
<file path=[Content_Types].xml><?xml version="1.0" encoding="utf-8"?>
<Types xmlns="http://schemas.openxmlformats.org/package/2006/content-types">
  <Default Extension="jpeg" ContentType="image/jpeg"/>
  <Default Extension="wav" ContentType="audio/x-wav"/>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sldIdLst>
    <p:sldId id="256" r:id="rId3"/>
    <p:sldId id="257" r:id="rId5"/>
    <p:sldId id="258" r:id="rId6"/>
    <p:sldId id="267" r:id="rId7"/>
    <p:sldId id="268" r:id="rId8"/>
    <p:sldId id="269" r:id="rId9"/>
    <p:sldId id="270" r:id="rId10"/>
    <p:sldId id="271" r:id="rId11"/>
    <p:sldId id="264" r:id="rId12"/>
    <p:sldId id="272" r:id="rId13"/>
    <p:sldId id="273" r:id="rId14"/>
    <p:sldId id="274" r:id="rId15"/>
    <p:sldId id="275" r:id="rId16"/>
    <p:sldId id="265" r:id="rId17"/>
    <p:sldId id="276" r:id="rId18"/>
    <p:sldId id="277" r:id="rId19"/>
    <p:sldId id="278" r:id="rId20"/>
    <p:sldId id="279" r:id="rId21"/>
    <p:sldId id="266" r:id="rId22"/>
    <p:sldId id="280" r:id="rId23"/>
    <p:sldId id="281" r:id="rId24"/>
    <p:sldId id="282" r:id="rId25"/>
    <p:sldId id="283" r:id="rId26"/>
    <p:sldId id="284" r:id="rId27"/>
  </p:sldIdLst>
  <p:sldSz cx="12192000" cy="6858000"/>
  <p:notesSz cx="6858000" cy="9144000"/>
  <p:custDataLst>
    <p:tags r:id="rId31"/>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F0C0C"/>
    <a:srgbClr val="983136"/>
    <a:srgbClr val="F3F3F3"/>
    <a:srgbClr val="F7FCFE"/>
    <a:srgbClr val="FFFFFC"/>
    <a:srgbClr val="FFFFFF"/>
    <a:srgbClr val="E6E6E6"/>
    <a:srgbClr val="44BE9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4979" autoAdjust="0"/>
    <p:restoredTop sz="94618" autoAdjust="0"/>
  </p:normalViewPr>
  <p:slideViewPr>
    <p:cSldViewPr snapToGrid="0" showGuides="1">
      <p:cViewPr varScale="1">
        <p:scale>
          <a:sx n="68" d="100"/>
          <a:sy n="68" d="100"/>
        </p:scale>
        <p:origin x="-560" y="-60"/>
      </p:cViewPr>
      <p:guideLst>
        <p:guide orient="horz" pos="129"/>
        <p:guide orient="horz" pos="4190"/>
        <p:guide orient="horz" pos="561"/>
        <p:guide orient="horz" pos="691"/>
        <p:guide orient="horz" pos="4017"/>
        <p:guide orient="horz" pos="3888"/>
        <p:guide pos="230"/>
        <p:guide pos="7449"/>
      </p:guideLst>
    </p:cSldViewPr>
  </p:slideViewPr>
  <p:notesTextViewPr>
    <p:cViewPr>
      <p:scale>
        <a:sx n="1" d="1"/>
        <a:sy n="1" d="1"/>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1" Type="http://schemas.openxmlformats.org/officeDocument/2006/relationships/tags" Target="tags/tag17.xml"/><Relationship Id="rId30" Type="http://schemas.openxmlformats.org/officeDocument/2006/relationships/tableStyles" Target="tableStyles.xml"/><Relationship Id="rId3" Type="http://schemas.openxmlformats.org/officeDocument/2006/relationships/slide" Target="slides/slide1.xml"/><Relationship Id="rId29" Type="http://schemas.openxmlformats.org/officeDocument/2006/relationships/viewProps" Target="viewProps.xml"/><Relationship Id="rId28" Type="http://schemas.openxmlformats.org/officeDocument/2006/relationships/presProps" Target="presProps.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41743F9-9B08-422F-9ECE-BE7148BC7DDC}"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34C0232-94FA-4EBE-BB9B-79FBE486032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sz="1200" b="0" i="0" kern="1200" dirty="0">
                <a:solidFill>
                  <a:schemeClr val="tx1"/>
                </a:solidFill>
                <a:effectLst/>
                <a:latin typeface="+mn-lt"/>
                <a:ea typeface="+mn-ea"/>
                <a:cs typeface="+mn-cs"/>
              </a:rPr>
              <a:t>本</a:t>
            </a:r>
            <a:r>
              <a:rPr lang="en-US" altLang="zh-CN" sz="1200" b="0" i="0" kern="1200" dirty="0">
                <a:solidFill>
                  <a:schemeClr val="tx1"/>
                </a:solidFill>
                <a:effectLst/>
                <a:latin typeface="+mn-lt"/>
                <a:ea typeface="+mn-ea"/>
                <a:cs typeface="+mn-cs"/>
              </a:rPr>
              <a:t>PPT</a:t>
            </a:r>
            <a:r>
              <a:rPr lang="zh-CN" altLang="en-US" sz="1200" b="0" i="0" kern="1200" dirty="0">
                <a:solidFill>
                  <a:schemeClr val="tx1"/>
                </a:solidFill>
                <a:effectLst/>
                <a:latin typeface="+mn-lt"/>
                <a:ea typeface="+mn-ea"/>
                <a:cs typeface="+mn-cs"/>
              </a:rPr>
              <a:t>模板部分元素使用了幻灯片母版制作。如果需要修改，点击</a:t>
            </a:r>
            <a:r>
              <a:rPr lang="en-US" altLang="zh-CN" sz="1200" b="0" i="0" kern="1200" dirty="0">
                <a:solidFill>
                  <a:schemeClr val="tx1"/>
                </a:solidFill>
                <a:effectLst/>
                <a:latin typeface="+mn-lt"/>
                <a:ea typeface="+mn-ea"/>
                <a:cs typeface="+mn-cs"/>
              </a:rPr>
              <a:t>-</a:t>
            </a:r>
            <a:r>
              <a:rPr lang="zh-CN" altLang="en-US" sz="1200" b="0" i="0" kern="1200" dirty="0">
                <a:solidFill>
                  <a:schemeClr val="tx1"/>
                </a:solidFill>
                <a:effectLst/>
                <a:latin typeface="+mn-lt"/>
                <a:ea typeface="+mn-ea"/>
                <a:cs typeface="+mn-cs"/>
              </a:rPr>
              <a:t>视图</a:t>
            </a:r>
            <a:r>
              <a:rPr lang="en-US" altLang="zh-CN" sz="1200" b="0" i="0" kern="1200" dirty="0">
                <a:solidFill>
                  <a:schemeClr val="tx1"/>
                </a:solidFill>
                <a:effectLst/>
                <a:latin typeface="+mn-lt"/>
                <a:ea typeface="+mn-ea"/>
                <a:cs typeface="+mn-cs"/>
              </a:rPr>
              <a:t>-</a:t>
            </a:r>
            <a:r>
              <a:rPr lang="zh-CN" altLang="en-US" sz="1200" b="0" i="0" kern="1200" dirty="0">
                <a:solidFill>
                  <a:schemeClr val="tx1"/>
                </a:solidFill>
                <a:effectLst/>
                <a:latin typeface="+mn-lt"/>
                <a:ea typeface="+mn-ea"/>
                <a:cs typeface="+mn-cs"/>
              </a:rPr>
              <a:t>幻灯片母版</a:t>
            </a:r>
            <a:r>
              <a:rPr lang="en-US" altLang="zh-CN" sz="1200" b="0" i="0" kern="1200" dirty="0">
                <a:solidFill>
                  <a:schemeClr val="tx1"/>
                </a:solidFill>
                <a:effectLst/>
                <a:latin typeface="+mn-lt"/>
                <a:ea typeface="+mn-ea"/>
                <a:cs typeface="+mn-cs"/>
              </a:rPr>
              <a:t>-</a:t>
            </a:r>
            <a:r>
              <a:rPr lang="zh-CN" altLang="en-US" sz="1200" b="0" i="0" kern="1200" dirty="0">
                <a:solidFill>
                  <a:schemeClr val="tx1"/>
                </a:solidFill>
                <a:effectLst/>
                <a:latin typeface="+mn-lt"/>
                <a:ea typeface="+mn-ea"/>
                <a:cs typeface="+mn-cs"/>
              </a:rPr>
              <a:t>修改；完成后关闭编辑母版即可。</a:t>
            </a:r>
            <a:endParaRPr lang="zh-CN" altLang="en-US" dirty="0"/>
          </a:p>
        </p:txBody>
      </p:sp>
      <p:sp>
        <p:nvSpPr>
          <p:cNvPr id="4" name="灯片编号占位符 3"/>
          <p:cNvSpPr>
            <a:spLocks noGrp="1"/>
          </p:cNvSpPr>
          <p:nvPr>
            <p:ph type="sldNum" sz="quarter" idx="10"/>
          </p:nvPr>
        </p:nvSpPr>
        <p:spPr/>
        <p:txBody>
          <a:bodyPr/>
          <a:lstStyle/>
          <a:p>
            <a:fld id="{D34C0232-94FA-4EBE-BB9B-79FBE486032D}"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sz="1200" b="0" i="0" kern="1200" dirty="0">
                <a:solidFill>
                  <a:schemeClr val="tx1"/>
                </a:solidFill>
                <a:effectLst/>
                <a:latin typeface="+mn-lt"/>
                <a:ea typeface="+mn-ea"/>
                <a:cs typeface="+mn-cs"/>
              </a:rPr>
              <a:t>本</a:t>
            </a:r>
            <a:r>
              <a:rPr lang="en-US" altLang="zh-CN" sz="1200" b="0" i="0" kern="1200" dirty="0">
                <a:solidFill>
                  <a:schemeClr val="tx1"/>
                </a:solidFill>
                <a:effectLst/>
                <a:latin typeface="+mn-lt"/>
                <a:ea typeface="+mn-ea"/>
                <a:cs typeface="+mn-cs"/>
              </a:rPr>
              <a:t>PPT</a:t>
            </a:r>
            <a:r>
              <a:rPr lang="zh-CN" altLang="en-US" sz="1200" b="0" i="0" kern="1200" dirty="0">
                <a:solidFill>
                  <a:schemeClr val="tx1"/>
                </a:solidFill>
                <a:effectLst/>
                <a:latin typeface="+mn-lt"/>
                <a:ea typeface="+mn-ea"/>
                <a:cs typeface="+mn-cs"/>
              </a:rPr>
              <a:t>模板部分元素使用了幻灯片母版制作。如果需要修改，点击</a:t>
            </a:r>
            <a:r>
              <a:rPr lang="en-US" altLang="zh-CN" sz="1200" b="0" i="0" kern="1200" dirty="0">
                <a:solidFill>
                  <a:schemeClr val="tx1"/>
                </a:solidFill>
                <a:effectLst/>
                <a:latin typeface="+mn-lt"/>
                <a:ea typeface="+mn-ea"/>
                <a:cs typeface="+mn-cs"/>
              </a:rPr>
              <a:t>-</a:t>
            </a:r>
            <a:r>
              <a:rPr lang="zh-CN" altLang="en-US" sz="1200" b="0" i="0" kern="1200" dirty="0">
                <a:solidFill>
                  <a:schemeClr val="tx1"/>
                </a:solidFill>
                <a:effectLst/>
                <a:latin typeface="+mn-lt"/>
                <a:ea typeface="+mn-ea"/>
                <a:cs typeface="+mn-cs"/>
              </a:rPr>
              <a:t>视图</a:t>
            </a:r>
            <a:r>
              <a:rPr lang="en-US" altLang="zh-CN" sz="1200" b="0" i="0" kern="1200" dirty="0">
                <a:solidFill>
                  <a:schemeClr val="tx1"/>
                </a:solidFill>
                <a:effectLst/>
                <a:latin typeface="+mn-lt"/>
                <a:ea typeface="+mn-ea"/>
                <a:cs typeface="+mn-cs"/>
              </a:rPr>
              <a:t>-</a:t>
            </a:r>
            <a:r>
              <a:rPr lang="zh-CN" altLang="en-US" sz="1200" b="0" i="0" kern="1200" dirty="0">
                <a:solidFill>
                  <a:schemeClr val="tx1"/>
                </a:solidFill>
                <a:effectLst/>
                <a:latin typeface="+mn-lt"/>
                <a:ea typeface="+mn-ea"/>
                <a:cs typeface="+mn-cs"/>
              </a:rPr>
              <a:t>幻灯片母版</a:t>
            </a:r>
            <a:r>
              <a:rPr lang="en-US" altLang="zh-CN" sz="1200" b="0" i="0" kern="1200" dirty="0">
                <a:solidFill>
                  <a:schemeClr val="tx1"/>
                </a:solidFill>
                <a:effectLst/>
                <a:latin typeface="+mn-lt"/>
                <a:ea typeface="+mn-ea"/>
                <a:cs typeface="+mn-cs"/>
              </a:rPr>
              <a:t>-</a:t>
            </a:r>
            <a:r>
              <a:rPr lang="zh-CN" altLang="en-US" sz="1200" b="0" i="0" kern="1200" dirty="0">
                <a:solidFill>
                  <a:schemeClr val="tx1"/>
                </a:solidFill>
                <a:effectLst/>
                <a:latin typeface="+mn-lt"/>
                <a:ea typeface="+mn-ea"/>
                <a:cs typeface="+mn-cs"/>
              </a:rPr>
              <a:t>修改；完成后关闭编辑母版即可。</a:t>
            </a:r>
            <a:endParaRPr lang="zh-CN" altLang="en-US" dirty="0"/>
          </a:p>
        </p:txBody>
      </p:sp>
      <p:sp>
        <p:nvSpPr>
          <p:cNvPr id="4" name="灯片编号占位符 3"/>
          <p:cNvSpPr>
            <a:spLocks noGrp="1"/>
          </p:cNvSpPr>
          <p:nvPr>
            <p:ph type="sldNum" sz="quarter" idx="10"/>
          </p:nvPr>
        </p:nvSpPr>
        <p:spPr/>
        <p:txBody>
          <a:bodyPr/>
          <a:lstStyle/>
          <a:p>
            <a:fld id="{D34C0232-94FA-4EBE-BB9B-79FBE486032D}"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首页">
    <p:spTree>
      <p:nvGrpSpPr>
        <p:cNvPr id="1" name=""/>
        <p:cNvGrpSpPr/>
        <p:nvPr/>
      </p:nvGrpSpPr>
      <p:grpSpPr>
        <a:xfrm>
          <a:off x="0" y="0"/>
          <a:ext cx="0" cy="0"/>
          <a:chOff x="0" y="0"/>
          <a:chExt cx="0" cy="0"/>
        </a:xfrm>
      </p:grpSpPr>
      <p:pic>
        <p:nvPicPr>
          <p:cNvPr id="2" name="图片 1"/>
          <p:cNvPicPr>
            <a:picLocks noChangeAspect="1"/>
          </p:cNvPicPr>
          <p:nvPr userDrawn="1"/>
        </p:nvPicPr>
        <p:blipFill rotWithShape="1">
          <a:blip r:embed="rId2" cstate="screen">
            <a:extLst>
              <a:ext uri="{28A0092B-C50C-407E-A947-70E740481C1C}">
                <a14:useLocalDpi xmlns:a14="http://schemas.microsoft.com/office/drawing/2010/main" val="0"/>
              </a:ext>
            </a:extLst>
          </a:blip>
          <a:srcRect t="6524" b="6524"/>
          <a:stretch>
            <a:fillRect/>
          </a:stretch>
        </p:blipFill>
        <p:spPr>
          <a:xfrm>
            <a:off x="0" y="0"/>
            <a:ext cx="12192000" cy="68580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400" advClick="0" advTm="5000">
        <p14:ripple/>
      </p:transition>
    </mc:Choice>
    <mc:Fallback>
      <p:transition spd="slow" advClick="0" advTm="5000">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目录页">
    <p:spTree>
      <p:nvGrpSpPr>
        <p:cNvPr id="1" name=""/>
        <p:cNvGrpSpPr/>
        <p:nvPr/>
      </p:nvGrpSpPr>
      <p:grpSpPr>
        <a:xfrm>
          <a:off x="0" y="0"/>
          <a:ext cx="0" cy="0"/>
          <a:chOff x="0" y="0"/>
          <a:chExt cx="0" cy="0"/>
        </a:xfrm>
      </p:grpSpPr>
      <p:pic>
        <p:nvPicPr>
          <p:cNvPr id="3" name="图片 2"/>
          <p:cNvPicPr>
            <a:picLocks noChangeAspect="1"/>
          </p:cNvPicPr>
          <p:nvPr userDrawn="1"/>
        </p:nvPicPr>
        <p:blipFill rotWithShape="1">
          <a:blip r:embed="rId2" cstate="screen">
            <a:extLst>
              <a:ext uri="{28A0092B-C50C-407E-A947-70E740481C1C}">
                <a14:useLocalDpi xmlns:a14="http://schemas.microsoft.com/office/drawing/2010/main" val="0"/>
              </a:ext>
            </a:extLst>
          </a:blip>
          <a:srcRect t="6524" b="6524"/>
          <a:stretch>
            <a:fillRect/>
          </a:stretch>
        </p:blipFill>
        <p:spPr>
          <a:xfrm>
            <a:off x="0" y="0"/>
            <a:ext cx="12192000" cy="6858000"/>
          </a:xfrm>
          <a:prstGeom prst="rect">
            <a:avLst/>
          </a:prstGeom>
        </p:spPr>
      </p:pic>
      <p:pic>
        <p:nvPicPr>
          <p:cNvPr id="4" name="图片 3"/>
          <p:cNvPicPr>
            <a:picLocks noChangeAspect="1"/>
          </p:cNvPicPr>
          <p:nvPr userDrawn="1"/>
        </p:nvPicPr>
        <p:blipFill rotWithShape="1">
          <a:blip r:embed="rId2" cstate="screen">
            <a:extLst>
              <a:ext uri="{28A0092B-C50C-407E-A947-70E740481C1C}">
                <a14:useLocalDpi xmlns:a14="http://schemas.microsoft.com/office/drawing/2010/main" val="0"/>
              </a:ext>
            </a:extLst>
          </a:blip>
          <a:srcRect t="6524" b="6524"/>
          <a:stretch>
            <a:fillRect/>
          </a:stretch>
        </p:blipFill>
        <p:spPr>
          <a:xfrm>
            <a:off x="0" y="-2419350"/>
            <a:ext cx="12192000" cy="6858000"/>
          </a:xfrm>
          <a:prstGeom prst="rect">
            <a:avLst/>
          </a:prstGeom>
        </p:spPr>
      </p:pic>
      <p:pic>
        <p:nvPicPr>
          <p:cNvPr id="5" name="图片 4"/>
          <p:cNvPicPr>
            <a:picLocks noChangeAspect="1"/>
          </p:cNvPicPr>
          <p:nvPr userDrawn="1"/>
        </p:nvPicPr>
        <p:blipFill rotWithShape="1">
          <a:blip r:embed="rId3" cstate="screen">
            <a:extLst>
              <a:ext uri="{28A0092B-C50C-407E-A947-70E740481C1C}">
                <a14:useLocalDpi xmlns:a14="http://schemas.microsoft.com/office/drawing/2010/main" val="0"/>
              </a:ext>
            </a:extLst>
          </a:blip>
          <a:srcRect t="59420" b="6524"/>
          <a:stretch>
            <a:fillRect/>
          </a:stretch>
        </p:blipFill>
        <p:spPr>
          <a:xfrm>
            <a:off x="0" y="-666750"/>
            <a:ext cx="12192000" cy="268605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400" advClick="0" advTm="5000">
        <p14:doors dir="vert"/>
      </p:transition>
    </mc:Choice>
    <mc:Fallback>
      <p:transition spd="slow" advClick="0" advTm="5000">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过度页1">
    <p:spTree>
      <p:nvGrpSpPr>
        <p:cNvPr id="1" name=""/>
        <p:cNvGrpSpPr/>
        <p:nvPr/>
      </p:nvGrpSpPr>
      <p:grpSpPr>
        <a:xfrm>
          <a:off x="0" y="0"/>
          <a:ext cx="0" cy="0"/>
          <a:chOff x="0" y="0"/>
          <a:chExt cx="0" cy="0"/>
        </a:xfrm>
      </p:grpSpPr>
      <p:pic>
        <p:nvPicPr>
          <p:cNvPr id="3" name="图片 2"/>
          <p:cNvPicPr>
            <a:picLocks noChangeAspect="1"/>
          </p:cNvPicPr>
          <p:nvPr userDrawn="1"/>
        </p:nvPicPr>
        <p:blipFill rotWithShape="1">
          <a:blip r:embed="rId2" cstate="screen">
            <a:extLst>
              <a:ext uri="{28A0092B-C50C-407E-A947-70E740481C1C}">
                <a14:useLocalDpi xmlns:a14="http://schemas.microsoft.com/office/drawing/2010/main" val="0"/>
              </a:ext>
            </a:extLst>
          </a:blip>
          <a:srcRect t="10388" b="2660"/>
          <a:stretch>
            <a:fillRect/>
          </a:stretch>
        </p:blipFill>
        <p:spPr>
          <a:xfrm>
            <a:off x="0" y="0"/>
            <a:ext cx="12192000" cy="68580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900" advClick="0" advTm="5000">
        <p14:warp dir="in"/>
      </p:transition>
    </mc:Choice>
    <mc:Fallback>
      <p:transition spd="slow" advClick="0" advTm="5000">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内页-1">
    <p:spTree>
      <p:nvGrpSpPr>
        <p:cNvPr id="1" name=""/>
        <p:cNvGrpSpPr/>
        <p:nvPr/>
      </p:nvGrpSpPr>
      <p:grpSpPr>
        <a:xfrm>
          <a:off x="0" y="0"/>
          <a:ext cx="0" cy="0"/>
          <a:chOff x="0" y="0"/>
          <a:chExt cx="0" cy="0"/>
        </a:xfrm>
      </p:grpSpPr>
      <p:sp>
        <p:nvSpPr>
          <p:cNvPr id="2" name="Copyright Notice"/>
          <p:cNvSpPr/>
          <p:nvPr userDrawn="1"/>
        </p:nvSpPr>
        <p:spPr bwMode="auto">
          <a:xfrm>
            <a:off x="361950" y="220509"/>
            <a:ext cx="3823276" cy="619431"/>
          </a:xfrm>
          <a:prstGeom prst="rect">
            <a:avLst/>
          </a:prstGeom>
          <a:noFill/>
          <a:ln w="635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3600" cap="small" dirty="0">
                <a:solidFill>
                  <a:schemeClr val="tx1"/>
                </a:solidFill>
                <a:latin typeface="方正宋刻本秀楷简体" panose="02000000000000000000" pitchFamily="2" charset="-122"/>
                <a:ea typeface="方正宋刻本秀楷简体" panose="02000000000000000000" pitchFamily="2" charset="-122"/>
              </a:rPr>
              <a:t>点击加入标题文字</a:t>
            </a:r>
            <a:endParaRPr lang="en-US" sz="3600" cap="small" dirty="0">
              <a:solidFill>
                <a:schemeClr val="tx1"/>
              </a:solidFill>
              <a:latin typeface="方正宋刻本秀楷简体" panose="02000000000000000000" pitchFamily="2" charset="-122"/>
              <a:ea typeface="方正宋刻本秀楷简体" panose="02000000000000000000"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1600" advClick="0" advTm="5000">
        <p14:prism isInverted="1"/>
      </p:transition>
    </mc:Choice>
    <mc:Fallback>
      <p:transition spd="slow" advClick="0" advTm="5000">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内页-1">
    <p:spTree>
      <p:nvGrpSpPr>
        <p:cNvPr id="1" name=""/>
        <p:cNvGrpSpPr/>
        <p:nvPr/>
      </p:nvGrpSpPr>
      <p:grpSpPr>
        <a:xfrm>
          <a:off x="0" y="0"/>
          <a:ext cx="0" cy="0"/>
          <a:chOff x="0" y="0"/>
          <a:chExt cx="0" cy="0"/>
        </a:xfrm>
      </p:grpSpPr>
      <p:sp>
        <p:nvSpPr>
          <p:cNvPr id="2" name="Copyright Notice"/>
          <p:cNvSpPr/>
          <p:nvPr userDrawn="1"/>
        </p:nvSpPr>
        <p:spPr bwMode="auto">
          <a:xfrm>
            <a:off x="361950" y="220509"/>
            <a:ext cx="3823276" cy="619431"/>
          </a:xfrm>
          <a:prstGeom prst="rect">
            <a:avLst/>
          </a:prstGeom>
          <a:noFill/>
          <a:ln w="635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3600" cap="small" dirty="0">
                <a:solidFill>
                  <a:schemeClr val="tx1"/>
                </a:solidFill>
                <a:latin typeface="方正宋刻本秀楷简体" panose="02000000000000000000" pitchFamily="2" charset="-122"/>
                <a:ea typeface="方正宋刻本秀楷简体" panose="02000000000000000000" pitchFamily="2" charset="-122"/>
              </a:rPr>
              <a:t>点击加入标题文字</a:t>
            </a:r>
            <a:endParaRPr lang="en-US" sz="3600" cap="small" dirty="0">
              <a:solidFill>
                <a:schemeClr val="tx1"/>
              </a:solidFill>
              <a:latin typeface="方正宋刻本秀楷简体" panose="02000000000000000000" pitchFamily="2" charset="-122"/>
              <a:ea typeface="方正宋刻本秀楷简体" panose="02000000000000000000"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1250" advClick="0" advTm="5000">
        <p14:switch dir="r"/>
      </p:transition>
    </mc:Choice>
    <mc:Fallback>
      <p:transition spd="slow" advClick="0" advTm="5000">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_内页-1">
    <p:spTree>
      <p:nvGrpSpPr>
        <p:cNvPr id="1" name=""/>
        <p:cNvGrpSpPr/>
        <p:nvPr/>
      </p:nvGrpSpPr>
      <p:grpSpPr>
        <a:xfrm>
          <a:off x="0" y="0"/>
          <a:ext cx="0" cy="0"/>
          <a:chOff x="0" y="0"/>
          <a:chExt cx="0" cy="0"/>
        </a:xfrm>
      </p:grpSpPr>
      <p:sp>
        <p:nvSpPr>
          <p:cNvPr id="2" name="Copyright Notice"/>
          <p:cNvSpPr/>
          <p:nvPr userDrawn="1"/>
        </p:nvSpPr>
        <p:spPr bwMode="auto">
          <a:xfrm>
            <a:off x="361950" y="220509"/>
            <a:ext cx="3823276" cy="619431"/>
          </a:xfrm>
          <a:prstGeom prst="rect">
            <a:avLst/>
          </a:prstGeom>
          <a:noFill/>
          <a:ln w="635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3600" cap="small" dirty="0">
                <a:solidFill>
                  <a:schemeClr val="tx1"/>
                </a:solidFill>
                <a:latin typeface="方正宋刻本秀楷简体" panose="02000000000000000000" pitchFamily="2" charset="-122"/>
                <a:ea typeface="方正宋刻本秀楷简体" panose="02000000000000000000" pitchFamily="2" charset="-122"/>
              </a:rPr>
              <a:t>点击加入标题文字</a:t>
            </a:r>
            <a:endParaRPr lang="en-US" sz="3600" cap="small" dirty="0">
              <a:solidFill>
                <a:schemeClr val="tx1"/>
              </a:solidFill>
              <a:latin typeface="方正宋刻本秀楷简体" panose="02000000000000000000" pitchFamily="2" charset="-122"/>
              <a:ea typeface="方正宋刻本秀楷简体" panose="02000000000000000000"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1250" advClick="0" advTm="5000">
        <p14:flip dir="r"/>
      </p:transition>
    </mc:Choice>
    <mc:Fallback>
      <p:transition spd="slow" advClick="0" advTm="5000">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3_内页-1">
    <p:spTree>
      <p:nvGrpSpPr>
        <p:cNvPr id="1" name=""/>
        <p:cNvGrpSpPr/>
        <p:nvPr/>
      </p:nvGrpSpPr>
      <p:grpSpPr>
        <a:xfrm>
          <a:off x="0" y="0"/>
          <a:ext cx="0" cy="0"/>
          <a:chOff x="0" y="0"/>
          <a:chExt cx="0" cy="0"/>
        </a:xfrm>
      </p:grpSpPr>
      <p:sp>
        <p:nvSpPr>
          <p:cNvPr id="2" name="Copyright Notice"/>
          <p:cNvSpPr/>
          <p:nvPr userDrawn="1"/>
        </p:nvSpPr>
        <p:spPr bwMode="auto">
          <a:xfrm>
            <a:off x="361950" y="220509"/>
            <a:ext cx="3823276" cy="619431"/>
          </a:xfrm>
          <a:prstGeom prst="rect">
            <a:avLst/>
          </a:prstGeom>
          <a:noFill/>
          <a:ln w="635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3600" cap="small" dirty="0">
                <a:solidFill>
                  <a:schemeClr val="tx1"/>
                </a:solidFill>
                <a:latin typeface="方正宋刻本秀楷简体" panose="02000000000000000000" pitchFamily="2" charset="-122"/>
                <a:ea typeface="方正宋刻本秀楷简体" panose="02000000000000000000" pitchFamily="2" charset="-122"/>
              </a:rPr>
              <a:t>点击加入标题文字</a:t>
            </a:r>
            <a:endParaRPr lang="en-US" sz="3600" cap="small" dirty="0">
              <a:solidFill>
                <a:schemeClr val="tx1"/>
              </a:solidFill>
              <a:latin typeface="方正宋刻本秀楷简体" panose="02000000000000000000" pitchFamily="2" charset="-122"/>
              <a:ea typeface="方正宋刻本秀楷简体" panose="02000000000000000000"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1600" advClick="0" advTm="5000">
        <p14:gallery dir="l"/>
      </p:transition>
    </mc:Choice>
    <mc:Fallback>
      <p:transition spd="slow" advClick="0" advTm="5000">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版权页">
    <p:spTree>
      <p:nvGrpSpPr>
        <p:cNvPr id="1" name=""/>
        <p:cNvGrpSpPr/>
        <p:nvPr/>
      </p:nvGrpSpPr>
      <p:grpSpPr>
        <a:xfrm>
          <a:off x="0" y="0"/>
          <a:ext cx="0" cy="0"/>
          <a:chOff x="0" y="0"/>
          <a:chExt cx="0" cy="0"/>
        </a:xfrm>
      </p:grpSpPr>
      <p:pic>
        <p:nvPicPr>
          <p:cNvPr id="2" name="图片 1"/>
          <p:cNvPicPr>
            <a:picLocks noChangeAspect="1"/>
          </p:cNvPicPr>
          <p:nvPr userDrawn="1"/>
        </p:nvPicPr>
        <p:blipFill rotWithShape="1">
          <a:blip r:embed="rId2" cstate="screen">
            <a:extLst>
              <a:ext uri="{28A0092B-C50C-407E-A947-70E740481C1C}">
                <a14:useLocalDpi xmlns:a14="http://schemas.microsoft.com/office/drawing/2010/main" val="0"/>
              </a:ext>
            </a:extLst>
          </a:blip>
          <a:srcRect t="10388" b="2660"/>
          <a:stretch>
            <a:fillRect/>
          </a:stretch>
        </p:blipFill>
        <p:spPr>
          <a:xfrm>
            <a:off x="0" y="0"/>
            <a:ext cx="12192000" cy="68580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600" advClick="0" advTm="5000">
        <p:blinds dir="vert"/>
      </p:transition>
    </mc:Choice>
    <mc:Fallback>
      <p:transition spd="slow" advClick="0" advTm="5000">
        <p:blinds dir="vert"/>
      </p:transition>
    </mc:Fallback>
  </mc:AlternateContent>
</p:sldLayout>
</file>

<file path=ppt/slideMasters/_rels/slideMaster1.xml.rels><?xml version="1.0" encoding="UTF-8" standalone="yes"?>
<Relationships xmlns="http://schemas.openxmlformats.org/package/2006/relationships"><Relationship Id="rId9" Type="http://schemas.openxmlformats.org/officeDocument/2006/relationships/theme" Target="../theme/theme1.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mc:AlternateContent xmlns:mc="http://schemas.openxmlformats.org/markup-compatibility/2006">
    <mc:Choice xmlns:p14="http://schemas.microsoft.com/office/powerpoint/2010/main" Requires="p14">
      <p:transition p14:dur="10" advClick="0" advTm="5000"/>
    </mc:Choice>
    <mc:Fallback>
      <p:transition advClick="0" advTm="5000"/>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5" Type="http://schemas.openxmlformats.org/officeDocument/2006/relationships/notesSlide" Target="../notesSlides/notesSlide1.xml"/><Relationship Id="rId4" Type="http://schemas.openxmlformats.org/officeDocument/2006/relationships/slideLayout" Target="../slideLayouts/slideLayout1.xml"/><Relationship Id="rId3" Type="http://schemas.openxmlformats.org/officeDocument/2006/relationships/image" Target="../media/image4.png"/><Relationship Id="rId2" Type="http://schemas.microsoft.com/office/2007/relationships/media" Target="../media/audio1.wav"/><Relationship Id="rId1" Type="http://schemas.openxmlformats.org/officeDocument/2006/relationships/audio" Target="../media/audio1.wav"/></Relationships>
</file>

<file path=ppt/slides/_rels/slide2.xml.rels><?xml version="1.0" encoding="UTF-8" standalone="yes"?>
<Relationships xmlns="http://schemas.openxmlformats.org/package/2006/relationships"><Relationship Id="rId8" Type="http://schemas.openxmlformats.org/officeDocument/2006/relationships/slideLayout" Target="../slideLayouts/slideLayout2.xml"/><Relationship Id="rId7" Type="http://schemas.openxmlformats.org/officeDocument/2006/relationships/tags" Target="../tags/tag4.xml"/><Relationship Id="rId6" Type="http://schemas.openxmlformats.org/officeDocument/2006/relationships/tags" Target="../tags/tag3.xml"/><Relationship Id="rId5" Type="http://schemas.openxmlformats.org/officeDocument/2006/relationships/tags" Target="../tags/tag2.xml"/><Relationship Id="rId4" Type="http://schemas.openxmlformats.org/officeDocument/2006/relationships/image" Target="../media/image7.png"/><Relationship Id="rId3" Type="http://schemas.openxmlformats.org/officeDocument/2006/relationships/image" Target="../media/image6.png"/><Relationship Id="rId2" Type="http://schemas.openxmlformats.org/officeDocument/2006/relationships/tags" Target="../tags/tag1.xml"/><Relationship Id="rId1" Type="http://schemas.openxmlformats.org/officeDocument/2006/relationships/image" Target="../media/image5.png"/></Relationships>
</file>

<file path=ppt/slides/_rels/slide3.xml.rels><?xml version="1.0" encoding="UTF-8" standalone="yes"?>
<Relationships xmlns="http://schemas.openxmlformats.org/package/2006/relationships"><Relationship Id="rId5" Type="http://schemas.openxmlformats.org/officeDocument/2006/relationships/slideLayout" Target="../slideLayouts/slideLayout3.xml"/><Relationship Id="rId4" Type="http://schemas.openxmlformats.org/officeDocument/2006/relationships/tags" Target="../tags/tag7.xml"/><Relationship Id="rId3" Type="http://schemas.openxmlformats.org/officeDocument/2006/relationships/tags" Target="../tags/tag6.xml"/><Relationship Id="rId2" Type="http://schemas.openxmlformats.org/officeDocument/2006/relationships/image" Target="../media/image8.png"/><Relationship Id="rId1" Type="http://schemas.openxmlformats.org/officeDocument/2006/relationships/tags" Target="../tags/tag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5" Type="http://schemas.openxmlformats.org/officeDocument/2006/relationships/slideLayout" Target="../slideLayouts/slideLayout3.xml"/><Relationship Id="rId4" Type="http://schemas.openxmlformats.org/officeDocument/2006/relationships/tags" Target="../tags/tag10.xml"/><Relationship Id="rId3" Type="http://schemas.openxmlformats.org/officeDocument/2006/relationships/tags" Target="../tags/tag9.xml"/><Relationship Id="rId2" Type="http://schemas.openxmlformats.org/officeDocument/2006/relationships/image" Target="../media/image8.png"/><Relationship Id="rId1" Type="http://schemas.openxmlformats.org/officeDocument/2006/relationships/tags" Target="../tags/tag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5" Type="http://schemas.openxmlformats.org/officeDocument/2006/relationships/slideLayout" Target="../slideLayouts/slideLayout3.xml"/><Relationship Id="rId4" Type="http://schemas.openxmlformats.org/officeDocument/2006/relationships/tags" Target="../tags/tag13.xml"/><Relationship Id="rId3" Type="http://schemas.openxmlformats.org/officeDocument/2006/relationships/tags" Target="../tags/tag12.xml"/><Relationship Id="rId2" Type="http://schemas.openxmlformats.org/officeDocument/2006/relationships/image" Target="../media/image8.png"/><Relationship Id="rId1" Type="http://schemas.openxmlformats.org/officeDocument/2006/relationships/tags" Target="../tags/tag1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5" Type="http://schemas.openxmlformats.org/officeDocument/2006/relationships/slideLayout" Target="../slideLayouts/slideLayout3.xml"/><Relationship Id="rId4" Type="http://schemas.openxmlformats.org/officeDocument/2006/relationships/tags" Target="../tags/tag16.xml"/><Relationship Id="rId3" Type="http://schemas.openxmlformats.org/officeDocument/2006/relationships/tags" Target="../tags/tag15.xml"/><Relationship Id="rId2" Type="http://schemas.openxmlformats.org/officeDocument/2006/relationships/image" Target="../media/image8.png"/><Relationship Id="rId1" Type="http://schemas.openxmlformats.org/officeDocument/2006/relationships/tags" Target="../tags/tag1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文本框 9"/>
          <p:cNvSpPr txBox="1"/>
          <p:nvPr/>
        </p:nvSpPr>
        <p:spPr>
          <a:xfrm>
            <a:off x="1377562" y="2503880"/>
            <a:ext cx="2313454" cy="3016210"/>
          </a:xfrm>
          <a:prstGeom prst="rect">
            <a:avLst/>
          </a:prstGeom>
          <a:noFill/>
        </p:spPr>
        <p:txBody>
          <a:bodyPr wrap="none" rtlCol="0" anchor="ctr">
            <a:spAutoFit/>
          </a:bodyPr>
          <a:lstStyle/>
          <a:p>
            <a:pPr>
              <a:lnSpc>
                <a:spcPct val="120000"/>
              </a:lnSpc>
            </a:pPr>
            <a:r>
              <a:rPr lang="zh-CN" altLang="en-US" sz="16600" dirty="0">
                <a:solidFill>
                  <a:srgbClr val="983136"/>
                </a:solidFill>
                <a:latin typeface="腾祥铁山楷书简繁合集" pitchFamily="2" charset="-122"/>
                <a:ea typeface="腾祥铁山楷书简繁合集" pitchFamily="2" charset="-122"/>
              </a:rPr>
              <a:t>冬</a:t>
            </a:r>
            <a:endParaRPr lang="zh-CN" altLang="en-US" sz="16600" dirty="0">
              <a:solidFill>
                <a:srgbClr val="983136"/>
              </a:solidFill>
              <a:latin typeface="腾祥铁山楷书简繁合集" pitchFamily="2" charset="-122"/>
              <a:ea typeface="腾祥铁山楷书简繁合集" pitchFamily="2" charset="-122"/>
            </a:endParaRPr>
          </a:p>
        </p:txBody>
      </p:sp>
      <p:sp>
        <p:nvSpPr>
          <p:cNvPr id="11" name="矩形 10"/>
          <p:cNvSpPr/>
          <p:nvPr/>
        </p:nvSpPr>
        <p:spPr>
          <a:xfrm>
            <a:off x="1044418" y="4730644"/>
            <a:ext cx="1659429" cy="1862048"/>
          </a:xfrm>
          <a:prstGeom prst="rect">
            <a:avLst/>
          </a:prstGeom>
        </p:spPr>
        <p:txBody>
          <a:bodyPr wrap="none">
            <a:spAutoFit/>
          </a:bodyPr>
          <a:lstStyle/>
          <a:p>
            <a:r>
              <a:rPr lang="zh-CN" altLang="en-US" sz="11500" dirty="0">
                <a:latin typeface="腾祥铁山楷书简繁合集" pitchFamily="2" charset="-122"/>
                <a:ea typeface="腾祥铁山楷书简繁合集" pitchFamily="2" charset="-122"/>
              </a:rPr>
              <a:t>季</a:t>
            </a:r>
            <a:endParaRPr lang="zh-CN" altLang="en-US" sz="11500" dirty="0">
              <a:latin typeface="腾祥铁山楷书简繁合集" pitchFamily="2" charset="-122"/>
              <a:ea typeface="腾祥铁山楷书简繁合集" pitchFamily="2" charset="-122"/>
            </a:endParaRPr>
          </a:p>
        </p:txBody>
      </p:sp>
      <p:sp>
        <p:nvSpPr>
          <p:cNvPr id="12" name="文本框 11"/>
          <p:cNvSpPr txBox="1"/>
          <p:nvPr/>
        </p:nvSpPr>
        <p:spPr>
          <a:xfrm>
            <a:off x="3456305" y="4372293"/>
            <a:ext cx="5473065" cy="829945"/>
          </a:xfrm>
          <a:prstGeom prst="rect">
            <a:avLst/>
          </a:prstGeom>
          <a:noFill/>
        </p:spPr>
        <p:txBody>
          <a:bodyPr wrap="square" rtlCol="0" anchor="ctr">
            <a:spAutoFit/>
          </a:bodyPr>
          <a:lstStyle/>
          <a:p>
            <a:pPr>
              <a:lnSpc>
                <a:spcPct val="120000"/>
              </a:lnSpc>
            </a:pPr>
            <a:r>
              <a:rPr lang="zh-CN" altLang="en-US" sz="4000" spc="300" dirty="0">
                <a:latin typeface="郑庆科智雅体(非商用)" panose="02000603000000000000" pitchFamily="2" charset="-122"/>
                <a:ea typeface="郑庆科智雅体(非商用)" panose="02000603000000000000" pitchFamily="2" charset="-122"/>
              </a:rPr>
              <a:t>工作汇报总结</a:t>
            </a:r>
            <a:r>
              <a:rPr lang="en-US" altLang="zh-CN" sz="4000" spc="300" dirty="0">
                <a:latin typeface="郑庆科智雅体(非商用)" panose="02000603000000000000" pitchFamily="2" charset="-122"/>
                <a:ea typeface="郑庆科智雅体(非商用)" panose="02000603000000000000" pitchFamily="2" charset="-122"/>
              </a:rPr>
              <a:t>PPT</a:t>
            </a:r>
            <a:r>
              <a:rPr lang="zh-CN" altLang="en-US" sz="4000" spc="300" dirty="0">
                <a:latin typeface="郑庆科智雅体(非商用)" panose="02000603000000000000" pitchFamily="2" charset="-122"/>
                <a:ea typeface="郑庆科智雅体(非商用)" panose="02000603000000000000" pitchFamily="2" charset="-122"/>
              </a:rPr>
              <a:t>模板</a:t>
            </a:r>
            <a:endParaRPr lang="zh-CN" altLang="en-US" sz="4000" spc="300" dirty="0">
              <a:latin typeface="郑庆科智雅体(非商用)" panose="02000603000000000000" pitchFamily="2" charset="-122"/>
              <a:ea typeface="郑庆科智雅体(非商用)" panose="02000603000000000000" pitchFamily="2" charset="-122"/>
            </a:endParaRPr>
          </a:p>
        </p:txBody>
      </p:sp>
      <p:pic>
        <p:nvPicPr>
          <p:cNvPr id="14" name="绝美古风翻唱 霁夜茶-">
            <a:hlinkClick r:id="" action="ppaction://media"/>
          </p:cNvPr>
          <p:cNvPicPr>
            <a:picLocks noChangeAspect="1"/>
          </p:cNvPicPr>
          <p:nvPr>
            <a:videoFile r:link="rId1"/>
            <p:extLst>
              <p:ext uri="{DAA4B4D4-6D71-4841-9C94-3DE7FCFB9230}">
                <p14:media xmlns:p14="http://schemas.microsoft.com/office/powerpoint/2010/main" r:embed="rId2"/>
              </p:ext>
            </p:extLst>
          </p:nvPr>
        </p:nvPicPr>
        <p:blipFill>
          <a:blip r:embed="rId3" cstate="print"/>
          <a:stretch>
            <a:fillRect/>
          </a:stretch>
        </p:blipFill>
        <p:spPr>
          <a:xfrm>
            <a:off x="10569575" y="-2613025"/>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400" advClick="0" advTm="5000">
        <p14:ripple/>
      </p:transition>
    </mc:Choice>
    <mc:Fallback>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4"/>
                                        </p:tgtEl>
                                      </p:cBhvr>
                                    </p:cmd>
                                  </p:childTnLst>
                                </p:cTn>
                              </p:par>
                            </p:childTnLst>
                          </p:cTn>
                        </p:par>
                        <p:par>
                          <p:cTn id="7" fill="hold">
                            <p:stCondLst>
                              <p:cond delay="0"/>
                            </p:stCondLst>
                            <p:childTnLst>
                              <p:par>
                                <p:cTn id="8" presetID="53" presetClass="entr" presetSubtype="16" fill="hold" grpId="0" nodeType="afterEffect">
                                  <p:stCondLst>
                                    <p:cond delay="0"/>
                                  </p:stCondLst>
                                  <p:childTnLst>
                                    <p:set>
                                      <p:cBhvr>
                                        <p:cTn id="9" dur="1" fill="hold">
                                          <p:stCondLst>
                                            <p:cond delay="0"/>
                                          </p:stCondLst>
                                        </p:cTn>
                                        <p:tgtEl>
                                          <p:spTgt spid="10"/>
                                        </p:tgtEl>
                                        <p:attrNameLst>
                                          <p:attrName>style.visibility</p:attrName>
                                        </p:attrNameLst>
                                      </p:cBhvr>
                                      <p:to>
                                        <p:strVal val="visible"/>
                                      </p:to>
                                    </p:set>
                                    <p:anim calcmode="lin" valueType="num">
                                      <p:cBhvr>
                                        <p:cTn id="10" dur="500" fill="hold"/>
                                        <p:tgtEl>
                                          <p:spTgt spid="10"/>
                                        </p:tgtEl>
                                        <p:attrNameLst>
                                          <p:attrName>ppt_w</p:attrName>
                                        </p:attrNameLst>
                                      </p:cBhvr>
                                      <p:tavLst>
                                        <p:tav tm="0">
                                          <p:val>
                                            <p:fltVal val="0"/>
                                          </p:val>
                                        </p:tav>
                                        <p:tav tm="100000">
                                          <p:val>
                                            <p:strVal val="#ppt_w"/>
                                          </p:val>
                                        </p:tav>
                                      </p:tavLst>
                                    </p:anim>
                                    <p:anim calcmode="lin" valueType="num">
                                      <p:cBhvr>
                                        <p:cTn id="11" dur="500" fill="hold"/>
                                        <p:tgtEl>
                                          <p:spTgt spid="10"/>
                                        </p:tgtEl>
                                        <p:attrNameLst>
                                          <p:attrName>ppt_h</p:attrName>
                                        </p:attrNameLst>
                                      </p:cBhvr>
                                      <p:tavLst>
                                        <p:tav tm="0">
                                          <p:val>
                                            <p:fltVal val="0"/>
                                          </p:val>
                                        </p:tav>
                                        <p:tav tm="100000">
                                          <p:val>
                                            <p:strVal val="#ppt_h"/>
                                          </p:val>
                                        </p:tav>
                                      </p:tavLst>
                                    </p:anim>
                                    <p:animEffect transition="in" filter="fade">
                                      <p:cBhvr>
                                        <p:cTn id="12" dur="500"/>
                                        <p:tgtEl>
                                          <p:spTgt spid="10"/>
                                        </p:tgtEl>
                                      </p:cBhvr>
                                    </p:animEffect>
                                  </p:childTnLst>
                                </p:cTn>
                              </p:par>
                            </p:childTnLst>
                          </p:cTn>
                        </p:par>
                        <p:par>
                          <p:cTn id="13" fill="hold">
                            <p:stCondLst>
                              <p:cond delay="500"/>
                            </p:stCondLst>
                            <p:childTnLst>
                              <p:par>
                                <p:cTn id="14" presetID="10" presetClass="entr" presetSubtype="0" fill="hold" grpId="0" nodeType="after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fade">
                                      <p:cBhvr>
                                        <p:cTn id="16" dur="500"/>
                                        <p:tgtEl>
                                          <p:spTgt spid="11"/>
                                        </p:tgtEl>
                                      </p:cBhvr>
                                    </p:animEffect>
                                  </p:childTnLst>
                                </p:cTn>
                              </p:par>
                            </p:childTnLst>
                          </p:cTn>
                        </p:par>
                        <p:par>
                          <p:cTn id="17" fill="hold">
                            <p:stCondLst>
                              <p:cond delay="1000"/>
                            </p:stCondLst>
                            <p:childTnLst>
                              <p:par>
                                <p:cTn id="18" presetID="42" presetClass="entr" presetSubtype="0" fill="hold" grpId="0" nodeType="afterEffect">
                                  <p:stCondLst>
                                    <p:cond delay="0"/>
                                  </p:stCondLst>
                                  <p:iterate type="lt">
                                    <p:tmPct val="10000"/>
                                  </p:iterate>
                                  <p:childTnLst>
                                    <p:set>
                                      <p:cBhvr>
                                        <p:cTn id="19" dur="1" fill="hold">
                                          <p:stCondLst>
                                            <p:cond delay="0"/>
                                          </p:stCondLst>
                                        </p:cTn>
                                        <p:tgtEl>
                                          <p:spTgt spid="12"/>
                                        </p:tgtEl>
                                        <p:attrNameLst>
                                          <p:attrName>style.visibility</p:attrName>
                                        </p:attrNameLst>
                                      </p:cBhvr>
                                      <p:to>
                                        <p:strVal val="visible"/>
                                      </p:to>
                                    </p:set>
                                    <p:animEffect transition="in" filter="fade">
                                      <p:cBhvr>
                                        <p:cTn id="20" dur="1000"/>
                                        <p:tgtEl>
                                          <p:spTgt spid="12"/>
                                        </p:tgtEl>
                                      </p:cBhvr>
                                    </p:animEffect>
                                    <p:anim calcmode="lin" valueType="num">
                                      <p:cBhvr>
                                        <p:cTn id="21" dur="1000" fill="hold"/>
                                        <p:tgtEl>
                                          <p:spTgt spid="12"/>
                                        </p:tgtEl>
                                        <p:attrNameLst>
                                          <p:attrName>ppt_x</p:attrName>
                                        </p:attrNameLst>
                                      </p:cBhvr>
                                      <p:tavLst>
                                        <p:tav tm="0">
                                          <p:val>
                                            <p:strVal val="#ppt_x"/>
                                          </p:val>
                                        </p:tav>
                                        <p:tav tm="100000">
                                          <p:val>
                                            <p:strVal val="#ppt_x"/>
                                          </p:val>
                                        </p:tav>
                                      </p:tavLst>
                                    </p:anim>
                                    <p:anim calcmode="lin" valueType="num">
                                      <p:cBhvr>
                                        <p:cTn id="22"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video>
              <p:cMediaNode vol="80000" numSld="999" showWhenStopped="0">
                <p:cTn id="23" repeatCount="indefinite" fill="remove" display="0">
                  <p:stCondLst>
                    <p:cond delay="indefinite"/>
                  </p:stCondLst>
                  <p:endCondLst>
                    <p:cond evt="onStopAudio" delay="0">
                      <p:tgtEl>
                        <p:sldTgt/>
                      </p:tgtEl>
                    </p:cond>
                  </p:endCondLst>
                </p:cTn>
                <p:tgtEl>
                  <p:spTgt spid="14"/>
                </p:tgtEl>
              </p:cMediaNode>
            </p:video>
          </p:childTnLst>
        </p:cTn>
      </p:par>
    </p:tnLst>
    <p:bldLst>
      <p:bldP spid="10" grpId="0"/>
      <p:bldP spid="11" grpId="0"/>
      <p:bldP spid="1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1" cstate="screen">
            <a:extLst>
              <a:ext uri="{28A0092B-C50C-407E-A947-70E740481C1C}">
                <a14:useLocalDpi xmlns:a14="http://schemas.microsoft.com/office/drawing/2010/main" val="0"/>
              </a:ext>
            </a:extLst>
          </a:blip>
          <a:srcRect l="58798" t="26667" b="13889"/>
          <a:stretch>
            <a:fillRect/>
          </a:stretch>
        </p:blipFill>
        <p:spPr>
          <a:xfrm flipH="1">
            <a:off x="952500" y="1346200"/>
            <a:ext cx="3791395" cy="4559300"/>
          </a:xfrm>
          <a:prstGeom prst="rect">
            <a:avLst/>
          </a:prstGeom>
        </p:spPr>
      </p:pic>
      <p:sp>
        <p:nvSpPr>
          <p:cNvPr id="4" name="文本框 3"/>
          <p:cNvSpPr txBox="1"/>
          <p:nvPr/>
        </p:nvSpPr>
        <p:spPr>
          <a:xfrm>
            <a:off x="5241385" y="3149600"/>
            <a:ext cx="677108" cy="2600696"/>
          </a:xfrm>
          <a:prstGeom prst="rect">
            <a:avLst/>
          </a:prstGeom>
          <a:noFill/>
        </p:spPr>
        <p:txBody>
          <a:bodyPr vert="eaVert" wrap="square" rtlCol="0">
            <a:spAutoFit/>
          </a:bodyPr>
          <a:lstStyle/>
          <a:p>
            <a:r>
              <a:rPr lang="zh-CN" altLang="en-US" sz="3200" dirty="0">
                <a:latin typeface="方正苏新诗柳楷简体" panose="02000000000000000000" pitchFamily="2" charset="-122"/>
                <a:ea typeface="方正苏新诗柳楷简体" panose="02000000000000000000" pitchFamily="2" charset="-122"/>
              </a:rPr>
              <a:t>年度工作概述</a:t>
            </a:r>
            <a:endParaRPr lang="zh-CN" altLang="en-US" sz="3200" dirty="0">
              <a:latin typeface="方正苏新诗柳楷简体" panose="02000000000000000000" pitchFamily="2" charset="-122"/>
              <a:ea typeface="方正苏新诗柳楷简体" panose="02000000000000000000" pitchFamily="2" charset="-122"/>
            </a:endParaRPr>
          </a:p>
        </p:txBody>
      </p:sp>
      <p:sp>
        <p:nvSpPr>
          <p:cNvPr id="5" name="文本框 4"/>
          <p:cNvSpPr txBox="1"/>
          <p:nvPr/>
        </p:nvSpPr>
        <p:spPr>
          <a:xfrm>
            <a:off x="1998323" y="548904"/>
            <a:ext cx="3430800" cy="1200329"/>
          </a:xfrm>
          <a:prstGeom prst="rect">
            <a:avLst/>
          </a:prstGeom>
          <a:noFill/>
        </p:spPr>
        <p:txBody>
          <a:bodyPr vert="horz" wrap="square" rtlCol="0">
            <a:spAutoFit/>
          </a:bodyPr>
          <a:lstStyle/>
          <a:p>
            <a:pPr algn="ctr"/>
            <a:r>
              <a:rPr lang="zh-CN" altLang="en-US" sz="7200" dirty="0">
                <a:latin typeface="方正苏新诗柳楷简体" panose="02000000000000000000" pitchFamily="2" charset="-122"/>
                <a:ea typeface="方正苏新诗柳楷简体" panose="02000000000000000000" pitchFamily="2" charset="-122"/>
                <a:cs typeface="方正仿郭简体" panose="03000509000000000000" pitchFamily="65" charset="-122"/>
              </a:rPr>
              <a:t>目 录</a:t>
            </a:r>
            <a:endParaRPr lang="zh-CN" altLang="en-US" sz="7200" dirty="0">
              <a:latin typeface="方正苏新诗柳楷简体" panose="02000000000000000000" pitchFamily="2" charset="-122"/>
              <a:ea typeface="方正苏新诗柳楷简体" panose="02000000000000000000" pitchFamily="2" charset="-122"/>
              <a:cs typeface="方正仿郭简体" panose="03000509000000000000" pitchFamily="65" charset="-122"/>
            </a:endParaRPr>
          </a:p>
        </p:txBody>
      </p:sp>
      <p:sp>
        <p:nvSpPr>
          <p:cNvPr id="6" name="文本框 5"/>
          <p:cNvSpPr txBox="1"/>
          <p:nvPr/>
        </p:nvSpPr>
        <p:spPr>
          <a:xfrm>
            <a:off x="6695245" y="3149600"/>
            <a:ext cx="677108" cy="2600696"/>
          </a:xfrm>
          <a:prstGeom prst="rect">
            <a:avLst/>
          </a:prstGeom>
          <a:noFill/>
        </p:spPr>
        <p:txBody>
          <a:bodyPr vert="eaVert" wrap="square" rtlCol="0">
            <a:spAutoFit/>
          </a:bodyPr>
          <a:lstStyle/>
          <a:p>
            <a:r>
              <a:rPr lang="zh-CN" altLang="en-US" sz="3200" dirty="0">
                <a:latin typeface="方正苏新诗柳楷简体" panose="02000000000000000000" pitchFamily="2" charset="-122"/>
                <a:ea typeface="方正苏新诗柳楷简体" panose="02000000000000000000" pitchFamily="2" charset="-122"/>
              </a:rPr>
              <a:t>工作完成情况</a:t>
            </a:r>
            <a:endParaRPr lang="zh-CN" altLang="en-US" sz="3200" dirty="0">
              <a:latin typeface="方正苏新诗柳楷简体" panose="02000000000000000000" pitchFamily="2" charset="-122"/>
              <a:ea typeface="方正苏新诗柳楷简体" panose="02000000000000000000" pitchFamily="2" charset="-122"/>
            </a:endParaRPr>
          </a:p>
        </p:txBody>
      </p:sp>
      <p:sp>
        <p:nvSpPr>
          <p:cNvPr id="7" name="文本框 6"/>
          <p:cNvSpPr txBox="1"/>
          <p:nvPr/>
        </p:nvSpPr>
        <p:spPr>
          <a:xfrm>
            <a:off x="8149105" y="3149600"/>
            <a:ext cx="677108" cy="2600696"/>
          </a:xfrm>
          <a:prstGeom prst="rect">
            <a:avLst/>
          </a:prstGeom>
          <a:noFill/>
        </p:spPr>
        <p:txBody>
          <a:bodyPr vert="eaVert" wrap="square" rtlCol="0">
            <a:spAutoFit/>
          </a:bodyPr>
          <a:lstStyle/>
          <a:p>
            <a:r>
              <a:rPr lang="zh-CN" altLang="en-US" sz="3200" dirty="0">
                <a:latin typeface="方正苏新诗柳楷简体" panose="02000000000000000000" pitchFamily="2" charset="-122"/>
                <a:ea typeface="方正苏新诗柳楷简体" panose="02000000000000000000" pitchFamily="2" charset="-122"/>
              </a:rPr>
              <a:t>成功项目展示</a:t>
            </a:r>
            <a:endParaRPr lang="zh-CN" altLang="en-US" sz="3200" dirty="0">
              <a:latin typeface="方正苏新诗柳楷简体" panose="02000000000000000000" pitchFamily="2" charset="-122"/>
              <a:ea typeface="方正苏新诗柳楷简体" panose="02000000000000000000" pitchFamily="2" charset="-122"/>
            </a:endParaRPr>
          </a:p>
        </p:txBody>
      </p:sp>
      <p:sp>
        <p:nvSpPr>
          <p:cNvPr id="8" name="文本框 7"/>
          <p:cNvSpPr txBox="1"/>
          <p:nvPr/>
        </p:nvSpPr>
        <p:spPr>
          <a:xfrm>
            <a:off x="9602963" y="3149600"/>
            <a:ext cx="677108" cy="2600696"/>
          </a:xfrm>
          <a:prstGeom prst="rect">
            <a:avLst/>
          </a:prstGeom>
          <a:noFill/>
        </p:spPr>
        <p:txBody>
          <a:bodyPr vert="eaVert" wrap="square" rtlCol="0">
            <a:spAutoFit/>
          </a:bodyPr>
          <a:lstStyle/>
          <a:p>
            <a:r>
              <a:rPr lang="zh-CN" altLang="en-US" sz="3200" dirty="0">
                <a:latin typeface="方正苏新诗柳楷简体" panose="02000000000000000000" pitchFamily="2" charset="-122"/>
                <a:ea typeface="方正苏新诗柳楷简体" panose="02000000000000000000" pitchFamily="2" charset="-122"/>
              </a:rPr>
              <a:t>明年工作计划</a:t>
            </a:r>
            <a:endParaRPr lang="zh-CN" altLang="en-US" sz="3200" dirty="0">
              <a:latin typeface="方正苏新诗柳楷简体" panose="02000000000000000000" pitchFamily="2" charset="-122"/>
              <a:ea typeface="方正苏新诗柳楷简体" panose="02000000000000000000" pitchFamily="2" charset="-122"/>
            </a:endParaRPr>
          </a:p>
        </p:txBody>
      </p:sp>
      <p:grpSp>
        <p:nvGrpSpPr>
          <p:cNvPr id="9" name="组合 8"/>
          <p:cNvGrpSpPr/>
          <p:nvPr/>
        </p:nvGrpSpPr>
        <p:grpSpPr>
          <a:xfrm>
            <a:off x="5065374" y="1874645"/>
            <a:ext cx="1142455" cy="1009545"/>
            <a:chOff x="3104720" y="1213837"/>
            <a:chExt cx="856841" cy="757159"/>
          </a:xfrm>
        </p:grpSpPr>
        <p:pic>
          <p:nvPicPr>
            <p:cNvPr id="10" name="PA_图片 4"/>
            <p:cNvPicPr>
              <a:picLocks noChangeAspect="1"/>
            </p:cNvPicPr>
            <p:nvPr>
              <p:custDataLst>
                <p:tags r:id="rId2"/>
              </p:custDataLst>
            </p:nvPr>
          </p:nvPicPr>
          <p:blipFill>
            <a:blip r:embed="rId3" cstate="screen">
              <a:extLst>
                <a:ext uri="{28A0092B-C50C-407E-A947-70E740481C1C}">
                  <a14:useLocalDpi xmlns:a14="http://schemas.microsoft.com/office/drawing/2010/main" val="0"/>
                </a:ext>
              </a:extLst>
            </a:blip>
            <a:stretch>
              <a:fillRect/>
            </a:stretch>
          </p:blipFill>
          <p:spPr>
            <a:xfrm flipH="1">
              <a:off x="3104720" y="1213837"/>
              <a:ext cx="779727" cy="757159"/>
            </a:xfrm>
            <a:prstGeom prst="rect">
              <a:avLst/>
            </a:prstGeom>
          </p:spPr>
        </p:pic>
        <p:sp>
          <p:nvSpPr>
            <p:cNvPr id="11" name="文本框 10"/>
            <p:cNvSpPr txBox="1"/>
            <p:nvPr/>
          </p:nvSpPr>
          <p:spPr>
            <a:xfrm>
              <a:off x="3152044" y="1403207"/>
              <a:ext cx="685077" cy="500090"/>
            </a:xfrm>
            <a:prstGeom prst="rect">
              <a:avLst/>
            </a:prstGeom>
            <a:noFill/>
          </p:spPr>
          <p:txBody>
            <a:bodyPr wrap="square" rtlCol="0">
              <a:spAutoFit/>
            </a:bodyPr>
            <a:lstStyle/>
            <a:p>
              <a:pPr algn="ctr"/>
              <a:r>
                <a:rPr lang="zh-CN" altLang="en-US" sz="3735" dirty="0">
                  <a:solidFill>
                    <a:srgbClr val="0F0C0C"/>
                  </a:solidFill>
                  <a:latin typeface="方正苏新诗柳楷简体" panose="02000000000000000000" pitchFamily="2" charset="-122"/>
                  <a:ea typeface="方正苏新诗柳楷简体" panose="02000000000000000000" pitchFamily="2" charset="-122"/>
                </a:rPr>
                <a:t>壹</a:t>
              </a:r>
              <a:endParaRPr lang="zh-CN" altLang="en-US" sz="3735" dirty="0">
                <a:solidFill>
                  <a:srgbClr val="0F0C0C"/>
                </a:solidFill>
                <a:latin typeface="方正苏新诗柳楷简体" panose="02000000000000000000" pitchFamily="2" charset="-122"/>
                <a:ea typeface="方正苏新诗柳楷简体" panose="02000000000000000000" pitchFamily="2" charset="-122"/>
              </a:endParaRPr>
            </a:p>
          </p:txBody>
        </p:sp>
        <p:pic>
          <p:nvPicPr>
            <p:cNvPr id="12" name="图片 11"/>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3578291" y="1490870"/>
              <a:ext cx="383270" cy="249198"/>
            </a:xfrm>
            <a:prstGeom prst="rect">
              <a:avLst/>
            </a:prstGeom>
          </p:spPr>
        </p:pic>
      </p:grpSp>
      <p:grpSp>
        <p:nvGrpSpPr>
          <p:cNvPr id="13" name="组合 12"/>
          <p:cNvGrpSpPr/>
          <p:nvPr/>
        </p:nvGrpSpPr>
        <p:grpSpPr>
          <a:xfrm>
            <a:off x="6490086" y="1874645"/>
            <a:ext cx="1142455" cy="1009545"/>
            <a:chOff x="3104720" y="1213837"/>
            <a:chExt cx="856841" cy="757159"/>
          </a:xfrm>
        </p:grpSpPr>
        <p:pic>
          <p:nvPicPr>
            <p:cNvPr id="14" name="PA_图片 4"/>
            <p:cNvPicPr>
              <a:picLocks noChangeAspect="1"/>
            </p:cNvPicPr>
            <p:nvPr>
              <p:custDataLst>
                <p:tags r:id="rId5"/>
              </p:custDataLst>
            </p:nvPr>
          </p:nvPicPr>
          <p:blipFill>
            <a:blip r:embed="rId3" cstate="screen">
              <a:extLst>
                <a:ext uri="{28A0092B-C50C-407E-A947-70E740481C1C}">
                  <a14:useLocalDpi xmlns:a14="http://schemas.microsoft.com/office/drawing/2010/main" val="0"/>
                </a:ext>
              </a:extLst>
            </a:blip>
            <a:stretch>
              <a:fillRect/>
            </a:stretch>
          </p:blipFill>
          <p:spPr>
            <a:xfrm flipH="1">
              <a:off x="3104720" y="1213837"/>
              <a:ext cx="779727" cy="757159"/>
            </a:xfrm>
            <a:prstGeom prst="rect">
              <a:avLst/>
            </a:prstGeom>
          </p:spPr>
        </p:pic>
        <p:sp>
          <p:nvSpPr>
            <p:cNvPr id="15" name="文本框 14"/>
            <p:cNvSpPr txBox="1"/>
            <p:nvPr/>
          </p:nvSpPr>
          <p:spPr>
            <a:xfrm>
              <a:off x="3152044" y="1393682"/>
              <a:ext cx="685077" cy="500090"/>
            </a:xfrm>
            <a:prstGeom prst="rect">
              <a:avLst/>
            </a:prstGeom>
            <a:noFill/>
          </p:spPr>
          <p:txBody>
            <a:bodyPr wrap="square" rtlCol="0">
              <a:spAutoFit/>
            </a:bodyPr>
            <a:lstStyle/>
            <a:p>
              <a:pPr algn="ctr"/>
              <a:r>
                <a:rPr lang="zh-CN" altLang="en-US" sz="3735" dirty="0">
                  <a:latin typeface="方正苏新诗柳楷简体" panose="02000000000000000000" pitchFamily="2" charset="-122"/>
                  <a:ea typeface="方正苏新诗柳楷简体" panose="02000000000000000000" pitchFamily="2" charset="-122"/>
                </a:rPr>
                <a:t>贰</a:t>
              </a:r>
              <a:endParaRPr lang="zh-CN" altLang="en-US" sz="3735" dirty="0">
                <a:latin typeface="方正苏新诗柳楷简体" panose="02000000000000000000" pitchFamily="2" charset="-122"/>
                <a:ea typeface="方正苏新诗柳楷简体" panose="02000000000000000000" pitchFamily="2" charset="-122"/>
              </a:endParaRPr>
            </a:p>
          </p:txBody>
        </p:sp>
        <p:pic>
          <p:nvPicPr>
            <p:cNvPr id="16" name="图片 15"/>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3578291" y="1490870"/>
              <a:ext cx="383270" cy="249198"/>
            </a:xfrm>
            <a:prstGeom prst="rect">
              <a:avLst/>
            </a:prstGeom>
          </p:spPr>
        </p:pic>
      </p:grpSp>
      <p:grpSp>
        <p:nvGrpSpPr>
          <p:cNvPr id="17" name="组合 16"/>
          <p:cNvGrpSpPr/>
          <p:nvPr/>
        </p:nvGrpSpPr>
        <p:grpSpPr>
          <a:xfrm>
            <a:off x="7914798" y="1874645"/>
            <a:ext cx="1142455" cy="1009545"/>
            <a:chOff x="3104720" y="1213837"/>
            <a:chExt cx="856841" cy="757159"/>
          </a:xfrm>
        </p:grpSpPr>
        <p:pic>
          <p:nvPicPr>
            <p:cNvPr id="18" name="PA_图片 4"/>
            <p:cNvPicPr>
              <a:picLocks noChangeAspect="1"/>
            </p:cNvPicPr>
            <p:nvPr>
              <p:custDataLst>
                <p:tags r:id="rId6"/>
              </p:custDataLst>
            </p:nvPr>
          </p:nvPicPr>
          <p:blipFill>
            <a:blip r:embed="rId3" cstate="screen">
              <a:extLst>
                <a:ext uri="{28A0092B-C50C-407E-A947-70E740481C1C}">
                  <a14:useLocalDpi xmlns:a14="http://schemas.microsoft.com/office/drawing/2010/main" val="0"/>
                </a:ext>
              </a:extLst>
            </a:blip>
            <a:stretch>
              <a:fillRect/>
            </a:stretch>
          </p:blipFill>
          <p:spPr>
            <a:xfrm flipH="1">
              <a:off x="3104720" y="1213837"/>
              <a:ext cx="779727" cy="757159"/>
            </a:xfrm>
            <a:prstGeom prst="rect">
              <a:avLst/>
            </a:prstGeom>
          </p:spPr>
        </p:pic>
        <p:sp>
          <p:nvSpPr>
            <p:cNvPr id="19" name="文本框 18"/>
            <p:cNvSpPr txBox="1"/>
            <p:nvPr/>
          </p:nvSpPr>
          <p:spPr>
            <a:xfrm>
              <a:off x="3161569" y="1393682"/>
              <a:ext cx="685077" cy="500090"/>
            </a:xfrm>
            <a:prstGeom prst="rect">
              <a:avLst/>
            </a:prstGeom>
            <a:noFill/>
          </p:spPr>
          <p:txBody>
            <a:bodyPr wrap="square" rtlCol="0">
              <a:spAutoFit/>
            </a:bodyPr>
            <a:lstStyle/>
            <a:p>
              <a:pPr algn="ctr"/>
              <a:r>
                <a:rPr lang="zh-CN" altLang="en-US" sz="3735" dirty="0">
                  <a:latin typeface="方正苏新诗柳楷简体" panose="02000000000000000000" pitchFamily="2" charset="-122"/>
                  <a:ea typeface="方正苏新诗柳楷简体" panose="02000000000000000000" pitchFamily="2" charset="-122"/>
                </a:rPr>
                <a:t>叁</a:t>
              </a:r>
              <a:endParaRPr lang="zh-CN" altLang="en-US" sz="3735" dirty="0">
                <a:latin typeface="方正苏新诗柳楷简体" panose="02000000000000000000" pitchFamily="2" charset="-122"/>
                <a:ea typeface="方正苏新诗柳楷简体" panose="02000000000000000000" pitchFamily="2" charset="-122"/>
              </a:endParaRPr>
            </a:p>
          </p:txBody>
        </p:sp>
        <p:pic>
          <p:nvPicPr>
            <p:cNvPr id="20" name="图片 19"/>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3578291" y="1490870"/>
              <a:ext cx="383270" cy="249198"/>
            </a:xfrm>
            <a:prstGeom prst="rect">
              <a:avLst/>
            </a:prstGeom>
          </p:spPr>
        </p:pic>
      </p:grpSp>
      <p:grpSp>
        <p:nvGrpSpPr>
          <p:cNvPr id="21" name="组合 20"/>
          <p:cNvGrpSpPr/>
          <p:nvPr/>
        </p:nvGrpSpPr>
        <p:grpSpPr>
          <a:xfrm>
            <a:off x="9339511" y="1874645"/>
            <a:ext cx="1142455" cy="1009545"/>
            <a:chOff x="3104720" y="1213837"/>
            <a:chExt cx="856841" cy="757159"/>
          </a:xfrm>
        </p:grpSpPr>
        <p:pic>
          <p:nvPicPr>
            <p:cNvPr id="22" name="PA_图片 4"/>
            <p:cNvPicPr>
              <a:picLocks noChangeAspect="1"/>
            </p:cNvPicPr>
            <p:nvPr>
              <p:custDataLst>
                <p:tags r:id="rId7"/>
              </p:custDataLst>
            </p:nvPr>
          </p:nvPicPr>
          <p:blipFill>
            <a:blip r:embed="rId3" cstate="screen">
              <a:extLst>
                <a:ext uri="{28A0092B-C50C-407E-A947-70E740481C1C}">
                  <a14:useLocalDpi xmlns:a14="http://schemas.microsoft.com/office/drawing/2010/main" val="0"/>
                </a:ext>
              </a:extLst>
            </a:blip>
            <a:stretch>
              <a:fillRect/>
            </a:stretch>
          </p:blipFill>
          <p:spPr>
            <a:xfrm flipH="1">
              <a:off x="3104720" y="1213837"/>
              <a:ext cx="779727" cy="757159"/>
            </a:xfrm>
            <a:prstGeom prst="rect">
              <a:avLst/>
            </a:prstGeom>
          </p:spPr>
        </p:pic>
        <p:sp>
          <p:nvSpPr>
            <p:cNvPr id="23" name="文本框 22"/>
            <p:cNvSpPr txBox="1"/>
            <p:nvPr/>
          </p:nvSpPr>
          <p:spPr>
            <a:xfrm>
              <a:off x="3161569" y="1393682"/>
              <a:ext cx="685077" cy="500090"/>
            </a:xfrm>
            <a:prstGeom prst="rect">
              <a:avLst/>
            </a:prstGeom>
            <a:noFill/>
          </p:spPr>
          <p:txBody>
            <a:bodyPr wrap="square" rtlCol="0">
              <a:spAutoFit/>
            </a:bodyPr>
            <a:lstStyle/>
            <a:p>
              <a:pPr algn="ctr"/>
              <a:r>
                <a:rPr lang="zh-CN" altLang="en-US" sz="3735" dirty="0">
                  <a:latin typeface="方正苏新诗柳楷简体" panose="02000000000000000000" pitchFamily="2" charset="-122"/>
                  <a:ea typeface="方正苏新诗柳楷简体" panose="02000000000000000000" pitchFamily="2" charset="-122"/>
                </a:rPr>
                <a:t>肆</a:t>
              </a:r>
              <a:endParaRPr lang="zh-CN" altLang="en-US" sz="3735" dirty="0">
                <a:latin typeface="方正苏新诗柳楷简体" panose="02000000000000000000" pitchFamily="2" charset="-122"/>
                <a:ea typeface="方正苏新诗柳楷简体" panose="02000000000000000000" pitchFamily="2" charset="-122"/>
              </a:endParaRPr>
            </a:p>
          </p:txBody>
        </p:sp>
        <p:pic>
          <p:nvPicPr>
            <p:cNvPr id="24" name="图片 23"/>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3578291" y="1490870"/>
              <a:ext cx="383270" cy="249198"/>
            </a:xfrm>
            <a:prstGeom prst="rect">
              <a:avLst/>
            </a:prstGeom>
          </p:spPr>
        </p:pic>
      </p:grpSp>
    </p:spTree>
  </p:cSld>
  <p:clrMapOvr>
    <a:masterClrMapping/>
  </p:clrMapOvr>
  <mc:AlternateContent xmlns:mc="http://schemas.openxmlformats.org/markup-compatibility/2006">
    <mc:Choice xmlns:p14="http://schemas.microsoft.com/office/powerpoint/2010/main" Requires="p14">
      <p:transition spd="slow" p14:dur="1400" advClick="0" advTm="5000">
        <p14:doors dir="vert"/>
      </p:transition>
    </mc:Choice>
    <mc:Fallback>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5"/>
                                        </p:tgtEl>
                                        <p:attrNameLst>
                                          <p:attrName>ppt_y</p:attrName>
                                        </p:attrNameLst>
                                      </p:cBhvr>
                                      <p:tavLst>
                                        <p:tav tm="0">
                                          <p:val>
                                            <p:strVal val="#ppt_y"/>
                                          </p:val>
                                        </p:tav>
                                        <p:tav tm="100000">
                                          <p:val>
                                            <p:strVal val="#ppt_y"/>
                                          </p:val>
                                        </p:tav>
                                      </p:tavLst>
                                    </p:anim>
                                    <p:anim calcmode="lin" valueType="num">
                                      <p:cBhvr>
                                        <p:cTn id="9" dur="5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5"/>
                                        </p:tgtEl>
                                      </p:cBhvr>
                                    </p:animEffect>
                                  </p:childTnLst>
                                </p:cTn>
                              </p:par>
                            </p:childTnLst>
                          </p:cTn>
                        </p:par>
                        <p:par>
                          <p:cTn id="12" fill="hold">
                            <p:stCondLst>
                              <p:cond delay="600"/>
                            </p:stCondLst>
                            <p:childTnLst>
                              <p:par>
                                <p:cTn id="13" presetID="37" presetClass="entr" presetSubtype="0" fill="hold" nodeType="after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750"/>
                                        <p:tgtEl>
                                          <p:spTgt spid="9"/>
                                        </p:tgtEl>
                                      </p:cBhvr>
                                    </p:animEffect>
                                    <p:anim calcmode="lin" valueType="num">
                                      <p:cBhvr>
                                        <p:cTn id="16" dur="750" fill="hold"/>
                                        <p:tgtEl>
                                          <p:spTgt spid="9"/>
                                        </p:tgtEl>
                                        <p:attrNameLst>
                                          <p:attrName>ppt_x</p:attrName>
                                        </p:attrNameLst>
                                      </p:cBhvr>
                                      <p:tavLst>
                                        <p:tav tm="0">
                                          <p:val>
                                            <p:strVal val="#ppt_x"/>
                                          </p:val>
                                        </p:tav>
                                        <p:tav tm="100000">
                                          <p:val>
                                            <p:strVal val="#ppt_x"/>
                                          </p:val>
                                        </p:tav>
                                      </p:tavLst>
                                    </p:anim>
                                    <p:anim calcmode="lin" valueType="num">
                                      <p:cBhvr>
                                        <p:cTn id="17" dur="675" decel="100000" fill="hold"/>
                                        <p:tgtEl>
                                          <p:spTgt spid="9"/>
                                        </p:tgtEl>
                                        <p:attrNameLst>
                                          <p:attrName>ppt_y</p:attrName>
                                        </p:attrNameLst>
                                      </p:cBhvr>
                                      <p:tavLst>
                                        <p:tav tm="0">
                                          <p:val>
                                            <p:strVal val="#ppt_y+1"/>
                                          </p:val>
                                        </p:tav>
                                        <p:tav tm="100000">
                                          <p:val>
                                            <p:strVal val="#ppt_y-.03"/>
                                          </p:val>
                                        </p:tav>
                                      </p:tavLst>
                                    </p:anim>
                                    <p:anim calcmode="lin" valueType="num">
                                      <p:cBhvr>
                                        <p:cTn id="18" dur="75" accel="100000" fill="hold">
                                          <p:stCondLst>
                                            <p:cond delay="675"/>
                                          </p:stCondLst>
                                        </p:cTn>
                                        <p:tgtEl>
                                          <p:spTgt spid="9"/>
                                        </p:tgtEl>
                                        <p:attrNameLst>
                                          <p:attrName>ppt_y</p:attrName>
                                        </p:attrNameLst>
                                      </p:cBhvr>
                                      <p:tavLst>
                                        <p:tav tm="0">
                                          <p:val>
                                            <p:strVal val="#ppt_y-.03"/>
                                          </p:val>
                                        </p:tav>
                                        <p:tav tm="100000">
                                          <p:val>
                                            <p:strVal val="#ppt_y"/>
                                          </p:val>
                                        </p:tav>
                                      </p:tavLst>
                                    </p:anim>
                                  </p:childTnLst>
                                </p:cTn>
                              </p:par>
                              <p:par>
                                <p:cTn id="19" presetID="37" presetClass="entr" presetSubtype="0" fill="hold" nodeType="withEffect">
                                  <p:stCondLst>
                                    <p:cond delay="0"/>
                                  </p:stCondLst>
                                  <p:childTnLst>
                                    <p:set>
                                      <p:cBhvr>
                                        <p:cTn id="20" dur="1" fill="hold">
                                          <p:stCondLst>
                                            <p:cond delay="0"/>
                                          </p:stCondLst>
                                        </p:cTn>
                                        <p:tgtEl>
                                          <p:spTgt spid="13"/>
                                        </p:tgtEl>
                                        <p:attrNameLst>
                                          <p:attrName>style.visibility</p:attrName>
                                        </p:attrNameLst>
                                      </p:cBhvr>
                                      <p:to>
                                        <p:strVal val="visible"/>
                                      </p:to>
                                    </p:set>
                                    <p:animEffect transition="in" filter="fade">
                                      <p:cBhvr>
                                        <p:cTn id="21" dur="750"/>
                                        <p:tgtEl>
                                          <p:spTgt spid="13"/>
                                        </p:tgtEl>
                                      </p:cBhvr>
                                    </p:animEffect>
                                    <p:anim calcmode="lin" valueType="num">
                                      <p:cBhvr>
                                        <p:cTn id="22" dur="750" fill="hold"/>
                                        <p:tgtEl>
                                          <p:spTgt spid="13"/>
                                        </p:tgtEl>
                                        <p:attrNameLst>
                                          <p:attrName>ppt_x</p:attrName>
                                        </p:attrNameLst>
                                      </p:cBhvr>
                                      <p:tavLst>
                                        <p:tav tm="0">
                                          <p:val>
                                            <p:strVal val="#ppt_x"/>
                                          </p:val>
                                        </p:tav>
                                        <p:tav tm="100000">
                                          <p:val>
                                            <p:strVal val="#ppt_x"/>
                                          </p:val>
                                        </p:tav>
                                      </p:tavLst>
                                    </p:anim>
                                    <p:anim calcmode="lin" valueType="num">
                                      <p:cBhvr>
                                        <p:cTn id="23" dur="675" decel="100000" fill="hold"/>
                                        <p:tgtEl>
                                          <p:spTgt spid="13"/>
                                        </p:tgtEl>
                                        <p:attrNameLst>
                                          <p:attrName>ppt_y</p:attrName>
                                        </p:attrNameLst>
                                      </p:cBhvr>
                                      <p:tavLst>
                                        <p:tav tm="0">
                                          <p:val>
                                            <p:strVal val="#ppt_y+1"/>
                                          </p:val>
                                        </p:tav>
                                        <p:tav tm="100000">
                                          <p:val>
                                            <p:strVal val="#ppt_y-.03"/>
                                          </p:val>
                                        </p:tav>
                                      </p:tavLst>
                                    </p:anim>
                                    <p:anim calcmode="lin" valueType="num">
                                      <p:cBhvr>
                                        <p:cTn id="24" dur="75" accel="100000" fill="hold">
                                          <p:stCondLst>
                                            <p:cond delay="675"/>
                                          </p:stCondLst>
                                        </p:cTn>
                                        <p:tgtEl>
                                          <p:spTgt spid="13"/>
                                        </p:tgtEl>
                                        <p:attrNameLst>
                                          <p:attrName>ppt_y</p:attrName>
                                        </p:attrNameLst>
                                      </p:cBhvr>
                                      <p:tavLst>
                                        <p:tav tm="0">
                                          <p:val>
                                            <p:strVal val="#ppt_y-.03"/>
                                          </p:val>
                                        </p:tav>
                                        <p:tav tm="100000">
                                          <p:val>
                                            <p:strVal val="#ppt_y"/>
                                          </p:val>
                                        </p:tav>
                                      </p:tavLst>
                                    </p:anim>
                                  </p:childTnLst>
                                </p:cTn>
                              </p:par>
                              <p:par>
                                <p:cTn id="25" presetID="37" presetClass="entr" presetSubtype="0" fill="hold" nodeType="withEffect">
                                  <p:stCondLst>
                                    <p:cond delay="0"/>
                                  </p:stCondLst>
                                  <p:childTnLst>
                                    <p:set>
                                      <p:cBhvr>
                                        <p:cTn id="26" dur="1" fill="hold">
                                          <p:stCondLst>
                                            <p:cond delay="0"/>
                                          </p:stCondLst>
                                        </p:cTn>
                                        <p:tgtEl>
                                          <p:spTgt spid="17"/>
                                        </p:tgtEl>
                                        <p:attrNameLst>
                                          <p:attrName>style.visibility</p:attrName>
                                        </p:attrNameLst>
                                      </p:cBhvr>
                                      <p:to>
                                        <p:strVal val="visible"/>
                                      </p:to>
                                    </p:set>
                                    <p:animEffect transition="in" filter="fade">
                                      <p:cBhvr>
                                        <p:cTn id="27" dur="750"/>
                                        <p:tgtEl>
                                          <p:spTgt spid="17"/>
                                        </p:tgtEl>
                                      </p:cBhvr>
                                    </p:animEffect>
                                    <p:anim calcmode="lin" valueType="num">
                                      <p:cBhvr>
                                        <p:cTn id="28" dur="750" fill="hold"/>
                                        <p:tgtEl>
                                          <p:spTgt spid="17"/>
                                        </p:tgtEl>
                                        <p:attrNameLst>
                                          <p:attrName>ppt_x</p:attrName>
                                        </p:attrNameLst>
                                      </p:cBhvr>
                                      <p:tavLst>
                                        <p:tav tm="0">
                                          <p:val>
                                            <p:strVal val="#ppt_x"/>
                                          </p:val>
                                        </p:tav>
                                        <p:tav tm="100000">
                                          <p:val>
                                            <p:strVal val="#ppt_x"/>
                                          </p:val>
                                        </p:tav>
                                      </p:tavLst>
                                    </p:anim>
                                    <p:anim calcmode="lin" valueType="num">
                                      <p:cBhvr>
                                        <p:cTn id="29" dur="675" decel="100000" fill="hold"/>
                                        <p:tgtEl>
                                          <p:spTgt spid="17"/>
                                        </p:tgtEl>
                                        <p:attrNameLst>
                                          <p:attrName>ppt_y</p:attrName>
                                        </p:attrNameLst>
                                      </p:cBhvr>
                                      <p:tavLst>
                                        <p:tav tm="0">
                                          <p:val>
                                            <p:strVal val="#ppt_y+1"/>
                                          </p:val>
                                        </p:tav>
                                        <p:tav tm="100000">
                                          <p:val>
                                            <p:strVal val="#ppt_y-.03"/>
                                          </p:val>
                                        </p:tav>
                                      </p:tavLst>
                                    </p:anim>
                                    <p:anim calcmode="lin" valueType="num">
                                      <p:cBhvr>
                                        <p:cTn id="30" dur="75" accel="100000" fill="hold">
                                          <p:stCondLst>
                                            <p:cond delay="675"/>
                                          </p:stCondLst>
                                        </p:cTn>
                                        <p:tgtEl>
                                          <p:spTgt spid="17"/>
                                        </p:tgtEl>
                                        <p:attrNameLst>
                                          <p:attrName>ppt_y</p:attrName>
                                        </p:attrNameLst>
                                      </p:cBhvr>
                                      <p:tavLst>
                                        <p:tav tm="0">
                                          <p:val>
                                            <p:strVal val="#ppt_y-.03"/>
                                          </p:val>
                                        </p:tav>
                                        <p:tav tm="100000">
                                          <p:val>
                                            <p:strVal val="#ppt_y"/>
                                          </p:val>
                                        </p:tav>
                                      </p:tavLst>
                                    </p:anim>
                                  </p:childTnLst>
                                </p:cTn>
                              </p:par>
                              <p:par>
                                <p:cTn id="31" presetID="37" presetClass="entr" presetSubtype="0" fill="hold" nodeType="withEffect">
                                  <p:stCondLst>
                                    <p:cond delay="0"/>
                                  </p:stCondLst>
                                  <p:childTnLst>
                                    <p:set>
                                      <p:cBhvr>
                                        <p:cTn id="32" dur="1" fill="hold">
                                          <p:stCondLst>
                                            <p:cond delay="0"/>
                                          </p:stCondLst>
                                        </p:cTn>
                                        <p:tgtEl>
                                          <p:spTgt spid="21"/>
                                        </p:tgtEl>
                                        <p:attrNameLst>
                                          <p:attrName>style.visibility</p:attrName>
                                        </p:attrNameLst>
                                      </p:cBhvr>
                                      <p:to>
                                        <p:strVal val="visible"/>
                                      </p:to>
                                    </p:set>
                                    <p:animEffect transition="in" filter="fade">
                                      <p:cBhvr>
                                        <p:cTn id="33" dur="750"/>
                                        <p:tgtEl>
                                          <p:spTgt spid="21"/>
                                        </p:tgtEl>
                                      </p:cBhvr>
                                    </p:animEffect>
                                    <p:anim calcmode="lin" valueType="num">
                                      <p:cBhvr>
                                        <p:cTn id="34" dur="750" fill="hold"/>
                                        <p:tgtEl>
                                          <p:spTgt spid="21"/>
                                        </p:tgtEl>
                                        <p:attrNameLst>
                                          <p:attrName>ppt_x</p:attrName>
                                        </p:attrNameLst>
                                      </p:cBhvr>
                                      <p:tavLst>
                                        <p:tav tm="0">
                                          <p:val>
                                            <p:strVal val="#ppt_x"/>
                                          </p:val>
                                        </p:tav>
                                        <p:tav tm="100000">
                                          <p:val>
                                            <p:strVal val="#ppt_x"/>
                                          </p:val>
                                        </p:tav>
                                      </p:tavLst>
                                    </p:anim>
                                    <p:anim calcmode="lin" valueType="num">
                                      <p:cBhvr>
                                        <p:cTn id="35" dur="675" decel="100000" fill="hold"/>
                                        <p:tgtEl>
                                          <p:spTgt spid="21"/>
                                        </p:tgtEl>
                                        <p:attrNameLst>
                                          <p:attrName>ppt_y</p:attrName>
                                        </p:attrNameLst>
                                      </p:cBhvr>
                                      <p:tavLst>
                                        <p:tav tm="0">
                                          <p:val>
                                            <p:strVal val="#ppt_y+1"/>
                                          </p:val>
                                        </p:tav>
                                        <p:tav tm="100000">
                                          <p:val>
                                            <p:strVal val="#ppt_y-.03"/>
                                          </p:val>
                                        </p:tav>
                                      </p:tavLst>
                                    </p:anim>
                                    <p:anim calcmode="lin" valueType="num">
                                      <p:cBhvr>
                                        <p:cTn id="36" dur="75" accel="100000" fill="hold">
                                          <p:stCondLst>
                                            <p:cond delay="675"/>
                                          </p:stCondLst>
                                        </p:cTn>
                                        <p:tgtEl>
                                          <p:spTgt spid="21"/>
                                        </p:tgtEl>
                                        <p:attrNameLst>
                                          <p:attrName>ppt_y</p:attrName>
                                        </p:attrNameLst>
                                      </p:cBhvr>
                                      <p:tavLst>
                                        <p:tav tm="0">
                                          <p:val>
                                            <p:strVal val="#ppt_y-.03"/>
                                          </p:val>
                                        </p:tav>
                                        <p:tav tm="100000">
                                          <p:val>
                                            <p:strVal val="#ppt_y"/>
                                          </p:val>
                                        </p:tav>
                                      </p:tavLst>
                                    </p:anim>
                                  </p:childTnLst>
                                </p:cTn>
                              </p:par>
                              <p:par>
                                <p:cTn id="37" presetID="31" presetClass="entr" presetSubtype="0" fill="hold" nodeType="withEffect">
                                  <p:stCondLst>
                                    <p:cond delay="0"/>
                                  </p:stCondLst>
                                  <p:childTnLst>
                                    <p:set>
                                      <p:cBhvr>
                                        <p:cTn id="38" dur="1" fill="hold">
                                          <p:stCondLst>
                                            <p:cond delay="0"/>
                                          </p:stCondLst>
                                        </p:cTn>
                                        <p:tgtEl>
                                          <p:spTgt spid="9"/>
                                        </p:tgtEl>
                                        <p:attrNameLst>
                                          <p:attrName>style.visibility</p:attrName>
                                        </p:attrNameLst>
                                      </p:cBhvr>
                                      <p:to>
                                        <p:strVal val="visible"/>
                                      </p:to>
                                    </p:set>
                                    <p:anim calcmode="lin" valueType="num">
                                      <p:cBhvr>
                                        <p:cTn id="39" dur="750" fill="hold"/>
                                        <p:tgtEl>
                                          <p:spTgt spid="9"/>
                                        </p:tgtEl>
                                        <p:attrNameLst>
                                          <p:attrName>ppt_w</p:attrName>
                                        </p:attrNameLst>
                                      </p:cBhvr>
                                      <p:tavLst>
                                        <p:tav tm="0">
                                          <p:val>
                                            <p:fltVal val="0"/>
                                          </p:val>
                                        </p:tav>
                                        <p:tav tm="100000">
                                          <p:val>
                                            <p:strVal val="#ppt_w"/>
                                          </p:val>
                                        </p:tav>
                                      </p:tavLst>
                                    </p:anim>
                                    <p:anim calcmode="lin" valueType="num">
                                      <p:cBhvr>
                                        <p:cTn id="40" dur="750" fill="hold"/>
                                        <p:tgtEl>
                                          <p:spTgt spid="9"/>
                                        </p:tgtEl>
                                        <p:attrNameLst>
                                          <p:attrName>ppt_h</p:attrName>
                                        </p:attrNameLst>
                                      </p:cBhvr>
                                      <p:tavLst>
                                        <p:tav tm="0">
                                          <p:val>
                                            <p:fltVal val="0"/>
                                          </p:val>
                                        </p:tav>
                                        <p:tav tm="100000">
                                          <p:val>
                                            <p:strVal val="#ppt_h"/>
                                          </p:val>
                                        </p:tav>
                                      </p:tavLst>
                                    </p:anim>
                                    <p:anim calcmode="lin" valueType="num">
                                      <p:cBhvr>
                                        <p:cTn id="41" dur="750" fill="hold"/>
                                        <p:tgtEl>
                                          <p:spTgt spid="9"/>
                                        </p:tgtEl>
                                        <p:attrNameLst>
                                          <p:attrName>style.rotation</p:attrName>
                                        </p:attrNameLst>
                                      </p:cBhvr>
                                      <p:tavLst>
                                        <p:tav tm="0">
                                          <p:val>
                                            <p:fltVal val="90"/>
                                          </p:val>
                                        </p:tav>
                                        <p:tav tm="100000">
                                          <p:val>
                                            <p:fltVal val="0"/>
                                          </p:val>
                                        </p:tav>
                                      </p:tavLst>
                                    </p:anim>
                                    <p:animEffect transition="in" filter="fade">
                                      <p:cBhvr>
                                        <p:cTn id="42" dur="750"/>
                                        <p:tgtEl>
                                          <p:spTgt spid="9"/>
                                        </p:tgtEl>
                                      </p:cBhvr>
                                    </p:animEffect>
                                  </p:childTnLst>
                                </p:cTn>
                              </p:par>
                              <p:par>
                                <p:cTn id="43" presetID="31" presetClass="entr" presetSubtype="0" fill="hold" nodeType="withEffect">
                                  <p:stCondLst>
                                    <p:cond delay="0"/>
                                  </p:stCondLst>
                                  <p:childTnLst>
                                    <p:set>
                                      <p:cBhvr>
                                        <p:cTn id="44" dur="1" fill="hold">
                                          <p:stCondLst>
                                            <p:cond delay="0"/>
                                          </p:stCondLst>
                                        </p:cTn>
                                        <p:tgtEl>
                                          <p:spTgt spid="13"/>
                                        </p:tgtEl>
                                        <p:attrNameLst>
                                          <p:attrName>style.visibility</p:attrName>
                                        </p:attrNameLst>
                                      </p:cBhvr>
                                      <p:to>
                                        <p:strVal val="visible"/>
                                      </p:to>
                                    </p:set>
                                    <p:anim calcmode="lin" valueType="num">
                                      <p:cBhvr>
                                        <p:cTn id="45" dur="750" fill="hold"/>
                                        <p:tgtEl>
                                          <p:spTgt spid="13"/>
                                        </p:tgtEl>
                                        <p:attrNameLst>
                                          <p:attrName>ppt_w</p:attrName>
                                        </p:attrNameLst>
                                      </p:cBhvr>
                                      <p:tavLst>
                                        <p:tav tm="0">
                                          <p:val>
                                            <p:fltVal val="0"/>
                                          </p:val>
                                        </p:tav>
                                        <p:tav tm="100000">
                                          <p:val>
                                            <p:strVal val="#ppt_w"/>
                                          </p:val>
                                        </p:tav>
                                      </p:tavLst>
                                    </p:anim>
                                    <p:anim calcmode="lin" valueType="num">
                                      <p:cBhvr>
                                        <p:cTn id="46" dur="750" fill="hold"/>
                                        <p:tgtEl>
                                          <p:spTgt spid="13"/>
                                        </p:tgtEl>
                                        <p:attrNameLst>
                                          <p:attrName>ppt_h</p:attrName>
                                        </p:attrNameLst>
                                      </p:cBhvr>
                                      <p:tavLst>
                                        <p:tav tm="0">
                                          <p:val>
                                            <p:fltVal val="0"/>
                                          </p:val>
                                        </p:tav>
                                        <p:tav tm="100000">
                                          <p:val>
                                            <p:strVal val="#ppt_h"/>
                                          </p:val>
                                        </p:tav>
                                      </p:tavLst>
                                    </p:anim>
                                    <p:anim calcmode="lin" valueType="num">
                                      <p:cBhvr>
                                        <p:cTn id="47" dur="750" fill="hold"/>
                                        <p:tgtEl>
                                          <p:spTgt spid="13"/>
                                        </p:tgtEl>
                                        <p:attrNameLst>
                                          <p:attrName>style.rotation</p:attrName>
                                        </p:attrNameLst>
                                      </p:cBhvr>
                                      <p:tavLst>
                                        <p:tav tm="0">
                                          <p:val>
                                            <p:fltVal val="90"/>
                                          </p:val>
                                        </p:tav>
                                        <p:tav tm="100000">
                                          <p:val>
                                            <p:fltVal val="0"/>
                                          </p:val>
                                        </p:tav>
                                      </p:tavLst>
                                    </p:anim>
                                    <p:animEffect transition="in" filter="fade">
                                      <p:cBhvr>
                                        <p:cTn id="48" dur="750"/>
                                        <p:tgtEl>
                                          <p:spTgt spid="13"/>
                                        </p:tgtEl>
                                      </p:cBhvr>
                                    </p:animEffect>
                                  </p:childTnLst>
                                </p:cTn>
                              </p:par>
                              <p:par>
                                <p:cTn id="49" presetID="31" presetClass="entr" presetSubtype="0" fill="hold" nodeType="withEffect">
                                  <p:stCondLst>
                                    <p:cond delay="0"/>
                                  </p:stCondLst>
                                  <p:childTnLst>
                                    <p:set>
                                      <p:cBhvr>
                                        <p:cTn id="50" dur="1" fill="hold">
                                          <p:stCondLst>
                                            <p:cond delay="0"/>
                                          </p:stCondLst>
                                        </p:cTn>
                                        <p:tgtEl>
                                          <p:spTgt spid="17"/>
                                        </p:tgtEl>
                                        <p:attrNameLst>
                                          <p:attrName>style.visibility</p:attrName>
                                        </p:attrNameLst>
                                      </p:cBhvr>
                                      <p:to>
                                        <p:strVal val="visible"/>
                                      </p:to>
                                    </p:set>
                                    <p:anim calcmode="lin" valueType="num">
                                      <p:cBhvr>
                                        <p:cTn id="51" dur="750" fill="hold"/>
                                        <p:tgtEl>
                                          <p:spTgt spid="17"/>
                                        </p:tgtEl>
                                        <p:attrNameLst>
                                          <p:attrName>ppt_w</p:attrName>
                                        </p:attrNameLst>
                                      </p:cBhvr>
                                      <p:tavLst>
                                        <p:tav tm="0">
                                          <p:val>
                                            <p:fltVal val="0"/>
                                          </p:val>
                                        </p:tav>
                                        <p:tav tm="100000">
                                          <p:val>
                                            <p:strVal val="#ppt_w"/>
                                          </p:val>
                                        </p:tav>
                                      </p:tavLst>
                                    </p:anim>
                                    <p:anim calcmode="lin" valueType="num">
                                      <p:cBhvr>
                                        <p:cTn id="52" dur="750" fill="hold"/>
                                        <p:tgtEl>
                                          <p:spTgt spid="17"/>
                                        </p:tgtEl>
                                        <p:attrNameLst>
                                          <p:attrName>ppt_h</p:attrName>
                                        </p:attrNameLst>
                                      </p:cBhvr>
                                      <p:tavLst>
                                        <p:tav tm="0">
                                          <p:val>
                                            <p:fltVal val="0"/>
                                          </p:val>
                                        </p:tav>
                                        <p:tav tm="100000">
                                          <p:val>
                                            <p:strVal val="#ppt_h"/>
                                          </p:val>
                                        </p:tav>
                                      </p:tavLst>
                                    </p:anim>
                                    <p:anim calcmode="lin" valueType="num">
                                      <p:cBhvr>
                                        <p:cTn id="53" dur="750" fill="hold"/>
                                        <p:tgtEl>
                                          <p:spTgt spid="17"/>
                                        </p:tgtEl>
                                        <p:attrNameLst>
                                          <p:attrName>style.rotation</p:attrName>
                                        </p:attrNameLst>
                                      </p:cBhvr>
                                      <p:tavLst>
                                        <p:tav tm="0">
                                          <p:val>
                                            <p:fltVal val="90"/>
                                          </p:val>
                                        </p:tav>
                                        <p:tav tm="100000">
                                          <p:val>
                                            <p:fltVal val="0"/>
                                          </p:val>
                                        </p:tav>
                                      </p:tavLst>
                                    </p:anim>
                                    <p:animEffect transition="in" filter="fade">
                                      <p:cBhvr>
                                        <p:cTn id="54" dur="750"/>
                                        <p:tgtEl>
                                          <p:spTgt spid="17"/>
                                        </p:tgtEl>
                                      </p:cBhvr>
                                    </p:animEffect>
                                  </p:childTnLst>
                                </p:cTn>
                              </p:par>
                              <p:par>
                                <p:cTn id="55" presetID="31" presetClass="entr" presetSubtype="0" fill="hold" nodeType="withEffect">
                                  <p:stCondLst>
                                    <p:cond delay="0"/>
                                  </p:stCondLst>
                                  <p:childTnLst>
                                    <p:set>
                                      <p:cBhvr>
                                        <p:cTn id="56" dur="1" fill="hold">
                                          <p:stCondLst>
                                            <p:cond delay="0"/>
                                          </p:stCondLst>
                                        </p:cTn>
                                        <p:tgtEl>
                                          <p:spTgt spid="21"/>
                                        </p:tgtEl>
                                        <p:attrNameLst>
                                          <p:attrName>style.visibility</p:attrName>
                                        </p:attrNameLst>
                                      </p:cBhvr>
                                      <p:to>
                                        <p:strVal val="visible"/>
                                      </p:to>
                                    </p:set>
                                    <p:anim calcmode="lin" valueType="num">
                                      <p:cBhvr>
                                        <p:cTn id="57" dur="750" fill="hold"/>
                                        <p:tgtEl>
                                          <p:spTgt spid="21"/>
                                        </p:tgtEl>
                                        <p:attrNameLst>
                                          <p:attrName>ppt_w</p:attrName>
                                        </p:attrNameLst>
                                      </p:cBhvr>
                                      <p:tavLst>
                                        <p:tav tm="0">
                                          <p:val>
                                            <p:fltVal val="0"/>
                                          </p:val>
                                        </p:tav>
                                        <p:tav tm="100000">
                                          <p:val>
                                            <p:strVal val="#ppt_w"/>
                                          </p:val>
                                        </p:tav>
                                      </p:tavLst>
                                    </p:anim>
                                    <p:anim calcmode="lin" valueType="num">
                                      <p:cBhvr>
                                        <p:cTn id="58" dur="750" fill="hold"/>
                                        <p:tgtEl>
                                          <p:spTgt spid="21"/>
                                        </p:tgtEl>
                                        <p:attrNameLst>
                                          <p:attrName>ppt_h</p:attrName>
                                        </p:attrNameLst>
                                      </p:cBhvr>
                                      <p:tavLst>
                                        <p:tav tm="0">
                                          <p:val>
                                            <p:fltVal val="0"/>
                                          </p:val>
                                        </p:tav>
                                        <p:tav tm="100000">
                                          <p:val>
                                            <p:strVal val="#ppt_h"/>
                                          </p:val>
                                        </p:tav>
                                      </p:tavLst>
                                    </p:anim>
                                    <p:anim calcmode="lin" valueType="num">
                                      <p:cBhvr>
                                        <p:cTn id="59" dur="750" fill="hold"/>
                                        <p:tgtEl>
                                          <p:spTgt spid="21"/>
                                        </p:tgtEl>
                                        <p:attrNameLst>
                                          <p:attrName>style.rotation</p:attrName>
                                        </p:attrNameLst>
                                      </p:cBhvr>
                                      <p:tavLst>
                                        <p:tav tm="0">
                                          <p:val>
                                            <p:fltVal val="90"/>
                                          </p:val>
                                        </p:tav>
                                        <p:tav tm="100000">
                                          <p:val>
                                            <p:fltVal val="0"/>
                                          </p:val>
                                        </p:tav>
                                      </p:tavLst>
                                    </p:anim>
                                    <p:animEffect transition="in" filter="fade">
                                      <p:cBhvr>
                                        <p:cTn id="60" dur="750"/>
                                        <p:tgtEl>
                                          <p:spTgt spid="21"/>
                                        </p:tgtEl>
                                      </p:cBhvr>
                                    </p:animEffect>
                                  </p:childTnLst>
                                </p:cTn>
                              </p:par>
                            </p:childTnLst>
                          </p:cTn>
                        </p:par>
                        <p:par>
                          <p:cTn id="61" fill="hold">
                            <p:stCondLst>
                              <p:cond delay="1600"/>
                            </p:stCondLst>
                            <p:childTnLst>
                              <p:par>
                                <p:cTn id="62" presetID="41" presetClass="entr" presetSubtype="0" fill="hold" grpId="0" nodeType="afterEffect">
                                  <p:stCondLst>
                                    <p:cond delay="0"/>
                                  </p:stCondLst>
                                  <p:iterate type="lt">
                                    <p:tmPct val="10000"/>
                                  </p:iterate>
                                  <p:childTnLst>
                                    <p:set>
                                      <p:cBhvr>
                                        <p:cTn id="63" dur="1" fill="hold">
                                          <p:stCondLst>
                                            <p:cond delay="0"/>
                                          </p:stCondLst>
                                        </p:cTn>
                                        <p:tgtEl>
                                          <p:spTgt spid="6"/>
                                        </p:tgtEl>
                                        <p:attrNameLst>
                                          <p:attrName>style.visibility</p:attrName>
                                        </p:attrNameLst>
                                      </p:cBhvr>
                                      <p:to>
                                        <p:strVal val="visible"/>
                                      </p:to>
                                    </p:set>
                                    <p:anim calcmode="lin" valueType="num">
                                      <p:cBhvr>
                                        <p:cTn id="64" dur="50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65" dur="500" fill="hold"/>
                                        <p:tgtEl>
                                          <p:spTgt spid="6"/>
                                        </p:tgtEl>
                                        <p:attrNameLst>
                                          <p:attrName>ppt_y</p:attrName>
                                        </p:attrNameLst>
                                      </p:cBhvr>
                                      <p:tavLst>
                                        <p:tav tm="0">
                                          <p:val>
                                            <p:strVal val="#ppt_y"/>
                                          </p:val>
                                        </p:tav>
                                        <p:tav tm="100000">
                                          <p:val>
                                            <p:strVal val="#ppt_y"/>
                                          </p:val>
                                        </p:tav>
                                      </p:tavLst>
                                    </p:anim>
                                    <p:anim calcmode="lin" valueType="num">
                                      <p:cBhvr>
                                        <p:cTn id="66" dur="50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67" dur="500" fill="hold"/>
                                        <p:tgtEl>
                                          <p:spTgt spid="6"/>
                                        </p:tgtEl>
                                        <p:attrNameLst>
                                          <p:attrName>ppt_w</p:attrName>
                                        </p:attrNameLst>
                                      </p:cBhvr>
                                      <p:tavLst>
                                        <p:tav tm="0">
                                          <p:val>
                                            <p:strVal val="#ppt_w/10"/>
                                          </p:val>
                                        </p:tav>
                                        <p:tav tm="50000">
                                          <p:val>
                                            <p:strVal val="#ppt_w+.01"/>
                                          </p:val>
                                        </p:tav>
                                        <p:tav tm="100000">
                                          <p:val>
                                            <p:strVal val="#ppt_w"/>
                                          </p:val>
                                        </p:tav>
                                      </p:tavLst>
                                    </p:anim>
                                    <p:animEffect transition="in" filter="fade">
                                      <p:cBhvr>
                                        <p:cTn id="68" dur="500" tmFilter="0,0; .5, 1; 1, 1"/>
                                        <p:tgtEl>
                                          <p:spTgt spid="6"/>
                                        </p:tgtEl>
                                      </p:cBhvr>
                                    </p:animEffect>
                                  </p:childTnLst>
                                </p:cTn>
                              </p:par>
                              <p:par>
                                <p:cTn id="69" presetID="41" presetClass="entr" presetSubtype="0" fill="hold" grpId="0" nodeType="withEffect">
                                  <p:stCondLst>
                                    <p:cond delay="0"/>
                                  </p:stCondLst>
                                  <p:iterate type="lt">
                                    <p:tmPct val="10000"/>
                                  </p:iterate>
                                  <p:childTnLst>
                                    <p:set>
                                      <p:cBhvr>
                                        <p:cTn id="70" dur="1" fill="hold">
                                          <p:stCondLst>
                                            <p:cond delay="0"/>
                                          </p:stCondLst>
                                        </p:cTn>
                                        <p:tgtEl>
                                          <p:spTgt spid="4"/>
                                        </p:tgtEl>
                                        <p:attrNameLst>
                                          <p:attrName>style.visibility</p:attrName>
                                        </p:attrNameLst>
                                      </p:cBhvr>
                                      <p:to>
                                        <p:strVal val="visible"/>
                                      </p:to>
                                    </p:set>
                                    <p:anim calcmode="lin" valueType="num">
                                      <p:cBhvr>
                                        <p:cTn id="71"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72" dur="500" fill="hold"/>
                                        <p:tgtEl>
                                          <p:spTgt spid="4"/>
                                        </p:tgtEl>
                                        <p:attrNameLst>
                                          <p:attrName>ppt_y</p:attrName>
                                        </p:attrNameLst>
                                      </p:cBhvr>
                                      <p:tavLst>
                                        <p:tav tm="0">
                                          <p:val>
                                            <p:strVal val="#ppt_y"/>
                                          </p:val>
                                        </p:tav>
                                        <p:tav tm="100000">
                                          <p:val>
                                            <p:strVal val="#ppt_y"/>
                                          </p:val>
                                        </p:tav>
                                      </p:tavLst>
                                    </p:anim>
                                    <p:anim calcmode="lin" valueType="num">
                                      <p:cBhvr>
                                        <p:cTn id="73"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74" dur="5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75" dur="500" tmFilter="0,0; .5, 1; 1, 1"/>
                                        <p:tgtEl>
                                          <p:spTgt spid="4"/>
                                        </p:tgtEl>
                                      </p:cBhvr>
                                    </p:animEffect>
                                  </p:childTnLst>
                                </p:cTn>
                              </p:par>
                              <p:par>
                                <p:cTn id="76" presetID="41" presetClass="entr" presetSubtype="0" fill="hold" grpId="0" nodeType="withEffect">
                                  <p:stCondLst>
                                    <p:cond delay="0"/>
                                  </p:stCondLst>
                                  <p:iterate type="lt">
                                    <p:tmPct val="10000"/>
                                  </p:iterate>
                                  <p:childTnLst>
                                    <p:set>
                                      <p:cBhvr>
                                        <p:cTn id="77" dur="1" fill="hold">
                                          <p:stCondLst>
                                            <p:cond delay="0"/>
                                          </p:stCondLst>
                                        </p:cTn>
                                        <p:tgtEl>
                                          <p:spTgt spid="7"/>
                                        </p:tgtEl>
                                        <p:attrNameLst>
                                          <p:attrName>style.visibility</p:attrName>
                                        </p:attrNameLst>
                                      </p:cBhvr>
                                      <p:to>
                                        <p:strVal val="visible"/>
                                      </p:to>
                                    </p:set>
                                    <p:anim calcmode="lin" valueType="num">
                                      <p:cBhvr>
                                        <p:cTn id="78" dur="500" fill="hold"/>
                                        <p:tgtEl>
                                          <p:spTgt spid="7"/>
                                        </p:tgtEl>
                                        <p:attrNameLst>
                                          <p:attrName>ppt_x</p:attrName>
                                        </p:attrNameLst>
                                      </p:cBhvr>
                                      <p:tavLst>
                                        <p:tav tm="0">
                                          <p:val>
                                            <p:strVal val="#ppt_x"/>
                                          </p:val>
                                        </p:tav>
                                        <p:tav tm="50000">
                                          <p:val>
                                            <p:strVal val="#ppt_x+.1"/>
                                          </p:val>
                                        </p:tav>
                                        <p:tav tm="100000">
                                          <p:val>
                                            <p:strVal val="#ppt_x"/>
                                          </p:val>
                                        </p:tav>
                                      </p:tavLst>
                                    </p:anim>
                                    <p:anim calcmode="lin" valueType="num">
                                      <p:cBhvr>
                                        <p:cTn id="79" dur="500" fill="hold"/>
                                        <p:tgtEl>
                                          <p:spTgt spid="7"/>
                                        </p:tgtEl>
                                        <p:attrNameLst>
                                          <p:attrName>ppt_y</p:attrName>
                                        </p:attrNameLst>
                                      </p:cBhvr>
                                      <p:tavLst>
                                        <p:tav tm="0">
                                          <p:val>
                                            <p:strVal val="#ppt_y"/>
                                          </p:val>
                                        </p:tav>
                                        <p:tav tm="100000">
                                          <p:val>
                                            <p:strVal val="#ppt_y"/>
                                          </p:val>
                                        </p:tav>
                                      </p:tavLst>
                                    </p:anim>
                                    <p:anim calcmode="lin" valueType="num">
                                      <p:cBhvr>
                                        <p:cTn id="80" dur="500" fill="hold"/>
                                        <p:tgtEl>
                                          <p:spTgt spid="7"/>
                                        </p:tgtEl>
                                        <p:attrNameLst>
                                          <p:attrName>ppt_h</p:attrName>
                                        </p:attrNameLst>
                                      </p:cBhvr>
                                      <p:tavLst>
                                        <p:tav tm="0">
                                          <p:val>
                                            <p:strVal val="#ppt_h/10"/>
                                          </p:val>
                                        </p:tav>
                                        <p:tav tm="50000">
                                          <p:val>
                                            <p:strVal val="#ppt_h+.01"/>
                                          </p:val>
                                        </p:tav>
                                        <p:tav tm="100000">
                                          <p:val>
                                            <p:strVal val="#ppt_h"/>
                                          </p:val>
                                        </p:tav>
                                      </p:tavLst>
                                    </p:anim>
                                    <p:anim calcmode="lin" valueType="num">
                                      <p:cBhvr>
                                        <p:cTn id="81" dur="500" fill="hold"/>
                                        <p:tgtEl>
                                          <p:spTgt spid="7"/>
                                        </p:tgtEl>
                                        <p:attrNameLst>
                                          <p:attrName>ppt_w</p:attrName>
                                        </p:attrNameLst>
                                      </p:cBhvr>
                                      <p:tavLst>
                                        <p:tav tm="0">
                                          <p:val>
                                            <p:strVal val="#ppt_w/10"/>
                                          </p:val>
                                        </p:tav>
                                        <p:tav tm="50000">
                                          <p:val>
                                            <p:strVal val="#ppt_w+.01"/>
                                          </p:val>
                                        </p:tav>
                                        <p:tav tm="100000">
                                          <p:val>
                                            <p:strVal val="#ppt_w"/>
                                          </p:val>
                                        </p:tav>
                                      </p:tavLst>
                                    </p:anim>
                                    <p:animEffect transition="in" filter="fade">
                                      <p:cBhvr>
                                        <p:cTn id="82" dur="500" tmFilter="0,0; .5, 1; 1, 1"/>
                                        <p:tgtEl>
                                          <p:spTgt spid="7"/>
                                        </p:tgtEl>
                                      </p:cBhvr>
                                    </p:animEffect>
                                  </p:childTnLst>
                                </p:cTn>
                              </p:par>
                              <p:par>
                                <p:cTn id="83" presetID="41" presetClass="entr" presetSubtype="0" fill="hold" grpId="0" nodeType="withEffect">
                                  <p:stCondLst>
                                    <p:cond delay="0"/>
                                  </p:stCondLst>
                                  <p:iterate type="lt">
                                    <p:tmPct val="10000"/>
                                  </p:iterate>
                                  <p:childTnLst>
                                    <p:set>
                                      <p:cBhvr>
                                        <p:cTn id="84" dur="1" fill="hold">
                                          <p:stCondLst>
                                            <p:cond delay="0"/>
                                          </p:stCondLst>
                                        </p:cTn>
                                        <p:tgtEl>
                                          <p:spTgt spid="8"/>
                                        </p:tgtEl>
                                        <p:attrNameLst>
                                          <p:attrName>style.visibility</p:attrName>
                                        </p:attrNameLst>
                                      </p:cBhvr>
                                      <p:to>
                                        <p:strVal val="visible"/>
                                      </p:to>
                                    </p:set>
                                    <p:anim calcmode="lin" valueType="num">
                                      <p:cBhvr>
                                        <p:cTn id="85" dur="500" fill="hold"/>
                                        <p:tgtEl>
                                          <p:spTgt spid="8"/>
                                        </p:tgtEl>
                                        <p:attrNameLst>
                                          <p:attrName>ppt_x</p:attrName>
                                        </p:attrNameLst>
                                      </p:cBhvr>
                                      <p:tavLst>
                                        <p:tav tm="0">
                                          <p:val>
                                            <p:strVal val="#ppt_x"/>
                                          </p:val>
                                        </p:tav>
                                        <p:tav tm="50000">
                                          <p:val>
                                            <p:strVal val="#ppt_x+.1"/>
                                          </p:val>
                                        </p:tav>
                                        <p:tav tm="100000">
                                          <p:val>
                                            <p:strVal val="#ppt_x"/>
                                          </p:val>
                                        </p:tav>
                                      </p:tavLst>
                                    </p:anim>
                                    <p:anim calcmode="lin" valueType="num">
                                      <p:cBhvr>
                                        <p:cTn id="86" dur="500" fill="hold"/>
                                        <p:tgtEl>
                                          <p:spTgt spid="8"/>
                                        </p:tgtEl>
                                        <p:attrNameLst>
                                          <p:attrName>ppt_y</p:attrName>
                                        </p:attrNameLst>
                                      </p:cBhvr>
                                      <p:tavLst>
                                        <p:tav tm="0">
                                          <p:val>
                                            <p:strVal val="#ppt_y"/>
                                          </p:val>
                                        </p:tav>
                                        <p:tav tm="100000">
                                          <p:val>
                                            <p:strVal val="#ppt_y"/>
                                          </p:val>
                                        </p:tav>
                                      </p:tavLst>
                                    </p:anim>
                                    <p:anim calcmode="lin" valueType="num">
                                      <p:cBhvr>
                                        <p:cTn id="87" dur="500" fill="hold"/>
                                        <p:tgtEl>
                                          <p:spTgt spid="8"/>
                                        </p:tgtEl>
                                        <p:attrNameLst>
                                          <p:attrName>ppt_h</p:attrName>
                                        </p:attrNameLst>
                                      </p:cBhvr>
                                      <p:tavLst>
                                        <p:tav tm="0">
                                          <p:val>
                                            <p:strVal val="#ppt_h/10"/>
                                          </p:val>
                                        </p:tav>
                                        <p:tav tm="50000">
                                          <p:val>
                                            <p:strVal val="#ppt_h+.01"/>
                                          </p:val>
                                        </p:tav>
                                        <p:tav tm="100000">
                                          <p:val>
                                            <p:strVal val="#ppt_h"/>
                                          </p:val>
                                        </p:tav>
                                      </p:tavLst>
                                    </p:anim>
                                    <p:anim calcmode="lin" valueType="num">
                                      <p:cBhvr>
                                        <p:cTn id="88" dur="500" fill="hold"/>
                                        <p:tgtEl>
                                          <p:spTgt spid="8"/>
                                        </p:tgtEl>
                                        <p:attrNameLst>
                                          <p:attrName>ppt_w</p:attrName>
                                        </p:attrNameLst>
                                      </p:cBhvr>
                                      <p:tavLst>
                                        <p:tav tm="0">
                                          <p:val>
                                            <p:strVal val="#ppt_w/10"/>
                                          </p:val>
                                        </p:tav>
                                        <p:tav tm="50000">
                                          <p:val>
                                            <p:strVal val="#ppt_w+.01"/>
                                          </p:val>
                                        </p:tav>
                                        <p:tav tm="100000">
                                          <p:val>
                                            <p:strVal val="#ppt_w"/>
                                          </p:val>
                                        </p:tav>
                                      </p:tavLst>
                                    </p:anim>
                                    <p:animEffect transition="in" filter="fade">
                                      <p:cBhvr>
                                        <p:cTn id="89" dur="500" tmFilter="0,0; .5, 1; 1, 1"/>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P spid="8"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A_图片 8"/>
          <p:cNvPicPr>
            <a:picLocks noChangeAspect="1"/>
          </p:cNvPicPr>
          <p:nvPr>
            <p:custDataLst>
              <p:tags r:id="rId1"/>
            </p:custDataLst>
          </p:nvPr>
        </p:nvPicPr>
        <p:blipFill>
          <a:blip r:embed="rId2" cstate="screen">
            <a:extLst>
              <a:ext uri="{28A0092B-C50C-407E-A947-70E740481C1C}">
                <a14:useLocalDpi xmlns:a14="http://schemas.microsoft.com/office/drawing/2010/main" val="0"/>
              </a:ext>
            </a:extLst>
          </a:blip>
          <a:stretch>
            <a:fillRect/>
          </a:stretch>
        </p:blipFill>
        <p:spPr>
          <a:xfrm>
            <a:off x="7764040" y="3892113"/>
            <a:ext cx="844053" cy="548795"/>
          </a:xfrm>
          <a:prstGeom prst="rect">
            <a:avLst/>
          </a:prstGeom>
        </p:spPr>
      </p:pic>
      <p:sp>
        <p:nvSpPr>
          <p:cNvPr id="3" name="文本框 2"/>
          <p:cNvSpPr txBox="1"/>
          <p:nvPr/>
        </p:nvSpPr>
        <p:spPr>
          <a:xfrm>
            <a:off x="2872582" y="3771900"/>
            <a:ext cx="1498600" cy="1733680"/>
          </a:xfrm>
          <a:prstGeom prst="rect">
            <a:avLst/>
          </a:prstGeom>
          <a:noFill/>
        </p:spPr>
        <p:txBody>
          <a:bodyPr wrap="square" rtlCol="0">
            <a:spAutoFit/>
          </a:bodyPr>
          <a:lstStyle/>
          <a:p>
            <a:pPr algn="ctr"/>
            <a:r>
              <a:rPr lang="zh-CN" altLang="en-US" sz="10665" dirty="0">
                <a:latin typeface="方正苏新诗柳楷简体" panose="02000000000000000000" pitchFamily="2" charset="-122"/>
                <a:ea typeface="方正苏新诗柳楷简体" panose="02000000000000000000" pitchFamily="2" charset="-122"/>
              </a:rPr>
              <a:t>壹</a:t>
            </a:r>
            <a:endParaRPr lang="zh-CN" altLang="en-US" sz="10665" dirty="0">
              <a:latin typeface="方正苏新诗柳楷简体" panose="02000000000000000000" pitchFamily="2" charset="-122"/>
              <a:ea typeface="方正苏新诗柳楷简体" panose="02000000000000000000" pitchFamily="2" charset="-122"/>
            </a:endParaRPr>
          </a:p>
        </p:txBody>
      </p:sp>
      <p:sp>
        <p:nvSpPr>
          <p:cNvPr id="4" name="PA_半闭框 7"/>
          <p:cNvSpPr/>
          <p:nvPr>
            <p:custDataLst>
              <p:tags r:id="rId3"/>
            </p:custDataLst>
          </p:nvPr>
        </p:nvSpPr>
        <p:spPr>
          <a:xfrm>
            <a:off x="4753942" y="4621715"/>
            <a:ext cx="309636" cy="309636"/>
          </a:xfrm>
          <a:prstGeom prst="halfFrame">
            <a:avLst>
              <a:gd name="adj1" fmla="val 5860"/>
              <a:gd name="adj2" fmla="val 586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tx1"/>
              </a:solidFill>
            </a:endParaRPr>
          </a:p>
        </p:txBody>
      </p:sp>
      <p:sp>
        <p:nvSpPr>
          <p:cNvPr id="5" name="PA_半闭框 7"/>
          <p:cNvSpPr/>
          <p:nvPr>
            <p:custDataLst>
              <p:tags r:id="rId4"/>
            </p:custDataLst>
          </p:nvPr>
        </p:nvSpPr>
        <p:spPr>
          <a:xfrm flipH="1" flipV="1">
            <a:off x="8432405" y="5702728"/>
            <a:ext cx="309636" cy="309636"/>
          </a:xfrm>
          <a:prstGeom prst="halfFrame">
            <a:avLst>
              <a:gd name="adj1" fmla="val 5860"/>
              <a:gd name="adj2" fmla="val 586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tx1"/>
              </a:solidFill>
            </a:endParaRPr>
          </a:p>
        </p:txBody>
      </p:sp>
      <p:sp>
        <p:nvSpPr>
          <p:cNvPr id="6" name="文本框 5"/>
          <p:cNvSpPr txBox="1"/>
          <p:nvPr/>
        </p:nvSpPr>
        <p:spPr>
          <a:xfrm>
            <a:off x="5190284" y="4053965"/>
            <a:ext cx="2702679" cy="584775"/>
          </a:xfrm>
          <a:prstGeom prst="rect">
            <a:avLst/>
          </a:prstGeom>
          <a:noFill/>
        </p:spPr>
        <p:txBody>
          <a:bodyPr wrap="square" rtlCol="0">
            <a:spAutoFit/>
          </a:bodyPr>
          <a:lstStyle/>
          <a:p>
            <a:r>
              <a:rPr lang="zh-CN" altLang="en-US" sz="3200" dirty="0">
                <a:latin typeface="方正苏新诗柳楷简体" panose="02000000000000000000" pitchFamily="2" charset="-122"/>
                <a:ea typeface="方正苏新诗柳楷简体" panose="02000000000000000000" pitchFamily="2" charset="-122"/>
              </a:rPr>
              <a:t>年度工作概述</a:t>
            </a:r>
            <a:endParaRPr lang="zh-CN" altLang="en-US" sz="3200" dirty="0">
              <a:latin typeface="方正苏新诗柳楷简体" panose="02000000000000000000" pitchFamily="2" charset="-122"/>
              <a:ea typeface="方正苏新诗柳楷简体" panose="02000000000000000000" pitchFamily="2" charset="-122"/>
            </a:endParaRPr>
          </a:p>
        </p:txBody>
      </p:sp>
      <p:sp>
        <p:nvSpPr>
          <p:cNvPr id="7" name="文本框 6"/>
          <p:cNvSpPr txBox="1"/>
          <p:nvPr/>
        </p:nvSpPr>
        <p:spPr>
          <a:xfrm>
            <a:off x="4908760" y="4595726"/>
            <a:ext cx="3818647" cy="1261820"/>
          </a:xfrm>
          <a:prstGeom prst="rect">
            <a:avLst/>
          </a:prstGeom>
          <a:noFill/>
        </p:spPr>
        <p:txBody>
          <a:bodyPr wrap="square" rtlCol="0">
            <a:spAutoFit/>
          </a:bodyPr>
          <a:lstStyle/>
          <a:p>
            <a:pPr>
              <a:lnSpc>
                <a:spcPct val="120000"/>
              </a:lnSpc>
            </a:pPr>
            <a:r>
              <a:rPr lang="zh-CN" altLang="en-US" sz="2135" dirty="0">
                <a:solidFill>
                  <a:sysClr val="windowText" lastClr="000000"/>
                </a:solidFill>
                <a:latin typeface="方正苏新诗柳楷简体" panose="02000000000000000000" pitchFamily="2" charset="-122"/>
                <a:ea typeface="方正苏新诗柳楷简体" panose="02000000000000000000" pitchFamily="2" charset="-122"/>
              </a:rPr>
              <a:t>此</a:t>
            </a:r>
            <a:r>
              <a:rPr lang="zh-CN" altLang="en-US" sz="1400" dirty="0">
                <a:solidFill>
                  <a:schemeClr val="tx1">
                    <a:lumMod val="65000"/>
                    <a:lumOff val="35000"/>
                  </a:schemeClr>
                </a:solidFill>
                <a:latin typeface="方正苏新诗柳楷简体" panose="02000000000000000000" pitchFamily="2" charset="-122"/>
                <a:ea typeface="方正苏新诗柳楷简体" panose="02000000000000000000" pitchFamily="2" charset="-122"/>
              </a:rPr>
              <a:t>处添加详细文本描述，建议与标题相关并符合整体语言风格，语言描述尽量简洁生动。尽量将每页幻灯片的字数控制在</a:t>
            </a:r>
            <a:r>
              <a:rPr lang="en-US" altLang="zh-CN" sz="1400" dirty="0">
                <a:solidFill>
                  <a:schemeClr val="tx1">
                    <a:lumMod val="65000"/>
                    <a:lumOff val="35000"/>
                  </a:schemeClr>
                </a:solidFill>
                <a:latin typeface="方正苏新诗柳楷简体" panose="02000000000000000000" pitchFamily="2" charset="-122"/>
                <a:ea typeface="方正苏新诗柳楷简体" panose="02000000000000000000" pitchFamily="2" charset="-122"/>
              </a:rPr>
              <a:t>200</a:t>
            </a:r>
            <a:r>
              <a:rPr lang="zh-CN" altLang="en-US" sz="1400" dirty="0">
                <a:solidFill>
                  <a:schemeClr val="tx1">
                    <a:lumMod val="65000"/>
                    <a:lumOff val="35000"/>
                  </a:schemeClr>
                </a:solidFill>
                <a:latin typeface="方正苏新诗柳楷简体" panose="02000000000000000000" pitchFamily="2" charset="-122"/>
                <a:ea typeface="方正苏新诗柳楷简体" panose="02000000000000000000" pitchFamily="2" charset="-122"/>
              </a:rPr>
              <a:t>字以内，据统计每页幻灯片的最好控制在</a:t>
            </a:r>
            <a:r>
              <a:rPr lang="en-US" altLang="zh-CN" sz="1400" dirty="0">
                <a:solidFill>
                  <a:schemeClr val="tx1">
                    <a:lumMod val="65000"/>
                    <a:lumOff val="35000"/>
                  </a:schemeClr>
                </a:solidFill>
                <a:latin typeface="方正苏新诗柳楷简体" panose="02000000000000000000" pitchFamily="2" charset="-122"/>
                <a:ea typeface="方正苏新诗柳楷简体" panose="02000000000000000000" pitchFamily="2" charset="-122"/>
              </a:rPr>
              <a:t>5</a:t>
            </a:r>
            <a:r>
              <a:rPr lang="zh-CN" altLang="en-US" sz="1400" dirty="0">
                <a:solidFill>
                  <a:schemeClr val="tx1">
                    <a:lumMod val="65000"/>
                    <a:lumOff val="35000"/>
                  </a:schemeClr>
                </a:solidFill>
                <a:latin typeface="方正苏新诗柳楷简体" panose="02000000000000000000" pitchFamily="2" charset="-122"/>
                <a:ea typeface="方正苏新诗柳楷简体" panose="02000000000000000000" pitchFamily="2" charset="-122"/>
              </a:rPr>
              <a:t>分钟之内。</a:t>
            </a:r>
            <a:endParaRPr lang="zh-CN" altLang="en-US" sz="1400" dirty="0">
              <a:solidFill>
                <a:schemeClr val="tx1">
                  <a:lumMod val="65000"/>
                  <a:lumOff val="35000"/>
                </a:schemeClr>
              </a:solidFill>
              <a:latin typeface="方正苏新诗柳楷简体" panose="02000000000000000000" pitchFamily="2" charset="-122"/>
              <a:ea typeface="方正苏新诗柳楷简体" panose="02000000000000000000"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900" advClick="0" advTm="5000">
        <p14:warp dir="in"/>
      </p:transition>
    </mc:Choice>
    <mc:Fallback>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8" presetClass="entr" presetSubtype="0" accel="50000" fill="hold" grpId="0" nodeType="afterEffect">
                                  <p:stCondLst>
                                    <p:cond delay="0"/>
                                  </p:stCondLst>
                                  <p:iterate type="lt">
                                    <p:tmPct val="50000"/>
                                  </p:iterate>
                                  <p:childTnLst>
                                    <p:set>
                                      <p:cBhvr>
                                        <p:cTn id="6" dur="1" fill="hold">
                                          <p:stCondLst>
                                            <p:cond delay="0"/>
                                          </p:stCondLst>
                                        </p:cTn>
                                        <p:tgtEl>
                                          <p:spTgt spid="3"/>
                                        </p:tgtEl>
                                        <p:attrNameLst>
                                          <p:attrName>style.visibility</p:attrName>
                                        </p:attrNameLst>
                                      </p:cBhvr>
                                      <p:to>
                                        <p:strVal val="visible"/>
                                      </p:to>
                                    </p:set>
                                    <p:set>
                                      <p:cBhvr>
                                        <p:cTn id="7" dur="341" fill="hold">
                                          <p:stCondLst>
                                            <p:cond delay="0"/>
                                          </p:stCondLst>
                                        </p:cTn>
                                        <p:tgtEl>
                                          <p:spTgt spid="3"/>
                                        </p:tgtEl>
                                        <p:attrNameLst>
                                          <p:attrName>style.rotation</p:attrName>
                                        </p:attrNameLst>
                                      </p:cBhvr>
                                      <p:to>
                                        <p:strVal val="-45.0"/>
                                      </p:to>
                                    </p:set>
                                    <p:anim calcmode="lin" valueType="num">
                                      <p:cBhvr>
                                        <p:cTn id="8" dur="341" fill="hold">
                                          <p:stCondLst>
                                            <p:cond delay="341"/>
                                          </p:stCondLst>
                                        </p:cTn>
                                        <p:tgtEl>
                                          <p:spTgt spid="3"/>
                                        </p:tgtEl>
                                        <p:attrNameLst>
                                          <p:attrName>style.rotation</p:attrName>
                                        </p:attrNameLst>
                                      </p:cBhvr>
                                      <p:tavLst>
                                        <p:tav tm="0">
                                          <p:val>
                                            <p:fltVal val="-45"/>
                                          </p:val>
                                        </p:tav>
                                        <p:tav tm="69900">
                                          <p:val>
                                            <p:fltVal val="45"/>
                                          </p:val>
                                        </p:tav>
                                        <p:tav tm="100000">
                                          <p:val>
                                            <p:fltVal val="0"/>
                                          </p:val>
                                        </p:tav>
                                      </p:tavLst>
                                    </p:anim>
                                    <p:anim calcmode="lin" valueType="num">
                                      <p:cBhvr>
                                        <p:cTn id="9" dur="341" fill="hold">
                                          <p:stCondLst>
                                            <p:cond delay="0"/>
                                          </p:stCondLst>
                                        </p:cTn>
                                        <p:tgtEl>
                                          <p:spTgt spid="3"/>
                                        </p:tgtEl>
                                        <p:attrNameLst>
                                          <p:attrName>ppt_y</p:attrName>
                                        </p:attrNameLst>
                                      </p:cBhvr>
                                      <p:tavLst>
                                        <p:tav tm="0">
                                          <p:val>
                                            <p:strVal val="#ppt_y-1"/>
                                          </p:val>
                                        </p:tav>
                                        <p:tav tm="100000">
                                          <p:val>
                                            <p:strVal val="#ppt_y-(0.354*#ppt_w-0.172*#ppt_h)"/>
                                          </p:val>
                                        </p:tav>
                                      </p:tavLst>
                                    </p:anim>
                                    <p:anim calcmode="lin" valueType="num">
                                      <p:cBhvr>
                                        <p:cTn id="10" dur="117" decel="50000" autoRev="1" fill="hold">
                                          <p:stCondLst>
                                            <p:cond delay="341"/>
                                          </p:stCondLst>
                                        </p:cTn>
                                        <p:tgtEl>
                                          <p:spTgt spid="3"/>
                                        </p:tgtEl>
                                        <p:attrNameLst>
                                          <p:attrName>ppt_y</p:attrName>
                                        </p:attrNameLst>
                                      </p:cBhvr>
                                      <p:tavLst>
                                        <p:tav tm="0">
                                          <p:val>
                                            <p:strVal val="#ppt_y-(0.354*#ppt_w-0.172*#ppt_h)"/>
                                          </p:val>
                                        </p:tav>
                                        <p:tav tm="100000">
                                          <p:val>
                                            <p:strVal val="#ppt_y-(0.354*#ppt_w-0.172*#ppt_h)-#ppt_h/2"/>
                                          </p:val>
                                        </p:tav>
                                      </p:tavLst>
                                    </p:anim>
                                    <p:anim calcmode="lin" valueType="num">
                                      <p:cBhvr>
                                        <p:cTn id="11" dur="102" fill="hold">
                                          <p:stCondLst>
                                            <p:cond delay="648"/>
                                          </p:stCondLst>
                                        </p:cTn>
                                        <p:tgtEl>
                                          <p:spTgt spid="3"/>
                                        </p:tgtEl>
                                        <p:attrNameLst>
                                          <p:attrName>ppt_y</p:attrName>
                                        </p:attrNameLst>
                                      </p:cBhvr>
                                      <p:tavLst>
                                        <p:tav tm="0">
                                          <p:val>
                                            <p:strVal val="#ppt_y-(0.354*#ppt_w-0.172*#ppt_h)"/>
                                          </p:val>
                                        </p:tav>
                                        <p:tav tm="100000">
                                          <p:val>
                                            <p:strVal val="#ppt_y"/>
                                          </p:val>
                                        </p:tav>
                                      </p:tavLst>
                                    </p:anim>
                                  </p:childTnLst>
                                </p:cTn>
                              </p:par>
                            </p:childTnLst>
                          </p:cTn>
                        </p:par>
                        <p:par>
                          <p:cTn id="12" fill="hold">
                            <p:stCondLst>
                              <p:cond delay="750"/>
                            </p:stCondLst>
                            <p:childTnLst>
                              <p:par>
                                <p:cTn id="13" presetID="42" presetClass="entr" presetSubtype="0" fill="hold" nodeType="after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fade">
                                      <p:cBhvr>
                                        <p:cTn id="15" dur="1000"/>
                                        <p:tgtEl>
                                          <p:spTgt spid="2"/>
                                        </p:tgtEl>
                                      </p:cBhvr>
                                    </p:animEffect>
                                    <p:anim calcmode="lin" valueType="num">
                                      <p:cBhvr>
                                        <p:cTn id="16" dur="1000" fill="hold"/>
                                        <p:tgtEl>
                                          <p:spTgt spid="2"/>
                                        </p:tgtEl>
                                        <p:attrNameLst>
                                          <p:attrName>ppt_x</p:attrName>
                                        </p:attrNameLst>
                                      </p:cBhvr>
                                      <p:tavLst>
                                        <p:tav tm="0">
                                          <p:val>
                                            <p:strVal val="#ppt_x"/>
                                          </p:val>
                                        </p:tav>
                                        <p:tav tm="100000">
                                          <p:val>
                                            <p:strVal val="#ppt_x"/>
                                          </p:val>
                                        </p:tav>
                                      </p:tavLst>
                                    </p:anim>
                                    <p:anim calcmode="lin" valueType="num">
                                      <p:cBhvr>
                                        <p:cTn id="17" dur="1000" fill="hold"/>
                                        <p:tgtEl>
                                          <p:spTgt spid="2"/>
                                        </p:tgtEl>
                                        <p:attrNameLst>
                                          <p:attrName>ppt_y</p:attrName>
                                        </p:attrNameLst>
                                      </p:cBhvr>
                                      <p:tavLst>
                                        <p:tav tm="0">
                                          <p:val>
                                            <p:strVal val="#ppt_y+.1"/>
                                          </p:val>
                                        </p:tav>
                                        <p:tav tm="100000">
                                          <p:val>
                                            <p:strVal val="#ppt_y"/>
                                          </p:val>
                                        </p:tav>
                                      </p:tavLst>
                                    </p:anim>
                                  </p:childTnLst>
                                </p:cTn>
                              </p:par>
                              <p:par>
                                <p:cTn id="18" presetID="41" presetClass="entr" presetSubtype="0" fill="hold" grpId="0" nodeType="withEffect">
                                  <p:stCondLst>
                                    <p:cond delay="250"/>
                                  </p:stCondLst>
                                  <p:iterate type="lt">
                                    <p:tmPct val="10000"/>
                                  </p:iterate>
                                  <p:childTnLst>
                                    <p:set>
                                      <p:cBhvr>
                                        <p:cTn id="19" dur="1" fill="hold">
                                          <p:stCondLst>
                                            <p:cond delay="0"/>
                                          </p:stCondLst>
                                        </p:cTn>
                                        <p:tgtEl>
                                          <p:spTgt spid="6"/>
                                        </p:tgtEl>
                                        <p:attrNameLst>
                                          <p:attrName>style.visibility</p:attrName>
                                        </p:attrNameLst>
                                      </p:cBhvr>
                                      <p:to>
                                        <p:strVal val="visible"/>
                                      </p:to>
                                    </p:set>
                                    <p:anim calcmode="lin" valueType="num">
                                      <p:cBhvr>
                                        <p:cTn id="20" dur="50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21" dur="500" fill="hold"/>
                                        <p:tgtEl>
                                          <p:spTgt spid="6"/>
                                        </p:tgtEl>
                                        <p:attrNameLst>
                                          <p:attrName>ppt_y</p:attrName>
                                        </p:attrNameLst>
                                      </p:cBhvr>
                                      <p:tavLst>
                                        <p:tav tm="0">
                                          <p:val>
                                            <p:strVal val="#ppt_y"/>
                                          </p:val>
                                        </p:tav>
                                        <p:tav tm="100000">
                                          <p:val>
                                            <p:strVal val="#ppt_y"/>
                                          </p:val>
                                        </p:tav>
                                      </p:tavLst>
                                    </p:anim>
                                    <p:anim calcmode="lin" valueType="num">
                                      <p:cBhvr>
                                        <p:cTn id="22" dur="50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23" dur="500" fill="hold"/>
                                        <p:tgtEl>
                                          <p:spTgt spid="6"/>
                                        </p:tgtEl>
                                        <p:attrNameLst>
                                          <p:attrName>ppt_w</p:attrName>
                                        </p:attrNameLst>
                                      </p:cBhvr>
                                      <p:tavLst>
                                        <p:tav tm="0">
                                          <p:val>
                                            <p:strVal val="#ppt_w/10"/>
                                          </p:val>
                                        </p:tav>
                                        <p:tav tm="50000">
                                          <p:val>
                                            <p:strVal val="#ppt_w+.01"/>
                                          </p:val>
                                        </p:tav>
                                        <p:tav tm="100000">
                                          <p:val>
                                            <p:strVal val="#ppt_w"/>
                                          </p:val>
                                        </p:tav>
                                      </p:tavLst>
                                    </p:anim>
                                    <p:animEffect transition="in" filter="fade">
                                      <p:cBhvr>
                                        <p:cTn id="24" dur="500" tmFilter="0,0; .5, 1; 1, 1"/>
                                        <p:tgtEl>
                                          <p:spTgt spid="6"/>
                                        </p:tgtEl>
                                      </p:cBhvr>
                                    </p:animEffect>
                                  </p:childTnLst>
                                </p:cTn>
                              </p:par>
                            </p:childTnLst>
                          </p:cTn>
                        </p:par>
                        <p:par>
                          <p:cTn id="25" fill="hold">
                            <p:stCondLst>
                              <p:cond delay="1750"/>
                            </p:stCondLst>
                            <p:childTnLst>
                              <p:par>
                                <p:cTn id="26" presetID="12" presetClass="entr" presetSubtype="8" fill="hold" grpId="0" nodeType="afterEffect">
                                  <p:stCondLst>
                                    <p:cond delay="0"/>
                                  </p:stCondLst>
                                  <p:childTnLst>
                                    <p:set>
                                      <p:cBhvr>
                                        <p:cTn id="27" dur="1" fill="hold">
                                          <p:stCondLst>
                                            <p:cond delay="0"/>
                                          </p:stCondLst>
                                        </p:cTn>
                                        <p:tgtEl>
                                          <p:spTgt spid="5"/>
                                        </p:tgtEl>
                                        <p:attrNameLst>
                                          <p:attrName>style.visibility</p:attrName>
                                        </p:attrNameLst>
                                      </p:cBhvr>
                                      <p:to>
                                        <p:strVal val="visible"/>
                                      </p:to>
                                    </p:set>
                                    <p:anim calcmode="lin" valueType="num">
                                      <p:cBhvr additive="base">
                                        <p:cTn id="28" dur="500"/>
                                        <p:tgtEl>
                                          <p:spTgt spid="5"/>
                                        </p:tgtEl>
                                        <p:attrNameLst>
                                          <p:attrName>ppt_x</p:attrName>
                                        </p:attrNameLst>
                                      </p:cBhvr>
                                      <p:tavLst>
                                        <p:tav tm="0">
                                          <p:val>
                                            <p:strVal val="#ppt_x-#ppt_w*1.125000"/>
                                          </p:val>
                                        </p:tav>
                                        <p:tav tm="100000">
                                          <p:val>
                                            <p:strVal val="#ppt_x"/>
                                          </p:val>
                                        </p:tav>
                                      </p:tavLst>
                                    </p:anim>
                                    <p:animEffect transition="in" filter="wipe(right)">
                                      <p:cBhvr>
                                        <p:cTn id="29" dur="500"/>
                                        <p:tgtEl>
                                          <p:spTgt spid="5"/>
                                        </p:tgtEl>
                                      </p:cBhvr>
                                    </p:animEffect>
                                  </p:childTnLst>
                                </p:cTn>
                              </p:par>
                              <p:par>
                                <p:cTn id="30" presetID="12" presetClass="entr" presetSubtype="2" fill="hold" grpId="0" nodeType="withEffect">
                                  <p:stCondLst>
                                    <p:cond delay="0"/>
                                  </p:stCondLst>
                                  <p:childTnLst>
                                    <p:set>
                                      <p:cBhvr>
                                        <p:cTn id="31" dur="1" fill="hold">
                                          <p:stCondLst>
                                            <p:cond delay="0"/>
                                          </p:stCondLst>
                                        </p:cTn>
                                        <p:tgtEl>
                                          <p:spTgt spid="4"/>
                                        </p:tgtEl>
                                        <p:attrNameLst>
                                          <p:attrName>style.visibility</p:attrName>
                                        </p:attrNameLst>
                                      </p:cBhvr>
                                      <p:to>
                                        <p:strVal val="visible"/>
                                      </p:to>
                                    </p:set>
                                    <p:anim calcmode="lin" valueType="num">
                                      <p:cBhvr additive="base">
                                        <p:cTn id="32" dur="500"/>
                                        <p:tgtEl>
                                          <p:spTgt spid="4"/>
                                        </p:tgtEl>
                                        <p:attrNameLst>
                                          <p:attrName>ppt_x</p:attrName>
                                        </p:attrNameLst>
                                      </p:cBhvr>
                                      <p:tavLst>
                                        <p:tav tm="0">
                                          <p:val>
                                            <p:strVal val="#ppt_x+#ppt_w*1.125000"/>
                                          </p:val>
                                        </p:tav>
                                        <p:tav tm="100000">
                                          <p:val>
                                            <p:strVal val="#ppt_x"/>
                                          </p:val>
                                        </p:tav>
                                      </p:tavLst>
                                    </p:anim>
                                    <p:animEffect transition="in" filter="wipe(left)">
                                      <p:cBhvr>
                                        <p:cTn id="33" dur="500"/>
                                        <p:tgtEl>
                                          <p:spTgt spid="4"/>
                                        </p:tgtEl>
                                      </p:cBhvr>
                                    </p:animEffect>
                                  </p:childTnLst>
                                </p:cTn>
                              </p:par>
                            </p:childTnLst>
                          </p:cTn>
                        </p:par>
                        <p:par>
                          <p:cTn id="34" fill="hold">
                            <p:stCondLst>
                              <p:cond delay="2250"/>
                            </p:stCondLst>
                            <p:childTnLst>
                              <p:par>
                                <p:cTn id="35" presetID="21" presetClass="entr" presetSubtype="2" fill="hold" grpId="0" nodeType="afterEffect">
                                  <p:stCondLst>
                                    <p:cond delay="0"/>
                                  </p:stCondLst>
                                  <p:childTnLst>
                                    <p:set>
                                      <p:cBhvr>
                                        <p:cTn id="36" dur="1" fill="hold">
                                          <p:stCondLst>
                                            <p:cond delay="0"/>
                                          </p:stCondLst>
                                        </p:cTn>
                                        <p:tgtEl>
                                          <p:spTgt spid="7"/>
                                        </p:tgtEl>
                                        <p:attrNameLst>
                                          <p:attrName>style.visibility</p:attrName>
                                        </p:attrNameLst>
                                      </p:cBhvr>
                                      <p:to>
                                        <p:strVal val="visible"/>
                                      </p:to>
                                    </p:set>
                                    <p:animEffect transition="in" filter="wheel(2)">
                                      <p:cBhvr>
                                        <p:cTn id="3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animBg="1"/>
      <p:bldP spid="5" grpId="0" animBg="1"/>
      <p:bldP spid="6" grpId="0"/>
      <p:bldP spid="7"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664936" y="2004021"/>
            <a:ext cx="5018616" cy="4305300"/>
            <a:chOff x="1042988" y="1503015"/>
            <a:chExt cx="3763962" cy="3228975"/>
          </a:xfrm>
        </p:grpSpPr>
        <p:sp>
          <p:nvSpPr>
            <p:cNvPr id="3" name="Freeform 85"/>
            <p:cNvSpPr>
              <a:spLocks noChangeArrowheads="1"/>
            </p:cNvSpPr>
            <p:nvPr/>
          </p:nvSpPr>
          <p:spPr bwMode="auto">
            <a:xfrm>
              <a:off x="2455863" y="1503015"/>
              <a:ext cx="468312" cy="808037"/>
            </a:xfrm>
            <a:custGeom>
              <a:avLst/>
              <a:gdLst>
                <a:gd name="T0" fmla="*/ 0 w 295"/>
                <a:gd name="T1" fmla="*/ 603250 h 509"/>
                <a:gd name="T2" fmla="*/ 468312 w 295"/>
                <a:gd name="T3" fmla="*/ 808037 h 509"/>
                <a:gd name="T4" fmla="*/ 468312 w 295"/>
                <a:gd name="T5" fmla="*/ 0 h 509"/>
                <a:gd name="T6" fmla="*/ 0 w 295"/>
                <a:gd name="T7" fmla="*/ 603250 h 509"/>
                <a:gd name="T8" fmla="*/ 0 60000 65536"/>
                <a:gd name="T9" fmla="*/ 0 60000 65536"/>
                <a:gd name="T10" fmla="*/ 0 60000 65536"/>
                <a:gd name="T11" fmla="*/ 0 60000 65536"/>
                <a:gd name="T12" fmla="*/ 0 w 295"/>
                <a:gd name="T13" fmla="*/ 0 h 509"/>
                <a:gd name="T14" fmla="*/ 295 w 295"/>
                <a:gd name="T15" fmla="*/ 509 h 509"/>
              </a:gdLst>
              <a:ahLst/>
              <a:cxnLst>
                <a:cxn ang="T8">
                  <a:pos x="T0" y="T1"/>
                </a:cxn>
                <a:cxn ang="T9">
                  <a:pos x="T2" y="T3"/>
                </a:cxn>
                <a:cxn ang="T10">
                  <a:pos x="T4" y="T5"/>
                </a:cxn>
                <a:cxn ang="T11">
                  <a:pos x="T6" y="T7"/>
                </a:cxn>
              </a:cxnLst>
              <a:rect l="T12" t="T13" r="T14" b="T15"/>
              <a:pathLst>
                <a:path w="295" h="509">
                  <a:moveTo>
                    <a:pt x="0" y="380"/>
                  </a:moveTo>
                  <a:lnTo>
                    <a:pt x="295" y="509"/>
                  </a:lnTo>
                  <a:lnTo>
                    <a:pt x="295" y="0"/>
                  </a:lnTo>
                  <a:lnTo>
                    <a:pt x="0" y="380"/>
                  </a:lnTo>
                  <a:close/>
                </a:path>
              </a:pathLst>
            </a:custGeom>
            <a:solidFill>
              <a:schemeClr val="accent1"/>
            </a:solidFill>
            <a:ln w="25400" algn="ctr">
              <a:noFill/>
              <a:miter lim="800000"/>
            </a:ln>
            <a:effectLst>
              <a:outerShdw blurRad="63500" algn="ctr" rotWithShape="0">
                <a:prstClr val="black">
                  <a:alpha val="40000"/>
                </a:prstClr>
              </a:outerShdw>
            </a:effectLst>
          </p:spPr>
          <p:txBody>
            <a:bodyPr anchor="ctr"/>
            <a:lstStyle/>
            <a:p>
              <a:pPr algn="ctr" defTabSz="1146810"/>
              <a:endParaRPr lang="zh-CN" altLang="en-US" sz="2255" dirty="0"/>
            </a:p>
          </p:txBody>
        </p:sp>
        <p:sp>
          <p:nvSpPr>
            <p:cNvPr id="4" name="Freeform 86"/>
            <p:cNvSpPr>
              <a:spLocks noChangeArrowheads="1"/>
            </p:cNvSpPr>
            <p:nvPr/>
          </p:nvSpPr>
          <p:spPr bwMode="auto">
            <a:xfrm>
              <a:off x="2921000" y="1503015"/>
              <a:ext cx="473075" cy="808037"/>
            </a:xfrm>
            <a:custGeom>
              <a:avLst/>
              <a:gdLst>
                <a:gd name="T0" fmla="*/ 0 w 298"/>
                <a:gd name="T1" fmla="*/ 808037 h 509"/>
                <a:gd name="T2" fmla="*/ 473075 w 298"/>
                <a:gd name="T3" fmla="*/ 603250 h 509"/>
                <a:gd name="T4" fmla="*/ 0 w 298"/>
                <a:gd name="T5" fmla="*/ 0 h 509"/>
                <a:gd name="T6" fmla="*/ 0 w 298"/>
                <a:gd name="T7" fmla="*/ 808037 h 509"/>
                <a:gd name="T8" fmla="*/ 0 60000 65536"/>
                <a:gd name="T9" fmla="*/ 0 60000 65536"/>
                <a:gd name="T10" fmla="*/ 0 60000 65536"/>
                <a:gd name="T11" fmla="*/ 0 60000 65536"/>
                <a:gd name="T12" fmla="*/ 0 w 298"/>
                <a:gd name="T13" fmla="*/ 0 h 509"/>
                <a:gd name="T14" fmla="*/ 298 w 298"/>
                <a:gd name="T15" fmla="*/ 509 h 509"/>
              </a:gdLst>
              <a:ahLst/>
              <a:cxnLst>
                <a:cxn ang="T8">
                  <a:pos x="T0" y="T1"/>
                </a:cxn>
                <a:cxn ang="T9">
                  <a:pos x="T2" y="T3"/>
                </a:cxn>
                <a:cxn ang="T10">
                  <a:pos x="T4" y="T5"/>
                </a:cxn>
                <a:cxn ang="T11">
                  <a:pos x="T6" y="T7"/>
                </a:cxn>
              </a:cxnLst>
              <a:rect l="T12" t="T13" r="T14" b="T15"/>
              <a:pathLst>
                <a:path w="298" h="509">
                  <a:moveTo>
                    <a:pt x="0" y="509"/>
                  </a:moveTo>
                  <a:lnTo>
                    <a:pt x="298" y="380"/>
                  </a:lnTo>
                  <a:lnTo>
                    <a:pt x="0" y="0"/>
                  </a:lnTo>
                  <a:lnTo>
                    <a:pt x="0" y="509"/>
                  </a:lnTo>
                  <a:close/>
                </a:path>
              </a:pathLst>
            </a:custGeom>
            <a:solidFill>
              <a:schemeClr val="accent1"/>
            </a:solidFill>
            <a:ln w="25400" algn="ctr">
              <a:noFill/>
              <a:miter lim="800000"/>
            </a:ln>
            <a:effectLst>
              <a:outerShdw blurRad="63500" algn="ctr" rotWithShape="0">
                <a:prstClr val="black">
                  <a:alpha val="40000"/>
                </a:prstClr>
              </a:outerShdw>
            </a:effectLst>
          </p:spPr>
          <p:txBody>
            <a:bodyPr anchor="ctr"/>
            <a:lstStyle/>
            <a:p>
              <a:pPr algn="ctr" defTabSz="1146810"/>
              <a:endParaRPr lang="zh-CN" altLang="en-US" sz="2255"/>
            </a:p>
          </p:txBody>
        </p:sp>
        <p:sp>
          <p:nvSpPr>
            <p:cNvPr id="5" name="Freeform 87"/>
            <p:cNvSpPr>
              <a:spLocks noChangeArrowheads="1"/>
            </p:cNvSpPr>
            <p:nvPr/>
          </p:nvSpPr>
          <p:spPr bwMode="auto">
            <a:xfrm>
              <a:off x="1982788" y="2109440"/>
              <a:ext cx="941387" cy="1008062"/>
            </a:xfrm>
            <a:custGeom>
              <a:avLst/>
              <a:gdLst>
                <a:gd name="T0" fmla="*/ 0 w 593"/>
                <a:gd name="T1" fmla="*/ 604837 h 635"/>
                <a:gd name="T2" fmla="*/ 941387 w 593"/>
                <a:gd name="T3" fmla="*/ 1008062 h 635"/>
                <a:gd name="T4" fmla="*/ 941387 w 593"/>
                <a:gd name="T5" fmla="*/ 201612 h 635"/>
                <a:gd name="T6" fmla="*/ 473075 w 593"/>
                <a:gd name="T7" fmla="*/ 0 h 635"/>
                <a:gd name="T8" fmla="*/ 0 w 593"/>
                <a:gd name="T9" fmla="*/ 604837 h 635"/>
                <a:gd name="T10" fmla="*/ 0 60000 65536"/>
                <a:gd name="T11" fmla="*/ 0 60000 65536"/>
                <a:gd name="T12" fmla="*/ 0 60000 65536"/>
                <a:gd name="T13" fmla="*/ 0 60000 65536"/>
                <a:gd name="T14" fmla="*/ 0 60000 65536"/>
                <a:gd name="T15" fmla="*/ 0 w 593"/>
                <a:gd name="T16" fmla="*/ 0 h 635"/>
                <a:gd name="T17" fmla="*/ 593 w 593"/>
                <a:gd name="T18" fmla="*/ 635 h 635"/>
              </a:gdLst>
              <a:ahLst/>
              <a:cxnLst>
                <a:cxn ang="T10">
                  <a:pos x="T0" y="T1"/>
                </a:cxn>
                <a:cxn ang="T11">
                  <a:pos x="T2" y="T3"/>
                </a:cxn>
                <a:cxn ang="T12">
                  <a:pos x="T4" y="T5"/>
                </a:cxn>
                <a:cxn ang="T13">
                  <a:pos x="T6" y="T7"/>
                </a:cxn>
                <a:cxn ang="T14">
                  <a:pos x="T8" y="T9"/>
                </a:cxn>
              </a:cxnLst>
              <a:rect l="T15" t="T16" r="T17" b="T18"/>
              <a:pathLst>
                <a:path w="593" h="635">
                  <a:moveTo>
                    <a:pt x="0" y="381"/>
                  </a:moveTo>
                  <a:lnTo>
                    <a:pt x="593" y="635"/>
                  </a:lnTo>
                  <a:lnTo>
                    <a:pt x="593" y="127"/>
                  </a:lnTo>
                  <a:lnTo>
                    <a:pt x="298" y="0"/>
                  </a:lnTo>
                  <a:lnTo>
                    <a:pt x="0" y="381"/>
                  </a:lnTo>
                  <a:close/>
                </a:path>
              </a:pathLst>
            </a:custGeom>
            <a:solidFill>
              <a:schemeClr val="accent2"/>
            </a:solidFill>
            <a:ln w="25400" algn="ctr">
              <a:noFill/>
              <a:miter lim="800000"/>
            </a:ln>
            <a:effectLst>
              <a:outerShdw blurRad="63500" algn="ctr" rotWithShape="0">
                <a:prstClr val="black">
                  <a:alpha val="40000"/>
                </a:prstClr>
              </a:outerShdw>
            </a:effectLst>
          </p:spPr>
          <p:txBody>
            <a:bodyPr anchor="ctr"/>
            <a:lstStyle/>
            <a:p>
              <a:pPr algn="ctr" defTabSz="1146810"/>
              <a:endParaRPr lang="zh-CN" altLang="en-US" sz="2255" dirty="0"/>
            </a:p>
          </p:txBody>
        </p:sp>
        <p:sp>
          <p:nvSpPr>
            <p:cNvPr id="6" name="Freeform 88"/>
            <p:cNvSpPr>
              <a:spLocks noChangeArrowheads="1"/>
            </p:cNvSpPr>
            <p:nvPr/>
          </p:nvSpPr>
          <p:spPr bwMode="auto">
            <a:xfrm>
              <a:off x="2924175" y="2109440"/>
              <a:ext cx="942975" cy="1008062"/>
            </a:xfrm>
            <a:custGeom>
              <a:avLst/>
              <a:gdLst>
                <a:gd name="T0" fmla="*/ 0 w 593"/>
                <a:gd name="T1" fmla="*/ 1008062 h 635"/>
                <a:gd name="T2" fmla="*/ 942975 w 593"/>
                <a:gd name="T3" fmla="*/ 604837 h 635"/>
                <a:gd name="T4" fmla="*/ 473873 w 593"/>
                <a:gd name="T5" fmla="*/ 0 h 635"/>
                <a:gd name="T6" fmla="*/ 0 w 593"/>
                <a:gd name="T7" fmla="*/ 201612 h 635"/>
                <a:gd name="T8" fmla="*/ 0 w 593"/>
                <a:gd name="T9" fmla="*/ 1008062 h 635"/>
                <a:gd name="T10" fmla="*/ 0 60000 65536"/>
                <a:gd name="T11" fmla="*/ 0 60000 65536"/>
                <a:gd name="T12" fmla="*/ 0 60000 65536"/>
                <a:gd name="T13" fmla="*/ 0 60000 65536"/>
                <a:gd name="T14" fmla="*/ 0 60000 65536"/>
                <a:gd name="T15" fmla="*/ 0 w 593"/>
                <a:gd name="T16" fmla="*/ 0 h 635"/>
                <a:gd name="T17" fmla="*/ 593 w 593"/>
                <a:gd name="T18" fmla="*/ 635 h 635"/>
              </a:gdLst>
              <a:ahLst/>
              <a:cxnLst>
                <a:cxn ang="T10">
                  <a:pos x="T0" y="T1"/>
                </a:cxn>
                <a:cxn ang="T11">
                  <a:pos x="T2" y="T3"/>
                </a:cxn>
                <a:cxn ang="T12">
                  <a:pos x="T4" y="T5"/>
                </a:cxn>
                <a:cxn ang="T13">
                  <a:pos x="T6" y="T7"/>
                </a:cxn>
                <a:cxn ang="T14">
                  <a:pos x="T8" y="T9"/>
                </a:cxn>
              </a:cxnLst>
              <a:rect l="T15" t="T16" r="T17" b="T18"/>
              <a:pathLst>
                <a:path w="593" h="635">
                  <a:moveTo>
                    <a:pt x="0" y="635"/>
                  </a:moveTo>
                  <a:lnTo>
                    <a:pt x="593" y="381"/>
                  </a:lnTo>
                  <a:lnTo>
                    <a:pt x="298" y="0"/>
                  </a:lnTo>
                  <a:lnTo>
                    <a:pt x="0" y="127"/>
                  </a:lnTo>
                  <a:lnTo>
                    <a:pt x="0" y="635"/>
                  </a:lnTo>
                  <a:close/>
                </a:path>
              </a:pathLst>
            </a:custGeom>
            <a:solidFill>
              <a:schemeClr val="accent2"/>
            </a:solidFill>
            <a:ln w="25400" algn="ctr">
              <a:noFill/>
              <a:miter lim="800000"/>
            </a:ln>
            <a:effectLst>
              <a:outerShdw blurRad="63500" algn="ctr" rotWithShape="0">
                <a:prstClr val="black">
                  <a:alpha val="40000"/>
                </a:prstClr>
              </a:outerShdw>
            </a:effectLst>
          </p:spPr>
          <p:txBody>
            <a:bodyPr anchor="ctr"/>
            <a:lstStyle/>
            <a:p>
              <a:pPr algn="ctr" defTabSz="1146810"/>
              <a:endParaRPr lang="zh-CN" altLang="en-US" sz="2255" dirty="0"/>
            </a:p>
          </p:txBody>
        </p:sp>
        <p:sp>
          <p:nvSpPr>
            <p:cNvPr id="7" name="Freeform 89"/>
            <p:cNvSpPr>
              <a:spLocks noChangeArrowheads="1"/>
            </p:cNvSpPr>
            <p:nvPr/>
          </p:nvSpPr>
          <p:spPr bwMode="auto">
            <a:xfrm>
              <a:off x="1511300" y="2714277"/>
              <a:ext cx="1412875" cy="1208088"/>
            </a:xfrm>
            <a:custGeom>
              <a:avLst/>
              <a:gdLst>
                <a:gd name="T0" fmla="*/ 0 w 890"/>
                <a:gd name="T1" fmla="*/ 604838 h 761"/>
                <a:gd name="T2" fmla="*/ 1412875 w 890"/>
                <a:gd name="T3" fmla="*/ 1208088 h 761"/>
                <a:gd name="T4" fmla="*/ 1412875 w 890"/>
                <a:gd name="T5" fmla="*/ 403225 h 761"/>
                <a:gd name="T6" fmla="*/ 471488 w 890"/>
                <a:gd name="T7" fmla="*/ 0 h 761"/>
                <a:gd name="T8" fmla="*/ 0 w 890"/>
                <a:gd name="T9" fmla="*/ 604838 h 761"/>
                <a:gd name="T10" fmla="*/ 0 60000 65536"/>
                <a:gd name="T11" fmla="*/ 0 60000 65536"/>
                <a:gd name="T12" fmla="*/ 0 60000 65536"/>
                <a:gd name="T13" fmla="*/ 0 60000 65536"/>
                <a:gd name="T14" fmla="*/ 0 60000 65536"/>
                <a:gd name="T15" fmla="*/ 0 w 890"/>
                <a:gd name="T16" fmla="*/ 0 h 761"/>
                <a:gd name="T17" fmla="*/ 890 w 890"/>
                <a:gd name="T18" fmla="*/ 761 h 761"/>
              </a:gdLst>
              <a:ahLst/>
              <a:cxnLst>
                <a:cxn ang="T10">
                  <a:pos x="T0" y="T1"/>
                </a:cxn>
                <a:cxn ang="T11">
                  <a:pos x="T2" y="T3"/>
                </a:cxn>
                <a:cxn ang="T12">
                  <a:pos x="T4" y="T5"/>
                </a:cxn>
                <a:cxn ang="T13">
                  <a:pos x="T6" y="T7"/>
                </a:cxn>
                <a:cxn ang="T14">
                  <a:pos x="T8" y="T9"/>
                </a:cxn>
              </a:cxnLst>
              <a:rect l="T15" t="T16" r="T17" b="T18"/>
              <a:pathLst>
                <a:path w="890" h="761">
                  <a:moveTo>
                    <a:pt x="0" y="381"/>
                  </a:moveTo>
                  <a:lnTo>
                    <a:pt x="890" y="761"/>
                  </a:lnTo>
                  <a:lnTo>
                    <a:pt x="890" y="254"/>
                  </a:lnTo>
                  <a:lnTo>
                    <a:pt x="297" y="0"/>
                  </a:lnTo>
                  <a:lnTo>
                    <a:pt x="0" y="381"/>
                  </a:lnTo>
                  <a:close/>
                </a:path>
              </a:pathLst>
            </a:custGeom>
            <a:solidFill>
              <a:schemeClr val="accent3"/>
            </a:solidFill>
            <a:ln w="25400" algn="ctr">
              <a:noFill/>
              <a:miter lim="800000"/>
            </a:ln>
            <a:effectLst>
              <a:outerShdw blurRad="63500" algn="ctr" rotWithShape="0">
                <a:prstClr val="black">
                  <a:alpha val="40000"/>
                </a:prstClr>
              </a:outerShdw>
            </a:effectLst>
          </p:spPr>
          <p:txBody>
            <a:bodyPr anchor="ctr"/>
            <a:lstStyle/>
            <a:p>
              <a:pPr algn="ctr" defTabSz="1146810"/>
              <a:endParaRPr lang="zh-CN" altLang="en-US" sz="2255" dirty="0"/>
            </a:p>
          </p:txBody>
        </p:sp>
        <p:sp>
          <p:nvSpPr>
            <p:cNvPr id="8" name="Freeform 90"/>
            <p:cNvSpPr>
              <a:spLocks noChangeArrowheads="1"/>
            </p:cNvSpPr>
            <p:nvPr/>
          </p:nvSpPr>
          <p:spPr bwMode="auto">
            <a:xfrm>
              <a:off x="2924175" y="2714277"/>
              <a:ext cx="1412875" cy="1208088"/>
            </a:xfrm>
            <a:custGeom>
              <a:avLst/>
              <a:gdLst>
                <a:gd name="T0" fmla="*/ 0 w 890"/>
                <a:gd name="T1" fmla="*/ 1208088 h 761"/>
                <a:gd name="T2" fmla="*/ 1412875 w 890"/>
                <a:gd name="T3" fmla="*/ 604838 h 761"/>
                <a:gd name="T4" fmla="*/ 941388 w 890"/>
                <a:gd name="T5" fmla="*/ 0 h 761"/>
                <a:gd name="T6" fmla="*/ 0 w 890"/>
                <a:gd name="T7" fmla="*/ 403225 h 761"/>
                <a:gd name="T8" fmla="*/ 0 w 890"/>
                <a:gd name="T9" fmla="*/ 1208088 h 761"/>
                <a:gd name="T10" fmla="*/ 0 60000 65536"/>
                <a:gd name="T11" fmla="*/ 0 60000 65536"/>
                <a:gd name="T12" fmla="*/ 0 60000 65536"/>
                <a:gd name="T13" fmla="*/ 0 60000 65536"/>
                <a:gd name="T14" fmla="*/ 0 60000 65536"/>
                <a:gd name="T15" fmla="*/ 0 w 890"/>
                <a:gd name="T16" fmla="*/ 0 h 761"/>
                <a:gd name="T17" fmla="*/ 890 w 890"/>
                <a:gd name="T18" fmla="*/ 761 h 761"/>
              </a:gdLst>
              <a:ahLst/>
              <a:cxnLst>
                <a:cxn ang="T10">
                  <a:pos x="T0" y="T1"/>
                </a:cxn>
                <a:cxn ang="T11">
                  <a:pos x="T2" y="T3"/>
                </a:cxn>
                <a:cxn ang="T12">
                  <a:pos x="T4" y="T5"/>
                </a:cxn>
                <a:cxn ang="T13">
                  <a:pos x="T6" y="T7"/>
                </a:cxn>
                <a:cxn ang="T14">
                  <a:pos x="T8" y="T9"/>
                </a:cxn>
              </a:cxnLst>
              <a:rect l="T15" t="T16" r="T17" b="T18"/>
              <a:pathLst>
                <a:path w="890" h="761">
                  <a:moveTo>
                    <a:pt x="0" y="761"/>
                  </a:moveTo>
                  <a:lnTo>
                    <a:pt x="890" y="381"/>
                  </a:lnTo>
                  <a:lnTo>
                    <a:pt x="593" y="0"/>
                  </a:lnTo>
                  <a:lnTo>
                    <a:pt x="0" y="254"/>
                  </a:lnTo>
                  <a:lnTo>
                    <a:pt x="0" y="761"/>
                  </a:lnTo>
                  <a:close/>
                </a:path>
              </a:pathLst>
            </a:custGeom>
            <a:solidFill>
              <a:schemeClr val="accent3"/>
            </a:solidFill>
            <a:ln w="25400" algn="ctr">
              <a:noFill/>
              <a:miter lim="800000"/>
            </a:ln>
            <a:effectLst>
              <a:outerShdw blurRad="63500" algn="ctr" rotWithShape="0">
                <a:prstClr val="black">
                  <a:alpha val="40000"/>
                </a:prstClr>
              </a:outerShdw>
            </a:effectLst>
          </p:spPr>
          <p:txBody>
            <a:bodyPr anchor="ctr"/>
            <a:lstStyle/>
            <a:p>
              <a:pPr algn="ctr" defTabSz="1146810"/>
              <a:endParaRPr lang="zh-CN" altLang="en-US" sz="2255" dirty="0"/>
            </a:p>
          </p:txBody>
        </p:sp>
        <p:sp>
          <p:nvSpPr>
            <p:cNvPr id="9" name="Freeform 91"/>
            <p:cNvSpPr>
              <a:spLocks noChangeArrowheads="1"/>
            </p:cNvSpPr>
            <p:nvPr/>
          </p:nvSpPr>
          <p:spPr bwMode="auto">
            <a:xfrm>
              <a:off x="1042988" y="3319115"/>
              <a:ext cx="1881187" cy="1412875"/>
            </a:xfrm>
            <a:custGeom>
              <a:avLst/>
              <a:gdLst>
                <a:gd name="T0" fmla="*/ 0 w 1185"/>
                <a:gd name="T1" fmla="*/ 603250 h 890"/>
                <a:gd name="T2" fmla="*/ 1881187 w 1185"/>
                <a:gd name="T3" fmla="*/ 1412875 h 890"/>
                <a:gd name="T4" fmla="*/ 1881187 w 1185"/>
                <a:gd name="T5" fmla="*/ 603250 h 890"/>
                <a:gd name="T6" fmla="*/ 468312 w 1185"/>
                <a:gd name="T7" fmla="*/ 0 h 890"/>
                <a:gd name="T8" fmla="*/ 0 w 1185"/>
                <a:gd name="T9" fmla="*/ 603250 h 890"/>
                <a:gd name="T10" fmla="*/ 0 60000 65536"/>
                <a:gd name="T11" fmla="*/ 0 60000 65536"/>
                <a:gd name="T12" fmla="*/ 0 60000 65536"/>
                <a:gd name="T13" fmla="*/ 0 60000 65536"/>
                <a:gd name="T14" fmla="*/ 0 60000 65536"/>
                <a:gd name="T15" fmla="*/ 0 w 1185"/>
                <a:gd name="T16" fmla="*/ 0 h 890"/>
                <a:gd name="T17" fmla="*/ 1185 w 1185"/>
                <a:gd name="T18" fmla="*/ 890 h 890"/>
              </a:gdLst>
              <a:ahLst/>
              <a:cxnLst>
                <a:cxn ang="T10">
                  <a:pos x="T0" y="T1"/>
                </a:cxn>
                <a:cxn ang="T11">
                  <a:pos x="T2" y="T3"/>
                </a:cxn>
                <a:cxn ang="T12">
                  <a:pos x="T4" y="T5"/>
                </a:cxn>
                <a:cxn ang="T13">
                  <a:pos x="T6" y="T7"/>
                </a:cxn>
                <a:cxn ang="T14">
                  <a:pos x="T8" y="T9"/>
                </a:cxn>
              </a:cxnLst>
              <a:rect l="T15" t="T16" r="T17" b="T18"/>
              <a:pathLst>
                <a:path w="1185" h="890">
                  <a:moveTo>
                    <a:pt x="0" y="380"/>
                  </a:moveTo>
                  <a:lnTo>
                    <a:pt x="1185" y="890"/>
                  </a:lnTo>
                  <a:lnTo>
                    <a:pt x="1185" y="380"/>
                  </a:lnTo>
                  <a:lnTo>
                    <a:pt x="295" y="0"/>
                  </a:lnTo>
                  <a:lnTo>
                    <a:pt x="0" y="380"/>
                  </a:lnTo>
                  <a:close/>
                </a:path>
              </a:pathLst>
            </a:custGeom>
            <a:solidFill>
              <a:schemeClr val="accent4"/>
            </a:solidFill>
            <a:ln w="25400" algn="ctr">
              <a:noFill/>
              <a:miter lim="800000"/>
            </a:ln>
            <a:effectLst>
              <a:outerShdw blurRad="63500" algn="ctr" rotWithShape="0">
                <a:prstClr val="black">
                  <a:alpha val="40000"/>
                </a:prstClr>
              </a:outerShdw>
            </a:effectLst>
          </p:spPr>
          <p:txBody>
            <a:bodyPr anchor="ctr"/>
            <a:lstStyle/>
            <a:p>
              <a:pPr algn="ctr" defTabSz="1146810"/>
              <a:endParaRPr lang="zh-CN" altLang="en-US" sz="2255" dirty="0"/>
            </a:p>
          </p:txBody>
        </p:sp>
        <p:sp>
          <p:nvSpPr>
            <p:cNvPr id="10" name="Freeform 92"/>
            <p:cNvSpPr>
              <a:spLocks noChangeArrowheads="1"/>
            </p:cNvSpPr>
            <p:nvPr/>
          </p:nvSpPr>
          <p:spPr bwMode="auto">
            <a:xfrm>
              <a:off x="2924175" y="3319115"/>
              <a:ext cx="1882775" cy="1412875"/>
            </a:xfrm>
            <a:custGeom>
              <a:avLst/>
              <a:gdLst>
                <a:gd name="T0" fmla="*/ 0 w 1186"/>
                <a:gd name="T1" fmla="*/ 1412875 h 890"/>
                <a:gd name="T2" fmla="*/ 1882775 w 1186"/>
                <a:gd name="T3" fmla="*/ 603250 h 890"/>
                <a:gd name="T4" fmla="*/ 1412875 w 1186"/>
                <a:gd name="T5" fmla="*/ 0 h 890"/>
                <a:gd name="T6" fmla="*/ 0 w 1186"/>
                <a:gd name="T7" fmla="*/ 603250 h 890"/>
                <a:gd name="T8" fmla="*/ 0 w 1186"/>
                <a:gd name="T9" fmla="*/ 1412875 h 890"/>
                <a:gd name="T10" fmla="*/ 0 60000 65536"/>
                <a:gd name="T11" fmla="*/ 0 60000 65536"/>
                <a:gd name="T12" fmla="*/ 0 60000 65536"/>
                <a:gd name="T13" fmla="*/ 0 60000 65536"/>
                <a:gd name="T14" fmla="*/ 0 60000 65536"/>
                <a:gd name="T15" fmla="*/ 0 w 1186"/>
                <a:gd name="T16" fmla="*/ 0 h 890"/>
                <a:gd name="T17" fmla="*/ 1186 w 1186"/>
                <a:gd name="T18" fmla="*/ 890 h 890"/>
              </a:gdLst>
              <a:ahLst/>
              <a:cxnLst>
                <a:cxn ang="T10">
                  <a:pos x="T0" y="T1"/>
                </a:cxn>
                <a:cxn ang="T11">
                  <a:pos x="T2" y="T3"/>
                </a:cxn>
                <a:cxn ang="T12">
                  <a:pos x="T4" y="T5"/>
                </a:cxn>
                <a:cxn ang="T13">
                  <a:pos x="T6" y="T7"/>
                </a:cxn>
                <a:cxn ang="T14">
                  <a:pos x="T8" y="T9"/>
                </a:cxn>
              </a:cxnLst>
              <a:rect l="T15" t="T16" r="T17" b="T18"/>
              <a:pathLst>
                <a:path w="1186" h="890">
                  <a:moveTo>
                    <a:pt x="0" y="890"/>
                  </a:moveTo>
                  <a:lnTo>
                    <a:pt x="1186" y="380"/>
                  </a:lnTo>
                  <a:lnTo>
                    <a:pt x="890" y="0"/>
                  </a:lnTo>
                  <a:lnTo>
                    <a:pt x="0" y="380"/>
                  </a:lnTo>
                  <a:lnTo>
                    <a:pt x="0" y="890"/>
                  </a:lnTo>
                  <a:close/>
                </a:path>
              </a:pathLst>
            </a:custGeom>
            <a:solidFill>
              <a:schemeClr val="accent4"/>
            </a:solidFill>
            <a:ln w="25400" algn="ctr">
              <a:noFill/>
              <a:miter lim="800000"/>
            </a:ln>
            <a:effectLst>
              <a:outerShdw blurRad="63500" algn="ctr" rotWithShape="0">
                <a:prstClr val="black">
                  <a:alpha val="40000"/>
                </a:prstClr>
              </a:outerShdw>
            </a:effectLst>
          </p:spPr>
          <p:txBody>
            <a:bodyPr anchor="ctr"/>
            <a:lstStyle/>
            <a:p>
              <a:pPr algn="ctr" defTabSz="1146810"/>
              <a:endParaRPr lang="zh-CN" altLang="en-US" sz="2255" dirty="0"/>
            </a:p>
          </p:txBody>
        </p:sp>
        <p:sp>
          <p:nvSpPr>
            <p:cNvPr id="11" name="TextBox 682"/>
            <p:cNvSpPr>
              <a:spLocks noChangeArrowheads="1"/>
            </p:cNvSpPr>
            <p:nvPr/>
          </p:nvSpPr>
          <p:spPr bwMode="auto">
            <a:xfrm>
              <a:off x="2935144" y="1698277"/>
              <a:ext cx="292388" cy="4385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3200">
                  <a:solidFill>
                    <a:schemeClr val="bg1"/>
                  </a:solidFill>
                  <a:latin typeface="方正中等线简体" pitchFamily="65" charset="-122"/>
                  <a:ea typeface="方正中等线简体" pitchFamily="65" charset="-122"/>
                </a:rPr>
                <a:t>A</a:t>
              </a:r>
              <a:endParaRPr lang="zh-CN" altLang="en-US" sz="3200">
                <a:solidFill>
                  <a:schemeClr val="bg1"/>
                </a:solidFill>
                <a:latin typeface="方正中等线简体" pitchFamily="65" charset="-122"/>
                <a:ea typeface="方正中等线简体" pitchFamily="65" charset="-122"/>
              </a:endParaRPr>
            </a:p>
          </p:txBody>
        </p:sp>
        <p:sp>
          <p:nvSpPr>
            <p:cNvPr id="12" name="TextBox 682"/>
            <p:cNvSpPr>
              <a:spLocks noChangeArrowheads="1"/>
            </p:cNvSpPr>
            <p:nvPr/>
          </p:nvSpPr>
          <p:spPr bwMode="auto">
            <a:xfrm>
              <a:off x="3163744" y="2320577"/>
              <a:ext cx="292388" cy="4385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3200">
                  <a:solidFill>
                    <a:schemeClr val="bg1"/>
                  </a:solidFill>
                  <a:latin typeface="方正中等线简体" pitchFamily="65" charset="-122"/>
                  <a:ea typeface="方正中等线简体" pitchFamily="65" charset="-122"/>
                </a:rPr>
                <a:t>B</a:t>
              </a:r>
              <a:endParaRPr lang="zh-CN" altLang="en-US" sz="3200">
                <a:solidFill>
                  <a:schemeClr val="bg1"/>
                </a:solidFill>
                <a:latin typeface="方正中等线简体" pitchFamily="65" charset="-122"/>
                <a:ea typeface="方正中等线简体" pitchFamily="65" charset="-122"/>
              </a:endParaRPr>
            </a:p>
          </p:txBody>
        </p:sp>
        <p:sp>
          <p:nvSpPr>
            <p:cNvPr id="13" name="TextBox 682"/>
            <p:cNvSpPr>
              <a:spLocks noChangeArrowheads="1"/>
            </p:cNvSpPr>
            <p:nvPr/>
          </p:nvSpPr>
          <p:spPr bwMode="auto">
            <a:xfrm>
              <a:off x="3455845" y="2973040"/>
              <a:ext cx="292388" cy="4385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3200">
                  <a:solidFill>
                    <a:schemeClr val="bg1"/>
                  </a:solidFill>
                  <a:latin typeface="方正中等线简体" pitchFamily="65" charset="-122"/>
                  <a:ea typeface="方正中等线简体" pitchFamily="65" charset="-122"/>
                </a:rPr>
                <a:t>C</a:t>
              </a:r>
              <a:endParaRPr lang="zh-CN" altLang="en-US" sz="3200">
                <a:solidFill>
                  <a:schemeClr val="bg1"/>
                </a:solidFill>
                <a:latin typeface="方正中等线简体" pitchFamily="65" charset="-122"/>
                <a:ea typeface="方正中等线简体" pitchFamily="65" charset="-122"/>
              </a:endParaRPr>
            </a:p>
          </p:txBody>
        </p:sp>
        <p:sp>
          <p:nvSpPr>
            <p:cNvPr id="14" name="TextBox 682"/>
            <p:cNvSpPr>
              <a:spLocks noChangeArrowheads="1"/>
            </p:cNvSpPr>
            <p:nvPr/>
          </p:nvSpPr>
          <p:spPr bwMode="auto">
            <a:xfrm>
              <a:off x="3756676" y="3660427"/>
              <a:ext cx="292388" cy="4385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3200">
                  <a:solidFill>
                    <a:schemeClr val="bg1"/>
                  </a:solidFill>
                  <a:latin typeface="方正中等线简体" pitchFamily="65" charset="-122"/>
                  <a:ea typeface="方正中等线简体" pitchFamily="65" charset="-122"/>
                </a:rPr>
                <a:t>D</a:t>
              </a:r>
              <a:endParaRPr lang="zh-CN" altLang="en-US" sz="3200">
                <a:solidFill>
                  <a:schemeClr val="bg1"/>
                </a:solidFill>
                <a:latin typeface="方正中等线简体" pitchFamily="65" charset="-122"/>
                <a:ea typeface="方正中等线简体" pitchFamily="65" charset="-122"/>
              </a:endParaRPr>
            </a:p>
          </p:txBody>
        </p:sp>
      </p:grpSp>
      <p:grpSp>
        <p:nvGrpSpPr>
          <p:cNvPr id="15" name="组合 14"/>
          <p:cNvGrpSpPr/>
          <p:nvPr/>
        </p:nvGrpSpPr>
        <p:grpSpPr>
          <a:xfrm>
            <a:off x="3738104" y="1947756"/>
            <a:ext cx="7481438" cy="746231"/>
            <a:chOff x="3738104" y="1947756"/>
            <a:chExt cx="7481438" cy="746231"/>
          </a:xfrm>
        </p:grpSpPr>
        <p:grpSp>
          <p:nvGrpSpPr>
            <p:cNvPr id="16" name="组合 136"/>
            <p:cNvGrpSpPr/>
            <p:nvPr/>
          </p:nvGrpSpPr>
          <p:grpSpPr bwMode="auto">
            <a:xfrm>
              <a:off x="6607112" y="1973263"/>
              <a:ext cx="275167" cy="590549"/>
              <a:chOff x="0" y="0"/>
              <a:chExt cx="384175" cy="823913"/>
            </a:xfrm>
          </p:grpSpPr>
          <p:sp>
            <p:nvSpPr>
              <p:cNvPr id="20" name="Freeform 81"/>
              <p:cNvSpPr>
                <a:spLocks noChangeArrowheads="1"/>
              </p:cNvSpPr>
              <p:nvPr/>
            </p:nvSpPr>
            <p:spPr bwMode="auto">
              <a:xfrm>
                <a:off x="0" y="147638"/>
                <a:ext cx="384175" cy="676275"/>
              </a:xfrm>
              <a:custGeom>
                <a:avLst/>
                <a:gdLst>
                  <a:gd name="T0" fmla="*/ 270123 w 128"/>
                  <a:gd name="T1" fmla="*/ 96181 h 225"/>
                  <a:gd name="T2" fmla="*/ 258118 w 128"/>
                  <a:gd name="T3" fmla="*/ 96181 h 225"/>
                  <a:gd name="T4" fmla="*/ 351160 w 128"/>
                  <a:gd name="T5" fmla="*/ 411776 h 225"/>
                  <a:gd name="T6" fmla="*/ 270123 w 128"/>
                  <a:gd name="T7" fmla="*/ 411776 h 225"/>
                  <a:gd name="T8" fmla="*/ 270123 w 128"/>
                  <a:gd name="T9" fmla="*/ 631190 h 225"/>
                  <a:gd name="T10" fmla="*/ 234107 w 128"/>
                  <a:gd name="T11" fmla="*/ 676275 h 225"/>
                  <a:gd name="T12" fmla="*/ 201092 w 128"/>
                  <a:gd name="T13" fmla="*/ 631190 h 225"/>
                  <a:gd name="T14" fmla="*/ 201092 w 128"/>
                  <a:gd name="T15" fmla="*/ 411776 h 225"/>
                  <a:gd name="T16" fmla="*/ 183083 w 128"/>
                  <a:gd name="T17" fmla="*/ 411776 h 225"/>
                  <a:gd name="T18" fmla="*/ 183083 w 128"/>
                  <a:gd name="T19" fmla="*/ 631190 h 225"/>
                  <a:gd name="T20" fmla="*/ 150068 w 128"/>
                  <a:gd name="T21" fmla="*/ 676275 h 225"/>
                  <a:gd name="T22" fmla="*/ 117053 w 128"/>
                  <a:gd name="T23" fmla="*/ 631190 h 225"/>
                  <a:gd name="T24" fmla="*/ 117053 w 128"/>
                  <a:gd name="T25" fmla="*/ 411776 h 225"/>
                  <a:gd name="T26" fmla="*/ 33015 w 128"/>
                  <a:gd name="T27" fmla="*/ 411776 h 225"/>
                  <a:gd name="T28" fmla="*/ 126057 w 128"/>
                  <a:gd name="T29" fmla="*/ 96181 h 225"/>
                  <a:gd name="T30" fmla="*/ 117053 w 128"/>
                  <a:gd name="T31" fmla="*/ 96181 h 225"/>
                  <a:gd name="T32" fmla="*/ 63029 w 128"/>
                  <a:gd name="T33" fmla="*/ 261493 h 225"/>
                  <a:gd name="T34" fmla="*/ 30014 w 128"/>
                  <a:gd name="T35" fmla="*/ 291550 h 225"/>
                  <a:gd name="T36" fmla="*/ 0 w 128"/>
                  <a:gd name="T37" fmla="*/ 264499 h 225"/>
                  <a:gd name="T38" fmla="*/ 6003 w 128"/>
                  <a:gd name="T39" fmla="*/ 243459 h 225"/>
                  <a:gd name="T40" fmla="*/ 54025 w 128"/>
                  <a:gd name="T41" fmla="*/ 81153 h 225"/>
                  <a:gd name="T42" fmla="*/ 153070 w 128"/>
                  <a:gd name="T43" fmla="*/ 0 h 225"/>
                  <a:gd name="T44" fmla="*/ 231105 w 128"/>
                  <a:gd name="T45" fmla="*/ 0 h 225"/>
                  <a:gd name="T46" fmla="*/ 330150 w 128"/>
                  <a:gd name="T47" fmla="*/ 81153 h 225"/>
                  <a:gd name="T48" fmla="*/ 381174 w 128"/>
                  <a:gd name="T49" fmla="*/ 243459 h 225"/>
                  <a:gd name="T50" fmla="*/ 384175 w 128"/>
                  <a:gd name="T51" fmla="*/ 264499 h 225"/>
                  <a:gd name="T52" fmla="*/ 354161 w 128"/>
                  <a:gd name="T53" fmla="*/ 291550 h 225"/>
                  <a:gd name="T54" fmla="*/ 321146 w 128"/>
                  <a:gd name="T55" fmla="*/ 261493 h 225"/>
                  <a:gd name="T56" fmla="*/ 270123 w 128"/>
                  <a:gd name="T57" fmla="*/ 96181 h 225"/>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128"/>
                  <a:gd name="T88" fmla="*/ 0 h 225"/>
                  <a:gd name="T89" fmla="*/ 128 w 128"/>
                  <a:gd name="T90" fmla="*/ 225 h 225"/>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128" h="225">
                    <a:moveTo>
                      <a:pt x="90" y="32"/>
                    </a:moveTo>
                    <a:cubicBezTo>
                      <a:pt x="86" y="32"/>
                      <a:pt x="86" y="32"/>
                      <a:pt x="86" y="32"/>
                    </a:cubicBezTo>
                    <a:cubicBezTo>
                      <a:pt x="117" y="137"/>
                      <a:pt x="117" y="137"/>
                      <a:pt x="117" y="137"/>
                    </a:cubicBezTo>
                    <a:cubicBezTo>
                      <a:pt x="90" y="137"/>
                      <a:pt x="90" y="137"/>
                      <a:pt x="90" y="137"/>
                    </a:cubicBezTo>
                    <a:cubicBezTo>
                      <a:pt x="90" y="210"/>
                      <a:pt x="90" y="210"/>
                      <a:pt x="90" y="210"/>
                    </a:cubicBezTo>
                    <a:cubicBezTo>
                      <a:pt x="90" y="218"/>
                      <a:pt x="87" y="225"/>
                      <a:pt x="78" y="225"/>
                    </a:cubicBezTo>
                    <a:cubicBezTo>
                      <a:pt x="70" y="225"/>
                      <a:pt x="67" y="218"/>
                      <a:pt x="67" y="210"/>
                    </a:cubicBezTo>
                    <a:cubicBezTo>
                      <a:pt x="67" y="137"/>
                      <a:pt x="67" y="137"/>
                      <a:pt x="67" y="137"/>
                    </a:cubicBezTo>
                    <a:cubicBezTo>
                      <a:pt x="61" y="137"/>
                      <a:pt x="61" y="137"/>
                      <a:pt x="61" y="137"/>
                    </a:cubicBezTo>
                    <a:cubicBezTo>
                      <a:pt x="61" y="210"/>
                      <a:pt x="61" y="210"/>
                      <a:pt x="61" y="210"/>
                    </a:cubicBezTo>
                    <a:cubicBezTo>
                      <a:pt x="61" y="218"/>
                      <a:pt x="59" y="225"/>
                      <a:pt x="50" y="225"/>
                    </a:cubicBezTo>
                    <a:cubicBezTo>
                      <a:pt x="41" y="225"/>
                      <a:pt x="39" y="218"/>
                      <a:pt x="39" y="210"/>
                    </a:cubicBezTo>
                    <a:cubicBezTo>
                      <a:pt x="39" y="137"/>
                      <a:pt x="39" y="137"/>
                      <a:pt x="39" y="137"/>
                    </a:cubicBezTo>
                    <a:cubicBezTo>
                      <a:pt x="11" y="137"/>
                      <a:pt x="11" y="137"/>
                      <a:pt x="11" y="137"/>
                    </a:cubicBezTo>
                    <a:cubicBezTo>
                      <a:pt x="42" y="32"/>
                      <a:pt x="42" y="32"/>
                      <a:pt x="42" y="32"/>
                    </a:cubicBezTo>
                    <a:cubicBezTo>
                      <a:pt x="39" y="32"/>
                      <a:pt x="39" y="32"/>
                      <a:pt x="39" y="32"/>
                    </a:cubicBezTo>
                    <a:cubicBezTo>
                      <a:pt x="21" y="87"/>
                      <a:pt x="21" y="87"/>
                      <a:pt x="21" y="87"/>
                    </a:cubicBezTo>
                    <a:cubicBezTo>
                      <a:pt x="19" y="93"/>
                      <a:pt x="16" y="97"/>
                      <a:pt x="10" y="97"/>
                    </a:cubicBezTo>
                    <a:cubicBezTo>
                      <a:pt x="5" y="97"/>
                      <a:pt x="0" y="94"/>
                      <a:pt x="0" y="88"/>
                    </a:cubicBezTo>
                    <a:cubicBezTo>
                      <a:pt x="0" y="86"/>
                      <a:pt x="1" y="84"/>
                      <a:pt x="2" y="81"/>
                    </a:cubicBezTo>
                    <a:cubicBezTo>
                      <a:pt x="18" y="27"/>
                      <a:pt x="18" y="27"/>
                      <a:pt x="18" y="27"/>
                    </a:cubicBezTo>
                    <a:cubicBezTo>
                      <a:pt x="23" y="10"/>
                      <a:pt x="32" y="0"/>
                      <a:pt x="51" y="0"/>
                    </a:cubicBezTo>
                    <a:cubicBezTo>
                      <a:pt x="77" y="0"/>
                      <a:pt x="77" y="0"/>
                      <a:pt x="77" y="0"/>
                    </a:cubicBezTo>
                    <a:cubicBezTo>
                      <a:pt x="96" y="0"/>
                      <a:pt x="105" y="10"/>
                      <a:pt x="110" y="27"/>
                    </a:cubicBezTo>
                    <a:cubicBezTo>
                      <a:pt x="127" y="81"/>
                      <a:pt x="127" y="81"/>
                      <a:pt x="127" y="81"/>
                    </a:cubicBezTo>
                    <a:cubicBezTo>
                      <a:pt x="127" y="83"/>
                      <a:pt x="128" y="86"/>
                      <a:pt x="128" y="88"/>
                    </a:cubicBezTo>
                    <a:cubicBezTo>
                      <a:pt x="128" y="94"/>
                      <a:pt x="123" y="97"/>
                      <a:pt x="118" y="97"/>
                    </a:cubicBezTo>
                    <a:cubicBezTo>
                      <a:pt x="112" y="97"/>
                      <a:pt x="109" y="93"/>
                      <a:pt x="107" y="87"/>
                    </a:cubicBezTo>
                    <a:lnTo>
                      <a:pt x="90" y="32"/>
                    </a:lnTo>
                    <a:close/>
                  </a:path>
                </a:pathLst>
              </a:custGeom>
              <a:solidFill>
                <a:schemeClr val="accent1"/>
              </a:solidFill>
              <a:ln w="25400" algn="ctr">
                <a:noFill/>
                <a:miter lim="800000"/>
              </a:ln>
              <a:effectLst>
                <a:outerShdw blurRad="63500" algn="ctr" rotWithShape="0">
                  <a:prstClr val="black">
                    <a:alpha val="40000"/>
                  </a:prstClr>
                </a:outerShdw>
              </a:effectLst>
            </p:spPr>
            <p:txBody>
              <a:bodyPr anchor="ctr"/>
              <a:lstStyle/>
              <a:p>
                <a:pPr algn="ctr" defTabSz="1146810"/>
                <a:endParaRPr lang="zh-CN" altLang="en-US" sz="2255"/>
              </a:p>
            </p:txBody>
          </p:sp>
          <p:sp>
            <p:nvSpPr>
              <p:cNvPr id="21" name="Oval 82"/>
              <p:cNvSpPr>
                <a:spLocks noChangeArrowheads="1"/>
              </p:cNvSpPr>
              <p:nvPr/>
            </p:nvSpPr>
            <p:spPr bwMode="auto">
              <a:xfrm>
                <a:off x="128588" y="0"/>
                <a:ext cx="130175" cy="131763"/>
              </a:xfrm>
              <a:prstGeom prst="ellipse">
                <a:avLst/>
              </a:prstGeom>
              <a:solidFill>
                <a:schemeClr val="accent1"/>
              </a:solidFill>
              <a:ln w="25400" algn="ctr">
                <a:noFill/>
                <a:miter lim="800000"/>
              </a:ln>
              <a:effectLst>
                <a:outerShdw blurRad="63500" algn="ctr" rotWithShape="0">
                  <a:prstClr val="black">
                    <a:alpha val="40000"/>
                  </a:prstClr>
                </a:outerShdw>
              </a:effectLst>
            </p:spPr>
            <p:txBody>
              <a:bodyPr anchor="ctr"/>
              <a:lstStyle/>
              <a:p>
                <a:pPr algn="ctr" defTabSz="1146810"/>
                <a:endParaRPr lang="zh-CN" altLang="zh-CN" sz="2255">
                  <a:sym typeface="宋体" panose="02010600030101010101" pitchFamily="2" charset="-122"/>
                </a:endParaRPr>
              </a:p>
            </p:txBody>
          </p:sp>
        </p:grpSp>
        <p:sp>
          <p:nvSpPr>
            <p:cNvPr id="17" name="任意多边形 137"/>
            <p:cNvSpPr>
              <a:spLocks noChangeArrowheads="1"/>
            </p:cNvSpPr>
            <p:nvPr/>
          </p:nvSpPr>
          <p:spPr bwMode="auto">
            <a:xfrm>
              <a:off x="3738104" y="2300287"/>
              <a:ext cx="2700867" cy="393700"/>
            </a:xfrm>
            <a:custGeom>
              <a:avLst/>
              <a:gdLst>
                <a:gd name="T0" fmla="*/ 0 w 2004060"/>
                <a:gd name="T1" fmla="*/ 295275 h 472440"/>
                <a:gd name="T2" fmla="*/ 182822 w 2004060"/>
                <a:gd name="T3" fmla="*/ 0 h 472440"/>
                <a:gd name="T4" fmla="*/ 2003425 w 2004060"/>
                <a:gd name="T5" fmla="*/ 0 h 472440"/>
                <a:gd name="T6" fmla="*/ 0 60000 65536"/>
                <a:gd name="T7" fmla="*/ 0 60000 65536"/>
                <a:gd name="T8" fmla="*/ 0 60000 65536"/>
                <a:gd name="T9" fmla="*/ 0 w 2004060"/>
                <a:gd name="T10" fmla="*/ 0 h 472440"/>
                <a:gd name="T11" fmla="*/ 2004060 w 2004060"/>
                <a:gd name="T12" fmla="*/ 472440 h 472440"/>
              </a:gdLst>
              <a:ahLst/>
              <a:cxnLst>
                <a:cxn ang="T6">
                  <a:pos x="T0" y="T1"/>
                </a:cxn>
                <a:cxn ang="T7">
                  <a:pos x="T2" y="T3"/>
                </a:cxn>
                <a:cxn ang="T8">
                  <a:pos x="T4" y="T5"/>
                </a:cxn>
              </a:cxnLst>
              <a:rect l="T9" t="T10" r="T11" b="T12"/>
              <a:pathLst>
                <a:path w="2004060" h="472440">
                  <a:moveTo>
                    <a:pt x="0" y="472440"/>
                  </a:moveTo>
                  <a:lnTo>
                    <a:pt x="182880" y="0"/>
                  </a:lnTo>
                  <a:lnTo>
                    <a:pt x="2004060" y="0"/>
                  </a:lnTo>
                </a:path>
              </a:pathLst>
            </a:custGeom>
            <a:noFill/>
            <a:ln w="9525" cap="flat" cmpd="sng">
              <a:solidFill>
                <a:schemeClr val="bg1">
                  <a:lumMod val="65000"/>
                </a:schemeClr>
              </a:solidFill>
              <a:prstDash val="sysDash"/>
              <a:bevel/>
            </a:ln>
            <a:extLst>
              <a:ext uri="{909E8E84-426E-40DD-AFC4-6F175D3DCCD1}">
                <a14:hiddenFill xmlns:a14="http://schemas.microsoft.com/office/drawing/2010/main">
                  <a:solidFill>
                    <a:srgbClr val="FFFFFF"/>
                  </a:solidFill>
                </a14:hiddenFill>
              </a:ext>
            </a:extLst>
          </p:spPr>
          <p:txBody>
            <a:bodyPr anchor="ctr"/>
            <a:lstStyle/>
            <a:p>
              <a:endParaRPr lang="zh-CN" altLang="en-US" sz="2400"/>
            </a:p>
          </p:txBody>
        </p:sp>
        <p:sp>
          <p:nvSpPr>
            <p:cNvPr id="18" name="TextBox 682"/>
            <p:cNvSpPr>
              <a:spLocks noChangeArrowheads="1"/>
            </p:cNvSpPr>
            <p:nvPr/>
          </p:nvSpPr>
          <p:spPr bwMode="auto">
            <a:xfrm>
              <a:off x="7053685" y="1950885"/>
              <a:ext cx="80502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2800" dirty="0">
                  <a:solidFill>
                    <a:schemeClr val="accent1"/>
                  </a:solidFill>
                  <a:latin typeface="Impact" panose="020B0806030902050204" pitchFamily="34" charset="0"/>
                  <a:ea typeface="方正中等线简体" pitchFamily="65" charset="-122"/>
                </a:rPr>
                <a:t>25%</a:t>
              </a:r>
              <a:endParaRPr lang="zh-CN" altLang="en-US" sz="2400" dirty="0">
                <a:solidFill>
                  <a:schemeClr val="accent1"/>
                </a:solidFill>
                <a:latin typeface="Impact" panose="020B0806030902050204" pitchFamily="34" charset="0"/>
                <a:ea typeface="方正中等线简体" pitchFamily="65" charset="-122"/>
              </a:endParaRPr>
            </a:p>
          </p:txBody>
        </p:sp>
        <p:sp>
          <p:nvSpPr>
            <p:cNvPr id="19" name="文本框 18"/>
            <p:cNvSpPr txBox="1"/>
            <p:nvPr/>
          </p:nvSpPr>
          <p:spPr>
            <a:xfrm>
              <a:off x="7770959" y="1947756"/>
              <a:ext cx="3448583" cy="566309"/>
            </a:xfrm>
            <a:prstGeom prst="rect">
              <a:avLst/>
            </a:prstGeom>
            <a:noFill/>
          </p:spPr>
          <p:txBody>
            <a:bodyPr wrap="square" rtlCol="0">
              <a:spAutoFit/>
            </a:bodyPr>
            <a:lstStyle/>
            <a:p>
              <a:pPr>
                <a:lnSpc>
                  <a:spcPct val="110000"/>
                </a:lnSpc>
              </a:pPr>
              <a:r>
                <a:rPr lang="zh-CN" altLang="en-US" sz="1400" dirty="0">
                  <a:solidFill>
                    <a:schemeClr val="tx1">
                      <a:lumMod val="85000"/>
                      <a:lumOff val="15000"/>
                    </a:schemeClr>
                  </a:solidFill>
                  <a:latin typeface="Arial" panose="020B0604020202020204" pitchFamily="34" charset="0"/>
                  <a:ea typeface="微软雅黑" panose="020B0503020204020204" pitchFamily="34" charset="-122"/>
                  <a:cs typeface="+mn-ea"/>
                  <a:sym typeface="+mn-lt"/>
                </a:rPr>
                <a:t>点击添加相关标题文字，点击添加相关标题文字，点击添加相关标题文字。</a:t>
              </a:r>
              <a:endParaRPr lang="en-GB" altLang="zh-CN" sz="1400" dirty="0">
                <a:solidFill>
                  <a:schemeClr val="tx1">
                    <a:lumMod val="85000"/>
                    <a:lumOff val="15000"/>
                  </a:schemeClr>
                </a:solidFill>
                <a:latin typeface="Arial" panose="020B0604020202020204" pitchFamily="34" charset="0"/>
                <a:ea typeface="微软雅黑" panose="020B0503020204020204" pitchFamily="34" charset="-122"/>
                <a:cs typeface="+mn-ea"/>
                <a:sym typeface="+mn-lt"/>
              </a:endParaRPr>
            </a:p>
          </p:txBody>
        </p:sp>
      </p:grpSp>
      <p:grpSp>
        <p:nvGrpSpPr>
          <p:cNvPr id="22" name="组合 21"/>
          <p:cNvGrpSpPr/>
          <p:nvPr/>
        </p:nvGrpSpPr>
        <p:grpSpPr>
          <a:xfrm>
            <a:off x="4057092" y="2668500"/>
            <a:ext cx="7162450" cy="729279"/>
            <a:chOff x="4057092" y="2668500"/>
            <a:chExt cx="7162450" cy="729279"/>
          </a:xfrm>
        </p:grpSpPr>
        <p:sp>
          <p:nvSpPr>
            <p:cNvPr id="23" name="Freeform 100"/>
            <p:cNvSpPr>
              <a:spLocks noEditPoints="1" noChangeArrowheads="1"/>
            </p:cNvSpPr>
            <p:nvPr/>
          </p:nvSpPr>
          <p:spPr bwMode="auto">
            <a:xfrm>
              <a:off x="6611345" y="2845330"/>
              <a:ext cx="270933" cy="552449"/>
            </a:xfrm>
            <a:custGeom>
              <a:avLst/>
              <a:gdLst>
                <a:gd name="T0" fmla="*/ 127000 w 40"/>
                <a:gd name="T1" fmla="*/ 51153 h 81"/>
                <a:gd name="T2" fmla="*/ 30480 w 40"/>
                <a:gd name="T3" fmla="*/ 51153 h 81"/>
                <a:gd name="T4" fmla="*/ 91440 w 40"/>
                <a:gd name="T5" fmla="*/ 271109 h 81"/>
                <a:gd name="T6" fmla="*/ 132080 w 40"/>
                <a:gd name="T7" fmla="*/ 265994 h 81"/>
                <a:gd name="T8" fmla="*/ 76200 w 40"/>
                <a:gd name="T9" fmla="*/ 281340 h 81"/>
                <a:gd name="T10" fmla="*/ 66040 w 40"/>
                <a:gd name="T11" fmla="*/ 414337 h 81"/>
                <a:gd name="T12" fmla="*/ 25400 w 40"/>
                <a:gd name="T13" fmla="*/ 271109 h 81"/>
                <a:gd name="T14" fmla="*/ 0 w 40"/>
                <a:gd name="T15" fmla="*/ 153458 h 81"/>
                <a:gd name="T16" fmla="*/ 106680 w 40"/>
                <a:gd name="T17" fmla="*/ 107421 h 81"/>
                <a:gd name="T18" fmla="*/ 152400 w 40"/>
                <a:gd name="T19" fmla="*/ 230187 h 81"/>
                <a:gd name="T20" fmla="*/ 152400 w 40"/>
                <a:gd name="T21" fmla="*/ 271109 h 81"/>
                <a:gd name="T22" fmla="*/ 203200 w 40"/>
                <a:gd name="T23" fmla="*/ 281340 h 81"/>
                <a:gd name="T24" fmla="*/ 193040 w 40"/>
                <a:gd name="T25" fmla="*/ 363184 h 81"/>
                <a:gd name="T26" fmla="*/ 81280 w 40"/>
                <a:gd name="T27" fmla="*/ 352954 h 81"/>
                <a:gd name="T28" fmla="*/ 91440 w 40"/>
                <a:gd name="T29" fmla="*/ 271109 h 81"/>
                <a:gd name="T30" fmla="*/ 162560 w 40"/>
                <a:gd name="T31" fmla="*/ 301801 h 81"/>
                <a:gd name="T32" fmla="*/ 147320 w 40"/>
                <a:gd name="T33" fmla="*/ 286455 h 81"/>
                <a:gd name="T34" fmla="*/ 142240 w 40"/>
                <a:gd name="T35" fmla="*/ 281340 h 81"/>
                <a:gd name="T36" fmla="*/ 127000 w 40"/>
                <a:gd name="T37" fmla="*/ 291570 h 81"/>
                <a:gd name="T38" fmla="*/ 127000 w 40"/>
                <a:gd name="T39" fmla="*/ 306916 h 81"/>
                <a:gd name="T40" fmla="*/ 142240 w 40"/>
                <a:gd name="T41" fmla="*/ 322262 h 81"/>
                <a:gd name="T42" fmla="*/ 147320 w 40"/>
                <a:gd name="T43" fmla="*/ 332493 h 81"/>
                <a:gd name="T44" fmla="*/ 142240 w 40"/>
                <a:gd name="T45" fmla="*/ 337608 h 81"/>
                <a:gd name="T46" fmla="*/ 142240 w 40"/>
                <a:gd name="T47" fmla="*/ 327377 h 81"/>
                <a:gd name="T48" fmla="*/ 127000 w 40"/>
                <a:gd name="T49" fmla="*/ 322262 h 81"/>
                <a:gd name="T50" fmla="*/ 132080 w 40"/>
                <a:gd name="T51" fmla="*/ 342723 h 81"/>
                <a:gd name="T52" fmla="*/ 142240 w 40"/>
                <a:gd name="T53" fmla="*/ 352954 h 81"/>
                <a:gd name="T54" fmla="*/ 147320 w 40"/>
                <a:gd name="T55" fmla="*/ 347838 h 81"/>
                <a:gd name="T56" fmla="*/ 162560 w 40"/>
                <a:gd name="T57" fmla="*/ 327377 h 81"/>
                <a:gd name="T58" fmla="*/ 157480 w 40"/>
                <a:gd name="T59" fmla="*/ 317147 h 81"/>
                <a:gd name="T60" fmla="*/ 142240 w 40"/>
                <a:gd name="T61" fmla="*/ 301801 h 81"/>
                <a:gd name="T62" fmla="*/ 142240 w 40"/>
                <a:gd name="T63" fmla="*/ 296686 h 81"/>
                <a:gd name="T64" fmla="*/ 147320 w 40"/>
                <a:gd name="T65" fmla="*/ 296686 h 81"/>
                <a:gd name="T66" fmla="*/ 147320 w 40"/>
                <a:gd name="T67" fmla="*/ 301801 h 81"/>
                <a:gd name="T68" fmla="*/ 127000 w 40"/>
                <a:gd name="T69" fmla="*/ 368300 h 81"/>
                <a:gd name="T70" fmla="*/ 86360 w 40"/>
                <a:gd name="T71" fmla="*/ 368300 h 81"/>
                <a:gd name="T72" fmla="*/ 127000 w 40"/>
                <a:gd name="T73" fmla="*/ 414337 h 81"/>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40"/>
                <a:gd name="T112" fmla="*/ 0 h 81"/>
                <a:gd name="T113" fmla="*/ 40 w 40"/>
                <a:gd name="T114" fmla="*/ 81 h 81"/>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40" h="81">
                  <a:moveTo>
                    <a:pt x="15" y="0"/>
                  </a:moveTo>
                  <a:cubicBezTo>
                    <a:pt x="21" y="0"/>
                    <a:pt x="25" y="5"/>
                    <a:pt x="25" y="10"/>
                  </a:cubicBezTo>
                  <a:cubicBezTo>
                    <a:pt x="25" y="15"/>
                    <a:pt x="21" y="19"/>
                    <a:pt x="15" y="19"/>
                  </a:cubicBezTo>
                  <a:cubicBezTo>
                    <a:pt x="10" y="19"/>
                    <a:pt x="6" y="15"/>
                    <a:pt x="6" y="10"/>
                  </a:cubicBezTo>
                  <a:cubicBezTo>
                    <a:pt x="6" y="5"/>
                    <a:pt x="10" y="0"/>
                    <a:pt x="15" y="0"/>
                  </a:cubicBezTo>
                  <a:close/>
                  <a:moveTo>
                    <a:pt x="18" y="53"/>
                  </a:moveTo>
                  <a:cubicBezTo>
                    <a:pt x="26" y="53"/>
                    <a:pt x="26" y="53"/>
                    <a:pt x="26" y="53"/>
                  </a:cubicBezTo>
                  <a:cubicBezTo>
                    <a:pt x="26" y="52"/>
                    <a:pt x="26" y="52"/>
                    <a:pt x="26" y="52"/>
                  </a:cubicBezTo>
                  <a:cubicBezTo>
                    <a:pt x="18" y="52"/>
                    <a:pt x="18" y="52"/>
                    <a:pt x="18" y="52"/>
                  </a:cubicBezTo>
                  <a:cubicBezTo>
                    <a:pt x="16" y="52"/>
                    <a:pt x="15" y="53"/>
                    <a:pt x="15" y="55"/>
                  </a:cubicBezTo>
                  <a:cubicBezTo>
                    <a:pt x="15" y="68"/>
                    <a:pt x="15" y="68"/>
                    <a:pt x="15" y="68"/>
                  </a:cubicBezTo>
                  <a:cubicBezTo>
                    <a:pt x="13" y="81"/>
                    <a:pt x="13" y="81"/>
                    <a:pt x="13" y="81"/>
                  </a:cubicBezTo>
                  <a:cubicBezTo>
                    <a:pt x="5" y="81"/>
                    <a:pt x="5" y="81"/>
                    <a:pt x="5" y="81"/>
                  </a:cubicBezTo>
                  <a:cubicBezTo>
                    <a:pt x="5" y="53"/>
                    <a:pt x="5" y="53"/>
                    <a:pt x="5" y="53"/>
                  </a:cubicBezTo>
                  <a:cubicBezTo>
                    <a:pt x="2" y="51"/>
                    <a:pt x="0" y="48"/>
                    <a:pt x="0" y="45"/>
                  </a:cubicBezTo>
                  <a:cubicBezTo>
                    <a:pt x="0" y="30"/>
                    <a:pt x="0" y="30"/>
                    <a:pt x="0" y="30"/>
                  </a:cubicBezTo>
                  <a:cubicBezTo>
                    <a:pt x="0" y="25"/>
                    <a:pt x="4" y="21"/>
                    <a:pt x="9" y="21"/>
                  </a:cubicBezTo>
                  <a:cubicBezTo>
                    <a:pt x="21" y="21"/>
                    <a:pt x="21" y="21"/>
                    <a:pt x="21" y="21"/>
                  </a:cubicBezTo>
                  <a:cubicBezTo>
                    <a:pt x="26" y="21"/>
                    <a:pt x="30" y="25"/>
                    <a:pt x="30" y="30"/>
                  </a:cubicBezTo>
                  <a:cubicBezTo>
                    <a:pt x="30" y="45"/>
                    <a:pt x="30" y="45"/>
                    <a:pt x="30" y="45"/>
                  </a:cubicBezTo>
                  <a:cubicBezTo>
                    <a:pt x="30" y="45"/>
                    <a:pt x="30" y="46"/>
                    <a:pt x="30" y="46"/>
                  </a:cubicBezTo>
                  <a:cubicBezTo>
                    <a:pt x="30" y="53"/>
                    <a:pt x="30" y="53"/>
                    <a:pt x="30" y="53"/>
                  </a:cubicBezTo>
                  <a:cubicBezTo>
                    <a:pt x="38" y="53"/>
                    <a:pt x="38" y="53"/>
                    <a:pt x="38" y="53"/>
                  </a:cubicBezTo>
                  <a:cubicBezTo>
                    <a:pt x="39" y="53"/>
                    <a:pt x="40" y="54"/>
                    <a:pt x="40" y="55"/>
                  </a:cubicBezTo>
                  <a:cubicBezTo>
                    <a:pt x="40" y="69"/>
                    <a:pt x="40" y="69"/>
                    <a:pt x="40" y="69"/>
                  </a:cubicBezTo>
                  <a:cubicBezTo>
                    <a:pt x="40" y="70"/>
                    <a:pt x="39" y="71"/>
                    <a:pt x="38" y="71"/>
                  </a:cubicBezTo>
                  <a:cubicBezTo>
                    <a:pt x="18" y="71"/>
                    <a:pt x="18" y="71"/>
                    <a:pt x="18" y="71"/>
                  </a:cubicBezTo>
                  <a:cubicBezTo>
                    <a:pt x="17" y="71"/>
                    <a:pt x="16" y="70"/>
                    <a:pt x="16" y="69"/>
                  </a:cubicBezTo>
                  <a:cubicBezTo>
                    <a:pt x="16" y="55"/>
                    <a:pt x="16" y="55"/>
                    <a:pt x="16" y="55"/>
                  </a:cubicBezTo>
                  <a:cubicBezTo>
                    <a:pt x="16" y="54"/>
                    <a:pt x="17" y="53"/>
                    <a:pt x="18" y="53"/>
                  </a:cubicBezTo>
                  <a:close/>
                  <a:moveTo>
                    <a:pt x="32" y="59"/>
                  </a:moveTo>
                  <a:cubicBezTo>
                    <a:pt x="32" y="59"/>
                    <a:pt x="32" y="59"/>
                    <a:pt x="32" y="59"/>
                  </a:cubicBezTo>
                  <a:cubicBezTo>
                    <a:pt x="32" y="58"/>
                    <a:pt x="31" y="57"/>
                    <a:pt x="31" y="57"/>
                  </a:cubicBezTo>
                  <a:cubicBezTo>
                    <a:pt x="30" y="56"/>
                    <a:pt x="30" y="56"/>
                    <a:pt x="29" y="56"/>
                  </a:cubicBezTo>
                  <a:cubicBezTo>
                    <a:pt x="29" y="55"/>
                    <a:pt x="29" y="55"/>
                    <a:pt x="29" y="55"/>
                  </a:cubicBezTo>
                  <a:cubicBezTo>
                    <a:pt x="28" y="55"/>
                    <a:pt x="28" y="55"/>
                    <a:pt x="28" y="55"/>
                  </a:cubicBezTo>
                  <a:cubicBezTo>
                    <a:pt x="28" y="56"/>
                    <a:pt x="28" y="56"/>
                    <a:pt x="28" y="56"/>
                  </a:cubicBezTo>
                  <a:cubicBezTo>
                    <a:pt x="27" y="56"/>
                    <a:pt x="26" y="56"/>
                    <a:pt x="25" y="57"/>
                  </a:cubicBezTo>
                  <a:cubicBezTo>
                    <a:pt x="25" y="57"/>
                    <a:pt x="25" y="58"/>
                    <a:pt x="25" y="59"/>
                  </a:cubicBezTo>
                  <a:cubicBezTo>
                    <a:pt x="25" y="59"/>
                    <a:pt x="25" y="60"/>
                    <a:pt x="25" y="60"/>
                  </a:cubicBezTo>
                  <a:cubicBezTo>
                    <a:pt x="25" y="61"/>
                    <a:pt x="25" y="61"/>
                    <a:pt x="26" y="62"/>
                  </a:cubicBezTo>
                  <a:cubicBezTo>
                    <a:pt x="26" y="62"/>
                    <a:pt x="27" y="62"/>
                    <a:pt x="28" y="63"/>
                  </a:cubicBezTo>
                  <a:cubicBezTo>
                    <a:pt x="28" y="63"/>
                    <a:pt x="28" y="63"/>
                    <a:pt x="29" y="64"/>
                  </a:cubicBezTo>
                  <a:cubicBezTo>
                    <a:pt x="29" y="64"/>
                    <a:pt x="29" y="64"/>
                    <a:pt x="29" y="65"/>
                  </a:cubicBezTo>
                  <a:cubicBezTo>
                    <a:pt x="29" y="65"/>
                    <a:pt x="29" y="66"/>
                    <a:pt x="29" y="66"/>
                  </a:cubicBezTo>
                  <a:cubicBezTo>
                    <a:pt x="28" y="66"/>
                    <a:pt x="28" y="66"/>
                    <a:pt x="28" y="66"/>
                  </a:cubicBezTo>
                  <a:cubicBezTo>
                    <a:pt x="28" y="66"/>
                    <a:pt x="28" y="66"/>
                    <a:pt x="28" y="66"/>
                  </a:cubicBezTo>
                  <a:cubicBezTo>
                    <a:pt x="28" y="65"/>
                    <a:pt x="28" y="65"/>
                    <a:pt x="28" y="64"/>
                  </a:cubicBezTo>
                  <a:cubicBezTo>
                    <a:pt x="28" y="63"/>
                    <a:pt x="28" y="63"/>
                    <a:pt x="28" y="63"/>
                  </a:cubicBezTo>
                  <a:cubicBezTo>
                    <a:pt x="25" y="63"/>
                    <a:pt x="25" y="63"/>
                    <a:pt x="25" y="63"/>
                  </a:cubicBezTo>
                  <a:cubicBezTo>
                    <a:pt x="25" y="64"/>
                    <a:pt x="25" y="64"/>
                    <a:pt x="25" y="64"/>
                  </a:cubicBezTo>
                  <a:cubicBezTo>
                    <a:pt x="25" y="65"/>
                    <a:pt x="25" y="66"/>
                    <a:pt x="26" y="67"/>
                  </a:cubicBezTo>
                  <a:cubicBezTo>
                    <a:pt x="26" y="67"/>
                    <a:pt x="27" y="68"/>
                    <a:pt x="28" y="68"/>
                  </a:cubicBezTo>
                  <a:cubicBezTo>
                    <a:pt x="28" y="69"/>
                    <a:pt x="28" y="69"/>
                    <a:pt x="28" y="69"/>
                  </a:cubicBezTo>
                  <a:cubicBezTo>
                    <a:pt x="29" y="69"/>
                    <a:pt x="29" y="69"/>
                    <a:pt x="29" y="69"/>
                  </a:cubicBezTo>
                  <a:cubicBezTo>
                    <a:pt x="29" y="68"/>
                    <a:pt x="29" y="68"/>
                    <a:pt x="29" y="68"/>
                  </a:cubicBezTo>
                  <a:cubicBezTo>
                    <a:pt x="30" y="68"/>
                    <a:pt x="31" y="67"/>
                    <a:pt x="31" y="67"/>
                  </a:cubicBezTo>
                  <a:cubicBezTo>
                    <a:pt x="32" y="66"/>
                    <a:pt x="32" y="65"/>
                    <a:pt x="32" y="64"/>
                  </a:cubicBezTo>
                  <a:cubicBezTo>
                    <a:pt x="32" y="64"/>
                    <a:pt x="32" y="63"/>
                    <a:pt x="32" y="63"/>
                  </a:cubicBezTo>
                  <a:cubicBezTo>
                    <a:pt x="31" y="62"/>
                    <a:pt x="31" y="62"/>
                    <a:pt x="31" y="62"/>
                  </a:cubicBezTo>
                  <a:cubicBezTo>
                    <a:pt x="31" y="61"/>
                    <a:pt x="30" y="61"/>
                    <a:pt x="29" y="61"/>
                  </a:cubicBezTo>
                  <a:cubicBezTo>
                    <a:pt x="29" y="60"/>
                    <a:pt x="28" y="60"/>
                    <a:pt x="28" y="59"/>
                  </a:cubicBezTo>
                  <a:cubicBezTo>
                    <a:pt x="28" y="59"/>
                    <a:pt x="28" y="59"/>
                    <a:pt x="28" y="58"/>
                  </a:cubicBezTo>
                  <a:cubicBezTo>
                    <a:pt x="28" y="58"/>
                    <a:pt x="28" y="58"/>
                    <a:pt x="28" y="58"/>
                  </a:cubicBezTo>
                  <a:cubicBezTo>
                    <a:pt x="28" y="58"/>
                    <a:pt x="28" y="58"/>
                    <a:pt x="28" y="58"/>
                  </a:cubicBezTo>
                  <a:cubicBezTo>
                    <a:pt x="28" y="58"/>
                    <a:pt x="28" y="58"/>
                    <a:pt x="29" y="58"/>
                  </a:cubicBezTo>
                  <a:cubicBezTo>
                    <a:pt x="29" y="58"/>
                    <a:pt x="29" y="58"/>
                    <a:pt x="29" y="59"/>
                  </a:cubicBezTo>
                  <a:cubicBezTo>
                    <a:pt x="29" y="59"/>
                    <a:pt x="29" y="59"/>
                    <a:pt x="29" y="59"/>
                  </a:cubicBezTo>
                  <a:cubicBezTo>
                    <a:pt x="32" y="59"/>
                    <a:pt x="32" y="59"/>
                    <a:pt x="32" y="59"/>
                  </a:cubicBezTo>
                  <a:close/>
                  <a:moveTo>
                    <a:pt x="25" y="72"/>
                  </a:moveTo>
                  <a:cubicBezTo>
                    <a:pt x="18" y="72"/>
                    <a:pt x="18" y="72"/>
                    <a:pt x="18" y="72"/>
                  </a:cubicBezTo>
                  <a:cubicBezTo>
                    <a:pt x="18" y="72"/>
                    <a:pt x="17" y="72"/>
                    <a:pt x="17" y="72"/>
                  </a:cubicBezTo>
                  <a:cubicBezTo>
                    <a:pt x="18" y="81"/>
                    <a:pt x="18" y="81"/>
                    <a:pt x="18" y="81"/>
                  </a:cubicBezTo>
                  <a:cubicBezTo>
                    <a:pt x="25" y="81"/>
                    <a:pt x="25" y="81"/>
                    <a:pt x="25" y="81"/>
                  </a:cubicBezTo>
                  <a:lnTo>
                    <a:pt x="25" y="72"/>
                  </a:lnTo>
                  <a:close/>
                </a:path>
              </a:pathLst>
            </a:custGeom>
            <a:solidFill>
              <a:schemeClr val="accent2"/>
            </a:solidFill>
            <a:ln w="25400" algn="ctr">
              <a:noFill/>
              <a:miter lim="800000"/>
            </a:ln>
            <a:effectLst>
              <a:outerShdw blurRad="63500" algn="ctr" rotWithShape="0">
                <a:prstClr val="black">
                  <a:alpha val="40000"/>
                </a:prstClr>
              </a:outerShdw>
            </a:effectLst>
          </p:spPr>
          <p:txBody>
            <a:bodyPr anchor="ctr"/>
            <a:lstStyle/>
            <a:p>
              <a:pPr algn="ctr" defTabSz="1146810"/>
              <a:endParaRPr lang="zh-CN" altLang="en-US" sz="2255" dirty="0"/>
            </a:p>
          </p:txBody>
        </p:sp>
        <p:sp>
          <p:nvSpPr>
            <p:cNvPr id="24" name="任意多边形 138"/>
            <p:cNvSpPr>
              <a:spLocks noChangeArrowheads="1"/>
            </p:cNvSpPr>
            <p:nvPr/>
          </p:nvSpPr>
          <p:spPr bwMode="auto">
            <a:xfrm>
              <a:off x="4057092" y="3146952"/>
              <a:ext cx="2381879" cy="138048"/>
            </a:xfrm>
            <a:custGeom>
              <a:avLst/>
              <a:gdLst>
                <a:gd name="T0" fmla="*/ 0 w 1577340"/>
                <a:gd name="T1" fmla="*/ 0 h 45720"/>
                <a:gd name="T2" fmla="*/ 1704975 w 1577340"/>
                <a:gd name="T3" fmla="*/ 0 h 45720"/>
                <a:gd name="T4" fmla="*/ 0 60000 65536"/>
                <a:gd name="T5" fmla="*/ 0 60000 65536"/>
                <a:gd name="T6" fmla="*/ 0 w 1577340"/>
                <a:gd name="T7" fmla="*/ 0 h 45720"/>
                <a:gd name="T8" fmla="*/ 1577340 w 1577340"/>
                <a:gd name="T9" fmla="*/ 45720 h 45720"/>
              </a:gdLst>
              <a:ahLst/>
              <a:cxnLst>
                <a:cxn ang="T4">
                  <a:pos x="T0" y="T1"/>
                </a:cxn>
                <a:cxn ang="T5">
                  <a:pos x="T2" y="T3"/>
                </a:cxn>
              </a:cxnLst>
              <a:rect l="T6" t="T7" r="T8" b="T9"/>
              <a:pathLst>
                <a:path w="1577340" h="45720">
                  <a:moveTo>
                    <a:pt x="0" y="0"/>
                  </a:moveTo>
                  <a:lnTo>
                    <a:pt x="1577340" y="0"/>
                  </a:lnTo>
                </a:path>
              </a:pathLst>
            </a:custGeom>
            <a:noFill/>
            <a:ln w="9525" cap="flat" cmpd="sng">
              <a:solidFill>
                <a:schemeClr val="bg1">
                  <a:lumMod val="65000"/>
                </a:schemeClr>
              </a:solidFill>
              <a:prstDash val="sysDash"/>
              <a:bevel/>
            </a:ln>
            <a:extLst>
              <a:ext uri="{909E8E84-426E-40DD-AFC4-6F175D3DCCD1}">
                <a14:hiddenFill xmlns:a14="http://schemas.microsoft.com/office/drawing/2010/main">
                  <a:solidFill>
                    <a:srgbClr val="FFFFFF"/>
                  </a:solidFill>
                </a14:hiddenFill>
              </a:ext>
            </a:extLst>
          </p:spPr>
          <p:txBody>
            <a:bodyPr anchor="ctr"/>
            <a:lstStyle/>
            <a:p>
              <a:endParaRPr lang="zh-CN" altLang="en-US" sz="2400"/>
            </a:p>
          </p:txBody>
        </p:sp>
        <p:sp>
          <p:nvSpPr>
            <p:cNvPr id="25" name="TextBox 682"/>
            <p:cNvSpPr>
              <a:spLocks noChangeArrowheads="1"/>
            </p:cNvSpPr>
            <p:nvPr/>
          </p:nvSpPr>
          <p:spPr bwMode="auto">
            <a:xfrm>
              <a:off x="7038867" y="2763685"/>
              <a:ext cx="80502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2800" dirty="0">
                  <a:solidFill>
                    <a:schemeClr val="accent2"/>
                  </a:solidFill>
                  <a:latin typeface="Impact" panose="020B0806030902050204" pitchFamily="34" charset="0"/>
                  <a:ea typeface="方正中等线简体" pitchFamily="65" charset="-122"/>
                </a:rPr>
                <a:t>25%</a:t>
              </a:r>
              <a:endParaRPr lang="zh-CN" altLang="en-US" sz="2800" dirty="0">
                <a:solidFill>
                  <a:schemeClr val="accent2"/>
                </a:solidFill>
                <a:latin typeface="Impact" panose="020B0806030902050204" pitchFamily="34" charset="0"/>
                <a:ea typeface="方正中等线简体" pitchFamily="65" charset="-122"/>
              </a:endParaRPr>
            </a:p>
          </p:txBody>
        </p:sp>
        <p:sp>
          <p:nvSpPr>
            <p:cNvPr id="26" name="文本框 25"/>
            <p:cNvSpPr txBox="1"/>
            <p:nvPr/>
          </p:nvSpPr>
          <p:spPr>
            <a:xfrm>
              <a:off x="7770959" y="2668500"/>
              <a:ext cx="3448583" cy="566309"/>
            </a:xfrm>
            <a:prstGeom prst="rect">
              <a:avLst/>
            </a:prstGeom>
            <a:noFill/>
          </p:spPr>
          <p:txBody>
            <a:bodyPr wrap="square" rtlCol="0">
              <a:spAutoFit/>
            </a:bodyPr>
            <a:lstStyle/>
            <a:p>
              <a:pPr>
                <a:lnSpc>
                  <a:spcPct val="110000"/>
                </a:lnSpc>
              </a:pPr>
              <a:r>
                <a:rPr lang="zh-CN" altLang="en-US" sz="1400" dirty="0">
                  <a:solidFill>
                    <a:schemeClr val="tx1">
                      <a:lumMod val="85000"/>
                      <a:lumOff val="15000"/>
                    </a:schemeClr>
                  </a:solidFill>
                  <a:latin typeface="Arial" panose="020B0604020202020204" pitchFamily="34" charset="0"/>
                  <a:ea typeface="微软雅黑" panose="020B0503020204020204" pitchFamily="34" charset="-122"/>
                  <a:cs typeface="+mn-ea"/>
                  <a:sym typeface="+mn-lt"/>
                </a:rPr>
                <a:t>点击添加相关标题文字，点击添加相关标题文字，点击添加相关标题文字。</a:t>
              </a:r>
              <a:endParaRPr lang="en-GB" altLang="zh-CN" sz="1400" dirty="0">
                <a:solidFill>
                  <a:schemeClr val="tx1">
                    <a:lumMod val="85000"/>
                    <a:lumOff val="15000"/>
                  </a:schemeClr>
                </a:solidFill>
                <a:latin typeface="Arial" panose="020B0604020202020204" pitchFamily="34" charset="0"/>
                <a:ea typeface="微软雅黑" panose="020B0503020204020204" pitchFamily="34" charset="-122"/>
                <a:cs typeface="+mn-ea"/>
                <a:sym typeface="+mn-lt"/>
              </a:endParaRPr>
            </a:p>
          </p:txBody>
        </p:sp>
      </p:grpSp>
      <p:grpSp>
        <p:nvGrpSpPr>
          <p:cNvPr id="27" name="组合 26"/>
          <p:cNvGrpSpPr/>
          <p:nvPr/>
        </p:nvGrpSpPr>
        <p:grpSpPr>
          <a:xfrm>
            <a:off x="4783738" y="3549553"/>
            <a:ext cx="6435804" cy="735110"/>
            <a:chOff x="4783738" y="3549553"/>
            <a:chExt cx="6435804" cy="735110"/>
          </a:xfrm>
        </p:grpSpPr>
        <p:grpSp>
          <p:nvGrpSpPr>
            <p:cNvPr id="28" name="组合 135"/>
            <p:cNvGrpSpPr/>
            <p:nvPr/>
          </p:nvGrpSpPr>
          <p:grpSpPr bwMode="auto">
            <a:xfrm>
              <a:off x="6630396" y="3702579"/>
              <a:ext cx="230716" cy="582084"/>
              <a:chOff x="0" y="0"/>
              <a:chExt cx="266700" cy="673100"/>
            </a:xfrm>
          </p:grpSpPr>
          <p:sp>
            <p:nvSpPr>
              <p:cNvPr id="32" name="Freeform 83"/>
              <p:cNvSpPr>
                <a:spLocks noChangeArrowheads="1"/>
              </p:cNvSpPr>
              <p:nvPr/>
            </p:nvSpPr>
            <p:spPr bwMode="auto">
              <a:xfrm>
                <a:off x="0" y="120650"/>
                <a:ext cx="266700" cy="552450"/>
              </a:xfrm>
              <a:custGeom>
                <a:avLst/>
                <a:gdLst>
                  <a:gd name="T0" fmla="*/ 59933 w 89"/>
                  <a:gd name="T1" fmla="*/ 90073 h 184"/>
                  <a:gd name="T2" fmla="*/ 53939 w 89"/>
                  <a:gd name="T3" fmla="*/ 90073 h 184"/>
                  <a:gd name="T4" fmla="*/ 53939 w 89"/>
                  <a:gd name="T5" fmla="*/ 231188 h 184"/>
                  <a:gd name="T6" fmla="*/ 26970 w 89"/>
                  <a:gd name="T7" fmla="*/ 267218 h 184"/>
                  <a:gd name="T8" fmla="*/ 0 w 89"/>
                  <a:gd name="T9" fmla="*/ 231188 h 184"/>
                  <a:gd name="T10" fmla="*/ 0 w 89"/>
                  <a:gd name="T11" fmla="*/ 90073 h 184"/>
                  <a:gd name="T12" fmla="*/ 74916 w 89"/>
                  <a:gd name="T13" fmla="*/ 0 h 184"/>
                  <a:gd name="T14" fmla="*/ 191784 w 89"/>
                  <a:gd name="T15" fmla="*/ 0 h 184"/>
                  <a:gd name="T16" fmla="*/ 266700 w 89"/>
                  <a:gd name="T17" fmla="*/ 90073 h 184"/>
                  <a:gd name="T18" fmla="*/ 266700 w 89"/>
                  <a:gd name="T19" fmla="*/ 231188 h 184"/>
                  <a:gd name="T20" fmla="*/ 239730 w 89"/>
                  <a:gd name="T21" fmla="*/ 267218 h 184"/>
                  <a:gd name="T22" fmla="*/ 212761 w 89"/>
                  <a:gd name="T23" fmla="*/ 231188 h 184"/>
                  <a:gd name="T24" fmla="*/ 212761 w 89"/>
                  <a:gd name="T25" fmla="*/ 90073 h 184"/>
                  <a:gd name="T26" fmla="*/ 206767 w 89"/>
                  <a:gd name="T27" fmla="*/ 90073 h 184"/>
                  <a:gd name="T28" fmla="*/ 206767 w 89"/>
                  <a:gd name="T29" fmla="*/ 507413 h 184"/>
                  <a:gd name="T30" fmla="*/ 206767 w 89"/>
                  <a:gd name="T31" fmla="*/ 513418 h 184"/>
                  <a:gd name="T32" fmla="*/ 170808 w 89"/>
                  <a:gd name="T33" fmla="*/ 552450 h 184"/>
                  <a:gd name="T34" fmla="*/ 137845 w 89"/>
                  <a:gd name="T35" fmla="*/ 513418 h 184"/>
                  <a:gd name="T36" fmla="*/ 137845 w 89"/>
                  <a:gd name="T37" fmla="*/ 507413 h 184"/>
                  <a:gd name="T38" fmla="*/ 137845 w 89"/>
                  <a:gd name="T39" fmla="*/ 270220 h 184"/>
                  <a:gd name="T40" fmla="*/ 128855 w 89"/>
                  <a:gd name="T41" fmla="*/ 270220 h 184"/>
                  <a:gd name="T42" fmla="*/ 128855 w 89"/>
                  <a:gd name="T43" fmla="*/ 507413 h 184"/>
                  <a:gd name="T44" fmla="*/ 128855 w 89"/>
                  <a:gd name="T45" fmla="*/ 513418 h 184"/>
                  <a:gd name="T46" fmla="*/ 95892 w 89"/>
                  <a:gd name="T47" fmla="*/ 552450 h 184"/>
                  <a:gd name="T48" fmla="*/ 59933 w 89"/>
                  <a:gd name="T49" fmla="*/ 513418 h 184"/>
                  <a:gd name="T50" fmla="*/ 59933 w 89"/>
                  <a:gd name="T51" fmla="*/ 507413 h 184"/>
                  <a:gd name="T52" fmla="*/ 59933 w 89"/>
                  <a:gd name="T53" fmla="*/ 90073 h 184"/>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89"/>
                  <a:gd name="T82" fmla="*/ 0 h 184"/>
                  <a:gd name="T83" fmla="*/ 89 w 89"/>
                  <a:gd name="T84" fmla="*/ 184 h 184"/>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89" h="184">
                    <a:moveTo>
                      <a:pt x="20" y="30"/>
                    </a:moveTo>
                    <a:cubicBezTo>
                      <a:pt x="18" y="30"/>
                      <a:pt x="18" y="30"/>
                      <a:pt x="18" y="30"/>
                    </a:cubicBezTo>
                    <a:cubicBezTo>
                      <a:pt x="18" y="77"/>
                      <a:pt x="18" y="77"/>
                      <a:pt x="18" y="77"/>
                    </a:cubicBezTo>
                    <a:cubicBezTo>
                      <a:pt x="18" y="83"/>
                      <a:pt x="16" y="89"/>
                      <a:pt x="9" y="89"/>
                    </a:cubicBezTo>
                    <a:cubicBezTo>
                      <a:pt x="2" y="89"/>
                      <a:pt x="0" y="83"/>
                      <a:pt x="0" y="77"/>
                    </a:cubicBezTo>
                    <a:cubicBezTo>
                      <a:pt x="0" y="30"/>
                      <a:pt x="0" y="30"/>
                      <a:pt x="0" y="30"/>
                    </a:cubicBezTo>
                    <a:cubicBezTo>
                      <a:pt x="0" y="15"/>
                      <a:pt x="7" y="0"/>
                      <a:pt x="25" y="0"/>
                    </a:cubicBezTo>
                    <a:cubicBezTo>
                      <a:pt x="64" y="0"/>
                      <a:pt x="64" y="0"/>
                      <a:pt x="64" y="0"/>
                    </a:cubicBezTo>
                    <a:cubicBezTo>
                      <a:pt x="82" y="0"/>
                      <a:pt x="89" y="15"/>
                      <a:pt x="89" y="30"/>
                    </a:cubicBezTo>
                    <a:cubicBezTo>
                      <a:pt x="89" y="77"/>
                      <a:pt x="89" y="77"/>
                      <a:pt x="89" y="77"/>
                    </a:cubicBezTo>
                    <a:cubicBezTo>
                      <a:pt x="89" y="83"/>
                      <a:pt x="87" y="89"/>
                      <a:pt x="80" y="89"/>
                    </a:cubicBezTo>
                    <a:cubicBezTo>
                      <a:pt x="73" y="89"/>
                      <a:pt x="71" y="83"/>
                      <a:pt x="71" y="77"/>
                    </a:cubicBezTo>
                    <a:cubicBezTo>
                      <a:pt x="71" y="30"/>
                      <a:pt x="71" y="30"/>
                      <a:pt x="71" y="30"/>
                    </a:cubicBezTo>
                    <a:cubicBezTo>
                      <a:pt x="69" y="30"/>
                      <a:pt x="69" y="30"/>
                      <a:pt x="69" y="30"/>
                    </a:cubicBezTo>
                    <a:cubicBezTo>
                      <a:pt x="69" y="169"/>
                      <a:pt x="69" y="169"/>
                      <a:pt x="69" y="169"/>
                    </a:cubicBezTo>
                    <a:cubicBezTo>
                      <a:pt x="69" y="171"/>
                      <a:pt x="69" y="171"/>
                      <a:pt x="69" y="171"/>
                    </a:cubicBezTo>
                    <a:cubicBezTo>
                      <a:pt x="69" y="178"/>
                      <a:pt x="64" y="184"/>
                      <a:pt x="57" y="184"/>
                    </a:cubicBezTo>
                    <a:cubicBezTo>
                      <a:pt x="50" y="184"/>
                      <a:pt x="46" y="178"/>
                      <a:pt x="46" y="171"/>
                    </a:cubicBezTo>
                    <a:cubicBezTo>
                      <a:pt x="46" y="169"/>
                      <a:pt x="46" y="169"/>
                      <a:pt x="46" y="169"/>
                    </a:cubicBezTo>
                    <a:cubicBezTo>
                      <a:pt x="46" y="90"/>
                      <a:pt x="46" y="90"/>
                      <a:pt x="46" y="90"/>
                    </a:cubicBezTo>
                    <a:cubicBezTo>
                      <a:pt x="43" y="90"/>
                      <a:pt x="43" y="90"/>
                      <a:pt x="43" y="90"/>
                    </a:cubicBezTo>
                    <a:cubicBezTo>
                      <a:pt x="43" y="169"/>
                      <a:pt x="43" y="169"/>
                      <a:pt x="43" y="169"/>
                    </a:cubicBezTo>
                    <a:cubicBezTo>
                      <a:pt x="43" y="171"/>
                      <a:pt x="43" y="171"/>
                      <a:pt x="43" y="171"/>
                    </a:cubicBezTo>
                    <a:cubicBezTo>
                      <a:pt x="43" y="178"/>
                      <a:pt x="39" y="184"/>
                      <a:pt x="32" y="184"/>
                    </a:cubicBezTo>
                    <a:cubicBezTo>
                      <a:pt x="25" y="184"/>
                      <a:pt x="20" y="178"/>
                      <a:pt x="20" y="171"/>
                    </a:cubicBezTo>
                    <a:cubicBezTo>
                      <a:pt x="20" y="169"/>
                      <a:pt x="20" y="169"/>
                      <a:pt x="20" y="169"/>
                    </a:cubicBezTo>
                    <a:lnTo>
                      <a:pt x="20" y="30"/>
                    </a:lnTo>
                    <a:close/>
                  </a:path>
                </a:pathLst>
              </a:custGeom>
              <a:solidFill>
                <a:schemeClr val="accent3"/>
              </a:solidFill>
              <a:ln w="25400" algn="ctr">
                <a:noFill/>
                <a:miter lim="800000"/>
              </a:ln>
              <a:effectLst>
                <a:outerShdw blurRad="63500" algn="ctr" rotWithShape="0">
                  <a:prstClr val="black">
                    <a:alpha val="40000"/>
                  </a:prstClr>
                </a:outerShdw>
              </a:effectLst>
            </p:spPr>
            <p:txBody>
              <a:bodyPr anchor="ctr"/>
              <a:lstStyle/>
              <a:p>
                <a:pPr algn="ctr" defTabSz="1146810"/>
                <a:endParaRPr lang="zh-CN" altLang="en-US" sz="2255"/>
              </a:p>
            </p:txBody>
          </p:sp>
          <p:sp>
            <p:nvSpPr>
              <p:cNvPr id="33" name="Oval 84"/>
              <p:cNvSpPr>
                <a:spLocks noChangeArrowheads="1"/>
              </p:cNvSpPr>
              <p:nvPr/>
            </p:nvSpPr>
            <p:spPr bwMode="auto">
              <a:xfrm>
                <a:off x="80963" y="0"/>
                <a:ext cx="104775" cy="107950"/>
              </a:xfrm>
              <a:prstGeom prst="ellipse">
                <a:avLst/>
              </a:prstGeom>
              <a:solidFill>
                <a:schemeClr val="accent3"/>
              </a:solidFill>
              <a:ln w="25400" algn="ctr">
                <a:noFill/>
                <a:miter lim="800000"/>
              </a:ln>
              <a:effectLst>
                <a:outerShdw blurRad="63500" algn="ctr" rotWithShape="0">
                  <a:prstClr val="black">
                    <a:alpha val="40000"/>
                  </a:prstClr>
                </a:outerShdw>
              </a:effectLst>
            </p:spPr>
            <p:txBody>
              <a:bodyPr anchor="ctr"/>
              <a:lstStyle/>
              <a:p>
                <a:pPr algn="ctr" defTabSz="1146810"/>
                <a:endParaRPr lang="zh-CN" altLang="zh-CN" sz="2255">
                  <a:sym typeface="宋体" panose="02010600030101010101" pitchFamily="2" charset="-122"/>
                </a:endParaRPr>
              </a:p>
            </p:txBody>
          </p:sp>
        </p:grpSp>
        <p:sp>
          <p:nvSpPr>
            <p:cNvPr id="29" name="任意多边形 144"/>
            <p:cNvSpPr>
              <a:spLocks noChangeArrowheads="1"/>
            </p:cNvSpPr>
            <p:nvPr/>
          </p:nvSpPr>
          <p:spPr bwMode="auto">
            <a:xfrm>
              <a:off x="4783738" y="4019020"/>
              <a:ext cx="1655233" cy="61384"/>
            </a:xfrm>
            <a:custGeom>
              <a:avLst/>
              <a:gdLst>
                <a:gd name="T0" fmla="*/ 0 w 1577340"/>
                <a:gd name="T1" fmla="*/ 0 h 45720"/>
                <a:gd name="T2" fmla="*/ 1241425 w 1577340"/>
                <a:gd name="T3" fmla="*/ 0 h 45720"/>
                <a:gd name="T4" fmla="*/ 0 60000 65536"/>
                <a:gd name="T5" fmla="*/ 0 60000 65536"/>
                <a:gd name="T6" fmla="*/ 0 w 1577340"/>
                <a:gd name="T7" fmla="*/ 0 h 45720"/>
                <a:gd name="T8" fmla="*/ 1577340 w 1577340"/>
                <a:gd name="T9" fmla="*/ 45720 h 45720"/>
              </a:gdLst>
              <a:ahLst/>
              <a:cxnLst>
                <a:cxn ang="T4">
                  <a:pos x="T0" y="T1"/>
                </a:cxn>
                <a:cxn ang="T5">
                  <a:pos x="T2" y="T3"/>
                </a:cxn>
              </a:cxnLst>
              <a:rect l="T6" t="T7" r="T8" b="T9"/>
              <a:pathLst>
                <a:path w="1577340" h="45720">
                  <a:moveTo>
                    <a:pt x="0" y="0"/>
                  </a:moveTo>
                  <a:lnTo>
                    <a:pt x="1577340" y="0"/>
                  </a:lnTo>
                </a:path>
              </a:pathLst>
            </a:custGeom>
            <a:noFill/>
            <a:ln w="9525" cap="flat" cmpd="sng">
              <a:solidFill>
                <a:schemeClr val="bg1">
                  <a:lumMod val="65000"/>
                </a:schemeClr>
              </a:solidFill>
              <a:prstDash val="sysDash"/>
              <a:bevel/>
            </a:ln>
            <a:extLst>
              <a:ext uri="{909E8E84-426E-40DD-AFC4-6F175D3DCCD1}">
                <a14:hiddenFill xmlns:a14="http://schemas.microsoft.com/office/drawing/2010/main">
                  <a:solidFill>
                    <a:srgbClr val="FFFFFF"/>
                  </a:solidFill>
                </a14:hiddenFill>
              </a:ext>
            </a:extLst>
          </p:spPr>
          <p:txBody>
            <a:bodyPr anchor="ctr"/>
            <a:lstStyle/>
            <a:p>
              <a:endParaRPr lang="zh-CN" altLang="en-US" sz="2400"/>
            </a:p>
          </p:txBody>
        </p:sp>
        <p:sp>
          <p:nvSpPr>
            <p:cNvPr id="30" name="TextBox 682"/>
            <p:cNvSpPr>
              <a:spLocks noChangeArrowheads="1"/>
            </p:cNvSpPr>
            <p:nvPr/>
          </p:nvSpPr>
          <p:spPr bwMode="auto">
            <a:xfrm>
              <a:off x="7016343" y="3577547"/>
              <a:ext cx="80502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2800" dirty="0">
                  <a:solidFill>
                    <a:schemeClr val="accent3"/>
                  </a:solidFill>
                  <a:latin typeface="Impact" panose="020B0806030902050204" pitchFamily="34" charset="0"/>
                  <a:ea typeface="方正中等线简体" pitchFamily="65" charset="-122"/>
                </a:rPr>
                <a:t>25%</a:t>
              </a:r>
              <a:endParaRPr lang="zh-CN" altLang="en-US" sz="3200" dirty="0">
                <a:solidFill>
                  <a:schemeClr val="accent3"/>
                </a:solidFill>
                <a:latin typeface="Impact" panose="020B0806030902050204" pitchFamily="34" charset="0"/>
                <a:ea typeface="方正中等线简体" pitchFamily="65" charset="-122"/>
              </a:endParaRPr>
            </a:p>
          </p:txBody>
        </p:sp>
        <p:sp>
          <p:nvSpPr>
            <p:cNvPr id="31" name="文本框 30"/>
            <p:cNvSpPr txBox="1"/>
            <p:nvPr/>
          </p:nvSpPr>
          <p:spPr>
            <a:xfrm>
              <a:off x="7770959" y="3549553"/>
              <a:ext cx="3448583" cy="566309"/>
            </a:xfrm>
            <a:prstGeom prst="rect">
              <a:avLst/>
            </a:prstGeom>
            <a:noFill/>
          </p:spPr>
          <p:txBody>
            <a:bodyPr wrap="square" rtlCol="0">
              <a:spAutoFit/>
            </a:bodyPr>
            <a:lstStyle/>
            <a:p>
              <a:pPr>
                <a:lnSpc>
                  <a:spcPct val="110000"/>
                </a:lnSpc>
              </a:pPr>
              <a:r>
                <a:rPr lang="zh-CN" altLang="en-US" sz="1400" dirty="0">
                  <a:solidFill>
                    <a:schemeClr val="tx1">
                      <a:lumMod val="85000"/>
                      <a:lumOff val="15000"/>
                    </a:schemeClr>
                  </a:solidFill>
                  <a:latin typeface="Arial" panose="020B0604020202020204" pitchFamily="34" charset="0"/>
                  <a:ea typeface="微软雅黑" panose="020B0503020204020204" pitchFamily="34" charset="-122"/>
                  <a:cs typeface="+mn-ea"/>
                  <a:sym typeface="+mn-lt"/>
                </a:rPr>
                <a:t>点击添加相关标题文字，点击添加相关标题文字，点击添加相关标题文字。</a:t>
              </a:r>
              <a:endParaRPr lang="en-GB" altLang="zh-CN" sz="1400" dirty="0">
                <a:solidFill>
                  <a:schemeClr val="tx1">
                    <a:lumMod val="85000"/>
                    <a:lumOff val="15000"/>
                  </a:schemeClr>
                </a:solidFill>
                <a:latin typeface="Arial" panose="020B0604020202020204" pitchFamily="34" charset="0"/>
                <a:ea typeface="微软雅黑" panose="020B0503020204020204" pitchFamily="34" charset="-122"/>
                <a:cs typeface="+mn-ea"/>
                <a:sym typeface="+mn-lt"/>
              </a:endParaRPr>
            </a:p>
          </p:txBody>
        </p:sp>
      </p:grpSp>
      <p:grpSp>
        <p:nvGrpSpPr>
          <p:cNvPr id="34" name="组合 33"/>
          <p:cNvGrpSpPr/>
          <p:nvPr/>
        </p:nvGrpSpPr>
        <p:grpSpPr>
          <a:xfrm>
            <a:off x="5466296" y="4430606"/>
            <a:ext cx="5753246" cy="624523"/>
            <a:chOff x="5466296" y="4430606"/>
            <a:chExt cx="5753246" cy="624523"/>
          </a:xfrm>
        </p:grpSpPr>
        <p:sp>
          <p:nvSpPr>
            <p:cNvPr id="35" name="Freeform 106"/>
            <p:cNvSpPr>
              <a:spLocks noEditPoints="1" noChangeArrowheads="1"/>
            </p:cNvSpPr>
            <p:nvPr/>
          </p:nvSpPr>
          <p:spPr bwMode="auto">
            <a:xfrm>
              <a:off x="6569012" y="4511145"/>
              <a:ext cx="353484" cy="543984"/>
            </a:xfrm>
            <a:custGeom>
              <a:avLst/>
              <a:gdLst>
                <a:gd name="T0" fmla="*/ 194590 w 203"/>
                <a:gd name="T1" fmla="*/ 64488 h 310"/>
                <a:gd name="T2" fmla="*/ 168471 w 203"/>
                <a:gd name="T3" fmla="*/ 114500 h 310"/>
                <a:gd name="T4" fmla="*/ 100560 w 203"/>
                <a:gd name="T5" fmla="*/ 64488 h 310"/>
                <a:gd name="T6" fmla="*/ 95336 w 203"/>
                <a:gd name="T7" fmla="*/ 40799 h 310"/>
                <a:gd name="T8" fmla="*/ 67911 w 203"/>
                <a:gd name="T9" fmla="*/ 21057 h 310"/>
                <a:gd name="T10" fmla="*/ 219404 w 203"/>
                <a:gd name="T11" fmla="*/ 21057 h 310"/>
                <a:gd name="T12" fmla="*/ 215486 w 203"/>
                <a:gd name="T13" fmla="*/ 32902 h 310"/>
                <a:gd name="T14" fmla="*/ 218098 w 203"/>
                <a:gd name="T15" fmla="*/ 73701 h 310"/>
                <a:gd name="T16" fmla="*/ 208956 w 203"/>
                <a:gd name="T17" fmla="*/ 48695 h 310"/>
                <a:gd name="T18" fmla="*/ 194590 w 203"/>
                <a:gd name="T19" fmla="*/ 40799 h 310"/>
                <a:gd name="T20" fmla="*/ 92724 w 203"/>
                <a:gd name="T21" fmla="*/ 347448 h 310"/>
                <a:gd name="T22" fmla="*/ 6530 w 203"/>
                <a:gd name="T23" fmla="*/ 340867 h 310"/>
                <a:gd name="T24" fmla="*/ 22202 w 203"/>
                <a:gd name="T25" fmla="*/ 310597 h 310"/>
                <a:gd name="T26" fmla="*/ 26120 w 203"/>
                <a:gd name="T27" fmla="*/ 317178 h 310"/>
                <a:gd name="T28" fmla="*/ 35261 w 203"/>
                <a:gd name="T29" fmla="*/ 326390 h 310"/>
                <a:gd name="T30" fmla="*/ 37873 w 203"/>
                <a:gd name="T31" fmla="*/ 317178 h 310"/>
                <a:gd name="T32" fmla="*/ 66605 w 203"/>
                <a:gd name="T33" fmla="*/ 313229 h 310"/>
                <a:gd name="T34" fmla="*/ 70523 w 203"/>
                <a:gd name="T35" fmla="*/ 317178 h 310"/>
                <a:gd name="T36" fmla="*/ 79664 w 203"/>
                <a:gd name="T37" fmla="*/ 326390 h 310"/>
                <a:gd name="T38" fmla="*/ 82276 w 203"/>
                <a:gd name="T39" fmla="*/ 317178 h 310"/>
                <a:gd name="T40" fmla="*/ 97948 w 203"/>
                <a:gd name="T41" fmla="*/ 307965 h 310"/>
                <a:gd name="T42" fmla="*/ 0 w 203"/>
                <a:gd name="T43" fmla="*/ 301385 h 310"/>
                <a:gd name="T44" fmla="*/ 100560 w 203"/>
                <a:gd name="T45" fmla="*/ 267166 h 310"/>
                <a:gd name="T46" fmla="*/ 70523 w 203"/>
                <a:gd name="T47" fmla="*/ 243477 h 310"/>
                <a:gd name="T48" fmla="*/ 75747 w 203"/>
                <a:gd name="T49" fmla="*/ 261902 h 310"/>
                <a:gd name="T50" fmla="*/ 66605 w 203"/>
                <a:gd name="T51" fmla="*/ 251373 h 310"/>
                <a:gd name="T52" fmla="*/ 39179 w 203"/>
                <a:gd name="T53" fmla="*/ 261902 h 310"/>
                <a:gd name="T54" fmla="*/ 30037 w 203"/>
                <a:gd name="T55" fmla="*/ 251373 h 310"/>
                <a:gd name="T56" fmla="*/ 43097 w 203"/>
                <a:gd name="T57" fmla="*/ 242161 h 310"/>
                <a:gd name="T58" fmla="*/ 189366 w 203"/>
                <a:gd name="T59" fmla="*/ 130293 h 310"/>
                <a:gd name="T60" fmla="*/ 265113 w 203"/>
                <a:gd name="T61" fmla="*/ 242161 h 310"/>
                <a:gd name="T62" fmla="*/ 198508 w 203"/>
                <a:gd name="T63" fmla="*/ 218471 h 310"/>
                <a:gd name="T64" fmla="*/ 181531 w 203"/>
                <a:gd name="T65" fmla="*/ 407988 h 310"/>
                <a:gd name="T66" fmla="*/ 154105 w 203"/>
                <a:gd name="T67" fmla="*/ 281643 h 310"/>
                <a:gd name="T68" fmla="*/ 116232 w 203"/>
                <a:gd name="T69" fmla="*/ 406672 h 310"/>
                <a:gd name="T70" fmla="*/ 95336 w 203"/>
                <a:gd name="T71" fmla="*/ 347448 h 31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03"/>
                <a:gd name="T109" fmla="*/ 0 h 310"/>
                <a:gd name="T110" fmla="*/ 203 w 203"/>
                <a:gd name="T111" fmla="*/ 310 h 31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03" h="310">
                  <a:moveTo>
                    <a:pt x="149" y="31"/>
                  </a:moveTo>
                  <a:cubicBezTo>
                    <a:pt x="149" y="49"/>
                    <a:pt x="149" y="49"/>
                    <a:pt x="149" y="49"/>
                  </a:cubicBezTo>
                  <a:cubicBezTo>
                    <a:pt x="145" y="49"/>
                    <a:pt x="145" y="49"/>
                    <a:pt x="145" y="49"/>
                  </a:cubicBezTo>
                  <a:cubicBezTo>
                    <a:pt x="149" y="64"/>
                    <a:pt x="143" y="79"/>
                    <a:pt x="129" y="87"/>
                  </a:cubicBezTo>
                  <a:cubicBezTo>
                    <a:pt x="113" y="97"/>
                    <a:pt x="91" y="92"/>
                    <a:pt x="81" y="76"/>
                  </a:cubicBezTo>
                  <a:cubicBezTo>
                    <a:pt x="76" y="67"/>
                    <a:pt x="75" y="58"/>
                    <a:pt x="77" y="49"/>
                  </a:cubicBezTo>
                  <a:cubicBezTo>
                    <a:pt x="73" y="49"/>
                    <a:pt x="73" y="49"/>
                    <a:pt x="73" y="49"/>
                  </a:cubicBezTo>
                  <a:cubicBezTo>
                    <a:pt x="73" y="31"/>
                    <a:pt x="73" y="31"/>
                    <a:pt x="73" y="31"/>
                  </a:cubicBezTo>
                  <a:cubicBezTo>
                    <a:pt x="52" y="24"/>
                    <a:pt x="52" y="24"/>
                    <a:pt x="52" y="24"/>
                  </a:cubicBezTo>
                  <a:cubicBezTo>
                    <a:pt x="52" y="16"/>
                    <a:pt x="52" y="16"/>
                    <a:pt x="52" y="16"/>
                  </a:cubicBezTo>
                  <a:cubicBezTo>
                    <a:pt x="110" y="0"/>
                    <a:pt x="110" y="0"/>
                    <a:pt x="110" y="0"/>
                  </a:cubicBezTo>
                  <a:cubicBezTo>
                    <a:pt x="168" y="16"/>
                    <a:pt x="168" y="16"/>
                    <a:pt x="168" y="16"/>
                  </a:cubicBezTo>
                  <a:cubicBezTo>
                    <a:pt x="168" y="24"/>
                    <a:pt x="168" y="24"/>
                    <a:pt x="168" y="24"/>
                  </a:cubicBezTo>
                  <a:cubicBezTo>
                    <a:pt x="165" y="25"/>
                    <a:pt x="165" y="25"/>
                    <a:pt x="165" y="25"/>
                  </a:cubicBezTo>
                  <a:cubicBezTo>
                    <a:pt x="165" y="37"/>
                    <a:pt x="165" y="37"/>
                    <a:pt x="165" y="37"/>
                  </a:cubicBezTo>
                  <a:cubicBezTo>
                    <a:pt x="167" y="56"/>
                    <a:pt x="167" y="56"/>
                    <a:pt x="167" y="56"/>
                  </a:cubicBezTo>
                  <a:cubicBezTo>
                    <a:pt x="158" y="56"/>
                    <a:pt x="158" y="56"/>
                    <a:pt x="158" y="56"/>
                  </a:cubicBezTo>
                  <a:cubicBezTo>
                    <a:pt x="160" y="37"/>
                    <a:pt x="160" y="37"/>
                    <a:pt x="160" y="37"/>
                  </a:cubicBezTo>
                  <a:cubicBezTo>
                    <a:pt x="160" y="27"/>
                    <a:pt x="160" y="27"/>
                    <a:pt x="160" y="27"/>
                  </a:cubicBezTo>
                  <a:cubicBezTo>
                    <a:pt x="149" y="31"/>
                    <a:pt x="149" y="31"/>
                    <a:pt x="149" y="31"/>
                  </a:cubicBezTo>
                  <a:close/>
                  <a:moveTo>
                    <a:pt x="73" y="264"/>
                  </a:moveTo>
                  <a:cubicBezTo>
                    <a:pt x="72" y="264"/>
                    <a:pt x="72" y="264"/>
                    <a:pt x="71" y="264"/>
                  </a:cubicBezTo>
                  <a:cubicBezTo>
                    <a:pt x="10" y="264"/>
                    <a:pt x="10" y="264"/>
                    <a:pt x="10" y="264"/>
                  </a:cubicBezTo>
                  <a:cubicBezTo>
                    <a:pt x="7" y="264"/>
                    <a:pt x="5" y="262"/>
                    <a:pt x="5" y="259"/>
                  </a:cubicBezTo>
                  <a:cubicBezTo>
                    <a:pt x="5" y="234"/>
                    <a:pt x="5" y="234"/>
                    <a:pt x="5" y="234"/>
                  </a:cubicBezTo>
                  <a:cubicBezTo>
                    <a:pt x="9" y="235"/>
                    <a:pt x="13" y="236"/>
                    <a:pt x="17" y="236"/>
                  </a:cubicBezTo>
                  <a:cubicBezTo>
                    <a:pt x="17" y="241"/>
                    <a:pt x="17" y="241"/>
                    <a:pt x="17" y="241"/>
                  </a:cubicBezTo>
                  <a:cubicBezTo>
                    <a:pt x="20" y="241"/>
                    <a:pt x="20" y="241"/>
                    <a:pt x="20" y="241"/>
                  </a:cubicBezTo>
                  <a:cubicBezTo>
                    <a:pt x="20" y="248"/>
                    <a:pt x="20" y="248"/>
                    <a:pt x="20" y="248"/>
                  </a:cubicBezTo>
                  <a:cubicBezTo>
                    <a:pt x="27" y="248"/>
                    <a:pt x="27" y="248"/>
                    <a:pt x="27" y="248"/>
                  </a:cubicBezTo>
                  <a:cubicBezTo>
                    <a:pt x="27" y="241"/>
                    <a:pt x="27" y="241"/>
                    <a:pt x="27" y="241"/>
                  </a:cubicBezTo>
                  <a:cubicBezTo>
                    <a:pt x="29" y="241"/>
                    <a:pt x="29" y="241"/>
                    <a:pt x="29" y="241"/>
                  </a:cubicBezTo>
                  <a:cubicBezTo>
                    <a:pt x="29" y="238"/>
                    <a:pt x="29" y="238"/>
                    <a:pt x="29" y="238"/>
                  </a:cubicBezTo>
                  <a:cubicBezTo>
                    <a:pt x="36" y="238"/>
                    <a:pt x="44" y="238"/>
                    <a:pt x="51" y="238"/>
                  </a:cubicBezTo>
                  <a:cubicBezTo>
                    <a:pt x="51" y="241"/>
                    <a:pt x="51" y="241"/>
                    <a:pt x="51" y="241"/>
                  </a:cubicBezTo>
                  <a:cubicBezTo>
                    <a:pt x="54" y="241"/>
                    <a:pt x="54" y="241"/>
                    <a:pt x="54" y="241"/>
                  </a:cubicBezTo>
                  <a:cubicBezTo>
                    <a:pt x="54" y="248"/>
                    <a:pt x="54" y="248"/>
                    <a:pt x="54" y="248"/>
                  </a:cubicBezTo>
                  <a:cubicBezTo>
                    <a:pt x="61" y="248"/>
                    <a:pt x="61" y="248"/>
                    <a:pt x="61" y="248"/>
                  </a:cubicBezTo>
                  <a:cubicBezTo>
                    <a:pt x="61" y="241"/>
                    <a:pt x="61" y="241"/>
                    <a:pt x="61" y="241"/>
                  </a:cubicBezTo>
                  <a:cubicBezTo>
                    <a:pt x="63" y="241"/>
                    <a:pt x="63" y="241"/>
                    <a:pt x="63" y="241"/>
                  </a:cubicBezTo>
                  <a:cubicBezTo>
                    <a:pt x="63" y="236"/>
                    <a:pt x="63" y="236"/>
                    <a:pt x="63" y="236"/>
                  </a:cubicBezTo>
                  <a:cubicBezTo>
                    <a:pt x="67" y="236"/>
                    <a:pt x="71" y="235"/>
                    <a:pt x="75" y="234"/>
                  </a:cubicBezTo>
                  <a:cubicBezTo>
                    <a:pt x="75" y="230"/>
                    <a:pt x="75" y="230"/>
                    <a:pt x="75" y="230"/>
                  </a:cubicBezTo>
                  <a:cubicBezTo>
                    <a:pt x="50" y="236"/>
                    <a:pt x="25" y="235"/>
                    <a:pt x="0" y="229"/>
                  </a:cubicBezTo>
                  <a:cubicBezTo>
                    <a:pt x="0" y="203"/>
                    <a:pt x="0" y="203"/>
                    <a:pt x="0" y="203"/>
                  </a:cubicBezTo>
                  <a:cubicBezTo>
                    <a:pt x="77" y="203"/>
                    <a:pt x="77" y="203"/>
                    <a:pt x="77" y="203"/>
                  </a:cubicBezTo>
                  <a:cubicBezTo>
                    <a:pt x="75" y="157"/>
                    <a:pt x="75" y="157"/>
                    <a:pt x="75" y="157"/>
                  </a:cubicBezTo>
                  <a:cubicBezTo>
                    <a:pt x="54" y="185"/>
                    <a:pt x="54" y="185"/>
                    <a:pt x="54" y="185"/>
                  </a:cubicBezTo>
                  <a:cubicBezTo>
                    <a:pt x="56" y="186"/>
                    <a:pt x="58" y="188"/>
                    <a:pt x="58" y="191"/>
                  </a:cubicBezTo>
                  <a:cubicBezTo>
                    <a:pt x="58" y="199"/>
                    <a:pt x="58" y="199"/>
                    <a:pt x="58" y="199"/>
                  </a:cubicBezTo>
                  <a:cubicBezTo>
                    <a:pt x="51" y="199"/>
                    <a:pt x="51" y="199"/>
                    <a:pt x="51" y="199"/>
                  </a:cubicBezTo>
                  <a:cubicBezTo>
                    <a:pt x="51" y="191"/>
                    <a:pt x="51" y="191"/>
                    <a:pt x="51" y="191"/>
                  </a:cubicBezTo>
                  <a:cubicBezTo>
                    <a:pt x="30" y="191"/>
                    <a:pt x="30" y="191"/>
                    <a:pt x="30" y="191"/>
                  </a:cubicBezTo>
                  <a:cubicBezTo>
                    <a:pt x="30" y="199"/>
                    <a:pt x="30" y="199"/>
                    <a:pt x="30" y="199"/>
                  </a:cubicBezTo>
                  <a:cubicBezTo>
                    <a:pt x="23" y="199"/>
                    <a:pt x="23" y="199"/>
                    <a:pt x="23" y="199"/>
                  </a:cubicBezTo>
                  <a:cubicBezTo>
                    <a:pt x="23" y="191"/>
                    <a:pt x="23" y="191"/>
                    <a:pt x="23" y="191"/>
                  </a:cubicBezTo>
                  <a:cubicBezTo>
                    <a:pt x="23" y="187"/>
                    <a:pt x="26" y="184"/>
                    <a:pt x="30" y="184"/>
                  </a:cubicBezTo>
                  <a:cubicBezTo>
                    <a:pt x="33" y="184"/>
                    <a:pt x="33" y="184"/>
                    <a:pt x="33" y="184"/>
                  </a:cubicBezTo>
                  <a:cubicBezTo>
                    <a:pt x="73" y="99"/>
                    <a:pt x="73" y="99"/>
                    <a:pt x="73" y="99"/>
                  </a:cubicBezTo>
                  <a:cubicBezTo>
                    <a:pt x="145" y="99"/>
                    <a:pt x="145" y="99"/>
                    <a:pt x="145" y="99"/>
                  </a:cubicBezTo>
                  <a:cubicBezTo>
                    <a:pt x="168" y="141"/>
                    <a:pt x="168" y="141"/>
                    <a:pt x="168" y="141"/>
                  </a:cubicBezTo>
                  <a:cubicBezTo>
                    <a:pt x="203" y="184"/>
                    <a:pt x="203" y="184"/>
                    <a:pt x="203" y="184"/>
                  </a:cubicBezTo>
                  <a:cubicBezTo>
                    <a:pt x="194" y="197"/>
                    <a:pt x="194" y="197"/>
                    <a:pt x="194" y="197"/>
                  </a:cubicBezTo>
                  <a:cubicBezTo>
                    <a:pt x="152" y="166"/>
                    <a:pt x="152" y="166"/>
                    <a:pt x="152" y="166"/>
                  </a:cubicBezTo>
                  <a:cubicBezTo>
                    <a:pt x="151" y="205"/>
                    <a:pt x="151" y="205"/>
                    <a:pt x="151" y="205"/>
                  </a:cubicBezTo>
                  <a:cubicBezTo>
                    <a:pt x="139" y="310"/>
                    <a:pt x="139" y="310"/>
                    <a:pt x="139" y="310"/>
                  </a:cubicBezTo>
                  <a:cubicBezTo>
                    <a:pt x="118" y="310"/>
                    <a:pt x="118" y="310"/>
                    <a:pt x="118" y="310"/>
                  </a:cubicBezTo>
                  <a:cubicBezTo>
                    <a:pt x="118" y="214"/>
                    <a:pt x="118" y="214"/>
                    <a:pt x="118" y="214"/>
                  </a:cubicBezTo>
                  <a:cubicBezTo>
                    <a:pt x="108" y="214"/>
                    <a:pt x="108" y="214"/>
                    <a:pt x="108" y="214"/>
                  </a:cubicBezTo>
                  <a:cubicBezTo>
                    <a:pt x="89" y="309"/>
                    <a:pt x="89" y="309"/>
                    <a:pt x="89" y="309"/>
                  </a:cubicBezTo>
                  <a:cubicBezTo>
                    <a:pt x="70" y="309"/>
                    <a:pt x="70" y="309"/>
                    <a:pt x="70" y="309"/>
                  </a:cubicBezTo>
                  <a:lnTo>
                    <a:pt x="73" y="264"/>
                  </a:lnTo>
                  <a:close/>
                </a:path>
              </a:pathLst>
            </a:custGeom>
            <a:solidFill>
              <a:schemeClr val="accent4"/>
            </a:solidFill>
            <a:ln w="25400" algn="ctr">
              <a:noFill/>
              <a:miter lim="800000"/>
            </a:ln>
            <a:effectLst>
              <a:outerShdw blurRad="63500" algn="ctr" rotWithShape="0">
                <a:prstClr val="black">
                  <a:alpha val="40000"/>
                </a:prstClr>
              </a:outerShdw>
            </a:effectLst>
          </p:spPr>
          <p:txBody>
            <a:bodyPr anchor="ctr"/>
            <a:lstStyle/>
            <a:p>
              <a:pPr algn="ctr" defTabSz="1146810"/>
              <a:endParaRPr lang="zh-CN" altLang="en-US" sz="2255" dirty="0"/>
            </a:p>
          </p:txBody>
        </p:sp>
        <p:sp>
          <p:nvSpPr>
            <p:cNvPr id="36" name="任意多边形 145"/>
            <p:cNvSpPr>
              <a:spLocks noChangeArrowheads="1"/>
            </p:cNvSpPr>
            <p:nvPr/>
          </p:nvSpPr>
          <p:spPr bwMode="auto">
            <a:xfrm>
              <a:off x="5466296" y="4903787"/>
              <a:ext cx="972675" cy="61384"/>
            </a:xfrm>
            <a:custGeom>
              <a:avLst/>
              <a:gdLst>
                <a:gd name="T0" fmla="*/ 0 w 1577340"/>
                <a:gd name="T1" fmla="*/ 0 h 45720"/>
                <a:gd name="T2" fmla="*/ 696912 w 1577340"/>
                <a:gd name="T3" fmla="*/ 0 h 45720"/>
                <a:gd name="T4" fmla="*/ 0 60000 65536"/>
                <a:gd name="T5" fmla="*/ 0 60000 65536"/>
                <a:gd name="T6" fmla="*/ 0 w 1577340"/>
                <a:gd name="T7" fmla="*/ 0 h 45720"/>
                <a:gd name="T8" fmla="*/ 1577340 w 1577340"/>
                <a:gd name="T9" fmla="*/ 45720 h 45720"/>
              </a:gdLst>
              <a:ahLst/>
              <a:cxnLst>
                <a:cxn ang="T4">
                  <a:pos x="T0" y="T1"/>
                </a:cxn>
                <a:cxn ang="T5">
                  <a:pos x="T2" y="T3"/>
                </a:cxn>
              </a:cxnLst>
              <a:rect l="T6" t="T7" r="T8" b="T9"/>
              <a:pathLst>
                <a:path w="1577340" h="45720">
                  <a:moveTo>
                    <a:pt x="0" y="0"/>
                  </a:moveTo>
                  <a:lnTo>
                    <a:pt x="1577340" y="0"/>
                  </a:lnTo>
                </a:path>
              </a:pathLst>
            </a:custGeom>
            <a:noFill/>
            <a:ln w="9525" cap="flat" cmpd="sng">
              <a:solidFill>
                <a:schemeClr val="bg1">
                  <a:lumMod val="65000"/>
                </a:schemeClr>
              </a:solidFill>
              <a:prstDash val="sysDash"/>
              <a:bevel/>
            </a:ln>
            <a:extLst>
              <a:ext uri="{909E8E84-426E-40DD-AFC4-6F175D3DCCD1}">
                <a14:hiddenFill xmlns:a14="http://schemas.microsoft.com/office/drawing/2010/main">
                  <a:solidFill>
                    <a:srgbClr val="FFFFFF"/>
                  </a:solidFill>
                </a14:hiddenFill>
              </a:ext>
            </a:extLst>
          </p:spPr>
          <p:txBody>
            <a:bodyPr anchor="ctr"/>
            <a:lstStyle/>
            <a:p>
              <a:endParaRPr lang="zh-CN" altLang="en-US" sz="2400"/>
            </a:p>
          </p:txBody>
        </p:sp>
        <p:sp>
          <p:nvSpPr>
            <p:cNvPr id="37" name="TextBox 682"/>
            <p:cNvSpPr>
              <a:spLocks noChangeArrowheads="1"/>
            </p:cNvSpPr>
            <p:nvPr/>
          </p:nvSpPr>
          <p:spPr bwMode="auto">
            <a:xfrm>
              <a:off x="7053685" y="4442201"/>
              <a:ext cx="80502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2800" dirty="0">
                  <a:solidFill>
                    <a:schemeClr val="accent4"/>
                  </a:solidFill>
                  <a:latin typeface="Impact" panose="020B0806030902050204" pitchFamily="34" charset="0"/>
                  <a:ea typeface="方正中等线简体" pitchFamily="65" charset="-122"/>
                </a:rPr>
                <a:t>25%</a:t>
              </a:r>
              <a:endParaRPr lang="zh-CN" altLang="en-US" sz="2800" dirty="0">
                <a:solidFill>
                  <a:schemeClr val="accent4"/>
                </a:solidFill>
                <a:latin typeface="Impact" panose="020B0806030902050204" pitchFamily="34" charset="0"/>
                <a:ea typeface="方正中等线简体" pitchFamily="65" charset="-122"/>
              </a:endParaRPr>
            </a:p>
          </p:txBody>
        </p:sp>
        <p:sp>
          <p:nvSpPr>
            <p:cNvPr id="38" name="文本框 37"/>
            <p:cNvSpPr txBox="1"/>
            <p:nvPr/>
          </p:nvSpPr>
          <p:spPr>
            <a:xfrm>
              <a:off x="7770959" y="4430606"/>
              <a:ext cx="3448583" cy="566309"/>
            </a:xfrm>
            <a:prstGeom prst="rect">
              <a:avLst/>
            </a:prstGeom>
            <a:noFill/>
          </p:spPr>
          <p:txBody>
            <a:bodyPr wrap="square" rtlCol="0">
              <a:spAutoFit/>
            </a:bodyPr>
            <a:lstStyle/>
            <a:p>
              <a:pPr>
                <a:lnSpc>
                  <a:spcPct val="110000"/>
                </a:lnSpc>
              </a:pPr>
              <a:r>
                <a:rPr lang="zh-CN" altLang="en-US" sz="1400" dirty="0">
                  <a:solidFill>
                    <a:schemeClr val="tx1">
                      <a:lumMod val="85000"/>
                      <a:lumOff val="15000"/>
                    </a:schemeClr>
                  </a:solidFill>
                  <a:latin typeface="Arial" panose="020B0604020202020204" pitchFamily="34" charset="0"/>
                  <a:ea typeface="微软雅黑" panose="020B0503020204020204" pitchFamily="34" charset="-122"/>
                  <a:cs typeface="+mn-ea"/>
                  <a:sym typeface="+mn-lt"/>
                </a:rPr>
                <a:t>点击添加相关标题文字，点击添加相关标题文字，点击添加相关标题文字。</a:t>
              </a:r>
              <a:endParaRPr lang="en-GB" altLang="zh-CN" sz="1400" dirty="0">
                <a:solidFill>
                  <a:schemeClr val="tx1">
                    <a:lumMod val="85000"/>
                    <a:lumOff val="15000"/>
                  </a:schemeClr>
                </a:solidFill>
                <a:latin typeface="Arial" panose="020B0604020202020204" pitchFamily="34" charset="0"/>
                <a:ea typeface="微软雅黑" panose="020B0503020204020204" pitchFamily="34" charset="-122"/>
                <a:cs typeface="+mn-ea"/>
                <a:sym typeface="+mn-lt"/>
              </a:endParaRPr>
            </a:p>
          </p:txBody>
        </p:sp>
      </p:grpSp>
    </p:spTree>
  </p:cSld>
  <p:clrMapOvr>
    <a:masterClrMapping/>
  </p:clrMapOvr>
  <mc:AlternateContent xmlns:mc="http://schemas.openxmlformats.org/markup-compatibility/2006">
    <mc:Choice xmlns:p14="http://schemas.microsoft.com/office/powerpoint/2010/main" Requires="p14">
      <p:transition spd="slow" p14:dur="1600" advClick="0" advTm="5000">
        <p14:prism isInverted="1"/>
      </p:transition>
    </mc:Choice>
    <mc:Fallback>
      <p:transition spd="slow" advClick="0" advTm="500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2" fill="hold" nodeType="afterEffect" p14:presetBounceEnd="46000">
                                      <p:stCondLst>
                                        <p:cond delay="0"/>
                                      </p:stCondLst>
                                      <p:childTnLst>
                                        <p:set>
                                          <p:cBhvr>
                                            <p:cTn id="12" dur="1" fill="hold">
                                              <p:stCondLst>
                                                <p:cond delay="0"/>
                                              </p:stCondLst>
                                            </p:cTn>
                                            <p:tgtEl>
                                              <p:spTgt spid="15"/>
                                            </p:tgtEl>
                                            <p:attrNameLst>
                                              <p:attrName>style.visibility</p:attrName>
                                            </p:attrNameLst>
                                          </p:cBhvr>
                                          <p:to>
                                            <p:strVal val="visible"/>
                                          </p:to>
                                        </p:set>
                                        <p:anim calcmode="lin" valueType="num" p14:bounceEnd="46000">
                                          <p:cBhvr additive="base">
                                            <p:cTn id="13" dur="1000" fill="hold"/>
                                            <p:tgtEl>
                                              <p:spTgt spid="15"/>
                                            </p:tgtEl>
                                            <p:attrNameLst>
                                              <p:attrName>ppt_x</p:attrName>
                                            </p:attrNameLst>
                                          </p:cBhvr>
                                          <p:tavLst>
                                            <p:tav tm="0">
                                              <p:val>
                                                <p:strVal val="1+#ppt_w/2"/>
                                              </p:val>
                                            </p:tav>
                                            <p:tav tm="100000">
                                              <p:val>
                                                <p:strVal val="#ppt_x"/>
                                              </p:val>
                                            </p:tav>
                                          </p:tavLst>
                                        </p:anim>
                                        <p:anim calcmode="lin" valueType="num" p14:bounceEnd="46000">
                                          <p:cBhvr additive="base">
                                            <p:cTn id="14" dur="1000" fill="hold"/>
                                            <p:tgtEl>
                                              <p:spTgt spid="15"/>
                                            </p:tgtEl>
                                            <p:attrNameLst>
                                              <p:attrName>ppt_y</p:attrName>
                                            </p:attrNameLst>
                                          </p:cBhvr>
                                          <p:tavLst>
                                            <p:tav tm="0">
                                              <p:val>
                                                <p:strVal val="#ppt_y"/>
                                              </p:val>
                                            </p:tav>
                                            <p:tav tm="100000">
                                              <p:val>
                                                <p:strVal val="#ppt_y"/>
                                              </p:val>
                                            </p:tav>
                                          </p:tavLst>
                                        </p:anim>
                                      </p:childTnLst>
                                    </p:cTn>
                                  </p:par>
                                  <p:par>
                                    <p:cTn id="15" presetID="2" presetClass="entr" presetSubtype="2" fill="hold" nodeType="withEffect" p14:presetBounceEnd="46000">
                                      <p:stCondLst>
                                        <p:cond delay="250"/>
                                      </p:stCondLst>
                                      <p:childTnLst>
                                        <p:set>
                                          <p:cBhvr>
                                            <p:cTn id="16" dur="1" fill="hold">
                                              <p:stCondLst>
                                                <p:cond delay="0"/>
                                              </p:stCondLst>
                                            </p:cTn>
                                            <p:tgtEl>
                                              <p:spTgt spid="22"/>
                                            </p:tgtEl>
                                            <p:attrNameLst>
                                              <p:attrName>style.visibility</p:attrName>
                                            </p:attrNameLst>
                                          </p:cBhvr>
                                          <p:to>
                                            <p:strVal val="visible"/>
                                          </p:to>
                                        </p:set>
                                        <p:anim calcmode="lin" valueType="num" p14:bounceEnd="46000">
                                          <p:cBhvr additive="base">
                                            <p:cTn id="17" dur="1000" fill="hold"/>
                                            <p:tgtEl>
                                              <p:spTgt spid="22"/>
                                            </p:tgtEl>
                                            <p:attrNameLst>
                                              <p:attrName>ppt_x</p:attrName>
                                            </p:attrNameLst>
                                          </p:cBhvr>
                                          <p:tavLst>
                                            <p:tav tm="0">
                                              <p:val>
                                                <p:strVal val="1+#ppt_w/2"/>
                                              </p:val>
                                            </p:tav>
                                            <p:tav tm="100000">
                                              <p:val>
                                                <p:strVal val="#ppt_x"/>
                                              </p:val>
                                            </p:tav>
                                          </p:tavLst>
                                        </p:anim>
                                        <p:anim calcmode="lin" valueType="num" p14:bounceEnd="46000">
                                          <p:cBhvr additive="base">
                                            <p:cTn id="18" dur="1000" fill="hold"/>
                                            <p:tgtEl>
                                              <p:spTgt spid="22"/>
                                            </p:tgtEl>
                                            <p:attrNameLst>
                                              <p:attrName>ppt_y</p:attrName>
                                            </p:attrNameLst>
                                          </p:cBhvr>
                                          <p:tavLst>
                                            <p:tav tm="0">
                                              <p:val>
                                                <p:strVal val="#ppt_y"/>
                                              </p:val>
                                            </p:tav>
                                            <p:tav tm="100000">
                                              <p:val>
                                                <p:strVal val="#ppt_y"/>
                                              </p:val>
                                            </p:tav>
                                          </p:tavLst>
                                        </p:anim>
                                      </p:childTnLst>
                                    </p:cTn>
                                  </p:par>
                                  <p:par>
                                    <p:cTn id="19" presetID="2" presetClass="entr" presetSubtype="2" fill="hold" nodeType="withEffect" p14:presetBounceEnd="46000">
                                      <p:stCondLst>
                                        <p:cond delay="500"/>
                                      </p:stCondLst>
                                      <p:childTnLst>
                                        <p:set>
                                          <p:cBhvr>
                                            <p:cTn id="20" dur="1" fill="hold">
                                              <p:stCondLst>
                                                <p:cond delay="0"/>
                                              </p:stCondLst>
                                            </p:cTn>
                                            <p:tgtEl>
                                              <p:spTgt spid="27"/>
                                            </p:tgtEl>
                                            <p:attrNameLst>
                                              <p:attrName>style.visibility</p:attrName>
                                            </p:attrNameLst>
                                          </p:cBhvr>
                                          <p:to>
                                            <p:strVal val="visible"/>
                                          </p:to>
                                        </p:set>
                                        <p:anim calcmode="lin" valueType="num" p14:bounceEnd="46000">
                                          <p:cBhvr additive="base">
                                            <p:cTn id="21" dur="1000" fill="hold"/>
                                            <p:tgtEl>
                                              <p:spTgt spid="27"/>
                                            </p:tgtEl>
                                            <p:attrNameLst>
                                              <p:attrName>ppt_x</p:attrName>
                                            </p:attrNameLst>
                                          </p:cBhvr>
                                          <p:tavLst>
                                            <p:tav tm="0">
                                              <p:val>
                                                <p:strVal val="1+#ppt_w/2"/>
                                              </p:val>
                                            </p:tav>
                                            <p:tav tm="100000">
                                              <p:val>
                                                <p:strVal val="#ppt_x"/>
                                              </p:val>
                                            </p:tav>
                                          </p:tavLst>
                                        </p:anim>
                                        <p:anim calcmode="lin" valueType="num" p14:bounceEnd="46000">
                                          <p:cBhvr additive="base">
                                            <p:cTn id="22" dur="1000" fill="hold"/>
                                            <p:tgtEl>
                                              <p:spTgt spid="27"/>
                                            </p:tgtEl>
                                            <p:attrNameLst>
                                              <p:attrName>ppt_y</p:attrName>
                                            </p:attrNameLst>
                                          </p:cBhvr>
                                          <p:tavLst>
                                            <p:tav tm="0">
                                              <p:val>
                                                <p:strVal val="#ppt_y"/>
                                              </p:val>
                                            </p:tav>
                                            <p:tav tm="100000">
                                              <p:val>
                                                <p:strVal val="#ppt_y"/>
                                              </p:val>
                                            </p:tav>
                                          </p:tavLst>
                                        </p:anim>
                                      </p:childTnLst>
                                    </p:cTn>
                                  </p:par>
                                  <p:par>
                                    <p:cTn id="23" presetID="2" presetClass="entr" presetSubtype="2" fill="hold" nodeType="withEffect" p14:presetBounceEnd="46000">
                                      <p:stCondLst>
                                        <p:cond delay="750"/>
                                      </p:stCondLst>
                                      <p:childTnLst>
                                        <p:set>
                                          <p:cBhvr>
                                            <p:cTn id="24" dur="1" fill="hold">
                                              <p:stCondLst>
                                                <p:cond delay="0"/>
                                              </p:stCondLst>
                                            </p:cTn>
                                            <p:tgtEl>
                                              <p:spTgt spid="34"/>
                                            </p:tgtEl>
                                            <p:attrNameLst>
                                              <p:attrName>style.visibility</p:attrName>
                                            </p:attrNameLst>
                                          </p:cBhvr>
                                          <p:to>
                                            <p:strVal val="visible"/>
                                          </p:to>
                                        </p:set>
                                        <p:anim calcmode="lin" valueType="num" p14:bounceEnd="46000">
                                          <p:cBhvr additive="base">
                                            <p:cTn id="25" dur="1000" fill="hold"/>
                                            <p:tgtEl>
                                              <p:spTgt spid="34"/>
                                            </p:tgtEl>
                                            <p:attrNameLst>
                                              <p:attrName>ppt_x</p:attrName>
                                            </p:attrNameLst>
                                          </p:cBhvr>
                                          <p:tavLst>
                                            <p:tav tm="0">
                                              <p:val>
                                                <p:strVal val="1+#ppt_w/2"/>
                                              </p:val>
                                            </p:tav>
                                            <p:tav tm="100000">
                                              <p:val>
                                                <p:strVal val="#ppt_x"/>
                                              </p:val>
                                            </p:tav>
                                          </p:tavLst>
                                        </p:anim>
                                        <p:anim calcmode="lin" valueType="num" p14:bounceEnd="46000">
                                          <p:cBhvr additive="base">
                                            <p:cTn id="26" dur="1000" fill="hold"/>
                                            <p:tgtEl>
                                              <p:spTgt spid="3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2" fill="hold" nodeType="afterEffect">
                                      <p:stCondLst>
                                        <p:cond delay="0"/>
                                      </p:stCondLst>
                                      <p:childTnLst>
                                        <p:set>
                                          <p:cBhvr>
                                            <p:cTn id="12" dur="1" fill="hold">
                                              <p:stCondLst>
                                                <p:cond delay="0"/>
                                              </p:stCondLst>
                                            </p:cTn>
                                            <p:tgtEl>
                                              <p:spTgt spid="15"/>
                                            </p:tgtEl>
                                            <p:attrNameLst>
                                              <p:attrName>style.visibility</p:attrName>
                                            </p:attrNameLst>
                                          </p:cBhvr>
                                          <p:to>
                                            <p:strVal val="visible"/>
                                          </p:to>
                                        </p:set>
                                        <p:anim calcmode="lin" valueType="num">
                                          <p:cBhvr additive="base">
                                            <p:cTn id="13" dur="1000" fill="hold"/>
                                            <p:tgtEl>
                                              <p:spTgt spid="15"/>
                                            </p:tgtEl>
                                            <p:attrNameLst>
                                              <p:attrName>ppt_x</p:attrName>
                                            </p:attrNameLst>
                                          </p:cBhvr>
                                          <p:tavLst>
                                            <p:tav tm="0">
                                              <p:val>
                                                <p:strVal val="1+#ppt_w/2"/>
                                              </p:val>
                                            </p:tav>
                                            <p:tav tm="100000">
                                              <p:val>
                                                <p:strVal val="#ppt_x"/>
                                              </p:val>
                                            </p:tav>
                                          </p:tavLst>
                                        </p:anim>
                                        <p:anim calcmode="lin" valueType="num">
                                          <p:cBhvr additive="base">
                                            <p:cTn id="14" dur="1000" fill="hold"/>
                                            <p:tgtEl>
                                              <p:spTgt spid="15"/>
                                            </p:tgtEl>
                                            <p:attrNameLst>
                                              <p:attrName>ppt_y</p:attrName>
                                            </p:attrNameLst>
                                          </p:cBhvr>
                                          <p:tavLst>
                                            <p:tav tm="0">
                                              <p:val>
                                                <p:strVal val="#ppt_y"/>
                                              </p:val>
                                            </p:tav>
                                            <p:tav tm="100000">
                                              <p:val>
                                                <p:strVal val="#ppt_y"/>
                                              </p:val>
                                            </p:tav>
                                          </p:tavLst>
                                        </p:anim>
                                      </p:childTnLst>
                                    </p:cTn>
                                  </p:par>
                                  <p:par>
                                    <p:cTn id="15" presetID="2" presetClass="entr" presetSubtype="2" fill="hold" nodeType="withEffect">
                                      <p:stCondLst>
                                        <p:cond delay="250"/>
                                      </p:stCondLst>
                                      <p:childTnLst>
                                        <p:set>
                                          <p:cBhvr>
                                            <p:cTn id="16" dur="1" fill="hold">
                                              <p:stCondLst>
                                                <p:cond delay="0"/>
                                              </p:stCondLst>
                                            </p:cTn>
                                            <p:tgtEl>
                                              <p:spTgt spid="22"/>
                                            </p:tgtEl>
                                            <p:attrNameLst>
                                              <p:attrName>style.visibility</p:attrName>
                                            </p:attrNameLst>
                                          </p:cBhvr>
                                          <p:to>
                                            <p:strVal val="visible"/>
                                          </p:to>
                                        </p:set>
                                        <p:anim calcmode="lin" valueType="num">
                                          <p:cBhvr additive="base">
                                            <p:cTn id="17" dur="1000" fill="hold"/>
                                            <p:tgtEl>
                                              <p:spTgt spid="22"/>
                                            </p:tgtEl>
                                            <p:attrNameLst>
                                              <p:attrName>ppt_x</p:attrName>
                                            </p:attrNameLst>
                                          </p:cBhvr>
                                          <p:tavLst>
                                            <p:tav tm="0">
                                              <p:val>
                                                <p:strVal val="1+#ppt_w/2"/>
                                              </p:val>
                                            </p:tav>
                                            <p:tav tm="100000">
                                              <p:val>
                                                <p:strVal val="#ppt_x"/>
                                              </p:val>
                                            </p:tav>
                                          </p:tavLst>
                                        </p:anim>
                                        <p:anim calcmode="lin" valueType="num">
                                          <p:cBhvr additive="base">
                                            <p:cTn id="18" dur="1000" fill="hold"/>
                                            <p:tgtEl>
                                              <p:spTgt spid="22"/>
                                            </p:tgtEl>
                                            <p:attrNameLst>
                                              <p:attrName>ppt_y</p:attrName>
                                            </p:attrNameLst>
                                          </p:cBhvr>
                                          <p:tavLst>
                                            <p:tav tm="0">
                                              <p:val>
                                                <p:strVal val="#ppt_y"/>
                                              </p:val>
                                            </p:tav>
                                            <p:tav tm="100000">
                                              <p:val>
                                                <p:strVal val="#ppt_y"/>
                                              </p:val>
                                            </p:tav>
                                          </p:tavLst>
                                        </p:anim>
                                      </p:childTnLst>
                                    </p:cTn>
                                  </p:par>
                                  <p:par>
                                    <p:cTn id="19" presetID="2" presetClass="entr" presetSubtype="2" fill="hold" nodeType="withEffect">
                                      <p:stCondLst>
                                        <p:cond delay="500"/>
                                      </p:stCondLst>
                                      <p:childTnLst>
                                        <p:set>
                                          <p:cBhvr>
                                            <p:cTn id="20" dur="1" fill="hold">
                                              <p:stCondLst>
                                                <p:cond delay="0"/>
                                              </p:stCondLst>
                                            </p:cTn>
                                            <p:tgtEl>
                                              <p:spTgt spid="27"/>
                                            </p:tgtEl>
                                            <p:attrNameLst>
                                              <p:attrName>style.visibility</p:attrName>
                                            </p:attrNameLst>
                                          </p:cBhvr>
                                          <p:to>
                                            <p:strVal val="visible"/>
                                          </p:to>
                                        </p:set>
                                        <p:anim calcmode="lin" valueType="num">
                                          <p:cBhvr additive="base">
                                            <p:cTn id="21" dur="1000" fill="hold"/>
                                            <p:tgtEl>
                                              <p:spTgt spid="27"/>
                                            </p:tgtEl>
                                            <p:attrNameLst>
                                              <p:attrName>ppt_x</p:attrName>
                                            </p:attrNameLst>
                                          </p:cBhvr>
                                          <p:tavLst>
                                            <p:tav tm="0">
                                              <p:val>
                                                <p:strVal val="1+#ppt_w/2"/>
                                              </p:val>
                                            </p:tav>
                                            <p:tav tm="100000">
                                              <p:val>
                                                <p:strVal val="#ppt_x"/>
                                              </p:val>
                                            </p:tav>
                                          </p:tavLst>
                                        </p:anim>
                                        <p:anim calcmode="lin" valueType="num">
                                          <p:cBhvr additive="base">
                                            <p:cTn id="22" dur="1000" fill="hold"/>
                                            <p:tgtEl>
                                              <p:spTgt spid="27"/>
                                            </p:tgtEl>
                                            <p:attrNameLst>
                                              <p:attrName>ppt_y</p:attrName>
                                            </p:attrNameLst>
                                          </p:cBhvr>
                                          <p:tavLst>
                                            <p:tav tm="0">
                                              <p:val>
                                                <p:strVal val="#ppt_y"/>
                                              </p:val>
                                            </p:tav>
                                            <p:tav tm="100000">
                                              <p:val>
                                                <p:strVal val="#ppt_y"/>
                                              </p:val>
                                            </p:tav>
                                          </p:tavLst>
                                        </p:anim>
                                      </p:childTnLst>
                                    </p:cTn>
                                  </p:par>
                                  <p:par>
                                    <p:cTn id="23" presetID="2" presetClass="entr" presetSubtype="2" fill="hold" nodeType="withEffect">
                                      <p:stCondLst>
                                        <p:cond delay="750"/>
                                      </p:stCondLst>
                                      <p:childTnLst>
                                        <p:set>
                                          <p:cBhvr>
                                            <p:cTn id="24" dur="1" fill="hold">
                                              <p:stCondLst>
                                                <p:cond delay="0"/>
                                              </p:stCondLst>
                                            </p:cTn>
                                            <p:tgtEl>
                                              <p:spTgt spid="34"/>
                                            </p:tgtEl>
                                            <p:attrNameLst>
                                              <p:attrName>style.visibility</p:attrName>
                                            </p:attrNameLst>
                                          </p:cBhvr>
                                          <p:to>
                                            <p:strVal val="visible"/>
                                          </p:to>
                                        </p:set>
                                        <p:anim calcmode="lin" valueType="num">
                                          <p:cBhvr additive="base">
                                            <p:cTn id="25" dur="1000" fill="hold"/>
                                            <p:tgtEl>
                                              <p:spTgt spid="34"/>
                                            </p:tgtEl>
                                            <p:attrNameLst>
                                              <p:attrName>ppt_x</p:attrName>
                                            </p:attrNameLst>
                                          </p:cBhvr>
                                          <p:tavLst>
                                            <p:tav tm="0">
                                              <p:val>
                                                <p:strVal val="1+#ppt_w/2"/>
                                              </p:val>
                                            </p:tav>
                                            <p:tav tm="100000">
                                              <p:val>
                                                <p:strVal val="#ppt_x"/>
                                              </p:val>
                                            </p:tav>
                                          </p:tavLst>
                                        </p:anim>
                                        <p:anim calcmode="lin" valueType="num">
                                          <p:cBhvr additive="base">
                                            <p:cTn id="26" dur="1000" fill="hold"/>
                                            <p:tgtEl>
                                              <p:spTgt spid="3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250488" y="2163158"/>
            <a:ext cx="4671483" cy="2027538"/>
            <a:chOff x="1134374" y="2163158"/>
            <a:chExt cx="4671483" cy="2027538"/>
          </a:xfrm>
        </p:grpSpPr>
        <p:grpSp>
          <p:nvGrpSpPr>
            <p:cNvPr id="3" name="组合 2"/>
            <p:cNvGrpSpPr/>
            <p:nvPr/>
          </p:nvGrpSpPr>
          <p:grpSpPr>
            <a:xfrm>
              <a:off x="1134374" y="2163158"/>
              <a:ext cx="4671483" cy="1746251"/>
              <a:chOff x="1042988" y="2273002"/>
              <a:chExt cx="3503612" cy="1309688"/>
            </a:xfrm>
          </p:grpSpPr>
          <p:sp>
            <p:nvSpPr>
              <p:cNvPr id="5" name="Freeform 7"/>
              <p:cNvSpPr/>
              <p:nvPr/>
            </p:nvSpPr>
            <p:spPr bwMode="auto">
              <a:xfrm>
                <a:off x="1042988" y="2273002"/>
                <a:ext cx="3503612" cy="1309688"/>
              </a:xfrm>
              <a:custGeom>
                <a:avLst/>
                <a:gdLst>
                  <a:gd name="T0" fmla="*/ 987 w 9385"/>
                  <a:gd name="T1" fmla="*/ 1974 h 3491"/>
                  <a:gd name="T2" fmla="*/ 6935 w 9385"/>
                  <a:gd name="T3" fmla="*/ 1974 h 3491"/>
                  <a:gd name="T4" fmla="*/ 9212 w 9385"/>
                  <a:gd name="T5" fmla="*/ 3194 h 3491"/>
                  <a:gd name="T6" fmla="*/ 9385 w 9385"/>
                  <a:gd name="T7" fmla="*/ 3491 h 3491"/>
                  <a:gd name="T8" fmla="*/ 9385 w 9385"/>
                  <a:gd name="T9" fmla="*/ 2623 h 3491"/>
                  <a:gd name="T10" fmla="*/ 6386 w 9385"/>
                  <a:gd name="T11" fmla="*/ 0 h 3491"/>
                  <a:gd name="T12" fmla="*/ 987 w 9385"/>
                  <a:gd name="T13" fmla="*/ 0 h 3491"/>
                  <a:gd name="T14" fmla="*/ 0 w 9385"/>
                  <a:gd name="T15" fmla="*/ 987 h 3491"/>
                  <a:gd name="T16" fmla="*/ 0 w 9385"/>
                  <a:gd name="T17" fmla="*/ 987 h 3491"/>
                  <a:gd name="T18" fmla="*/ 987 w 9385"/>
                  <a:gd name="T19" fmla="*/ 1974 h 34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385" h="3491">
                    <a:moveTo>
                      <a:pt x="987" y="1974"/>
                    </a:moveTo>
                    <a:lnTo>
                      <a:pt x="6935" y="1974"/>
                    </a:lnTo>
                    <a:cubicBezTo>
                      <a:pt x="8046" y="1974"/>
                      <a:pt x="8807" y="2498"/>
                      <a:pt x="9212" y="3194"/>
                    </a:cubicBezTo>
                    <a:lnTo>
                      <a:pt x="9385" y="3491"/>
                    </a:lnTo>
                    <a:lnTo>
                      <a:pt x="9385" y="2623"/>
                    </a:lnTo>
                    <a:cubicBezTo>
                      <a:pt x="9385" y="1089"/>
                      <a:pt x="8339" y="0"/>
                      <a:pt x="6386" y="0"/>
                    </a:cubicBezTo>
                    <a:lnTo>
                      <a:pt x="987" y="0"/>
                    </a:lnTo>
                    <a:cubicBezTo>
                      <a:pt x="444" y="0"/>
                      <a:pt x="0" y="444"/>
                      <a:pt x="0" y="987"/>
                    </a:cubicBezTo>
                    <a:lnTo>
                      <a:pt x="0" y="987"/>
                    </a:lnTo>
                    <a:cubicBezTo>
                      <a:pt x="0" y="1530"/>
                      <a:pt x="444" y="1974"/>
                      <a:pt x="987" y="1974"/>
                    </a:cubicBezTo>
                    <a:close/>
                  </a:path>
                </a:pathLst>
              </a:custGeom>
              <a:solidFill>
                <a:schemeClr val="accent1"/>
              </a:solidFill>
              <a:ln w="25400" algn="ctr">
                <a:noFill/>
                <a:miter lim="800000"/>
              </a:ln>
              <a:effectLst>
                <a:outerShdw blurRad="63500" algn="ctr" rotWithShape="0">
                  <a:prstClr val="black">
                    <a:alpha val="40000"/>
                  </a:prstClr>
                </a:outerShdw>
              </a:effectLst>
            </p:spPr>
            <p:txBody>
              <a:bodyPr anchor="ctr"/>
              <a:lstStyle/>
              <a:p>
                <a:pPr algn="ctr" defTabSz="1146810"/>
                <a:endParaRPr lang="zh-CN" altLang="en-US" sz="2255"/>
              </a:p>
            </p:txBody>
          </p:sp>
          <p:sp>
            <p:nvSpPr>
              <p:cNvPr id="6" name="TextBox 53"/>
              <p:cNvSpPr txBox="1"/>
              <p:nvPr/>
            </p:nvSpPr>
            <p:spPr>
              <a:xfrm>
                <a:off x="1750678" y="2493962"/>
                <a:ext cx="2088231" cy="300082"/>
              </a:xfrm>
              <a:prstGeom prst="rect">
                <a:avLst/>
              </a:prstGeom>
              <a:noFill/>
            </p:spPr>
            <p:txBody>
              <a:bodyPr wrap="square" rtlCol="0">
                <a:spAutoFit/>
              </a:bodyPr>
              <a:lstStyle/>
              <a:p>
                <a:pPr lvl="0" algn="just" defTabSz="609600">
                  <a:defRPr/>
                </a:pPr>
                <a:r>
                  <a:rPr lang="zh-CN" altLang="en-US" sz="2000" b="1" kern="0" dirty="0">
                    <a:solidFill>
                      <a:prstClr val="white"/>
                    </a:solidFill>
                    <a:latin typeface="微软雅黑" panose="020B0503020204020204" pitchFamily="34" charset="-122"/>
                    <a:ea typeface="微软雅黑" panose="020B0503020204020204" pitchFamily="34" charset="-122"/>
                  </a:rPr>
                  <a:t>请替换文字内容</a:t>
                </a:r>
                <a:endParaRPr lang="zh-CN" altLang="en-US" sz="2000" b="1" kern="0" dirty="0">
                  <a:solidFill>
                    <a:prstClr val="white"/>
                  </a:solidFill>
                  <a:latin typeface="微软雅黑" panose="020B0503020204020204" pitchFamily="34" charset="-122"/>
                  <a:ea typeface="微软雅黑" panose="020B0503020204020204" pitchFamily="34" charset="-122"/>
                </a:endParaRPr>
              </a:p>
            </p:txBody>
          </p:sp>
          <p:sp>
            <p:nvSpPr>
              <p:cNvPr id="7" name="矩形 6"/>
              <p:cNvSpPr/>
              <p:nvPr/>
            </p:nvSpPr>
            <p:spPr>
              <a:xfrm>
                <a:off x="1151814" y="2393960"/>
                <a:ext cx="580928" cy="500089"/>
              </a:xfrm>
              <a:prstGeom prst="rect">
                <a:avLst/>
              </a:prstGeom>
            </p:spPr>
            <p:txBody>
              <a:bodyPr wrap="none">
                <a:spAutoFit/>
              </a:bodyPr>
              <a:lstStyle/>
              <a:p>
                <a:pPr marL="0" marR="0" lvl="0" indent="0" defTabSz="609600" eaLnBrk="1" fontAlgn="auto" latinLnBrk="0" hangingPunct="1">
                  <a:lnSpc>
                    <a:spcPct val="100000"/>
                  </a:lnSpc>
                  <a:spcBef>
                    <a:spcPts val="0"/>
                  </a:spcBef>
                  <a:spcAft>
                    <a:spcPts val="0"/>
                  </a:spcAft>
                  <a:buClrTx/>
                  <a:buSzTx/>
                  <a:buFontTx/>
                  <a:buNone/>
                  <a:defRPr/>
                </a:pPr>
                <a:r>
                  <a:rPr kumimoji="0" lang="en-US" altLang="zh-CN" sz="3735" b="1"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rPr>
                  <a:t>01</a:t>
                </a:r>
                <a:endParaRPr kumimoji="0" lang="zh-CN" altLang="en-US" sz="3735" b="1"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endParaRPr>
              </a:p>
            </p:txBody>
          </p:sp>
        </p:grpSp>
        <p:sp>
          <p:nvSpPr>
            <p:cNvPr id="4" name="TextBox 23"/>
            <p:cNvSpPr txBox="1"/>
            <p:nvPr/>
          </p:nvSpPr>
          <p:spPr>
            <a:xfrm>
              <a:off x="1929985" y="3285833"/>
              <a:ext cx="2932284" cy="904863"/>
            </a:xfrm>
            <a:prstGeom prst="rect">
              <a:avLst/>
            </a:prstGeom>
            <a:noFill/>
          </p:spPr>
          <p:txBody>
            <a:bodyPr wrap="square" rtlCol="0">
              <a:spAutoFit/>
            </a:bodyPr>
            <a:lstStyle/>
            <a:p>
              <a:pPr>
                <a:lnSpc>
                  <a:spcPct val="110000"/>
                </a:lnSpc>
              </a:pPr>
              <a:r>
                <a:rPr lang="zh-CN" altLang="en-US" sz="1600" dirty="0">
                  <a:solidFill>
                    <a:schemeClr val="tx1">
                      <a:lumMod val="85000"/>
                      <a:lumOff val="15000"/>
                    </a:schemeClr>
                  </a:solidFill>
                  <a:latin typeface="Arial" panose="020B0604020202020204" pitchFamily="34" charset="0"/>
                  <a:ea typeface="微软雅黑" panose="020B0503020204020204" pitchFamily="34" charset="-122"/>
                  <a:cs typeface="+mn-ea"/>
                  <a:sym typeface="+mn-lt"/>
                </a:rPr>
                <a:t>点击添加相关标题文字，点击添加相关标题文字，点击添加相关标题文字。</a:t>
              </a:r>
              <a:endParaRPr lang="en-GB" altLang="zh-CN" sz="1600" dirty="0">
                <a:solidFill>
                  <a:schemeClr val="tx1">
                    <a:lumMod val="85000"/>
                    <a:lumOff val="15000"/>
                  </a:schemeClr>
                </a:solidFill>
                <a:latin typeface="Arial" panose="020B0604020202020204" pitchFamily="34" charset="0"/>
                <a:ea typeface="微软雅黑" panose="020B0503020204020204" pitchFamily="34" charset="-122"/>
                <a:cs typeface="+mn-ea"/>
                <a:sym typeface="+mn-lt"/>
              </a:endParaRPr>
            </a:p>
          </p:txBody>
        </p:sp>
      </p:grpSp>
      <p:grpSp>
        <p:nvGrpSpPr>
          <p:cNvPr id="8" name="组合 7"/>
          <p:cNvGrpSpPr/>
          <p:nvPr/>
        </p:nvGrpSpPr>
        <p:grpSpPr>
          <a:xfrm>
            <a:off x="6040504" y="1426558"/>
            <a:ext cx="4671483" cy="1987149"/>
            <a:chOff x="5924390" y="1426558"/>
            <a:chExt cx="4671483" cy="1987149"/>
          </a:xfrm>
        </p:grpSpPr>
        <p:grpSp>
          <p:nvGrpSpPr>
            <p:cNvPr id="9" name="组合 8"/>
            <p:cNvGrpSpPr/>
            <p:nvPr/>
          </p:nvGrpSpPr>
          <p:grpSpPr>
            <a:xfrm>
              <a:off x="5924390" y="1426558"/>
              <a:ext cx="4671483" cy="1746251"/>
              <a:chOff x="4635500" y="1720552"/>
              <a:chExt cx="3503612" cy="1309688"/>
            </a:xfrm>
          </p:grpSpPr>
          <p:sp>
            <p:nvSpPr>
              <p:cNvPr id="11" name="Freeform 5"/>
              <p:cNvSpPr/>
              <p:nvPr/>
            </p:nvSpPr>
            <p:spPr bwMode="auto">
              <a:xfrm>
                <a:off x="4635500" y="1720552"/>
                <a:ext cx="3503612" cy="1309688"/>
              </a:xfrm>
              <a:custGeom>
                <a:avLst/>
                <a:gdLst>
                  <a:gd name="T0" fmla="*/ 8398 w 9385"/>
                  <a:gd name="T1" fmla="*/ 1974 h 3491"/>
                  <a:gd name="T2" fmla="*/ 2450 w 9385"/>
                  <a:gd name="T3" fmla="*/ 1974 h 3491"/>
                  <a:gd name="T4" fmla="*/ 173 w 9385"/>
                  <a:gd name="T5" fmla="*/ 3194 h 3491"/>
                  <a:gd name="T6" fmla="*/ 0 w 9385"/>
                  <a:gd name="T7" fmla="*/ 3491 h 3491"/>
                  <a:gd name="T8" fmla="*/ 0 w 9385"/>
                  <a:gd name="T9" fmla="*/ 2623 h 3491"/>
                  <a:gd name="T10" fmla="*/ 2999 w 9385"/>
                  <a:gd name="T11" fmla="*/ 0 h 3491"/>
                  <a:gd name="T12" fmla="*/ 8398 w 9385"/>
                  <a:gd name="T13" fmla="*/ 0 h 3491"/>
                  <a:gd name="T14" fmla="*/ 9385 w 9385"/>
                  <a:gd name="T15" fmla="*/ 987 h 3491"/>
                  <a:gd name="T16" fmla="*/ 9385 w 9385"/>
                  <a:gd name="T17" fmla="*/ 987 h 3491"/>
                  <a:gd name="T18" fmla="*/ 8398 w 9385"/>
                  <a:gd name="T19" fmla="*/ 1974 h 34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385" h="3491">
                    <a:moveTo>
                      <a:pt x="8398" y="1974"/>
                    </a:moveTo>
                    <a:lnTo>
                      <a:pt x="2450" y="1974"/>
                    </a:lnTo>
                    <a:cubicBezTo>
                      <a:pt x="1339" y="1974"/>
                      <a:pt x="578" y="2498"/>
                      <a:pt x="173" y="3194"/>
                    </a:cubicBezTo>
                    <a:lnTo>
                      <a:pt x="0" y="3491"/>
                    </a:lnTo>
                    <a:lnTo>
                      <a:pt x="0" y="2623"/>
                    </a:lnTo>
                    <a:cubicBezTo>
                      <a:pt x="0" y="1089"/>
                      <a:pt x="1046" y="0"/>
                      <a:pt x="2999" y="0"/>
                    </a:cubicBezTo>
                    <a:lnTo>
                      <a:pt x="8398" y="0"/>
                    </a:lnTo>
                    <a:cubicBezTo>
                      <a:pt x="8941" y="0"/>
                      <a:pt x="9385" y="444"/>
                      <a:pt x="9385" y="987"/>
                    </a:cubicBezTo>
                    <a:lnTo>
                      <a:pt x="9385" y="987"/>
                    </a:lnTo>
                    <a:cubicBezTo>
                      <a:pt x="9385" y="1530"/>
                      <a:pt x="8941" y="1974"/>
                      <a:pt x="8398" y="1974"/>
                    </a:cubicBezTo>
                    <a:close/>
                  </a:path>
                </a:pathLst>
              </a:custGeom>
              <a:solidFill>
                <a:schemeClr val="accent2"/>
              </a:solidFill>
              <a:ln w="25400" algn="ctr">
                <a:noFill/>
                <a:miter lim="800000"/>
              </a:ln>
              <a:effectLst>
                <a:outerShdw blurRad="63500" algn="ctr" rotWithShape="0">
                  <a:prstClr val="black">
                    <a:alpha val="40000"/>
                  </a:prstClr>
                </a:outerShdw>
              </a:effectLst>
            </p:spPr>
            <p:txBody>
              <a:bodyPr anchor="ctr"/>
              <a:lstStyle/>
              <a:p>
                <a:pPr algn="ctr" defTabSz="1146810"/>
                <a:endParaRPr lang="zh-CN" altLang="en-US" sz="2255" dirty="0"/>
              </a:p>
            </p:txBody>
          </p:sp>
          <p:sp>
            <p:nvSpPr>
              <p:cNvPr id="12" name="TextBox 61"/>
              <p:cNvSpPr txBox="1"/>
              <p:nvPr/>
            </p:nvSpPr>
            <p:spPr>
              <a:xfrm>
                <a:off x="5780228" y="1928564"/>
                <a:ext cx="2088231" cy="300082"/>
              </a:xfrm>
              <a:prstGeom prst="rect">
                <a:avLst/>
              </a:prstGeom>
              <a:noFill/>
            </p:spPr>
            <p:txBody>
              <a:bodyPr wrap="square" rtlCol="0">
                <a:spAutoFit/>
              </a:bodyPr>
              <a:lstStyle>
                <a:defPPr>
                  <a:defRPr lang="zh-CN"/>
                </a:defPPr>
                <a:lvl1pPr algn="just">
                  <a:defRPr sz="900">
                    <a:solidFill>
                      <a:schemeClr val="bg1"/>
                    </a:solidFill>
                    <a:latin typeface="微软雅黑" panose="020B0503020204020204" pitchFamily="34" charset="-122"/>
                    <a:ea typeface="微软雅黑" panose="020B0503020204020204" pitchFamily="34" charset="-122"/>
                  </a:defRPr>
                </a:lvl1pPr>
              </a:lstStyle>
              <a:p>
                <a:pPr lvl="0" defTabSz="609600">
                  <a:defRPr/>
                </a:pPr>
                <a:r>
                  <a:rPr lang="zh-CN" altLang="en-US" sz="2000" b="1" kern="0" dirty="0">
                    <a:solidFill>
                      <a:prstClr val="white"/>
                    </a:solidFill>
                  </a:rPr>
                  <a:t>请替换文字内容</a:t>
                </a:r>
                <a:endParaRPr lang="zh-CN" altLang="en-US" sz="2000" b="1" kern="0" dirty="0">
                  <a:solidFill>
                    <a:prstClr val="white"/>
                  </a:solidFill>
                </a:endParaRPr>
              </a:p>
            </p:txBody>
          </p:sp>
          <p:sp>
            <p:nvSpPr>
              <p:cNvPr id="13" name="矩形 12"/>
              <p:cNvSpPr/>
              <p:nvPr/>
            </p:nvSpPr>
            <p:spPr>
              <a:xfrm>
                <a:off x="5159007" y="1828562"/>
                <a:ext cx="580928" cy="500089"/>
              </a:xfrm>
              <a:prstGeom prst="rect">
                <a:avLst/>
              </a:prstGeom>
            </p:spPr>
            <p:txBody>
              <a:bodyPr wrap="none">
                <a:spAutoFit/>
              </a:bodyPr>
              <a:lstStyle/>
              <a:p>
                <a:pPr marL="0" marR="0" lvl="0" indent="0" defTabSz="609600" eaLnBrk="1" fontAlgn="auto" latinLnBrk="0" hangingPunct="1">
                  <a:lnSpc>
                    <a:spcPct val="100000"/>
                  </a:lnSpc>
                  <a:spcBef>
                    <a:spcPts val="0"/>
                  </a:spcBef>
                  <a:spcAft>
                    <a:spcPts val="0"/>
                  </a:spcAft>
                  <a:buClrTx/>
                  <a:buSzTx/>
                  <a:buFontTx/>
                  <a:buNone/>
                  <a:defRPr/>
                </a:pPr>
                <a:r>
                  <a:rPr kumimoji="0" lang="en-US" altLang="zh-CN" sz="3735" b="1"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rPr>
                  <a:t>03</a:t>
                </a:r>
                <a:endParaRPr kumimoji="0" lang="zh-CN" altLang="en-US" sz="3735" b="1"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endParaRPr>
              </a:p>
            </p:txBody>
          </p:sp>
        </p:grpSp>
        <p:sp>
          <p:nvSpPr>
            <p:cNvPr id="10" name="TextBox 23"/>
            <p:cNvSpPr txBox="1"/>
            <p:nvPr/>
          </p:nvSpPr>
          <p:spPr>
            <a:xfrm>
              <a:off x="6955307" y="2508844"/>
              <a:ext cx="2932284" cy="904863"/>
            </a:xfrm>
            <a:prstGeom prst="rect">
              <a:avLst/>
            </a:prstGeom>
            <a:noFill/>
          </p:spPr>
          <p:txBody>
            <a:bodyPr wrap="square" rtlCol="0">
              <a:spAutoFit/>
            </a:bodyPr>
            <a:lstStyle/>
            <a:p>
              <a:pPr>
                <a:lnSpc>
                  <a:spcPct val="110000"/>
                </a:lnSpc>
              </a:pPr>
              <a:r>
                <a:rPr lang="zh-CN" altLang="en-US" sz="1600" dirty="0">
                  <a:solidFill>
                    <a:schemeClr val="tx1">
                      <a:lumMod val="85000"/>
                      <a:lumOff val="15000"/>
                    </a:schemeClr>
                  </a:solidFill>
                  <a:latin typeface="Arial" panose="020B0604020202020204" pitchFamily="34" charset="0"/>
                  <a:ea typeface="微软雅黑" panose="020B0503020204020204" pitchFamily="34" charset="-122"/>
                  <a:cs typeface="+mn-ea"/>
                  <a:sym typeface="+mn-lt"/>
                </a:rPr>
                <a:t>点击添加相关标题文字，点击添加相关标题文字，点击添加相关标题文字。</a:t>
              </a:r>
              <a:endParaRPr lang="en-GB" altLang="zh-CN" sz="1600" dirty="0">
                <a:solidFill>
                  <a:schemeClr val="tx1">
                    <a:lumMod val="85000"/>
                    <a:lumOff val="15000"/>
                  </a:schemeClr>
                </a:solidFill>
                <a:latin typeface="Arial" panose="020B0604020202020204" pitchFamily="34" charset="0"/>
                <a:ea typeface="微软雅黑" panose="020B0503020204020204" pitchFamily="34" charset="-122"/>
                <a:cs typeface="+mn-ea"/>
                <a:sym typeface="+mn-lt"/>
              </a:endParaRPr>
            </a:p>
          </p:txBody>
        </p:sp>
      </p:grpSp>
      <p:grpSp>
        <p:nvGrpSpPr>
          <p:cNvPr id="14" name="组合 13"/>
          <p:cNvGrpSpPr/>
          <p:nvPr/>
        </p:nvGrpSpPr>
        <p:grpSpPr>
          <a:xfrm>
            <a:off x="6040504" y="3725864"/>
            <a:ext cx="4671483" cy="2019865"/>
            <a:chOff x="5924390" y="3725864"/>
            <a:chExt cx="4671483" cy="2019865"/>
          </a:xfrm>
        </p:grpSpPr>
        <p:grpSp>
          <p:nvGrpSpPr>
            <p:cNvPr id="15" name="组合 14"/>
            <p:cNvGrpSpPr/>
            <p:nvPr/>
          </p:nvGrpSpPr>
          <p:grpSpPr>
            <a:xfrm>
              <a:off x="5924390" y="3725864"/>
              <a:ext cx="4671483" cy="1746251"/>
              <a:chOff x="4635500" y="2781002"/>
              <a:chExt cx="3503612" cy="1309688"/>
            </a:xfrm>
          </p:grpSpPr>
          <p:sp>
            <p:nvSpPr>
              <p:cNvPr id="17" name="Freeform 6"/>
              <p:cNvSpPr/>
              <p:nvPr/>
            </p:nvSpPr>
            <p:spPr bwMode="auto">
              <a:xfrm>
                <a:off x="4635500" y="2781002"/>
                <a:ext cx="3503612" cy="1309688"/>
              </a:xfrm>
              <a:custGeom>
                <a:avLst/>
                <a:gdLst>
                  <a:gd name="T0" fmla="*/ 8398 w 9385"/>
                  <a:gd name="T1" fmla="*/ 1973 h 3491"/>
                  <a:gd name="T2" fmla="*/ 2450 w 9385"/>
                  <a:gd name="T3" fmla="*/ 1973 h 3491"/>
                  <a:gd name="T4" fmla="*/ 173 w 9385"/>
                  <a:gd name="T5" fmla="*/ 3194 h 3491"/>
                  <a:gd name="T6" fmla="*/ 0 w 9385"/>
                  <a:gd name="T7" fmla="*/ 3491 h 3491"/>
                  <a:gd name="T8" fmla="*/ 0 w 9385"/>
                  <a:gd name="T9" fmla="*/ 2623 h 3491"/>
                  <a:gd name="T10" fmla="*/ 2999 w 9385"/>
                  <a:gd name="T11" fmla="*/ 0 h 3491"/>
                  <a:gd name="T12" fmla="*/ 8398 w 9385"/>
                  <a:gd name="T13" fmla="*/ 0 h 3491"/>
                  <a:gd name="T14" fmla="*/ 9385 w 9385"/>
                  <a:gd name="T15" fmla="*/ 987 h 3491"/>
                  <a:gd name="T16" fmla="*/ 9385 w 9385"/>
                  <a:gd name="T17" fmla="*/ 987 h 3491"/>
                  <a:gd name="T18" fmla="*/ 8398 w 9385"/>
                  <a:gd name="T19" fmla="*/ 1973 h 34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385" h="3491">
                    <a:moveTo>
                      <a:pt x="8398" y="1973"/>
                    </a:moveTo>
                    <a:lnTo>
                      <a:pt x="2450" y="1973"/>
                    </a:lnTo>
                    <a:cubicBezTo>
                      <a:pt x="1339" y="1973"/>
                      <a:pt x="578" y="2497"/>
                      <a:pt x="173" y="3194"/>
                    </a:cubicBezTo>
                    <a:lnTo>
                      <a:pt x="0" y="3491"/>
                    </a:lnTo>
                    <a:lnTo>
                      <a:pt x="0" y="2623"/>
                    </a:lnTo>
                    <a:cubicBezTo>
                      <a:pt x="0" y="1089"/>
                      <a:pt x="1046" y="0"/>
                      <a:pt x="2999" y="0"/>
                    </a:cubicBezTo>
                    <a:lnTo>
                      <a:pt x="8398" y="0"/>
                    </a:lnTo>
                    <a:cubicBezTo>
                      <a:pt x="8941" y="0"/>
                      <a:pt x="9385" y="444"/>
                      <a:pt x="9385" y="987"/>
                    </a:cubicBezTo>
                    <a:lnTo>
                      <a:pt x="9385" y="987"/>
                    </a:lnTo>
                    <a:cubicBezTo>
                      <a:pt x="9385" y="1529"/>
                      <a:pt x="8941" y="1973"/>
                      <a:pt x="8398" y="1973"/>
                    </a:cubicBezTo>
                    <a:close/>
                  </a:path>
                </a:pathLst>
              </a:custGeom>
              <a:solidFill>
                <a:schemeClr val="accent3"/>
              </a:solidFill>
              <a:ln w="25400" algn="ctr">
                <a:noFill/>
                <a:miter lim="800000"/>
              </a:ln>
              <a:effectLst>
                <a:outerShdw blurRad="63500" algn="ctr" rotWithShape="0">
                  <a:prstClr val="black">
                    <a:alpha val="40000"/>
                  </a:prstClr>
                </a:outerShdw>
              </a:effectLst>
            </p:spPr>
            <p:txBody>
              <a:bodyPr anchor="ctr"/>
              <a:lstStyle/>
              <a:p>
                <a:pPr algn="ctr" defTabSz="1146810"/>
                <a:endParaRPr lang="zh-CN" altLang="en-US" sz="2255" dirty="0"/>
              </a:p>
            </p:txBody>
          </p:sp>
          <p:sp>
            <p:nvSpPr>
              <p:cNvPr id="18" name="TextBox 65"/>
              <p:cNvSpPr txBox="1"/>
              <p:nvPr/>
            </p:nvSpPr>
            <p:spPr>
              <a:xfrm>
                <a:off x="5780228" y="2999085"/>
                <a:ext cx="2088231" cy="300082"/>
              </a:xfrm>
              <a:prstGeom prst="rect">
                <a:avLst/>
              </a:prstGeom>
              <a:noFill/>
            </p:spPr>
            <p:txBody>
              <a:bodyPr wrap="square" rtlCol="0">
                <a:spAutoFit/>
              </a:bodyPr>
              <a:lstStyle>
                <a:defPPr>
                  <a:defRPr lang="zh-CN"/>
                </a:defPPr>
                <a:lvl1pPr algn="just">
                  <a:defRPr sz="900">
                    <a:solidFill>
                      <a:schemeClr val="bg1"/>
                    </a:solidFill>
                    <a:latin typeface="微软雅黑" panose="020B0503020204020204" pitchFamily="34" charset="-122"/>
                    <a:ea typeface="微软雅黑" panose="020B0503020204020204" pitchFamily="34" charset="-122"/>
                  </a:defRPr>
                </a:lvl1pPr>
              </a:lstStyle>
              <a:p>
                <a:pPr lvl="0" defTabSz="609600">
                  <a:defRPr/>
                </a:pPr>
                <a:r>
                  <a:rPr lang="zh-CN" altLang="en-US" sz="2000" b="1" kern="0" dirty="0">
                    <a:solidFill>
                      <a:prstClr val="white"/>
                    </a:solidFill>
                  </a:rPr>
                  <a:t>请替换文字内容</a:t>
                </a:r>
                <a:endParaRPr lang="zh-CN" altLang="en-US" sz="2000" b="1" kern="0" dirty="0">
                  <a:solidFill>
                    <a:prstClr val="white"/>
                  </a:solidFill>
                </a:endParaRPr>
              </a:p>
            </p:txBody>
          </p:sp>
          <p:sp>
            <p:nvSpPr>
              <p:cNvPr id="19" name="矩形 18"/>
              <p:cNvSpPr/>
              <p:nvPr/>
            </p:nvSpPr>
            <p:spPr>
              <a:xfrm>
                <a:off x="5159007" y="2899082"/>
                <a:ext cx="580928" cy="500089"/>
              </a:xfrm>
              <a:prstGeom prst="rect">
                <a:avLst/>
              </a:prstGeom>
            </p:spPr>
            <p:txBody>
              <a:bodyPr wrap="none">
                <a:spAutoFit/>
              </a:bodyPr>
              <a:lstStyle/>
              <a:p>
                <a:pPr marL="0" marR="0" lvl="0" indent="0" defTabSz="609600" eaLnBrk="1" fontAlgn="auto" latinLnBrk="0" hangingPunct="1">
                  <a:lnSpc>
                    <a:spcPct val="100000"/>
                  </a:lnSpc>
                  <a:spcBef>
                    <a:spcPts val="0"/>
                  </a:spcBef>
                  <a:spcAft>
                    <a:spcPts val="0"/>
                  </a:spcAft>
                  <a:buClrTx/>
                  <a:buSzTx/>
                  <a:buFontTx/>
                  <a:buNone/>
                  <a:defRPr/>
                </a:pPr>
                <a:r>
                  <a:rPr kumimoji="0" lang="en-US" altLang="zh-CN" sz="3735" b="1"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rPr>
                  <a:t>04</a:t>
                </a:r>
                <a:endParaRPr kumimoji="0" lang="zh-CN" altLang="en-US" sz="3735" b="1"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endParaRPr>
              </a:p>
            </p:txBody>
          </p:sp>
        </p:grpSp>
        <p:sp>
          <p:nvSpPr>
            <p:cNvPr id="16" name="TextBox 23"/>
            <p:cNvSpPr txBox="1"/>
            <p:nvPr/>
          </p:nvSpPr>
          <p:spPr>
            <a:xfrm>
              <a:off x="6955307" y="4840866"/>
              <a:ext cx="2932284" cy="904863"/>
            </a:xfrm>
            <a:prstGeom prst="rect">
              <a:avLst/>
            </a:prstGeom>
            <a:noFill/>
          </p:spPr>
          <p:txBody>
            <a:bodyPr wrap="square" rtlCol="0">
              <a:spAutoFit/>
            </a:bodyPr>
            <a:lstStyle/>
            <a:p>
              <a:pPr>
                <a:lnSpc>
                  <a:spcPct val="110000"/>
                </a:lnSpc>
              </a:pPr>
              <a:r>
                <a:rPr lang="zh-CN" altLang="en-US" sz="1600" dirty="0">
                  <a:solidFill>
                    <a:schemeClr val="tx1">
                      <a:lumMod val="85000"/>
                      <a:lumOff val="15000"/>
                    </a:schemeClr>
                  </a:solidFill>
                  <a:latin typeface="Arial" panose="020B0604020202020204" pitchFamily="34" charset="0"/>
                  <a:ea typeface="微软雅黑" panose="020B0503020204020204" pitchFamily="34" charset="-122"/>
                  <a:cs typeface="+mn-ea"/>
                  <a:sym typeface="+mn-lt"/>
                </a:rPr>
                <a:t>点击添加相关标题文字，点击添加相关标题文字，点击添加相关标题文字。</a:t>
              </a:r>
              <a:endParaRPr lang="en-GB" altLang="zh-CN" sz="1600" dirty="0">
                <a:solidFill>
                  <a:schemeClr val="tx1">
                    <a:lumMod val="85000"/>
                    <a:lumOff val="15000"/>
                  </a:schemeClr>
                </a:solidFill>
                <a:latin typeface="Arial" panose="020B0604020202020204" pitchFamily="34" charset="0"/>
                <a:ea typeface="微软雅黑" panose="020B0503020204020204" pitchFamily="34" charset="-122"/>
                <a:cs typeface="+mn-ea"/>
                <a:sym typeface="+mn-lt"/>
              </a:endParaRPr>
            </a:p>
          </p:txBody>
        </p:sp>
      </p:grpSp>
      <p:grpSp>
        <p:nvGrpSpPr>
          <p:cNvPr id="20" name="组合 19"/>
          <p:cNvGrpSpPr/>
          <p:nvPr/>
        </p:nvGrpSpPr>
        <p:grpSpPr>
          <a:xfrm>
            <a:off x="1250488" y="4460348"/>
            <a:ext cx="4671483" cy="2015903"/>
            <a:chOff x="1134374" y="4460348"/>
            <a:chExt cx="4671483" cy="2015903"/>
          </a:xfrm>
        </p:grpSpPr>
        <p:grpSp>
          <p:nvGrpSpPr>
            <p:cNvPr id="21" name="组合 20"/>
            <p:cNvGrpSpPr/>
            <p:nvPr/>
          </p:nvGrpSpPr>
          <p:grpSpPr>
            <a:xfrm>
              <a:off x="1134374" y="4460348"/>
              <a:ext cx="4671483" cy="1746251"/>
              <a:chOff x="1042988" y="3331865"/>
              <a:chExt cx="3503612" cy="1309688"/>
            </a:xfrm>
          </p:grpSpPr>
          <p:sp>
            <p:nvSpPr>
              <p:cNvPr id="23" name="Freeform 8"/>
              <p:cNvSpPr/>
              <p:nvPr/>
            </p:nvSpPr>
            <p:spPr bwMode="auto">
              <a:xfrm>
                <a:off x="1042988" y="3331865"/>
                <a:ext cx="3503612" cy="1309688"/>
              </a:xfrm>
              <a:custGeom>
                <a:avLst/>
                <a:gdLst>
                  <a:gd name="T0" fmla="*/ 987 w 9385"/>
                  <a:gd name="T1" fmla="*/ 1973 h 3491"/>
                  <a:gd name="T2" fmla="*/ 6935 w 9385"/>
                  <a:gd name="T3" fmla="*/ 1973 h 3491"/>
                  <a:gd name="T4" fmla="*/ 9212 w 9385"/>
                  <a:gd name="T5" fmla="*/ 3193 h 3491"/>
                  <a:gd name="T6" fmla="*/ 9385 w 9385"/>
                  <a:gd name="T7" fmla="*/ 3491 h 3491"/>
                  <a:gd name="T8" fmla="*/ 9385 w 9385"/>
                  <a:gd name="T9" fmla="*/ 2623 h 3491"/>
                  <a:gd name="T10" fmla="*/ 6386 w 9385"/>
                  <a:gd name="T11" fmla="*/ 0 h 3491"/>
                  <a:gd name="T12" fmla="*/ 987 w 9385"/>
                  <a:gd name="T13" fmla="*/ 0 h 3491"/>
                  <a:gd name="T14" fmla="*/ 0 w 9385"/>
                  <a:gd name="T15" fmla="*/ 986 h 3491"/>
                  <a:gd name="T16" fmla="*/ 0 w 9385"/>
                  <a:gd name="T17" fmla="*/ 986 h 3491"/>
                  <a:gd name="T18" fmla="*/ 987 w 9385"/>
                  <a:gd name="T19" fmla="*/ 1973 h 34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385" h="3491">
                    <a:moveTo>
                      <a:pt x="987" y="1973"/>
                    </a:moveTo>
                    <a:lnTo>
                      <a:pt x="6935" y="1973"/>
                    </a:lnTo>
                    <a:cubicBezTo>
                      <a:pt x="8046" y="1973"/>
                      <a:pt x="8807" y="2497"/>
                      <a:pt x="9212" y="3193"/>
                    </a:cubicBezTo>
                    <a:lnTo>
                      <a:pt x="9385" y="3491"/>
                    </a:lnTo>
                    <a:lnTo>
                      <a:pt x="9385" y="2623"/>
                    </a:lnTo>
                    <a:cubicBezTo>
                      <a:pt x="9385" y="1089"/>
                      <a:pt x="8339" y="0"/>
                      <a:pt x="6386" y="0"/>
                    </a:cubicBezTo>
                    <a:lnTo>
                      <a:pt x="987" y="0"/>
                    </a:lnTo>
                    <a:cubicBezTo>
                      <a:pt x="444" y="0"/>
                      <a:pt x="0" y="444"/>
                      <a:pt x="0" y="986"/>
                    </a:cubicBezTo>
                    <a:lnTo>
                      <a:pt x="0" y="986"/>
                    </a:lnTo>
                    <a:cubicBezTo>
                      <a:pt x="0" y="1529"/>
                      <a:pt x="444" y="1973"/>
                      <a:pt x="987" y="1973"/>
                    </a:cubicBezTo>
                    <a:close/>
                  </a:path>
                </a:pathLst>
              </a:custGeom>
              <a:solidFill>
                <a:schemeClr val="accent4"/>
              </a:solidFill>
              <a:ln w="25400" algn="ctr">
                <a:noFill/>
                <a:miter lim="800000"/>
              </a:ln>
              <a:effectLst>
                <a:outerShdw blurRad="63500" algn="ctr" rotWithShape="0">
                  <a:prstClr val="black">
                    <a:alpha val="40000"/>
                  </a:prstClr>
                </a:outerShdw>
              </a:effectLst>
            </p:spPr>
            <p:txBody>
              <a:bodyPr anchor="ctr"/>
              <a:lstStyle/>
              <a:p>
                <a:pPr algn="ctr" defTabSz="1146810"/>
                <a:endParaRPr lang="zh-CN" altLang="en-US" sz="2255"/>
              </a:p>
            </p:txBody>
          </p:sp>
          <p:sp>
            <p:nvSpPr>
              <p:cNvPr id="24" name="TextBox 57"/>
              <p:cNvSpPr txBox="1"/>
              <p:nvPr/>
            </p:nvSpPr>
            <p:spPr>
              <a:xfrm>
                <a:off x="1750678" y="3522860"/>
                <a:ext cx="2088231" cy="300082"/>
              </a:xfrm>
              <a:prstGeom prst="rect">
                <a:avLst/>
              </a:prstGeom>
              <a:noFill/>
            </p:spPr>
            <p:txBody>
              <a:bodyPr wrap="square" rtlCol="0">
                <a:spAutoFit/>
              </a:bodyPr>
              <a:lstStyle>
                <a:defPPr>
                  <a:defRPr lang="zh-CN"/>
                </a:defPPr>
                <a:lvl1pPr algn="just">
                  <a:defRPr sz="900">
                    <a:solidFill>
                      <a:schemeClr val="bg1"/>
                    </a:solidFill>
                    <a:latin typeface="微软雅黑" panose="020B0503020204020204" pitchFamily="34" charset="-122"/>
                    <a:ea typeface="微软雅黑" panose="020B0503020204020204" pitchFamily="34" charset="-122"/>
                  </a:defRPr>
                </a:lvl1pPr>
              </a:lstStyle>
              <a:p>
                <a:pPr lvl="0" defTabSz="609600">
                  <a:defRPr/>
                </a:pPr>
                <a:r>
                  <a:rPr lang="zh-CN" altLang="en-US" sz="2000" b="1" kern="0" dirty="0">
                    <a:solidFill>
                      <a:prstClr val="white"/>
                    </a:solidFill>
                  </a:rPr>
                  <a:t>请替换文字内容</a:t>
                </a:r>
                <a:endParaRPr lang="zh-CN" altLang="en-US" sz="2000" b="1" kern="0" dirty="0">
                  <a:solidFill>
                    <a:prstClr val="white"/>
                  </a:solidFill>
                </a:endParaRPr>
              </a:p>
            </p:txBody>
          </p:sp>
          <p:sp>
            <p:nvSpPr>
              <p:cNvPr id="25" name="矩形 24"/>
              <p:cNvSpPr/>
              <p:nvPr/>
            </p:nvSpPr>
            <p:spPr>
              <a:xfrm>
                <a:off x="1151814" y="3445916"/>
                <a:ext cx="580928" cy="500089"/>
              </a:xfrm>
              <a:prstGeom prst="rect">
                <a:avLst/>
              </a:prstGeom>
            </p:spPr>
            <p:txBody>
              <a:bodyPr wrap="none">
                <a:spAutoFit/>
              </a:bodyPr>
              <a:lstStyle/>
              <a:p>
                <a:pPr marL="0" marR="0" lvl="0" indent="0" defTabSz="609600" eaLnBrk="1" fontAlgn="auto" latinLnBrk="0" hangingPunct="1">
                  <a:lnSpc>
                    <a:spcPct val="100000"/>
                  </a:lnSpc>
                  <a:spcBef>
                    <a:spcPts val="0"/>
                  </a:spcBef>
                  <a:spcAft>
                    <a:spcPts val="0"/>
                  </a:spcAft>
                  <a:buClrTx/>
                  <a:buSzTx/>
                  <a:buFontTx/>
                  <a:buNone/>
                  <a:defRPr/>
                </a:pPr>
                <a:r>
                  <a:rPr kumimoji="0" lang="en-US" altLang="zh-CN" sz="3735" b="1"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rPr>
                  <a:t>02</a:t>
                </a:r>
                <a:endParaRPr kumimoji="0" lang="zh-CN" altLang="en-US" sz="3735" b="1"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endParaRPr>
              </a:p>
            </p:txBody>
          </p:sp>
        </p:grpSp>
        <p:sp>
          <p:nvSpPr>
            <p:cNvPr id="22" name="TextBox 23"/>
            <p:cNvSpPr txBox="1"/>
            <p:nvPr/>
          </p:nvSpPr>
          <p:spPr>
            <a:xfrm>
              <a:off x="1929985" y="5571388"/>
              <a:ext cx="2932284" cy="904863"/>
            </a:xfrm>
            <a:prstGeom prst="rect">
              <a:avLst/>
            </a:prstGeom>
            <a:noFill/>
          </p:spPr>
          <p:txBody>
            <a:bodyPr wrap="square" rtlCol="0">
              <a:spAutoFit/>
            </a:bodyPr>
            <a:lstStyle/>
            <a:p>
              <a:pPr>
                <a:lnSpc>
                  <a:spcPct val="110000"/>
                </a:lnSpc>
              </a:pPr>
              <a:r>
                <a:rPr lang="zh-CN" altLang="en-US" sz="1600" dirty="0">
                  <a:solidFill>
                    <a:schemeClr val="tx1">
                      <a:lumMod val="85000"/>
                      <a:lumOff val="15000"/>
                    </a:schemeClr>
                  </a:solidFill>
                  <a:latin typeface="Arial" panose="020B0604020202020204" pitchFamily="34" charset="0"/>
                  <a:ea typeface="微软雅黑" panose="020B0503020204020204" pitchFamily="34" charset="-122"/>
                  <a:cs typeface="+mn-ea"/>
                  <a:sym typeface="+mn-lt"/>
                </a:rPr>
                <a:t>点击添加相关标题文字，点击添加相关标题文字，点击添加相关标题文字。</a:t>
              </a:r>
              <a:endParaRPr lang="en-GB" altLang="zh-CN" sz="1600" dirty="0">
                <a:solidFill>
                  <a:schemeClr val="tx1">
                    <a:lumMod val="85000"/>
                    <a:lumOff val="15000"/>
                  </a:schemeClr>
                </a:solidFill>
                <a:latin typeface="Arial" panose="020B0604020202020204" pitchFamily="34" charset="0"/>
                <a:ea typeface="微软雅黑" panose="020B0503020204020204" pitchFamily="34" charset="-122"/>
                <a:cs typeface="+mn-ea"/>
                <a:sym typeface="+mn-lt"/>
              </a:endParaRPr>
            </a:p>
          </p:txBody>
        </p:sp>
      </p:grpSp>
    </p:spTree>
  </p:cSld>
  <p:clrMapOvr>
    <a:masterClrMapping/>
  </p:clrMapOvr>
  <mc:AlternateContent xmlns:mc="http://schemas.openxmlformats.org/markup-compatibility/2006">
    <mc:Choice xmlns:p14="http://schemas.microsoft.com/office/powerpoint/2010/main" Requires="p14">
      <p:transition spd="slow" p14:dur="1600" advClick="0" advTm="5000">
        <p14:prism isInverted="1"/>
      </p:transition>
    </mc:Choice>
    <mc:Fallback>
      <p:transition spd="slow" advClick="0" advTm="500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14:presetBounceEnd="38000">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14:bounceEnd="38000">
                                          <p:cBhvr additive="base">
                                            <p:cTn id="7" dur="1000" fill="hold"/>
                                            <p:tgtEl>
                                              <p:spTgt spid="2"/>
                                            </p:tgtEl>
                                            <p:attrNameLst>
                                              <p:attrName>ppt_x</p:attrName>
                                            </p:attrNameLst>
                                          </p:cBhvr>
                                          <p:tavLst>
                                            <p:tav tm="0">
                                              <p:val>
                                                <p:strVal val="0-#ppt_w/2"/>
                                              </p:val>
                                            </p:tav>
                                            <p:tav tm="100000">
                                              <p:val>
                                                <p:strVal val="#ppt_x"/>
                                              </p:val>
                                            </p:tav>
                                          </p:tavLst>
                                        </p:anim>
                                        <p:anim calcmode="lin" valueType="num" p14:bounceEnd="38000">
                                          <p:cBhvr additive="base">
                                            <p:cTn id="8" dur="10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14:presetBounceEnd="38000">
                                      <p:stCondLst>
                                        <p:cond delay="250"/>
                                      </p:stCondLst>
                                      <p:childTnLst>
                                        <p:set>
                                          <p:cBhvr>
                                            <p:cTn id="10" dur="1" fill="hold">
                                              <p:stCondLst>
                                                <p:cond delay="0"/>
                                              </p:stCondLst>
                                            </p:cTn>
                                            <p:tgtEl>
                                              <p:spTgt spid="20"/>
                                            </p:tgtEl>
                                            <p:attrNameLst>
                                              <p:attrName>style.visibility</p:attrName>
                                            </p:attrNameLst>
                                          </p:cBhvr>
                                          <p:to>
                                            <p:strVal val="visible"/>
                                          </p:to>
                                        </p:set>
                                        <p:anim calcmode="lin" valueType="num" p14:bounceEnd="38000">
                                          <p:cBhvr additive="base">
                                            <p:cTn id="11" dur="1000" fill="hold"/>
                                            <p:tgtEl>
                                              <p:spTgt spid="20"/>
                                            </p:tgtEl>
                                            <p:attrNameLst>
                                              <p:attrName>ppt_x</p:attrName>
                                            </p:attrNameLst>
                                          </p:cBhvr>
                                          <p:tavLst>
                                            <p:tav tm="0">
                                              <p:val>
                                                <p:strVal val="0-#ppt_w/2"/>
                                              </p:val>
                                            </p:tav>
                                            <p:tav tm="100000">
                                              <p:val>
                                                <p:strVal val="#ppt_x"/>
                                              </p:val>
                                            </p:tav>
                                          </p:tavLst>
                                        </p:anim>
                                        <p:anim calcmode="lin" valueType="num" p14:bounceEnd="38000">
                                          <p:cBhvr additive="base">
                                            <p:cTn id="12" dur="1000" fill="hold"/>
                                            <p:tgtEl>
                                              <p:spTgt spid="20"/>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14:presetBounceEnd="38000">
                                      <p:stCondLst>
                                        <p:cond delay="500"/>
                                      </p:stCondLst>
                                      <p:childTnLst>
                                        <p:set>
                                          <p:cBhvr>
                                            <p:cTn id="14" dur="1" fill="hold">
                                              <p:stCondLst>
                                                <p:cond delay="0"/>
                                              </p:stCondLst>
                                            </p:cTn>
                                            <p:tgtEl>
                                              <p:spTgt spid="8"/>
                                            </p:tgtEl>
                                            <p:attrNameLst>
                                              <p:attrName>style.visibility</p:attrName>
                                            </p:attrNameLst>
                                          </p:cBhvr>
                                          <p:to>
                                            <p:strVal val="visible"/>
                                          </p:to>
                                        </p:set>
                                        <p:anim calcmode="lin" valueType="num" p14:bounceEnd="38000">
                                          <p:cBhvr additive="base">
                                            <p:cTn id="15" dur="1000" fill="hold"/>
                                            <p:tgtEl>
                                              <p:spTgt spid="8"/>
                                            </p:tgtEl>
                                            <p:attrNameLst>
                                              <p:attrName>ppt_x</p:attrName>
                                            </p:attrNameLst>
                                          </p:cBhvr>
                                          <p:tavLst>
                                            <p:tav tm="0">
                                              <p:val>
                                                <p:strVal val="1+#ppt_w/2"/>
                                              </p:val>
                                            </p:tav>
                                            <p:tav tm="100000">
                                              <p:val>
                                                <p:strVal val="#ppt_x"/>
                                              </p:val>
                                            </p:tav>
                                          </p:tavLst>
                                        </p:anim>
                                        <p:anim calcmode="lin" valueType="num" p14:bounceEnd="38000">
                                          <p:cBhvr additive="base">
                                            <p:cTn id="16" dur="1000" fill="hold"/>
                                            <p:tgtEl>
                                              <p:spTgt spid="8"/>
                                            </p:tgtEl>
                                            <p:attrNameLst>
                                              <p:attrName>ppt_y</p:attrName>
                                            </p:attrNameLst>
                                          </p:cBhvr>
                                          <p:tavLst>
                                            <p:tav tm="0">
                                              <p:val>
                                                <p:strVal val="#ppt_y"/>
                                              </p:val>
                                            </p:tav>
                                            <p:tav tm="100000">
                                              <p:val>
                                                <p:strVal val="#ppt_y"/>
                                              </p:val>
                                            </p:tav>
                                          </p:tavLst>
                                        </p:anim>
                                      </p:childTnLst>
                                    </p:cTn>
                                  </p:par>
                                  <p:par>
                                    <p:cTn id="17" presetID="2" presetClass="entr" presetSubtype="2" fill="hold" nodeType="withEffect" p14:presetBounceEnd="38000">
                                      <p:stCondLst>
                                        <p:cond delay="750"/>
                                      </p:stCondLst>
                                      <p:childTnLst>
                                        <p:set>
                                          <p:cBhvr>
                                            <p:cTn id="18" dur="1" fill="hold">
                                              <p:stCondLst>
                                                <p:cond delay="0"/>
                                              </p:stCondLst>
                                            </p:cTn>
                                            <p:tgtEl>
                                              <p:spTgt spid="14"/>
                                            </p:tgtEl>
                                            <p:attrNameLst>
                                              <p:attrName>style.visibility</p:attrName>
                                            </p:attrNameLst>
                                          </p:cBhvr>
                                          <p:to>
                                            <p:strVal val="visible"/>
                                          </p:to>
                                        </p:set>
                                        <p:anim calcmode="lin" valueType="num" p14:bounceEnd="38000">
                                          <p:cBhvr additive="base">
                                            <p:cTn id="19" dur="1000" fill="hold"/>
                                            <p:tgtEl>
                                              <p:spTgt spid="14"/>
                                            </p:tgtEl>
                                            <p:attrNameLst>
                                              <p:attrName>ppt_x</p:attrName>
                                            </p:attrNameLst>
                                          </p:cBhvr>
                                          <p:tavLst>
                                            <p:tav tm="0">
                                              <p:val>
                                                <p:strVal val="1+#ppt_w/2"/>
                                              </p:val>
                                            </p:tav>
                                            <p:tav tm="100000">
                                              <p:val>
                                                <p:strVal val="#ppt_x"/>
                                              </p:val>
                                            </p:tav>
                                          </p:tavLst>
                                        </p:anim>
                                        <p:anim calcmode="lin" valueType="num" p14:bounceEnd="38000">
                                          <p:cBhvr additive="base">
                                            <p:cTn id="20" dur="1000" fill="hold"/>
                                            <p:tgtEl>
                                              <p:spTgt spid="1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fill="hold"/>
                                            <p:tgtEl>
                                              <p:spTgt spid="2"/>
                                            </p:tgtEl>
                                            <p:attrNameLst>
                                              <p:attrName>ppt_x</p:attrName>
                                            </p:attrNameLst>
                                          </p:cBhvr>
                                          <p:tavLst>
                                            <p:tav tm="0">
                                              <p:val>
                                                <p:strVal val="0-#ppt_w/2"/>
                                              </p:val>
                                            </p:tav>
                                            <p:tav tm="100000">
                                              <p:val>
                                                <p:strVal val="#ppt_x"/>
                                              </p:val>
                                            </p:tav>
                                          </p:tavLst>
                                        </p:anim>
                                        <p:anim calcmode="lin" valueType="num">
                                          <p:cBhvr additive="base">
                                            <p:cTn id="8" dur="10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250"/>
                                      </p:stCondLst>
                                      <p:childTnLst>
                                        <p:set>
                                          <p:cBhvr>
                                            <p:cTn id="10" dur="1" fill="hold">
                                              <p:stCondLst>
                                                <p:cond delay="0"/>
                                              </p:stCondLst>
                                            </p:cTn>
                                            <p:tgtEl>
                                              <p:spTgt spid="20"/>
                                            </p:tgtEl>
                                            <p:attrNameLst>
                                              <p:attrName>style.visibility</p:attrName>
                                            </p:attrNameLst>
                                          </p:cBhvr>
                                          <p:to>
                                            <p:strVal val="visible"/>
                                          </p:to>
                                        </p:set>
                                        <p:anim calcmode="lin" valueType="num">
                                          <p:cBhvr additive="base">
                                            <p:cTn id="11" dur="1000" fill="hold"/>
                                            <p:tgtEl>
                                              <p:spTgt spid="20"/>
                                            </p:tgtEl>
                                            <p:attrNameLst>
                                              <p:attrName>ppt_x</p:attrName>
                                            </p:attrNameLst>
                                          </p:cBhvr>
                                          <p:tavLst>
                                            <p:tav tm="0">
                                              <p:val>
                                                <p:strVal val="0-#ppt_w/2"/>
                                              </p:val>
                                            </p:tav>
                                            <p:tav tm="100000">
                                              <p:val>
                                                <p:strVal val="#ppt_x"/>
                                              </p:val>
                                            </p:tav>
                                          </p:tavLst>
                                        </p:anim>
                                        <p:anim calcmode="lin" valueType="num">
                                          <p:cBhvr additive="base">
                                            <p:cTn id="12" dur="1000" fill="hold"/>
                                            <p:tgtEl>
                                              <p:spTgt spid="20"/>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stCondLst>
                                        <p:cond delay="500"/>
                                      </p:stCondLst>
                                      <p:childTnLst>
                                        <p:set>
                                          <p:cBhvr>
                                            <p:cTn id="14" dur="1" fill="hold">
                                              <p:stCondLst>
                                                <p:cond delay="0"/>
                                              </p:stCondLst>
                                            </p:cTn>
                                            <p:tgtEl>
                                              <p:spTgt spid="8"/>
                                            </p:tgtEl>
                                            <p:attrNameLst>
                                              <p:attrName>style.visibility</p:attrName>
                                            </p:attrNameLst>
                                          </p:cBhvr>
                                          <p:to>
                                            <p:strVal val="visible"/>
                                          </p:to>
                                        </p:set>
                                        <p:anim calcmode="lin" valueType="num">
                                          <p:cBhvr additive="base">
                                            <p:cTn id="15" dur="1000" fill="hold"/>
                                            <p:tgtEl>
                                              <p:spTgt spid="8"/>
                                            </p:tgtEl>
                                            <p:attrNameLst>
                                              <p:attrName>ppt_x</p:attrName>
                                            </p:attrNameLst>
                                          </p:cBhvr>
                                          <p:tavLst>
                                            <p:tav tm="0">
                                              <p:val>
                                                <p:strVal val="1+#ppt_w/2"/>
                                              </p:val>
                                            </p:tav>
                                            <p:tav tm="100000">
                                              <p:val>
                                                <p:strVal val="#ppt_x"/>
                                              </p:val>
                                            </p:tav>
                                          </p:tavLst>
                                        </p:anim>
                                        <p:anim calcmode="lin" valueType="num">
                                          <p:cBhvr additive="base">
                                            <p:cTn id="16" dur="1000" fill="hold"/>
                                            <p:tgtEl>
                                              <p:spTgt spid="8"/>
                                            </p:tgtEl>
                                            <p:attrNameLst>
                                              <p:attrName>ppt_y</p:attrName>
                                            </p:attrNameLst>
                                          </p:cBhvr>
                                          <p:tavLst>
                                            <p:tav tm="0">
                                              <p:val>
                                                <p:strVal val="#ppt_y"/>
                                              </p:val>
                                            </p:tav>
                                            <p:tav tm="100000">
                                              <p:val>
                                                <p:strVal val="#ppt_y"/>
                                              </p:val>
                                            </p:tav>
                                          </p:tavLst>
                                        </p:anim>
                                      </p:childTnLst>
                                    </p:cTn>
                                  </p:par>
                                  <p:par>
                                    <p:cTn id="17" presetID="2" presetClass="entr" presetSubtype="2" fill="hold" nodeType="withEffect">
                                      <p:stCondLst>
                                        <p:cond delay="750"/>
                                      </p:stCondLst>
                                      <p:childTnLst>
                                        <p:set>
                                          <p:cBhvr>
                                            <p:cTn id="18" dur="1" fill="hold">
                                              <p:stCondLst>
                                                <p:cond delay="0"/>
                                              </p:stCondLst>
                                            </p:cTn>
                                            <p:tgtEl>
                                              <p:spTgt spid="14"/>
                                            </p:tgtEl>
                                            <p:attrNameLst>
                                              <p:attrName>style.visibility</p:attrName>
                                            </p:attrNameLst>
                                          </p:cBhvr>
                                          <p:to>
                                            <p:strVal val="visible"/>
                                          </p:to>
                                        </p:set>
                                        <p:anim calcmode="lin" valueType="num">
                                          <p:cBhvr additive="base">
                                            <p:cTn id="19" dur="1000" fill="hold"/>
                                            <p:tgtEl>
                                              <p:spTgt spid="14"/>
                                            </p:tgtEl>
                                            <p:attrNameLst>
                                              <p:attrName>ppt_x</p:attrName>
                                            </p:attrNameLst>
                                          </p:cBhvr>
                                          <p:tavLst>
                                            <p:tav tm="0">
                                              <p:val>
                                                <p:strVal val="1+#ppt_w/2"/>
                                              </p:val>
                                            </p:tav>
                                            <p:tav tm="100000">
                                              <p:val>
                                                <p:strVal val="#ppt_x"/>
                                              </p:val>
                                            </p:tav>
                                          </p:tavLst>
                                        </p:anim>
                                        <p:anim calcmode="lin" valueType="num">
                                          <p:cBhvr additive="base">
                                            <p:cTn id="20" dur="1000" fill="hold"/>
                                            <p:tgtEl>
                                              <p:spTgt spid="1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燕尾形 27"/>
          <p:cNvSpPr/>
          <p:nvPr/>
        </p:nvSpPr>
        <p:spPr>
          <a:xfrm>
            <a:off x="1343472" y="3615965"/>
            <a:ext cx="2208245" cy="288032"/>
          </a:xfrm>
          <a:prstGeom prst="chevron">
            <a:avLst/>
          </a:prstGeom>
          <a:solidFill>
            <a:schemeClr val="accent1"/>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3" name="燕尾形 28"/>
          <p:cNvSpPr/>
          <p:nvPr/>
        </p:nvSpPr>
        <p:spPr>
          <a:xfrm>
            <a:off x="3791744" y="3615965"/>
            <a:ext cx="2208245" cy="288032"/>
          </a:xfrm>
          <a:prstGeom prst="chevron">
            <a:avLst/>
          </a:prstGeom>
          <a:solidFill>
            <a:schemeClr val="accent2"/>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4" name="燕尾形 29"/>
          <p:cNvSpPr/>
          <p:nvPr/>
        </p:nvSpPr>
        <p:spPr>
          <a:xfrm>
            <a:off x="6260120" y="3615965"/>
            <a:ext cx="2208245" cy="288032"/>
          </a:xfrm>
          <a:prstGeom prst="chevron">
            <a:avLst/>
          </a:prstGeom>
          <a:solidFill>
            <a:schemeClr val="accent3"/>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5" name="燕尾形 30"/>
          <p:cNvSpPr/>
          <p:nvPr/>
        </p:nvSpPr>
        <p:spPr>
          <a:xfrm>
            <a:off x="8728496" y="3615965"/>
            <a:ext cx="2208245" cy="288032"/>
          </a:xfrm>
          <a:prstGeom prst="chevron">
            <a:avLst/>
          </a:prstGeom>
          <a:solidFill>
            <a:schemeClr val="accent4"/>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6" name="Freeform 197"/>
          <p:cNvSpPr>
            <a:spLocks noChangeAspect="1" noEditPoints="1"/>
          </p:cNvSpPr>
          <p:nvPr/>
        </p:nvSpPr>
        <p:spPr bwMode="auto">
          <a:xfrm>
            <a:off x="8022248" y="1462231"/>
            <a:ext cx="446117" cy="480000"/>
          </a:xfrm>
          <a:custGeom>
            <a:avLst/>
            <a:gdLst>
              <a:gd name="T0" fmla="*/ 23 w 157"/>
              <a:gd name="T1" fmla="*/ 136 h 171"/>
              <a:gd name="T2" fmla="*/ 25 w 157"/>
              <a:gd name="T3" fmla="*/ 144 h 171"/>
              <a:gd name="T4" fmla="*/ 132 w 157"/>
              <a:gd name="T5" fmla="*/ 144 h 171"/>
              <a:gd name="T6" fmla="*/ 134 w 157"/>
              <a:gd name="T7" fmla="*/ 136 h 171"/>
              <a:gd name="T8" fmla="*/ 29 w 157"/>
              <a:gd name="T9" fmla="*/ 132 h 171"/>
              <a:gd name="T10" fmla="*/ 23 w 157"/>
              <a:gd name="T11" fmla="*/ 100 h 171"/>
              <a:gd name="T12" fmla="*/ 25 w 157"/>
              <a:gd name="T13" fmla="*/ 112 h 171"/>
              <a:gd name="T14" fmla="*/ 132 w 157"/>
              <a:gd name="T15" fmla="*/ 112 h 171"/>
              <a:gd name="T16" fmla="*/ 134 w 157"/>
              <a:gd name="T17" fmla="*/ 100 h 171"/>
              <a:gd name="T18" fmla="*/ 29 w 157"/>
              <a:gd name="T19" fmla="*/ 96 h 171"/>
              <a:gd name="T20" fmla="*/ 23 w 157"/>
              <a:gd name="T21" fmla="*/ 65 h 171"/>
              <a:gd name="T22" fmla="*/ 25 w 157"/>
              <a:gd name="T23" fmla="*/ 77 h 171"/>
              <a:gd name="T24" fmla="*/ 132 w 157"/>
              <a:gd name="T25" fmla="*/ 77 h 171"/>
              <a:gd name="T26" fmla="*/ 134 w 157"/>
              <a:gd name="T27" fmla="*/ 65 h 171"/>
              <a:gd name="T28" fmla="*/ 29 w 157"/>
              <a:gd name="T29" fmla="*/ 61 h 171"/>
              <a:gd name="T30" fmla="*/ 22 w 157"/>
              <a:gd name="T31" fmla="*/ 24 h 171"/>
              <a:gd name="T32" fmla="*/ 31 w 157"/>
              <a:gd name="T33" fmla="*/ 40 h 171"/>
              <a:gd name="T34" fmla="*/ 49 w 157"/>
              <a:gd name="T35" fmla="*/ 36 h 171"/>
              <a:gd name="T36" fmla="*/ 55 w 157"/>
              <a:gd name="T37" fmla="*/ 16 h 171"/>
              <a:gd name="T38" fmla="*/ 63 w 157"/>
              <a:gd name="T39" fmla="*/ 30 h 171"/>
              <a:gd name="T40" fmla="*/ 78 w 157"/>
              <a:gd name="T41" fmla="*/ 40 h 171"/>
              <a:gd name="T42" fmla="*/ 94 w 157"/>
              <a:gd name="T43" fmla="*/ 30 h 171"/>
              <a:gd name="T44" fmla="*/ 102 w 157"/>
              <a:gd name="T45" fmla="*/ 16 h 171"/>
              <a:gd name="T46" fmla="*/ 108 w 157"/>
              <a:gd name="T47" fmla="*/ 36 h 171"/>
              <a:gd name="T48" fmla="*/ 126 w 157"/>
              <a:gd name="T49" fmla="*/ 40 h 171"/>
              <a:gd name="T50" fmla="*/ 135 w 157"/>
              <a:gd name="T51" fmla="*/ 24 h 171"/>
              <a:gd name="T52" fmla="*/ 153 w 157"/>
              <a:gd name="T53" fmla="*/ 18 h 171"/>
              <a:gd name="T54" fmla="*/ 157 w 157"/>
              <a:gd name="T55" fmla="*/ 163 h 171"/>
              <a:gd name="T56" fmla="*/ 149 w 157"/>
              <a:gd name="T57" fmla="*/ 171 h 171"/>
              <a:gd name="T58" fmla="*/ 2 w 157"/>
              <a:gd name="T59" fmla="*/ 167 h 171"/>
              <a:gd name="T60" fmla="*/ 2 w 157"/>
              <a:gd name="T61" fmla="*/ 20 h 171"/>
              <a:gd name="T62" fmla="*/ 118 w 157"/>
              <a:gd name="T63" fmla="*/ 0 h 171"/>
              <a:gd name="T64" fmla="*/ 128 w 157"/>
              <a:gd name="T65" fmla="*/ 8 h 171"/>
              <a:gd name="T66" fmla="*/ 124 w 157"/>
              <a:gd name="T67" fmla="*/ 32 h 171"/>
              <a:gd name="T68" fmla="*/ 112 w 157"/>
              <a:gd name="T69" fmla="*/ 28 h 171"/>
              <a:gd name="T70" fmla="*/ 112 w 157"/>
              <a:gd name="T71" fmla="*/ 4 h 171"/>
              <a:gd name="T72" fmla="*/ 78 w 157"/>
              <a:gd name="T73" fmla="*/ 0 h 171"/>
              <a:gd name="T74" fmla="*/ 86 w 157"/>
              <a:gd name="T75" fmla="*/ 8 h 171"/>
              <a:gd name="T76" fmla="*/ 82 w 157"/>
              <a:gd name="T77" fmla="*/ 32 h 171"/>
              <a:gd name="T78" fmla="*/ 71 w 157"/>
              <a:gd name="T79" fmla="*/ 28 h 171"/>
              <a:gd name="T80" fmla="*/ 71 w 157"/>
              <a:gd name="T81" fmla="*/ 4 h 171"/>
              <a:gd name="T82" fmla="*/ 39 w 157"/>
              <a:gd name="T83" fmla="*/ 0 h 171"/>
              <a:gd name="T84" fmla="*/ 47 w 157"/>
              <a:gd name="T85" fmla="*/ 8 h 171"/>
              <a:gd name="T86" fmla="*/ 43 w 157"/>
              <a:gd name="T87" fmla="*/ 32 h 171"/>
              <a:gd name="T88" fmla="*/ 31 w 157"/>
              <a:gd name="T89" fmla="*/ 28 h 171"/>
              <a:gd name="T90" fmla="*/ 31 w 157"/>
              <a:gd name="T91" fmla="*/ 4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57" h="171">
                <a:moveTo>
                  <a:pt x="29" y="132"/>
                </a:moveTo>
                <a:lnTo>
                  <a:pt x="25" y="132"/>
                </a:lnTo>
                <a:lnTo>
                  <a:pt x="23" y="136"/>
                </a:lnTo>
                <a:lnTo>
                  <a:pt x="22" y="138"/>
                </a:lnTo>
                <a:lnTo>
                  <a:pt x="23" y="142"/>
                </a:lnTo>
                <a:lnTo>
                  <a:pt x="25" y="144"/>
                </a:lnTo>
                <a:lnTo>
                  <a:pt x="29" y="146"/>
                </a:lnTo>
                <a:lnTo>
                  <a:pt x="128" y="146"/>
                </a:lnTo>
                <a:lnTo>
                  <a:pt x="132" y="144"/>
                </a:lnTo>
                <a:lnTo>
                  <a:pt x="134" y="142"/>
                </a:lnTo>
                <a:lnTo>
                  <a:pt x="135" y="138"/>
                </a:lnTo>
                <a:lnTo>
                  <a:pt x="134" y="136"/>
                </a:lnTo>
                <a:lnTo>
                  <a:pt x="132" y="132"/>
                </a:lnTo>
                <a:lnTo>
                  <a:pt x="128" y="132"/>
                </a:lnTo>
                <a:lnTo>
                  <a:pt x="29" y="132"/>
                </a:lnTo>
                <a:close/>
                <a:moveTo>
                  <a:pt x="29" y="96"/>
                </a:moveTo>
                <a:lnTo>
                  <a:pt x="25" y="98"/>
                </a:lnTo>
                <a:lnTo>
                  <a:pt x="23" y="100"/>
                </a:lnTo>
                <a:lnTo>
                  <a:pt x="22" y="104"/>
                </a:lnTo>
                <a:lnTo>
                  <a:pt x="23" y="108"/>
                </a:lnTo>
                <a:lnTo>
                  <a:pt x="25" y="112"/>
                </a:lnTo>
                <a:lnTo>
                  <a:pt x="29" y="112"/>
                </a:lnTo>
                <a:lnTo>
                  <a:pt x="128" y="112"/>
                </a:lnTo>
                <a:lnTo>
                  <a:pt x="132" y="112"/>
                </a:lnTo>
                <a:lnTo>
                  <a:pt x="134" y="108"/>
                </a:lnTo>
                <a:lnTo>
                  <a:pt x="135" y="104"/>
                </a:lnTo>
                <a:lnTo>
                  <a:pt x="134" y="100"/>
                </a:lnTo>
                <a:lnTo>
                  <a:pt x="132" y="98"/>
                </a:lnTo>
                <a:lnTo>
                  <a:pt x="128" y="96"/>
                </a:lnTo>
                <a:lnTo>
                  <a:pt x="29" y="96"/>
                </a:lnTo>
                <a:close/>
                <a:moveTo>
                  <a:pt x="29" y="61"/>
                </a:moveTo>
                <a:lnTo>
                  <a:pt x="25" y="63"/>
                </a:lnTo>
                <a:lnTo>
                  <a:pt x="23" y="65"/>
                </a:lnTo>
                <a:lnTo>
                  <a:pt x="22" y="69"/>
                </a:lnTo>
                <a:lnTo>
                  <a:pt x="23" y="73"/>
                </a:lnTo>
                <a:lnTo>
                  <a:pt x="25" y="77"/>
                </a:lnTo>
                <a:lnTo>
                  <a:pt x="29" y="79"/>
                </a:lnTo>
                <a:lnTo>
                  <a:pt x="128" y="79"/>
                </a:lnTo>
                <a:lnTo>
                  <a:pt x="132" y="77"/>
                </a:lnTo>
                <a:lnTo>
                  <a:pt x="134" y="73"/>
                </a:lnTo>
                <a:lnTo>
                  <a:pt x="135" y="69"/>
                </a:lnTo>
                <a:lnTo>
                  <a:pt x="134" y="65"/>
                </a:lnTo>
                <a:lnTo>
                  <a:pt x="132" y="63"/>
                </a:lnTo>
                <a:lnTo>
                  <a:pt x="128" y="61"/>
                </a:lnTo>
                <a:lnTo>
                  <a:pt x="29" y="61"/>
                </a:lnTo>
                <a:close/>
                <a:moveTo>
                  <a:pt x="8" y="16"/>
                </a:moveTo>
                <a:lnTo>
                  <a:pt x="22" y="16"/>
                </a:lnTo>
                <a:lnTo>
                  <a:pt x="22" y="24"/>
                </a:lnTo>
                <a:lnTo>
                  <a:pt x="23" y="30"/>
                </a:lnTo>
                <a:lnTo>
                  <a:pt x="27" y="36"/>
                </a:lnTo>
                <a:lnTo>
                  <a:pt x="31" y="40"/>
                </a:lnTo>
                <a:lnTo>
                  <a:pt x="39" y="40"/>
                </a:lnTo>
                <a:lnTo>
                  <a:pt x="45" y="40"/>
                </a:lnTo>
                <a:lnTo>
                  <a:pt x="49" y="36"/>
                </a:lnTo>
                <a:lnTo>
                  <a:pt x="53" y="30"/>
                </a:lnTo>
                <a:lnTo>
                  <a:pt x="55" y="24"/>
                </a:lnTo>
                <a:lnTo>
                  <a:pt x="55" y="16"/>
                </a:lnTo>
                <a:lnTo>
                  <a:pt x="63" y="16"/>
                </a:lnTo>
                <a:lnTo>
                  <a:pt x="63" y="24"/>
                </a:lnTo>
                <a:lnTo>
                  <a:pt x="63" y="30"/>
                </a:lnTo>
                <a:lnTo>
                  <a:pt x="67" y="36"/>
                </a:lnTo>
                <a:lnTo>
                  <a:pt x="73" y="40"/>
                </a:lnTo>
                <a:lnTo>
                  <a:pt x="78" y="40"/>
                </a:lnTo>
                <a:lnTo>
                  <a:pt x="84" y="40"/>
                </a:lnTo>
                <a:lnTo>
                  <a:pt x="90" y="36"/>
                </a:lnTo>
                <a:lnTo>
                  <a:pt x="94" y="30"/>
                </a:lnTo>
                <a:lnTo>
                  <a:pt x="94" y="24"/>
                </a:lnTo>
                <a:lnTo>
                  <a:pt x="94" y="16"/>
                </a:lnTo>
                <a:lnTo>
                  <a:pt x="102" y="16"/>
                </a:lnTo>
                <a:lnTo>
                  <a:pt x="102" y="24"/>
                </a:lnTo>
                <a:lnTo>
                  <a:pt x="104" y="30"/>
                </a:lnTo>
                <a:lnTo>
                  <a:pt x="108" y="36"/>
                </a:lnTo>
                <a:lnTo>
                  <a:pt x="112" y="40"/>
                </a:lnTo>
                <a:lnTo>
                  <a:pt x="118" y="40"/>
                </a:lnTo>
                <a:lnTo>
                  <a:pt x="126" y="40"/>
                </a:lnTo>
                <a:lnTo>
                  <a:pt x="130" y="36"/>
                </a:lnTo>
                <a:lnTo>
                  <a:pt x="134" y="30"/>
                </a:lnTo>
                <a:lnTo>
                  <a:pt x="135" y="24"/>
                </a:lnTo>
                <a:lnTo>
                  <a:pt x="135" y="16"/>
                </a:lnTo>
                <a:lnTo>
                  <a:pt x="149" y="16"/>
                </a:lnTo>
                <a:lnTo>
                  <a:pt x="153" y="18"/>
                </a:lnTo>
                <a:lnTo>
                  <a:pt x="155" y="20"/>
                </a:lnTo>
                <a:lnTo>
                  <a:pt x="157" y="24"/>
                </a:lnTo>
                <a:lnTo>
                  <a:pt x="157" y="163"/>
                </a:lnTo>
                <a:lnTo>
                  <a:pt x="155" y="167"/>
                </a:lnTo>
                <a:lnTo>
                  <a:pt x="153" y="171"/>
                </a:lnTo>
                <a:lnTo>
                  <a:pt x="149" y="171"/>
                </a:lnTo>
                <a:lnTo>
                  <a:pt x="8" y="171"/>
                </a:lnTo>
                <a:lnTo>
                  <a:pt x="4" y="171"/>
                </a:lnTo>
                <a:lnTo>
                  <a:pt x="2" y="167"/>
                </a:lnTo>
                <a:lnTo>
                  <a:pt x="0" y="163"/>
                </a:lnTo>
                <a:lnTo>
                  <a:pt x="0" y="24"/>
                </a:lnTo>
                <a:lnTo>
                  <a:pt x="2" y="20"/>
                </a:lnTo>
                <a:lnTo>
                  <a:pt x="4" y="18"/>
                </a:lnTo>
                <a:lnTo>
                  <a:pt x="8" y="16"/>
                </a:lnTo>
                <a:close/>
                <a:moveTo>
                  <a:pt x="118" y="0"/>
                </a:moveTo>
                <a:lnTo>
                  <a:pt x="124" y="0"/>
                </a:lnTo>
                <a:lnTo>
                  <a:pt x="126" y="4"/>
                </a:lnTo>
                <a:lnTo>
                  <a:pt x="128" y="8"/>
                </a:lnTo>
                <a:lnTo>
                  <a:pt x="128" y="24"/>
                </a:lnTo>
                <a:lnTo>
                  <a:pt x="126" y="28"/>
                </a:lnTo>
                <a:lnTo>
                  <a:pt x="124" y="32"/>
                </a:lnTo>
                <a:lnTo>
                  <a:pt x="118" y="32"/>
                </a:lnTo>
                <a:lnTo>
                  <a:pt x="114" y="32"/>
                </a:lnTo>
                <a:lnTo>
                  <a:pt x="112" y="28"/>
                </a:lnTo>
                <a:lnTo>
                  <a:pt x="110" y="24"/>
                </a:lnTo>
                <a:lnTo>
                  <a:pt x="110" y="8"/>
                </a:lnTo>
                <a:lnTo>
                  <a:pt x="112" y="4"/>
                </a:lnTo>
                <a:lnTo>
                  <a:pt x="114" y="0"/>
                </a:lnTo>
                <a:lnTo>
                  <a:pt x="118" y="0"/>
                </a:lnTo>
                <a:close/>
                <a:moveTo>
                  <a:pt x="78" y="0"/>
                </a:moveTo>
                <a:lnTo>
                  <a:pt x="82" y="0"/>
                </a:lnTo>
                <a:lnTo>
                  <a:pt x="86" y="4"/>
                </a:lnTo>
                <a:lnTo>
                  <a:pt x="86" y="8"/>
                </a:lnTo>
                <a:lnTo>
                  <a:pt x="86" y="24"/>
                </a:lnTo>
                <a:lnTo>
                  <a:pt x="86" y="28"/>
                </a:lnTo>
                <a:lnTo>
                  <a:pt x="82" y="32"/>
                </a:lnTo>
                <a:lnTo>
                  <a:pt x="78" y="32"/>
                </a:lnTo>
                <a:lnTo>
                  <a:pt x="75" y="32"/>
                </a:lnTo>
                <a:lnTo>
                  <a:pt x="71" y="28"/>
                </a:lnTo>
                <a:lnTo>
                  <a:pt x="71" y="24"/>
                </a:lnTo>
                <a:lnTo>
                  <a:pt x="71" y="8"/>
                </a:lnTo>
                <a:lnTo>
                  <a:pt x="71" y="4"/>
                </a:lnTo>
                <a:lnTo>
                  <a:pt x="75" y="0"/>
                </a:lnTo>
                <a:lnTo>
                  <a:pt x="78" y="0"/>
                </a:lnTo>
                <a:close/>
                <a:moveTo>
                  <a:pt x="39" y="0"/>
                </a:moveTo>
                <a:lnTo>
                  <a:pt x="43" y="0"/>
                </a:lnTo>
                <a:lnTo>
                  <a:pt x="45" y="4"/>
                </a:lnTo>
                <a:lnTo>
                  <a:pt x="47" y="8"/>
                </a:lnTo>
                <a:lnTo>
                  <a:pt x="47" y="24"/>
                </a:lnTo>
                <a:lnTo>
                  <a:pt x="45" y="28"/>
                </a:lnTo>
                <a:lnTo>
                  <a:pt x="43" y="32"/>
                </a:lnTo>
                <a:lnTo>
                  <a:pt x="39" y="32"/>
                </a:lnTo>
                <a:lnTo>
                  <a:pt x="33" y="32"/>
                </a:lnTo>
                <a:lnTo>
                  <a:pt x="31" y="28"/>
                </a:lnTo>
                <a:lnTo>
                  <a:pt x="29" y="24"/>
                </a:lnTo>
                <a:lnTo>
                  <a:pt x="29" y="8"/>
                </a:lnTo>
                <a:lnTo>
                  <a:pt x="31" y="4"/>
                </a:lnTo>
                <a:lnTo>
                  <a:pt x="33" y="0"/>
                </a:lnTo>
                <a:lnTo>
                  <a:pt x="39" y="0"/>
                </a:lnTo>
                <a:close/>
              </a:path>
            </a:pathLst>
          </a:custGeom>
          <a:solidFill>
            <a:schemeClr val="accent3"/>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p:nvSpPr>
          <p:cNvPr id="7" name="Freeform 234"/>
          <p:cNvSpPr>
            <a:spLocks noChangeAspect="1"/>
          </p:cNvSpPr>
          <p:nvPr/>
        </p:nvSpPr>
        <p:spPr bwMode="auto">
          <a:xfrm>
            <a:off x="3054370" y="1406895"/>
            <a:ext cx="497348" cy="480000"/>
          </a:xfrm>
          <a:custGeom>
            <a:avLst/>
            <a:gdLst>
              <a:gd name="T0" fmla="*/ 94 w 173"/>
              <a:gd name="T1" fmla="*/ 2 h 167"/>
              <a:gd name="T2" fmla="*/ 108 w 173"/>
              <a:gd name="T3" fmla="*/ 7 h 167"/>
              <a:gd name="T4" fmla="*/ 114 w 173"/>
              <a:gd name="T5" fmla="*/ 15 h 167"/>
              <a:gd name="T6" fmla="*/ 118 w 173"/>
              <a:gd name="T7" fmla="*/ 25 h 167"/>
              <a:gd name="T8" fmla="*/ 118 w 173"/>
              <a:gd name="T9" fmla="*/ 37 h 167"/>
              <a:gd name="T10" fmla="*/ 118 w 173"/>
              <a:gd name="T11" fmla="*/ 43 h 167"/>
              <a:gd name="T12" fmla="*/ 120 w 173"/>
              <a:gd name="T13" fmla="*/ 49 h 167"/>
              <a:gd name="T14" fmla="*/ 120 w 173"/>
              <a:gd name="T15" fmla="*/ 55 h 167"/>
              <a:gd name="T16" fmla="*/ 118 w 173"/>
              <a:gd name="T17" fmla="*/ 61 h 167"/>
              <a:gd name="T18" fmla="*/ 116 w 173"/>
              <a:gd name="T19" fmla="*/ 64 h 167"/>
              <a:gd name="T20" fmla="*/ 112 w 173"/>
              <a:gd name="T21" fmla="*/ 72 h 167"/>
              <a:gd name="T22" fmla="*/ 108 w 173"/>
              <a:gd name="T23" fmla="*/ 82 h 167"/>
              <a:gd name="T24" fmla="*/ 106 w 173"/>
              <a:gd name="T25" fmla="*/ 84 h 167"/>
              <a:gd name="T26" fmla="*/ 106 w 173"/>
              <a:gd name="T27" fmla="*/ 100 h 167"/>
              <a:gd name="T28" fmla="*/ 110 w 173"/>
              <a:gd name="T29" fmla="*/ 102 h 167"/>
              <a:gd name="T30" fmla="*/ 118 w 173"/>
              <a:gd name="T31" fmla="*/ 106 h 167"/>
              <a:gd name="T32" fmla="*/ 132 w 173"/>
              <a:gd name="T33" fmla="*/ 112 h 167"/>
              <a:gd name="T34" fmla="*/ 138 w 173"/>
              <a:gd name="T35" fmla="*/ 114 h 167"/>
              <a:gd name="T36" fmla="*/ 142 w 173"/>
              <a:gd name="T37" fmla="*/ 114 h 167"/>
              <a:gd name="T38" fmla="*/ 147 w 173"/>
              <a:gd name="T39" fmla="*/ 116 h 167"/>
              <a:gd name="T40" fmla="*/ 163 w 173"/>
              <a:gd name="T41" fmla="*/ 129 h 167"/>
              <a:gd name="T42" fmla="*/ 173 w 173"/>
              <a:gd name="T43" fmla="*/ 153 h 167"/>
              <a:gd name="T44" fmla="*/ 173 w 173"/>
              <a:gd name="T45" fmla="*/ 159 h 167"/>
              <a:gd name="T46" fmla="*/ 171 w 173"/>
              <a:gd name="T47" fmla="*/ 163 h 167"/>
              <a:gd name="T48" fmla="*/ 165 w 173"/>
              <a:gd name="T49" fmla="*/ 167 h 167"/>
              <a:gd name="T50" fmla="*/ 4 w 173"/>
              <a:gd name="T51" fmla="*/ 165 h 167"/>
              <a:gd name="T52" fmla="*/ 0 w 173"/>
              <a:gd name="T53" fmla="*/ 159 h 167"/>
              <a:gd name="T54" fmla="*/ 0 w 173"/>
              <a:gd name="T55" fmla="*/ 159 h 167"/>
              <a:gd name="T56" fmla="*/ 4 w 173"/>
              <a:gd name="T57" fmla="*/ 143 h 167"/>
              <a:gd name="T58" fmla="*/ 22 w 173"/>
              <a:gd name="T59" fmla="*/ 117 h 167"/>
              <a:gd name="T60" fmla="*/ 30 w 173"/>
              <a:gd name="T61" fmla="*/ 116 h 167"/>
              <a:gd name="T62" fmla="*/ 33 w 173"/>
              <a:gd name="T63" fmla="*/ 114 h 167"/>
              <a:gd name="T64" fmla="*/ 37 w 173"/>
              <a:gd name="T65" fmla="*/ 114 h 167"/>
              <a:gd name="T66" fmla="*/ 47 w 173"/>
              <a:gd name="T67" fmla="*/ 110 h 167"/>
              <a:gd name="T68" fmla="*/ 59 w 173"/>
              <a:gd name="T69" fmla="*/ 104 h 167"/>
              <a:gd name="T70" fmla="*/ 67 w 173"/>
              <a:gd name="T71" fmla="*/ 102 h 167"/>
              <a:gd name="T72" fmla="*/ 67 w 173"/>
              <a:gd name="T73" fmla="*/ 100 h 167"/>
              <a:gd name="T74" fmla="*/ 67 w 173"/>
              <a:gd name="T75" fmla="*/ 84 h 167"/>
              <a:gd name="T76" fmla="*/ 63 w 173"/>
              <a:gd name="T77" fmla="*/ 78 h 167"/>
              <a:gd name="T78" fmla="*/ 59 w 173"/>
              <a:gd name="T79" fmla="*/ 64 h 167"/>
              <a:gd name="T80" fmla="*/ 55 w 173"/>
              <a:gd name="T81" fmla="*/ 62 h 167"/>
              <a:gd name="T82" fmla="*/ 55 w 173"/>
              <a:gd name="T83" fmla="*/ 57 h 167"/>
              <a:gd name="T84" fmla="*/ 53 w 173"/>
              <a:gd name="T85" fmla="*/ 51 h 167"/>
              <a:gd name="T86" fmla="*/ 53 w 173"/>
              <a:gd name="T87" fmla="*/ 45 h 167"/>
              <a:gd name="T88" fmla="*/ 57 w 173"/>
              <a:gd name="T89" fmla="*/ 43 h 167"/>
              <a:gd name="T90" fmla="*/ 55 w 173"/>
              <a:gd name="T91" fmla="*/ 31 h 167"/>
              <a:gd name="T92" fmla="*/ 57 w 173"/>
              <a:gd name="T93" fmla="*/ 19 h 167"/>
              <a:gd name="T94" fmla="*/ 65 w 173"/>
              <a:gd name="T95" fmla="*/ 9 h 167"/>
              <a:gd name="T96" fmla="*/ 79 w 173"/>
              <a:gd name="T97" fmla="*/ 2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73" h="167">
                <a:moveTo>
                  <a:pt x="86" y="0"/>
                </a:moveTo>
                <a:lnTo>
                  <a:pt x="94" y="2"/>
                </a:lnTo>
                <a:lnTo>
                  <a:pt x="102" y="4"/>
                </a:lnTo>
                <a:lnTo>
                  <a:pt x="108" y="7"/>
                </a:lnTo>
                <a:lnTo>
                  <a:pt x="112" y="11"/>
                </a:lnTo>
                <a:lnTo>
                  <a:pt x="114" y="15"/>
                </a:lnTo>
                <a:lnTo>
                  <a:pt x="116" y="21"/>
                </a:lnTo>
                <a:lnTo>
                  <a:pt x="118" y="25"/>
                </a:lnTo>
                <a:lnTo>
                  <a:pt x="118" y="31"/>
                </a:lnTo>
                <a:lnTo>
                  <a:pt x="118" y="37"/>
                </a:lnTo>
                <a:lnTo>
                  <a:pt x="116" y="43"/>
                </a:lnTo>
                <a:lnTo>
                  <a:pt x="118" y="43"/>
                </a:lnTo>
                <a:lnTo>
                  <a:pt x="120" y="45"/>
                </a:lnTo>
                <a:lnTo>
                  <a:pt x="120" y="49"/>
                </a:lnTo>
                <a:lnTo>
                  <a:pt x="120" y="51"/>
                </a:lnTo>
                <a:lnTo>
                  <a:pt x="120" y="55"/>
                </a:lnTo>
                <a:lnTo>
                  <a:pt x="118" y="57"/>
                </a:lnTo>
                <a:lnTo>
                  <a:pt x="118" y="61"/>
                </a:lnTo>
                <a:lnTo>
                  <a:pt x="118" y="62"/>
                </a:lnTo>
                <a:lnTo>
                  <a:pt x="116" y="64"/>
                </a:lnTo>
                <a:lnTo>
                  <a:pt x="114" y="64"/>
                </a:lnTo>
                <a:lnTo>
                  <a:pt x="112" y="72"/>
                </a:lnTo>
                <a:lnTo>
                  <a:pt x="110" y="78"/>
                </a:lnTo>
                <a:lnTo>
                  <a:pt x="108" y="82"/>
                </a:lnTo>
                <a:lnTo>
                  <a:pt x="106" y="84"/>
                </a:lnTo>
                <a:lnTo>
                  <a:pt x="106" y="84"/>
                </a:lnTo>
                <a:lnTo>
                  <a:pt x="106" y="100"/>
                </a:lnTo>
                <a:lnTo>
                  <a:pt x="106" y="100"/>
                </a:lnTo>
                <a:lnTo>
                  <a:pt x="106" y="102"/>
                </a:lnTo>
                <a:lnTo>
                  <a:pt x="110" y="102"/>
                </a:lnTo>
                <a:lnTo>
                  <a:pt x="114" y="104"/>
                </a:lnTo>
                <a:lnTo>
                  <a:pt x="118" y="106"/>
                </a:lnTo>
                <a:lnTo>
                  <a:pt x="126" y="110"/>
                </a:lnTo>
                <a:lnTo>
                  <a:pt x="132" y="112"/>
                </a:lnTo>
                <a:lnTo>
                  <a:pt x="136" y="114"/>
                </a:lnTo>
                <a:lnTo>
                  <a:pt x="138" y="114"/>
                </a:lnTo>
                <a:lnTo>
                  <a:pt x="140" y="114"/>
                </a:lnTo>
                <a:lnTo>
                  <a:pt x="142" y="114"/>
                </a:lnTo>
                <a:lnTo>
                  <a:pt x="143" y="116"/>
                </a:lnTo>
                <a:lnTo>
                  <a:pt x="147" y="116"/>
                </a:lnTo>
                <a:lnTo>
                  <a:pt x="151" y="117"/>
                </a:lnTo>
                <a:lnTo>
                  <a:pt x="163" y="129"/>
                </a:lnTo>
                <a:lnTo>
                  <a:pt x="169" y="143"/>
                </a:lnTo>
                <a:lnTo>
                  <a:pt x="173" y="153"/>
                </a:lnTo>
                <a:lnTo>
                  <a:pt x="173" y="159"/>
                </a:lnTo>
                <a:lnTo>
                  <a:pt x="173" y="159"/>
                </a:lnTo>
                <a:lnTo>
                  <a:pt x="173" y="159"/>
                </a:lnTo>
                <a:lnTo>
                  <a:pt x="171" y="163"/>
                </a:lnTo>
                <a:lnTo>
                  <a:pt x="169" y="165"/>
                </a:lnTo>
                <a:lnTo>
                  <a:pt x="165" y="167"/>
                </a:lnTo>
                <a:lnTo>
                  <a:pt x="8" y="167"/>
                </a:lnTo>
                <a:lnTo>
                  <a:pt x="4" y="165"/>
                </a:lnTo>
                <a:lnTo>
                  <a:pt x="2" y="163"/>
                </a:lnTo>
                <a:lnTo>
                  <a:pt x="0" y="159"/>
                </a:lnTo>
                <a:lnTo>
                  <a:pt x="0" y="159"/>
                </a:lnTo>
                <a:lnTo>
                  <a:pt x="0" y="159"/>
                </a:lnTo>
                <a:lnTo>
                  <a:pt x="0" y="153"/>
                </a:lnTo>
                <a:lnTo>
                  <a:pt x="4" y="143"/>
                </a:lnTo>
                <a:lnTo>
                  <a:pt x="10" y="129"/>
                </a:lnTo>
                <a:lnTo>
                  <a:pt x="22" y="117"/>
                </a:lnTo>
                <a:lnTo>
                  <a:pt x="26" y="116"/>
                </a:lnTo>
                <a:lnTo>
                  <a:pt x="30" y="116"/>
                </a:lnTo>
                <a:lnTo>
                  <a:pt x="31" y="114"/>
                </a:lnTo>
                <a:lnTo>
                  <a:pt x="33" y="114"/>
                </a:lnTo>
                <a:lnTo>
                  <a:pt x="35" y="114"/>
                </a:lnTo>
                <a:lnTo>
                  <a:pt x="37" y="114"/>
                </a:lnTo>
                <a:lnTo>
                  <a:pt x="41" y="112"/>
                </a:lnTo>
                <a:lnTo>
                  <a:pt x="47" y="110"/>
                </a:lnTo>
                <a:lnTo>
                  <a:pt x="55" y="108"/>
                </a:lnTo>
                <a:lnTo>
                  <a:pt x="59" y="104"/>
                </a:lnTo>
                <a:lnTo>
                  <a:pt x="63" y="104"/>
                </a:lnTo>
                <a:lnTo>
                  <a:pt x="67" y="102"/>
                </a:lnTo>
                <a:lnTo>
                  <a:pt x="67" y="102"/>
                </a:lnTo>
                <a:lnTo>
                  <a:pt x="67" y="100"/>
                </a:lnTo>
                <a:lnTo>
                  <a:pt x="67" y="84"/>
                </a:lnTo>
                <a:lnTo>
                  <a:pt x="67" y="84"/>
                </a:lnTo>
                <a:lnTo>
                  <a:pt x="65" y="82"/>
                </a:lnTo>
                <a:lnTo>
                  <a:pt x="63" y="78"/>
                </a:lnTo>
                <a:lnTo>
                  <a:pt x="61" y="72"/>
                </a:lnTo>
                <a:lnTo>
                  <a:pt x="59" y="64"/>
                </a:lnTo>
                <a:lnTo>
                  <a:pt x="57" y="64"/>
                </a:lnTo>
                <a:lnTo>
                  <a:pt x="55" y="62"/>
                </a:lnTo>
                <a:lnTo>
                  <a:pt x="55" y="61"/>
                </a:lnTo>
                <a:lnTo>
                  <a:pt x="55" y="57"/>
                </a:lnTo>
                <a:lnTo>
                  <a:pt x="53" y="55"/>
                </a:lnTo>
                <a:lnTo>
                  <a:pt x="53" y="51"/>
                </a:lnTo>
                <a:lnTo>
                  <a:pt x="53" y="49"/>
                </a:lnTo>
                <a:lnTo>
                  <a:pt x="53" y="45"/>
                </a:lnTo>
                <a:lnTo>
                  <a:pt x="55" y="43"/>
                </a:lnTo>
                <a:lnTo>
                  <a:pt x="57" y="43"/>
                </a:lnTo>
                <a:lnTo>
                  <a:pt x="55" y="37"/>
                </a:lnTo>
                <a:lnTo>
                  <a:pt x="55" y="31"/>
                </a:lnTo>
                <a:lnTo>
                  <a:pt x="55" y="25"/>
                </a:lnTo>
                <a:lnTo>
                  <a:pt x="57" y="19"/>
                </a:lnTo>
                <a:lnTo>
                  <a:pt x="59" y="13"/>
                </a:lnTo>
                <a:lnTo>
                  <a:pt x="65" y="9"/>
                </a:lnTo>
                <a:lnTo>
                  <a:pt x="71" y="4"/>
                </a:lnTo>
                <a:lnTo>
                  <a:pt x="79" y="2"/>
                </a:lnTo>
                <a:lnTo>
                  <a:pt x="86" y="0"/>
                </a:lnTo>
                <a:close/>
              </a:path>
            </a:pathLst>
          </a:custGeom>
          <a:solidFill>
            <a:schemeClr val="accent1"/>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cxnSp>
        <p:nvCxnSpPr>
          <p:cNvPr id="8" name="直接连接符 17"/>
          <p:cNvCxnSpPr/>
          <p:nvPr/>
        </p:nvCxnSpPr>
        <p:spPr>
          <a:xfrm>
            <a:off x="10673406" y="3903997"/>
            <a:ext cx="0" cy="1654160"/>
          </a:xfrm>
          <a:prstGeom prst="line">
            <a:avLst/>
          </a:prstGeom>
          <a:noFill/>
          <a:ln w="9525" cap="flat" cmpd="sng" algn="ctr">
            <a:solidFill>
              <a:schemeClr val="tx1">
                <a:lumMod val="75000"/>
                <a:lumOff val="25000"/>
              </a:schemeClr>
            </a:solidFill>
            <a:prstDash val="solid"/>
          </a:ln>
          <a:effectLst/>
        </p:spPr>
      </p:cxnSp>
      <p:cxnSp>
        <p:nvCxnSpPr>
          <p:cNvPr id="9" name="直接连接符 18"/>
          <p:cNvCxnSpPr/>
          <p:nvPr/>
        </p:nvCxnSpPr>
        <p:spPr>
          <a:xfrm>
            <a:off x="8245306" y="1961805"/>
            <a:ext cx="0" cy="1654160"/>
          </a:xfrm>
          <a:prstGeom prst="line">
            <a:avLst/>
          </a:prstGeom>
          <a:noFill/>
          <a:ln w="9525" cap="flat" cmpd="sng" algn="ctr">
            <a:solidFill>
              <a:schemeClr val="tx1">
                <a:lumMod val="75000"/>
                <a:lumOff val="25000"/>
              </a:schemeClr>
            </a:solidFill>
            <a:prstDash val="solid"/>
          </a:ln>
          <a:effectLst/>
        </p:spPr>
      </p:cxnSp>
      <p:cxnSp>
        <p:nvCxnSpPr>
          <p:cNvPr id="10" name="直接连接符 19"/>
          <p:cNvCxnSpPr/>
          <p:nvPr/>
        </p:nvCxnSpPr>
        <p:spPr>
          <a:xfrm>
            <a:off x="5756211" y="3903997"/>
            <a:ext cx="0" cy="1654160"/>
          </a:xfrm>
          <a:prstGeom prst="line">
            <a:avLst/>
          </a:prstGeom>
          <a:noFill/>
          <a:ln w="9525" cap="flat" cmpd="sng" algn="ctr">
            <a:solidFill>
              <a:schemeClr val="tx1">
                <a:lumMod val="75000"/>
                <a:lumOff val="25000"/>
              </a:schemeClr>
            </a:solidFill>
            <a:prstDash val="solid"/>
          </a:ln>
          <a:effectLst/>
        </p:spPr>
      </p:cxnSp>
      <p:cxnSp>
        <p:nvCxnSpPr>
          <p:cNvPr id="11" name="直接连接符 20"/>
          <p:cNvCxnSpPr/>
          <p:nvPr/>
        </p:nvCxnSpPr>
        <p:spPr>
          <a:xfrm>
            <a:off x="3303044" y="1942231"/>
            <a:ext cx="0" cy="1654160"/>
          </a:xfrm>
          <a:prstGeom prst="line">
            <a:avLst/>
          </a:prstGeom>
          <a:noFill/>
          <a:ln w="9525" cap="flat" cmpd="sng" algn="ctr">
            <a:solidFill>
              <a:schemeClr val="tx1">
                <a:lumMod val="75000"/>
                <a:lumOff val="25000"/>
              </a:schemeClr>
            </a:solidFill>
            <a:prstDash val="solid"/>
          </a:ln>
          <a:effectLst/>
        </p:spPr>
      </p:cxnSp>
      <p:sp>
        <p:nvSpPr>
          <p:cNvPr id="12" name="KSO_Shape"/>
          <p:cNvSpPr/>
          <p:nvPr/>
        </p:nvSpPr>
        <p:spPr bwMode="auto">
          <a:xfrm>
            <a:off x="10410071" y="5572671"/>
            <a:ext cx="526670" cy="534207"/>
          </a:xfrm>
          <a:custGeom>
            <a:avLst/>
            <a:gdLst>
              <a:gd name="T0" fmla="*/ 1628324 w 3235"/>
              <a:gd name="T1" fmla="*/ 943562 h 3280"/>
              <a:gd name="T2" fmla="*/ 889923 w 3235"/>
              <a:gd name="T3" fmla="*/ 1681834 h 3280"/>
              <a:gd name="T4" fmla="*/ 715343 w 3235"/>
              <a:gd name="T5" fmla="*/ 1780637 h 3280"/>
              <a:gd name="T6" fmla="*/ 789457 w 3235"/>
              <a:gd name="T7" fmla="*/ 1662623 h 3280"/>
              <a:gd name="T8" fmla="*/ 847651 w 3235"/>
              <a:gd name="T9" fmla="*/ 1618711 h 3280"/>
              <a:gd name="T10" fmla="*/ 1231948 w 3235"/>
              <a:gd name="T11" fmla="*/ 1234480 h 3280"/>
              <a:gd name="T12" fmla="*/ 978861 w 3235"/>
              <a:gd name="T13" fmla="*/ 981436 h 3280"/>
              <a:gd name="T14" fmla="*/ 1348336 w 3235"/>
              <a:gd name="T15" fmla="*/ 612574 h 3280"/>
              <a:gd name="T16" fmla="*/ 1348336 w 3235"/>
              <a:gd name="T17" fmla="*/ 536277 h 3280"/>
              <a:gd name="T18" fmla="*/ 1271476 w 3235"/>
              <a:gd name="T19" fmla="*/ 536277 h 3280"/>
              <a:gd name="T20" fmla="*/ 902550 w 3235"/>
              <a:gd name="T21" fmla="*/ 905139 h 3280"/>
              <a:gd name="T22" fmla="*/ 828436 w 3235"/>
              <a:gd name="T23" fmla="*/ 831037 h 3280"/>
              <a:gd name="T24" fmla="*/ 828436 w 3235"/>
              <a:gd name="T25" fmla="*/ 674051 h 3280"/>
              <a:gd name="T26" fmla="*/ 1093601 w 3235"/>
              <a:gd name="T27" fmla="*/ 408932 h 3280"/>
              <a:gd name="T28" fmla="*/ 1628324 w 3235"/>
              <a:gd name="T29" fmla="*/ 408932 h 3280"/>
              <a:gd name="T30" fmla="*/ 1628324 w 3235"/>
              <a:gd name="T31" fmla="*/ 943562 h 3280"/>
              <a:gd name="T32" fmla="*/ 828436 w 3235"/>
              <a:gd name="T33" fmla="*/ 1132384 h 3280"/>
              <a:gd name="T34" fmla="*/ 828436 w 3235"/>
              <a:gd name="T35" fmla="*/ 979240 h 3280"/>
              <a:gd name="T36" fmla="*/ 902550 w 3235"/>
              <a:gd name="T37" fmla="*/ 905139 h 3280"/>
              <a:gd name="T38" fmla="*/ 978861 w 3235"/>
              <a:gd name="T39" fmla="*/ 981436 h 3280"/>
              <a:gd name="T40" fmla="*/ 828436 w 3235"/>
              <a:gd name="T41" fmla="*/ 1132384 h 3280"/>
              <a:gd name="T42" fmla="*/ 378259 w 3235"/>
              <a:gd name="T43" fmla="*/ 1800397 h 3280"/>
              <a:gd name="T44" fmla="*/ 0 w 3235"/>
              <a:gd name="T45" fmla="*/ 1422204 h 3280"/>
              <a:gd name="T46" fmla="*/ 0 w 3235"/>
              <a:gd name="T47" fmla="*/ 378193 h 3280"/>
              <a:gd name="T48" fmla="*/ 378259 w 3235"/>
              <a:gd name="T49" fmla="*/ 0 h 3280"/>
              <a:gd name="T50" fmla="*/ 756517 w 3235"/>
              <a:gd name="T51" fmla="*/ 378193 h 3280"/>
              <a:gd name="T52" fmla="*/ 756517 w 3235"/>
              <a:gd name="T53" fmla="*/ 1422204 h 3280"/>
              <a:gd name="T54" fmla="*/ 378259 w 3235"/>
              <a:gd name="T55" fmla="*/ 1800397 h 3280"/>
              <a:gd name="T56" fmla="*/ 682403 w 3235"/>
              <a:gd name="T57" fmla="*/ 393013 h 3280"/>
              <a:gd name="T58" fmla="*/ 378259 w 3235"/>
              <a:gd name="T59" fmla="*/ 94960 h 3280"/>
              <a:gd name="T60" fmla="*/ 71370 w 3235"/>
              <a:gd name="T61" fmla="*/ 393013 h 3280"/>
              <a:gd name="T62" fmla="*/ 71370 w 3235"/>
              <a:gd name="T63" fmla="*/ 936426 h 3280"/>
              <a:gd name="T64" fmla="*/ 216305 w 3235"/>
              <a:gd name="T65" fmla="*/ 936426 h 3280"/>
              <a:gd name="T66" fmla="*/ 216305 w 3235"/>
              <a:gd name="T67" fmla="*/ 1458431 h 3280"/>
              <a:gd name="T68" fmla="*/ 270106 w 3235"/>
              <a:gd name="T69" fmla="*/ 1512224 h 3280"/>
              <a:gd name="T70" fmla="*/ 324457 w 3235"/>
              <a:gd name="T71" fmla="*/ 1458431 h 3280"/>
              <a:gd name="T72" fmla="*/ 324457 w 3235"/>
              <a:gd name="T73" fmla="*/ 936426 h 3280"/>
              <a:gd name="T74" fmla="*/ 682403 w 3235"/>
              <a:gd name="T75" fmla="*/ 936426 h 3280"/>
              <a:gd name="T76" fmla="*/ 682403 w 3235"/>
              <a:gd name="T77" fmla="*/ 393013 h 3280"/>
              <a:gd name="T78" fmla="*/ 270106 w 3235"/>
              <a:gd name="T79" fmla="*/ 360079 h 3280"/>
              <a:gd name="T80" fmla="*/ 324457 w 3235"/>
              <a:gd name="T81" fmla="*/ 413872 h 3280"/>
              <a:gd name="T82" fmla="*/ 324457 w 3235"/>
              <a:gd name="T83" fmla="*/ 936426 h 3280"/>
              <a:gd name="T84" fmla="*/ 216305 w 3235"/>
              <a:gd name="T85" fmla="*/ 936426 h 3280"/>
              <a:gd name="T86" fmla="*/ 216305 w 3235"/>
              <a:gd name="T87" fmla="*/ 413872 h 3280"/>
              <a:gd name="T88" fmla="*/ 270106 w 3235"/>
              <a:gd name="T89" fmla="*/ 360079 h 3280"/>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3235" h="3280">
                <a:moveTo>
                  <a:pt x="2966" y="1719"/>
                </a:moveTo>
                <a:cubicBezTo>
                  <a:pt x="1621" y="3064"/>
                  <a:pt x="1621" y="3064"/>
                  <a:pt x="1621" y="3064"/>
                </a:cubicBezTo>
                <a:cubicBezTo>
                  <a:pt x="1530" y="3155"/>
                  <a:pt x="1420" y="3214"/>
                  <a:pt x="1303" y="3244"/>
                </a:cubicBezTo>
                <a:cubicBezTo>
                  <a:pt x="1359" y="3180"/>
                  <a:pt x="1404" y="3107"/>
                  <a:pt x="1438" y="3029"/>
                </a:cubicBezTo>
                <a:cubicBezTo>
                  <a:pt x="1476" y="3007"/>
                  <a:pt x="1512" y="2981"/>
                  <a:pt x="1544" y="2949"/>
                </a:cubicBezTo>
                <a:cubicBezTo>
                  <a:pt x="2244" y="2249"/>
                  <a:pt x="2244" y="2249"/>
                  <a:pt x="2244" y="2249"/>
                </a:cubicBezTo>
                <a:cubicBezTo>
                  <a:pt x="1783" y="1788"/>
                  <a:pt x="1783" y="1788"/>
                  <a:pt x="1783" y="1788"/>
                </a:cubicBezTo>
                <a:cubicBezTo>
                  <a:pt x="2456" y="1116"/>
                  <a:pt x="2456" y="1116"/>
                  <a:pt x="2456" y="1116"/>
                </a:cubicBezTo>
                <a:cubicBezTo>
                  <a:pt x="2494" y="1078"/>
                  <a:pt x="2494" y="1015"/>
                  <a:pt x="2456" y="977"/>
                </a:cubicBezTo>
                <a:cubicBezTo>
                  <a:pt x="2417" y="938"/>
                  <a:pt x="2355" y="938"/>
                  <a:pt x="2316" y="977"/>
                </a:cubicBezTo>
                <a:cubicBezTo>
                  <a:pt x="1644" y="1649"/>
                  <a:pt x="1644" y="1649"/>
                  <a:pt x="1644" y="1649"/>
                </a:cubicBezTo>
                <a:cubicBezTo>
                  <a:pt x="1509" y="1514"/>
                  <a:pt x="1509" y="1514"/>
                  <a:pt x="1509" y="1514"/>
                </a:cubicBezTo>
                <a:cubicBezTo>
                  <a:pt x="1509" y="1228"/>
                  <a:pt x="1509" y="1228"/>
                  <a:pt x="1509" y="1228"/>
                </a:cubicBezTo>
                <a:cubicBezTo>
                  <a:pt x="1992" y="745"/>
                  <a:pt x="1992" y="745"/>
                  <a:pt x="1992" y="745"/>
                </a:cubicBezTo>
                <a:cubicBezTo>
                  <a:pt x="2261" y="476"/>
                  <a:pt x="2697" y="476"/>
                  <a:pt x="2966" y="745"/>
                </a:cubicBezTo>
                <a:cubicBezTo>
                  <a:pt x="3235" y="1014"/>
                  <a:pt x="3235" y="1450"/>
                  <a:pt x="2966" y="1719"/>
                </a:cubicBezTo>
                <a:close/>
                <a:moveTo>
                  <a:pt x="1509" y="2063"/>
                </a:moveTo>
                <a:cubicBezTo>
                  <a:pt x="1509" y="1784"/>
                  <a:pt x="1509" y="1784"/>
                  <a:pt x="1509" y="1784"/>
                </a:cubicBezTo>
                <a:cubicBezTo>
                  <a:pt x="1644" y="1649"/>
                  <a:pt x="1644" y="1649"/>
                  <a:pt x="1644" y="1649"/>
                </a:cubicBezTo>
                <a:cubicBezTo>
                  <a:pt x="1783" y="1788"/>
                  <a:pt x="1783" y="1788"/>
                  <a:pt x="1783" y="1788"/>
                </a:cubicBezTo>
                <a:lnTo>
                  <a:pt x="1509" y="2063"/>
                </a:lnTo>
                <a:close/>
                <a:moveTo>
                  <a:pt x="689" y="3280"/>
                </a:moveTo>
                <a:cubicBezTo>
                  <a:pt x="309" y="3280"/>
                  <a:pt x="0" y="2971"/>
                  <a:pt x="0" y="2591"/>
                </a:cubicBezTo>
                <a:cubicBezTo>
                  <a:pt x="0" y="689"/>
                  <a:pt x="0" y="689"/>
                  <a:pt x="0" y="689"/>
                </a:cubicBezTo>
                <a:cubicBezTo>
                  <a:pt x="0" y="308"/>
                  <a:pt x="309" y="0"/>
                  <a:pt x="689" y="0"/>
                </a:cubicBezTo>
                <a:cubicBezTo>
                  <a:pt x="1069" y="0"/>
                  <a:pt x="1378" y="308"/>
                  <a:pt x="1378" y="689"/>
                </a:cubicBezTo>
                <a:cubicBezTo>
                  <a:pt x="1378" y="2591"/>
                  <a:pt x="1378" y="2591"/>
                  <a:pt x="1378" y="2591"/>
                </a:cubicBezTo>
                <a:cubicBezTo>
                  <a:pt x="1378" y="2971"/>
                  <a:pt x="1069" y="3280"/>
                  <a:pt x="689" y="3280"/>
                </a:cubicBezTo>
                <a:close/>
                <a:moveTo>
                  <a:pt x="1243" y="716"/>
                </a:moveTo>
                <a:cubicBezTo>
                  <a:pt x="1243" y="416"/>
                  <a:pt x="989" y="173"/>
                  <a:pt x="689" y="173"/>
                </a:cubicBezTo>
                <a:cubicBezTo>
                  <a:pt x="389" y="173"/>
                  <a:pt x="130" y="416"/>
                  <a:pt x="130" y="716"/>
                </a:cubicBezTo>
                <a:cubicBezTo>
                  <a:pt x="130" y="1706"/>
                  <a:pt x="130" y="1706"/>
                  <a:pt x="130" y="1706"/>
                </a:cubicBezTo>
                <a:cubicBezTo>
                  <a:pt x="394" y="1706"/>
                  <a:pt x="394" y="1706"/>
                  <a:pt x="394" y="1706"/>
                </a:cubicBezTo>
                <a:cubicBezTo>
                  <a:pt x="394" y="2657"/>
                  <a:pt x="394" y="2657"/>
                  <a:pt x="394" y="2657"/>
                </a:cubicBezTo>
                <a:cubicBezTo>
                  <a:pt x="394" y="2711"/>
                  <a:pt x="438" y="2755"/>
                  <a:pt x="492" y="2755"/>
                </a:cubicBezTo>
                <a:cubicBezTo>
                  <a:pt x="547" y="2755"/>
                  <a:pt x="591" y="2711"/>
                  <a:pt x="591" y="2657"/>
                </a:cubicBezTo>
                <a:cubicBezTo>
                  <a:pt x="591" y="1706"/>
                  <a:pt x="591" y="1706"/>
                  <a:pt x="591" y="1706"/>
                </a:cubicBezTo>
                <a:cubicBezTo>
                  <a:pt x="1243" y="1706"/>
                  <a:pt x="1243" y="1706"/>
                  <a:pt x="1243" y="1706"/>
                </a:cubicBezTo>
                <a:lnTo>
                  <a:pt x="1243" y="716"/>
                </a:lnTo>
                <a:close/>
                <a:moveTo>
                  <a:pt x="492" y="656"/>
                </a:moveTo>
                <a:cubicBezTo>
                  <a:pt x="547" y="656"/>
                  <a:pt x="591" y="700"/>
                  <a:pt x="591" y="754"/>
                </a:cubicBezTo>
                <a:cubicBezTo>
                  <a:pt x="591" y="1706"/>
                  <a:pt x="591" y="1706"/>
                  <a:pt x="591" y="1706"/>
                </a:cubicBezTo>
                <a:cubicBezTo>
                  <a:pt x="394" y="1706"/>
                  <a:pt x="394" y="1706"/>
                  <a:pt x="394" y="1706"/>
                </a:cubicBezTo>
                <a:cubicBezTo>
                  <a:pt x="394" y="754"/>
                  <a:pt x="394" y="754"/>
                  <a:pt x="394" y="754"/>
                </a:cubicBezTo>
                <a:cubicBezTo>
                  <a:pt x="394" y="700"/>
                  <a:pt x="438" y="656"/>
                  <a:pt x="492" y="656"/>
                </a:cubicBezTo>
                <a:close/>
              </a:path>
            </a:pathLst>
          </a:custGeom>
          <a:solidFill>
            <a:schemeClr val="accent4"/>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13" name="KSO_Shape"/>
          <p:cNvSpPr/>
          <p:nvPr/>
        </p:nvSpPr>
        <p:spPr bwMode="auto">
          <a:xfrm>
            <a:off x="5554137" y="5631497"/>
            <a:ext cx="503909" cy="526181"/>
          </a:xfrm>
          <a:custGeom>
            <a:avLst/>
            <a:gdLst>
              <a:gd name="T0" fmla="*/ 1162982 w 3584"/>
              <a:gd name="T1" fmla="*/ 601256 h 3740"/>
              <a:gd name="T2" fmla="*/ 1162982 w 3584"/>
              <a:gd name="T3" fmla="*/ 187261 h 3740"/>
              <a:gd name="T4" fmla="*/ 1181274 w 3584"/>
              <a:gd name="T5" fmla="*/ 187261 h 3740"/>
              <a:gd name="T6" fmla="*/ 1275140 w 3584"/>
              <a:gd name="T7" fmla="*/ 93871 h 3740"/>
              <a:gd name="T8" fmla="*/ 1181274 w 3584"/>
              <a:gd name="T9" fmla="*/ 0 h 3740"/>
              <a:gd name="T10" fmla="*/ 706165 w 3584"/>
              <a:gd name="T11" fmla="*/ 0 h 3740"/>
              <a:gd name="T12" fmla="*/ 612780 w 3584"/>
              <a:gd name="T13" fmla="*/ 93871 h 3740"/>
              <a:gd name="T14" fmla="*/ 706165 w 3584"/>
              <a:gd name="T15" fmla="*/ 187261 h 3740"/>
              <a:gd name="T16" fmla="*/ 750451 w 3584"/>
              <a:gd name="T17" fmla="*/ 187261 h 3740"/>
              <a:gd name="T18" fmla="*/ 750451 w 3584"/>
              <a:gd name="T19" fmla="*/ 601256 h 3740"/>
              <a:gd name="T20" fmla="*/ 600264 w 3584"/>
              <a:gd name="T21" fmla="*/ 829916 h 3740"/>
              <a:gd name="T22" fmla="*/ 600264 w 3584"/>
              <a:gd name="T23" fmla="*/ 1575588 h 3740"/>
              <a:gd name="T24" fmla="*/ 513618 w 3584"/>
              <a:gd name="T25" fmla="*/ 1800397 h 3740"/>
              <a:gd name="T26" fmla="*/ 1537966 w 3584"/>
              <a:gd name="T27" fmla="*/ 1800397 h 3740"/>
              <a:gd name="T28" fmla="*/ 1725218 w 3584"/>
              <a:gd name="T29" fmla="*/ 1612655 h 3740"/>
              <a:gd name="T30" fmla="*/ 1162982 w 3584"/>
              <a:gd name="T31" fmla="*/ 601256 h 3740"/>
              <a:gd name="T32" fmla="*/ 1535560 w 3584"/>
              <a:gd name="T33" fmla="*/ 1599176 h 3740"/>
              <a:gd name="T34" fmla="*/ 1459504 w 3584"/>
              <a:gd name="T35" fmla="*/ 1576069 h 3740"/>
              <a:gd name="T36" fmla="*/ 1136507 w 3584"/>
              <a:gd name="T37" fmla="*/ 975295 h 3740"/>
              <a:gd name="T38" fmla="*/ 642624 w 3584"/>
              <a:gd name="T39" fmla="*/ 975295 h 3740"/>
              <a:gd name="T40" fmla="*/ 825062 w 3584"/>
              <a:gd name="T41" fmla="*/ 637841 h 3740"/>
              <a:gd name="T42" fmla="*/ 825062 w 3584"/>
              <a:gd name="T43" fmla="*/ 187261 h 3740"/>
              <a:gd name="T44" fmla="*/ 1087889 w 3584"/>
              <a:gd name="T45" fmla="*/ 187261 h 3740"/>
              <a:gd name="T46" fmla="*/ 1087889 w 3584"/>
              <a:gd name="T47" fmla="*/ 637841 h 3740"/>
              <a:gd name="T48" fmla="*/ 1270808 w 3584"/>
              <a:gd name="T49" fmla="*/ 975295 h 3740"/>
              <a:gd name="T50" fmla="*/ 1264550 w 3584"/>
              <a:gd name="T51" fmla="*/ 975295 h 3740"/>
              <a:gd name="T52" fmla="*/ 1558665 w 3584"/>
              <a:gd name="T53" fmla="*/ 1522635 h 3740"/>
              <a:gd name="T54" fmla="*/ 1535560 w 3584"/>
              <a:gd name="T55" fmla="*/ 1599176 h 3740"/>
              <a:gd name="T56" fmla="*/ 525171 w 3584"/>
              <a:gd name="T57" fmla="*/ 487648 h 3740"/>
              <a:gd name="T58" fmla="*/ 506398 w 3584"/>
              <a:gd name="T59" fmla="*/ 487648 h 3740"/>
              <a:gd name="T60" fmla="*/ 600264 w 3584"/>
              <a:gd name="T61" fmla="*/ 393777 h 3740"/>
              <a:gd name="T62" fmla="*/ 506398 w 3584"/>
              <a:gd name="T63" fmla="*/ 299906 h 3740"/>
              <a:gd name="T64" fmla="*/ 93866 w 3584"/>
              <a:gd name="T65" fmla="*/ 299906 h 3740"/>
              <a:gd name="T66" fmla="*/ 0 w 3584"/>
              <a:gd name="T67" fmla="*/ 393777 h 3740"/>
              <a:gd name="T68" fmla="*/ 93866 w 3584"/>
              <a:gd name="T69" fmla="*/ 487648 h 3740"/>
              <a:gd name="T70" fmla="*/ 75093 w 3584"/>
              <a:gd name="T71" fmla="*/ 487648 h 3740"/>
              <a:gd name="T72" fmla="*/ 75093 w 3584"/>
              <a:gd name="T73" fmla="*/ 1575588 h 3740"/>
              <a:gd name="T74" fmla="*/ 300373 w 3584"/>
              <a:gd name="T75" fmla="*/ 1800397 h 3740"/>
              <a:gd name="T76" fmla="*/ 525171 w 3584"/>
              <a:gd name="T77" fmla="*/ 1575588 h 3740"/>
              <a:gd name="T78" fmla="*/ 525171 w 3584"/>
              <a:gd name="T79" fmla="*/ 487648 h 3740"/>
              <a:gd name="T80" fmla="*/ 449596 w 3584"/>
              <a:gd name="T81" fmla="*/ 899236 h 3740"/>
              <a:gd name="T82" fmla="*/ 300373 w 3584"/>
              <a:gd name="T83" fmla="*/ 899236 h 3740"/>
              <a:gd name="T84" fmla="*/ 300373 w 3584"/>
              <a:gd name="T85" fmla="*/ 1481717 h 3740"/>
              <a:gd name="T86" fmla="*/ 244053 w 3584"/>
              <a:gd name="T87" fmla="*/ 1538040 h 3740"/>
              <a:gd name="T88" fmla="*/ 187733 w 3584"/>
              <a:gd name="T89" fmla="*/ 1481717 h 3740"/>
              <a:gd name="T90" fmla="*/ 187733 w 3584"/>
              <a:gd name="T91" fmla="*/ 899236 h 3740"/>
              <a:gd name="T92" fmla="*/ 148261 w 3584"/>
              <a:gd name="T93" fmla="*/ 899236 h 3740"/>
              <a:gd name="T94" fmla="*/ 148261 w 3584"/>
              <a:gd name="T95" fmla="*/ 487648 h 3740"/>
              <a:gd name="T96" fmla="*/ 449596 w 3584"/>
              <a:gd name="T97" fmla="*/ 487648 h 3740"/>
              <a:gd name="T98" fmla="*/ 449596 w 3584"/>
              <a:gd name="T99" fmla="*/ 899236 h 3740"/>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3584" h="3740">
                <a:moveTo>
                  <a:pt x="2416" y="1249"/>
                </a:moveTo>
                <a:cubicBezTo>
                  <a:pt x="2416" y="389"/>
                  <a:pt x="2416" y="389"/>
                  <a:pt x="2416" y="389"/>
                </a:cubicBezTo>
                <a:cubicBezTo>
                  <a:pt x="2454" y="389"/>
                  <a:pt x="2454" y="389"/>
                  <a:pt x="2454" y="389"/>
                </a:cubicBezTo>
                <a:cubicBezTo>
                  <a:pt x="2562" y="389"/>
                  <a:pt x="2649" y="302"/>
                  <a:pt x="2649" y="195"/>
                </a:cubicBezTo>
                <a:cubicBezTo>
                  <a:pt x="2649" y="87"/>
                  <a:pt x="2562" y="0"/>
                  <a:pt x="2454" y="0"/>
                </a:cubicBezTo>
                <a:cubicBezTo>
                  <a:pt x="1467" y="0"/>
                  <a:pt x="1467" y="0"/>
                  <a:pt x="1467" y="0"/>
                </a:cubicBezTo>
                <a:cubicBezTo>
                  <a:pt x="1360" y="0"/>
                  <a:pt x="1273" y="87"/>
                  <a:pt x="1273" y="195"/>
                </a:cubicBezTo>
                <a:cubicBezTo>
                  <a:pt x="1273" y="302"/>
                  <a:pt x="1360" y="389"/>
                  <a:pt x="1467" y="389"/>
                </a:cubicBezTo>
                <a:cubicBezTo>
                  <a:pt x="1559" y="389"/>
                  <a:pt x="1559" y="389"/>
                  <a:pt x="1559" y="389"/>
                </a:cubicBezTo>
                <a:cubicBezTo>
                  <a:pt x="1559" y="1249"/>
                  <a:pt x="1559" y="1249"/>
                  <a:pt x="1559" y="1249"/>
                </a:cubicBezTo>
                <a:cubicBezTo>
                  <a:pt x="1446" y="1412"/>
                  <a:pt x="1343" y="1571"/>
                  <a:pt x="1247" y="1724"/>
                </a:cubicBezTo>
                <a:cubicBezTo>
                  <a:pt x="1247" y="3273"/>
                  <a:pt x="1247" y="3273"/>
                  <a:pt x="1247" y="3273"/>
                </a:cubicBezTo>
                <a:cubicBezTo>
                  <a:pt x="1247" y="3453"/>
                  <a:pt x="1179" y="3616"/>
                  <a:pt x="1067" y="3740"/>
                </a:cubicBezTo>
                <a:cubicBezTo>
                  <a:pt x="3195" y="3740"/>
                  <a:pt x="3195" y="3740"/>
                  <a:pt x="3195" y="3740"/>
                </a:cubicBezTo>
                <a:cubicBezTo>
                  <a:pt x="3410" y="3740"/>
                  <a:pt x="3584" y="3566"/>
                  <a:pt x="3584" y="3350"/>
                </a:cubicBezTo>
                <a:cubicBezTo>
                  <a:pt x="3584" y="3350"/>
                  <a:pt x="3200" y="2384"/>
                  <a:pt x="2416" y="1249"/>
                </a:cubicBezTo>
                <a:close/>
                <a:moveTo>
                  <a:pt x="3190" y="3322"/>
                </a:moveTo>
                <a:cubicBezTo>
                  <a:pt x="3133" y="3353"/>
                  <a:pt x="3063" y="3331"/>
                  <a:pt x="3032" y="3274"/>
                </a:cubicBezTo>
                <a:cubicBezTo>
                  <a:pt x="2361" y="2026"/>
                  <a:pt x="2361" y="2026"/>
                  <a:pt x="2361" y="2026"/>
                </a:cubicBezTo>
                <a:cubicBezTo>
                  <a:pt x="1335" y="2026"/>
                  <a:pt x="1335" y="2026"/>
                  <a:pt x="1335" y="2026"/>
                </a:cubicBezTo>
                <a:cubicBezTo>
                  <a:pt x="1714" y="1325"/>
                  <a:pt x="1714" y="1325"/>
                  <a:pt x="1714" y="1325"/>
                </a:cubicBezTo>
                <a:cubicBezTo>
                  <a:pt x="1714" y="389"/>
                  <a:pt x="1714" y="389"/>
                  <a:pt x="1714" y="389"/>
                </a:cubicBezTo>
                <a:cubicBezTo>
                  <a:pt x="2260" y="389"/>
                  <a:pt x="2260" y="389"/>
                  <a:pt x="2260" y="389"/>
                </a:cubicBezTo>
                <a:cubicBezTo>
                  <a:pt x="2260" y="1325"/>
                  <a:pt x="2260" y="1325"/>
                  <a:pt x="2260" y="1325"/>
                </a:cubicBezTo>
                <a:cubicBezTo>
                  <a:pt x="2640" y="2026"/>
                  <a:pt x="2640" y="2026"/>
                  <a:pt x="2640" y="2026"/>
                </a:cubicBezTo>
                <a:cubicBezTo>
                  <a:pt x="2627" y="2026"/>
                  <a:pt x="2627" y="2026"/>
                  <a:pt x="2627" y="2026"/>
                </a:cubicBezTo>
                <a:cubicBezTo>
                  <a:pt x="3238" y="3163"/>
                  <a:pt x="3238" y="3163"/>
                  <a:pt x="3238" y="3163"/>
                </a:cubicBezTo>
                <a:cubicBezTo>
                  <a:pt x="3269" y="3220"/>
                  <a:pt x="3247" y="3291"/>
                  <a:pt x="3190" y="3322"/>
                </a:cubicBezTo>
                <a:close/>
                <a:moveTo>
                  <a:pt x="1091" y="1013"/>
                </a:moveTo>
                <a:cubicBezTo>
                  <a:pt x="1052" y="1013"/>
                  <a:pt x="1052" y="1013"/>
                  <a:pt x="1052" y="1013"/>
                </a:cubicBezTo>
                <a:cubicBezTo>
                  <a:pt x="1160" y="1013"/>
                  <a:pt x="1247" y="925"/>
                  <a:pt x="1247" y="818"/>
                </a:cubicBezTo>
                <a:cubicBezTo>
                  <a:pt x="1247" y="710"/>
                  <a:pt x="1160" y="623"/>
                  <a:pt x="1052" y="623"/>
                </a:cubicBezTo>
                <a:cubicBezTo>
                  <a:pt x="195" y="623"/>
                  <a:pt x="195" y="623"/>
                  <a:pt x="195" y="623"/>
                </a:cubicBezTo>
                <a:cubicBezTo>
                  <a:pt x="87" y="623"/>
                  <a:pt x="0" y="710"/>
                  <a:pt x="0" y="818"/>
                </a:cubicBezTo>
                <a:cubicBezTo>
                  <a:pt x="0" y="925"/>
                  <a:pt x="87" y="1013"/>
                  <a:pt x="195" y="1013"/>
                </a:cubicBezTo>
                <a:cubicBezTo>
                  <a:pt x="156" y="1013"/>
                  <a:pt x="156" y="1013"/>
                  <a:pt x="156" y="1013"/>
                </a:cubicBezTo>
                <a:cubicBezTo>
                  <a:pt x="156" y="3273"/>
                  <a:pt x="156" y="3273"/>
                  <a:pt x="156" y="3273"/>
                </a:cubicBezTo>
                <a:cubicBezTo>
                  <a:pt x="156" y="3531"/>
                  <a:pt x="365" y="3740"/>
                  <a:pt x="624" y="3740"/>
                </a:cubicBezTo>
                <a:cubicBezTo>
                  <a:pt x="882" y="3740"/>
                  <a:pt x="1091" y="3531"/>
                  <a:pt x="1091" y="3273"/>
                </a:cubicBezTo>
                <a:lnTo>
                  <a:pt x="1091" y="1013"/>
                </a:lnTo>
                <a:close/>
                <a:moveTo>
                  <a:pt x="934" y="1868"/>
                </a:moveTo>
                <a:cubicBezTo>
                  <a:pt x="624" y="1868"/>
                  <a:pt x="624" y="1868"/>
                  <a:pt x="624" y="1868"/>
                </a:cubicBezTo>
                <a:cubicBezTo>
                  <a:pt x="624" y="3078"/>
                  <a:pt x="624" y="3078"/>
                  <a:pt x="624" y="3078"/>
                </a:cubicBezTo>
                <a:cubicBezTo>
                  <a:pt x="624" y="3142"/>
                  <a:pt x="571" y="3195"/>
                  <a:pt x="507" y="3195"/>
                </a:cubicBezTo>
                <a:cubicBezTo>
                  <a:pt x="442" y="3195"/>
                  <a:pt x="390" y="3142"/>
                  <a:pt x="390" y="3078"/>
                </a:cubicBezTo>
                <a:cubicBezTo>
                  <a:pt x="390" y="1868"/>
                  <a:pt x="390" y="1868"/>
                  <a:pt x="390" y="1868"/>
                </a:cubicBezTo>
                <a:cubicBezTo>
                  <a:pt x="308" y="1868"/>
                  <a:pt x="308" y="1868"/>
                  <a:pt x="308" y="1868"/>
                </a:cubicBezTo>
                <a:cubicBezTo>
                  <a:pt x="308" y="1013"/>
                  <a:pt x="308" y="1013"/>
                  <a:pt x="308" y="1013"/>
                </a:cubicBezTo>
                <a:cubicBezTo>
                  <a:pt x="934" y="1013"/>
                  <a:pt x="934" y="1013"/>
                  <a:pt x="934" y="1013"/>
                </a:cubicBezTo>
                <a:lnTo>
                  <a:pt x="934" y="1868"/>
                </a:lnTo>
                <a:close/>
              </a:path>
            </a:pathLst>
          </a:custGeom>
          <a:solidFill>
            <a:schemeClr val="accent2"/>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14" name="文本框 13"/>
          <p:cNvSpPr txBox="1"/>
          <p:nvPr/>
        </p:nvSpPr>
        <p:spPr>
          <a:xfrm>
            <a:off x="612254" y="2517981"/>
            <a:ext cx="2586214" cy="932563"/>
          </a:xfrm>
          <a:prstGeom prst="rect">
            <a:avLst/>
          </a:prstGeom>
          <a:noFill/>
        </p:spPr>
        <p:txBody>
          <a:bodyPr wrap="square" rtlCol="0">
            <a:spAutoFit/>
          </a:bodyPr>
          <a:lstStyle/>
          <a:p>
            <a:pPr>
              <a:lnSpc>
                <a:spcPct val="130000"/>
              </a:lnSpc>
            </a:pPr>
            <a:r>
              <a:rPr lang="zh-CN" altLang="en-US" sz="1400" dirty="0">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zh-CN" altLang="en-US" sz="1400" dirty="0">
              <a:latin typeface="微软雅黑" panose="020B0503020204020204" pitchFamily="34" charset="-122"/>
              <a:ea typeface="微软雅黑" panose="020B0503020204020204" pitchFamily="34" charset="-122"/>
            </a:endParaRPr>
          </a:p>
        </p:txBody>
      </p:sp>
      <p:sp>
        <p:nvSpPr>
          <p:cNvPr id="15" name="文本框 14"/>
          <p:cNvSpPr txBox="1"/>
          <p:nvPr/>
        </p:nvSpPr>
        <p:spPr>
          <a:xfrm>
            <a:off x="612253" y="2175997"/>
            <a:ext cx="1219200" cy="400110"/>
          </a:xfrm>
          <a:prstGeom prst="rect">
            <a:avLst/>
          </a:prstGeom>
          <a:noFill/>
        </p:spPr>
        <p:txBody>
          <a:bodyPr wrap="square" rtlCol="0">
            <a:spAutoFit/>
          </a:bodyPr>
          <a:lstStyle/>
          <a:p>
            <a:r>
              <a:rPr lang="zh-CN" altLang="en-US" sz="2000" dirty="0">
                <a:solidFill>
                  <a:schemeClr val="accent1"/>
                </a:solidFill>
                <a:latin typeface="微软雅黑" panose="020B0503020204020204" pitchFamily="34" charset="-122"/>
                <a:ea typeface="微软雅黑" panose="020B0503020204020204" pitchFamily="34" charset="-122"/>
              </a:rPr>
              <a:t>添加标题</a:t>
            </a:r>
            <a:endParaRPr lang="zh-CN" altLang="en-US" sz="2000" dirty="0">
              <a:solidFill>
                <a:schemeClr val="accent1"/>
              </a:solidFill>
              <a:latin typeface="微软雅黑" panose="020B0503020204020204" pitchFamily="34" charset="-122"/>
              <a:ea typeface="微软雅黑" panose="020B0503020204020204" pitchFamily="34" charset="-122"/>
            </a:endParaRPr>
          </a:p>
        </p:txBody>
      </p:sp>
      <p:sp>
        <p:nvSpPr>
          <p:cNvPr id="16" name="文本框 15"/>
          <p:cNvSpPr txBox="1"/>
          <p:nvPr/>
        </p:nvSpPr>
        <p:spPr>
          <a:xfrm>
            <a:off x="3198469" y="4436141"/>
            <a:ext cx="2586214" cy="932563"/>
          </a:xfrm>
          <a:prstGeom prst="rect">
            <a:avLst/>
          </a:prstGeom>
          <a:noFill/>
        </p:spPr>
        <p:txBody>
          <a:bodyPr wrap="square" rtlCol="0">
            <a:spAutoFit/>
          </a:bodyPr>
          <a:lstStyle/>
          <a:p>
            <a:pPr>
              <a:lnSpc>
                <a:spcPct val="130000"/>
              </a:lnSpc>
            </a:pPr>
            <a:r>
              <a:rPr lang="zh-CN" altLang="en-US" sz="1400" dirty="0">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zh-CN" altLang="en-US" sz="1400" dirty="0">
              <a:latin typeface="微软雅黑" panose="020B0503020204020204" pitchFamily="34" charset="-122"/>
              <a:ea typeface="微软雅黑" panose="020B0503020204020204" pitchFamily="34" charset="-122"/>
            </a:endParaRPr>
          </a:p>
        </p:txBody>
      </p:sp>
      <p:sp>
        <p:nvSpPr>
          <p:cNvPr id="17" name="文本框 16"/>
          <p:cNvSpPr txBox="1"/>
          <p:nvPr/>
        </p:nvSpPr>
        <p:spPr>
          <a:xfrm>
            <a:off x="3198468" y="4094157"/>
            <a:ext cx="1219200" cy="400110"/>
          </a:xfrm>
          <a:prstGeom prst="rect">
            <a:avLst/>
          </a:prstGeom>
          <a:noFill/>
        </p:spPr>
        <p:txBody>
          <a:bodyPr wrap="square" rtlCol="0">
            <a:spAutoFit/>
          </a:bodyPr>
          <a:lstStyle/>
          <a:p>
            <a:r>
              <a:rPr lang="zh-CN" altLang="en-US" sz="2000" dirty="0">
                <a:solidFill>
                  <a:schemeClr val="accent2"/>
                </a:solidFill>
                <a:latin typeface="微软雅黑" panose="020B0503020204020204" pitchFamily="34" charset="-122"/>
                <a:ea typeface="微软雅黑" panose="020B0503020204020204" pitchFamily="34" charset="-122"/>
              </a:rPr>
              <a:t>添加标题</a:t>
            </a:r>
            <a:endParaRPr lang="zh-CN" altLang="en-US" sz="2000" dirty="0">
              <a:solidFill>
                <a:schemeClr val="accent2"/>
              </a:solidFill>
              <a:latin typeface="微软雅黑" panose="020B0503020204020204" pitchFamily="34" charset="-122"/>
              <a:ea typeface="微软雅黑" panose="020B0503020204020204" pitchFamily="34" charset="-122"/>
            </a:endParaRPr>
          </a:p>
        </p:txBody>
      </p:sp>
      <p:sp>
        <p:nvSpPr>
          <p:cNvPr id="18" name="文本框 17"/>
          <p:cNvSpPr txBox="1"/>
          <p:nvPr/>
        </p:nvSpPr>
        <p:spPr>
          <a:xfrm>
            <a:off x="5756212" y="2518574"/>
            <a:ext cx="2586214" cy="932563"/>
          </a:xfrm>
          <a:prstGeom prst="rect">
            <a:avLst/>
          </a:prstGeom>
          <a:noFill/>
        </p:spPr>
        <p:txBody>
          <a:bodyPr wrap="square" rtlCol="0">
            <a:spAutoFit/>
          </a:bodyPr>
          <a:lstStyle/>
          <a:p>
            <a:pPr>
              <a:lnSpc>
                <a:spcPct val="130000"/>
              </a:lnSpc>
            </a:pPr>
            <a:r>
              <a:rPr lang="zh-CN" altLang="en-US" sz="1400" dirty="0">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zh-CN" altLang="en-US" sz="1400" dirty="0">
              <a:latin typeface="微软雅黑" panose="020B0503020204020204" pitchFamily="34" charset="-122"/>
              <a:ea typeface="微软雅黑" panose="020B0503020204020204" pitchFamily="34" charset="-122"/>
            </a:endParaRPr>
          </a:p>
        </p:txBody>
      </p:sp>
      <p:sp>
        <p:nvSpPr>
          <p:cNvPr id="19" name="文本框 18"/>
          <p:cNvSpPr txBox="1"/>
          <p:nvPr/>
        </p:nvSpPr>
        <p:spPr>
          <a:xfrm>
            <a:off x="5756211" y="2176590"/>
            <a:ext cx="1219200" cy="400110"/>
          </a:xfrm>
          <a:prstGeom prst="rect">
            <a:avLst/>
          </a:prstGeom>
          <a:noFill/>
        </p:spPr>
        <p:txBody>
          <a:bodyPr wrap="square" rtlCol="0">
            <a:spAutoFit/>
          </a:bodyPr>
          <a:lstStyle/>
          <a:p>
            <a:r>
              <a:rPr lang="zh-CN" altLang="en-US" sz="2000" dirty="0">
                <a:solidFill>
                  <a:schemeClr val="accent3"/>
                </a:solidFill>
                <a:latin typeface="微软雅黑" panose="020B0503020204020204" pitchFamily="34" charset="-122"/>
                <a:ea typeface="微软雅黑" panose="020B0503020204020204" pitchFamily="34" charset="-122"/>
              </a:rPr>
              <a:t>添加标题</a:t>
            </a:r>
            <a:endParaRPr lang="zh-CN" altLang="en-US" sz="2000" dirty="0">
              <a:solidFill>
                <a:schemeClr val="accent3"/>
              </a:solidFill>
              <a:latin typeface="微软雅黑" panose="020B0503020204020204" pitchFamily="34" charset="-122"/>
              <a:ea typeface="微软雅黑" panose="020B0503020204020204" pitchFamily="34" charset="-122"/>
            </a:endParaRPr>
          </a:p>
        </p:txBody>
      </p:sp>
      <p:sp>
        <p:nvSpPr>
          <p:cNvPr id="20" name="文本框 19"/>
          <p:cNvSpPr txBox="1"/>
          <p:nvPr/>
        </p:nvSpPr>
        <p:spPr>
          <a:xfrm>
            <a:off x="8073235" y="4436141"/>
            <a:ext cx="2586214" cy="932563"/>
          </a:xfrm>
          <a:prstGeom prst="rect">
            <a:avLst/>
          </a:prstGeom>
          <a:noFill/>
        </p:spPr>
        <p:txBody>
          <a:bodyPr wrap="square" rtlCol="0">
            <a:spAutoFit/>
          </a:bodyPr>
          <a:lstStyle/>
          <a:p>
            <a:pPr>
              <a:lnSpc>
                <a:spcPct val="130000"/>
              </a:lnSpc>
            </a:pPr>
            <a:r>
              <a:rPr lang="zh-CN" altLang="en-US" sz="1400" dirty="0">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zh-CN" altLang="en-US" sz="1400" dirty="0">
              <a:latin typeface="微软雅黑" panose="020B0503020204020204" pitchFamily="34" charset="-122"/>
              <a:ea typeface="微软雅黑" panose="020B0503020204020204" pitchFamily="34" charset="-122"/>
            </a:endParaRPr>
          </a:p>
        </p:txBody>
      </p:sp>
      <p:sp>
        <p:nvSpPr>
          <p:cNvPr id="21" name="文本框 20"/>
          <p:cNvSpPr txBox="1"/>
          <p:nvPr/>
        </p:nvSpPr>
        <p:spPr>
          <a:xfrm>
            <a:off x="8073234" y="4094157"/>
            <a:ext cx="1219200" cy="400110"/>
          </a:xfrm>
          <a:prstGeom prst="rect">
            <a:avLst/>
          </a:prstGeom>
          <a:noFill/>
        </p:spPr>
        <p:txBody>
          <a:bodyPr wrap="square" rtlCol="0">
            <a:spAutoFit/>
          </a:bodyPr>
          <a:lstStyle/>
          <a:p>
            <a:r>
              <a:rPr lang="zh-CN" altLang="en-US" sz="2000" dirty="0">
                <a:solidFill>
                  <a:schemeClr val="accent4"/>
                </a:solidFill>
                <a:latin typeface="微软雅黑" panose="020B0503020204020204" pitchFamily="34" charset="-122"/>
                <a:ea typeface="微软雅黑" panose="020B0503020204020204" pitchFamily="34" charset="-122"/>
              </a:rPr>
              <a:t>添加标题</a:t>
            </a:r>
            <a:endParaRPr lang="zh-CN" altLang="en-US" sz="2000" dirty="0">
              <a:solidFill>
                <a:schemeClr val="accent4"/>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600" advClick="0" advTm="5000">
        <p14:prism isInverted="1"/>
      </p:transition>
    </mc:Choice>
    <mc:Fallback>
      <p:transition spd="slow" advClick="0" advTm="500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14:presetBounceEnd="40000">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14:bounceEnd="40000">
                                          <p:cBhvr additive="base">
                                            <p:cTn id="7" dur="500" fill="hold"/>
                                            <p:tgtEl>
                                              <p:spTgt spid="2"/>
                                            </p:tgtEl>
                                            <p:attrNameLst>
                                              <p:attrName>ppt_x</p:attrName>
                                            </p:attrNameLst>
                                          </p:cBhvr>
                                          <p:tavLst>
                                            <p:tav tm="0">
                                              <p:val>
                                                <p:strVal val="0-#ppt_w/2"/>
                                              </p:val>
                                            </p:tav>
                                            <p:tav tm="100000">
                                              <p:val>
                                                <p:strVal val="#ppt_x"/>
                                              </p:val>
                                            </p:tav>
                                          </p:tavLst>
                                        </p:anim>
                                        <p:anim calcmode="lin" valueType="num" p14:bounceEnd="40000">
                                          <p:cBhvr additive="base">
                                            <p:cTn id="8" dur="5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14:presetBounceEnd="40000">
                                      <p:stCondLst>
                                        <p:cond delay="250"/>
                                      </p:stCondLst>
                                      <p:childTnLst>
                                        <p:set>
                                          <p:cBhvr>
                                            <p:cTn id="10" dur="1" fill="hold">
                                              <p:stCondLst>
                                                <p:cond delay="0"/>
                                              </p:stCondLst>
                                            </p:cTn>
                                            <p:tgtEl>
                                              <p:spTgt spid="3"/>
                                            </p:tgtEl>
                                            <p:attrNameLst>
                                              <p:attrName>style.visibility</p:attrName>
                                            </p:attrNameLst>
                                          </p:cBhvr>
                                          <p:to>
                                            <p:strVal val="visible"/>
                                          </p:to>
                                        </p:set>
                                        <p:anim calcmode="lin" valueType="num" p14:bounceEnd="40000">
                                          <p:cBhvr additive="base">
                                            <p:cTn id="11" dur="500" fill="hold"/>
                                            <p:tgtEl>
                                              <p:spTgt spid="3"/>
                                            </p:tgtEl>
                                            <p:attrNameLst>
                                              <p:attrName>ppt_x</p:attrName>
                                            </p:attrNameLst>
                                          </p:cBhvr>
                                          <p:tavLst>
                                            <p:tav tm="0">
                                              <p:val>
                                                <p:strVal val="0-#ppt_w/2"/>
                                              </p:val>
                                            </p:tav>
                                            <p:tav tm="100000">
                                              <p:val>
                                                <p:strVal val="#ppt_x"/>
                                              </p:val>
                                            </p:tav>
                                          </p:tavLst>
                                        </p:anim>
                                        <p:anim calcmode="lin" valueType="num" p14:bounceEnd="40000">
                                          <p:cBhvr additive="base">
                                            <p:cTn id="12" dur="500" fill="hold"/>
                                            <p:tgtEl>
                                              <p:spTgt spid="3"/>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14:presetBounceEnd="40000">
                                      <p:stCondLst>
                                        <p:cond delay="500"/>
                                      </p:stCondLst>
                                      <p:childTnLst>
                                        <p:set>
                                          <p:cBhvr>
                                            <p:cTn id="14" dur="1" fill="hold">
                                              <p:stCondLst>
                                                <p:cond delay="0"/>
                                              </p:stCondLst>
                                            </p:cTn>
                                            <p:tgtEl>
                                              <p:spTgt spid="4"/>
                                            </p:tgtEl>
                                            <p:attrNameLst>
                                              <p:attrName>style.visibility</p:attrName>
                                            </p:attrNameLst>
                                          </p:cBhvr>
                                          <p:to>
                                            <p:strVal val="visible"/>
                                          </p:to>
                                        </p:set>
                                        <p:anim calcmode="lin" valueType="num" p14:bounceEnd="40000">
                                          <p:cBhvr additive="base">
                                            <p:cTn id="15" dur="500" fill="hold"/>
                                            <p:tgtEl>
                                              <p:spTgt spid="4"/>
                                            </p:tgtEl>
                                            <p:attrNameLst>
                                              <p:attrName>ppt_x</p:attrName>
                                            </p:attrNameLst>
                                          </p:cBhvr>
                                          <p:tavLst>
                                            <p:tav tm="0">
                                              <p:val>
                                                <p:strVal val="0-#ppt_w/2"/>
                                              </p:val>
                                            </p:tav>
                                            <p:tav tm="100000">
                                              <p:val>
                                                <p:strVal val="#ppt_x"/>
                                              </p:val>
                                            </p:tav>
                                          </p:tavLst>
                                        </p:anim>
                                        <p:anim calcmode="lin" valueType="num" p14:bounceEnd="40000">
                                          <p:cBhvr additive="base">
                                            <p:cTn id="16" dur="500" fill="hold"/>
                                            <p:tgtEl>
                                              <p:spTgt spid="4"/>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14:presetBounceEnd="40000">
                                      <p:stCondLst>
                                        <p:cond delay="750"/>
                                      </p:stCondLst>
                                      <p:childTnLst>
                                        <p:set>
                                          <p:cBhvr>
                                            <p:cTn id="18" dur="1" fill="hold">
                                              <p:stCondLst>
                                                <p:cond delay="0"/>
                                              </p:stCondLst>
                                            </p:cTn>
                                            <p:tgtEl>
                                              <p:spTgt spid="5"/>
                                            </p:tgtEl>
                                            <p:attrNameLst>
                                              <p:attrName>style.visibility</p:attrName>
                                            </p:attrNameLst>
                                          </p:cBhvr>
                                          <p:to>
                                            <p:strVal val="visible"/>
                                          </p:to>
                                        </p:set>
                                        <p:anim calcmode="lin" valueType="num" p14:bounceEnd="40000">
                                          <p:cBhvr additive="base">
                                            <p:cTn id="19" dur="500" fill="hold"/>
                                            <p:tgtEl>
                                              <p:spTgt spid="5"/>
                                            </p:tgtEl>
                                            <p:attrNameLst>
                                              <p:attrName>ppt_x</p:attrName>
                                            </p:attrNameLst>
                                          </p:cBhvr>
                                          <p:tavLst>
                                            <p:tav tm="0">
                                              <p:val>
                                                <p:strVal val="0-#ppt_w/2"/>
                                              </p:val>
                                            </p:tav>
                                            <p:tav tm="100000">
                                              <p:val>
                                                <p:strVal val="#ppt_x"/>
                                              </p:val>
                                            </p:tav>
                                          </p:tavLst>
                                        </p:anim>
                                        <p:anim calcmode="lin" valueType="num" p14:bounceEnd="40000">
                                          <p:cBhvr additive="base">
                                            <p:cTn id="20" dur="500" fill="hold"/>
                                            <p:tgtEl>
                                              <p:spTgt spid="5"/>
                                            </p:tgtEl>
                                            <p:attrNameLst>
                                              <p:attrName>ppt_y</p:attrName>
                                            </p:attrNameLst>
                                          </p:cBhvr>
                                          <p:tavLst>
                                            <p:tav tm="0">
                                              <p:val>
                                                <p:strVal val="#ppt_y"/>
                                              </p:val>
                                            </p:tav>
                                            <p:tav tm="100000">
                                              <p:val>
                                                <p:strVal val="#ppt_y"/>
                                              </p:val>
                                            </p:tav>
                                          </p:tavLst>
                                        </p:anim>
                                      </p:childTnLst>
                                    </p:cTn>
                                  </p:par>
                                </p:childTnLst>
                              </p:cTn>
                            </p:par>
                            <p:par>
                              <p:cTn id="21" fill="hold">
                                <p:stCondLst>
                                  <p:cond delay="500"/>
                                </p:stCondLst>
                                <p:childTnLst>
                                  <p:par>
                                    <p:cTn id="22" presetID="22" presetClass="entr" presetSubtype="4" fill="hold" nodeType="after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wipe(down)">
                                          <p:cBhvr>
                                            <p:cTn id="24" dur="350"/>
                                            <p:tgtEl>
                                              <p:spTgt spid="11"/>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7"/>
                                            </p:tgtEl>
                                            <p:attrNameLst>
                                              <p:attrName>style.visibility</p:attrName>
                                            </p:attrNameLst>
                                          </p:cBhvr>
                                          <p:to>
                                            <p:strVal val="visible"/>
                                          </p:to>
                                        </p:set>
                                        <p:anim calcmode="lin" valueType="num">
                                          <p:cBhvr>
                                            <p:cTn id="27" dur="500" fill="hold"/>
                                            <p:tgtEl>
                                              <p:spTgt spid="7"/>
                                            </p:tgtEl>
                                            <p:attrNameLst>
                                              <p:attrName>ppt_w</p:attrName>
                                            </p:attrNameLst>
                                          </p:cBhvr>
                                          <p:tavLst>
                                            <p:tav tm="0">
                                              <p:val>
                                                <p:fltVal val="0"/>
                                              </p:val>
                                            </p:tav>
                                            <p:tav tm="100000">
                                              <p:val>
                                                <p:strVal val="#ppt_w"/>
                                              </p:val>
                                            </p:tav>
                                          </p:tavLst>
                                        </p:anim>
                                        <p:anim calcmode="lin" valueType="num">
                                          <p:cBhvr>
                                            <p:cTn id="28" dur="500" fill="hold"/>
                                            <p:tgtEl>
                                              <p:spTgt spid="7"/>
                                            </p:tgtEl>
                                            <p:attrNameLst>
                                              <p:attrName>ppt_h</p:attrName>
                                            </p:attrNameLst>
                                          </p:cBhvr>
                                          <p:tavLst>
                                            <p:tav tm="0">
                                              <p:val>
                                                <p:fltVal val="0"/>
                                              </p:val>
                                            </p:tav>
                                            <p:tav tm="100000">
                                              <p:val>
                                                <p:strVal val="#ppt_h"/>
                                              </p:val>
                                            </p:tav>
                                          </p:tavLst>
                                        </p:anim>
                                        <p:animEffect transition="in" filter="fade">
                                          <p:cBhvr>
                                            <p:cTn id="29" dur="500"/>
                                            <p:tgtEl>
                                              <p:spTgt spid="7"/>
                                            </p:tgtEl>
                                          </p:cBhvr>
                                        </p:animEffect>
                                      </p:childTnLst>
                                    </p:cTn>
                                  </p:par>
                                </p:childTnLst>
                              </p:cTn>
                            </p:par>
                            <p:par>
                              <p:cTn id="30" fill="hold">
                                <p:stCondLst>
                                  <p:cond delay="1000"/>
                                </p:stCondLst>
                                <p:childTnLst>
                                  <p:par>
                                    <p:cTn id="31" presetID="22" presetClass="entr" presetSubtype="1" fill="hold" nodeType="afterEffect">
                                      <p:stCondLst>
                                        <p:cond delay="0"/>
                                      </p:stCondLst>
                                      <p:childTnLst>
                                        <p:set>
                                          <p:cBhvr>
                                            <p:cTn id="32" dur="1" fill="hold">
                                              <p:stCondLst>
                                                <p:cond delay="0"/>
                                              </p:stCondLst>
                                            </p:cTn>
                                            <p:tgtEl>
                                              <p:spTgt spid="10"/>
                                            </p:tgtEl>
                                            <p:attrNameLst>
                                              <p:attrName>style.visibility</p:attrName>
                                            </p:attrNameLst>
                                          </p:cBhvr>
                                          <p:to>
                                            <p:strVal val="visible"/>
                                          </p:to>
                                        </p:set>
                                        <p:animEffect transition="in" filter="wipe(up)">
                                          <p:cBhvr>
                                            <p:cTn id="33" dur="350"/>
                                            <p:tgtEl>
                                              <p:spTgt spid="10"/>
                                            </p:tgtEl>
                                          </p:cBhvr>
                                        </p:animEffect>
                                      </p:childTnLst>
                                    </p:cTn>
                                  </p:par>
                                  <p:par>
                                    <p:cTn id="34" presetID="53" presetClass="entr" presetSubtype="16" fill="hold" grpId="0" nodeType="withEffect">
                                      <p:stCondLst>
                                        <p:cond delay="0"/>
                                      </p:stCondLst>
                                      <p:childTnLst>
                                        <p:set>
                                          <p:cBhvr>
                                            <p:cTn id="35" dur="1" fill="hold">
                                              <p:stCondLst>
                                                <p:cond delay="0"/>
                                              </p:stCondLst>
                                            </p:cTn>
                                            <p:tgtEl>
                                              <p:spTgt spid="13"/>
                                            </p:tgtEl>
                                            <p:attrNameLst>
                                              <p:attrName>style.visibility</p:attrName>
                                            </p:attrNameLst>
                                          </p:cBhvr>
                                          <p:to>
                                            <p:strVal val="visible"/>
                                          </p:to>
                                        </p:set>
                                        <p:anim calcmode="lin" valueType="num">
                                          <p:cBhvr>
                                            <p:cTn id="36" dur="500" fill="hold"/>
                                            <p:tgtEl>
                                              <p:spTgt spid="13"/>
                                            </p:tgtEl>
                                            <p:attrNameLst>
                                              <p:attrName>ppt_w</p:attrName>
                                            </p:attrNameLst>
                                          </p:cBhvr>
                                          <p:tavLst>
                                            <p:tav tm="0">
                                              <p:val>
                                                <p:fltVal val="0"/>
                                              </p:val>
                                            </p:tav>
                                            <p:tav tm="100000">
                                              <p:val>
                                                <p:strVal val="#ppt_w"/>
                                              </p:val>
                                            </p:tav>
                                          </p:tavLst>
                                        </p:anim>
                                        <p:anim calcmode="lin" valueType="num">
                                          <p:cBhvr>
                                            <p:cTn id="37" dur="500" fill="hold"/>
                                            <p:tgtEl>
                                              <p:spTgt spid="13"/>
                                            </p:tgtEl>
                                            <p:attrNameLst>
                                              <p:attrName>ppt_h</p:attrName>
                                            </p:attrNameLst>
                                          </p:cBhvr>
                                          <p:tavLst>
                                            <p:tav tm="0">
                                              <p:val>
                                                <p:fltVal val="0"/>
                                              </p:val>
                                            </p:tav>
                                            <p:tav tm="100000">
                                              <p:val>
                                                <p:strVal val="#ppt_h"/>
                                              </p:val>
                                            </p:tav>
                                          </p:tavLst>
                                        </p:anim>
                                        <p:animEffect transition="in" filter="fade">
                                          <p:cBhvr>
                                            <p:cTn id="38" dur="500"/>
                                            <p:tgtEl>
                                              <p:spTgt spid="13"/>
                                            </p:tgtEl>
                                          </p:cBhvr>
                                        </p:animEffect>
                                      </p:childTnLst>
                                    </p:cTn>
                                  </p:par>
                                </p:childTnLst>
                              </p:cTn>
                            </p:par>
                            <p:par>
                              <p:cTn id="39" fill="hold">
                                <p:stCondLst>
                                  <p:cond delay="1500"/>
                                </p:stCondLst>
                                <p:childTnLst>
                                  <p:par>
                                    <p:cTn id="40" presetID="22" presetClass="entr" presetSubtype="4" fill="hold" nodeType="afterEffect">
                                      <p:stCondLst>
                                        <p:cond delay="0"/>
                                      </p:stCondLst>
                                      <p:childTnLst>
                                        <p:set>
                                          <p:cBhvr>
                                            <p:cTn id="41" dur="1" fill="hold">
                                              <p:stCondLst>
                                                <p:cond delay="0"/>
                                              </p:stCondLst>
                                            </p:cTn>
                                            <p:tgtEl>
                                              <p:spTgt spid="9"/>
                                            </p:tgtEl>
                                            <p:attrNameLst>
                                              <p:attrName>style.visibility</p:attrName>
                                            </p:attrNameLst>
                                          </p:cBhvr>
                                          <p:to>
                                            <p:strVal val="visible"/>
                                          </p:to>
                                        </p:set>
                                        <p:animEffect transition="in" filter="wipe(down)">
                                          <p:cBhvr>
                                            <p:cTn id="42" dur="350"/>
                                            <p:tgtEl>
                                              <p:spTgt spid="9"/>
                                            </p:tgtEl>
                                          </p:cBhvr>
                                        </p:animEffect>
                                      </p:childTnLst>
                                    </p:cTn>
                                  </p:par>
                                  <p:par>
                                    <p:cTn id="43" presetID="53" presetClass="entr" presetSubtype="16" fill="hold" grpId="0" nodeType="withEffect">
                                      <p:stCondLst>
                                        <p:cond delay="0"/>
                                      </p:stCondLst>
                                      <p:childTnLst>
                                        <p:set>
                                          <p:cBhvr>
                                            <p:cTn id="44" dur="1" fill="hold">
                                              <p:stCondLst>
                                                <p:cond delay="0"/>
                                              </p:stCondLst>
                                            </p:cTn>
                                            <p:tgtEl>
                                              <p:spTgt spid="6"/>
                                            </p:tgtEl>
                                            <p:attrNameLst>
                                              <p:attrName>style.visibility</p:attrName>
                                            </p:attrNameLst>
                                          </p:cBhvr>
                                          <p:to>
                                            <p:strVal val="visible"/>
                                          </p:to>
                                        </p:set>
                                        <p:anim calcmode="lin" valueType="num">
                                          <p:cBhvr>
                                            <p:cTn id="45" dur="500" fill="hold"/>
                                            <p:tgtEl>
                                              <p:spTgt spid="6"/>
                                            </p:tgtEl>
                                            <p:attrNameLst>
                                              <p:attrName>ppt_w</p:attrName>
                                            </p:attrNameLst>
                                          </p:cBhvr>
                                          <p:tavLst>
                                            <p:tav tm="0">
                                              <p:val>
                                                <p:fltVal val="0"/>
                                              </p:val>
                                            </p:tav>
                                            <p:tav tm="100000">
                                              <p:val>
                                                <p:strVal val="#ppt_w"/>
                                              </p:val>
                                            </p:tav>
                                          </p:tavLst>
                                        </p:anim>
                                        <p:anim calcmode="lin" valueType="num">
                                          <p:cBhvr>
                                            <p:cTn id="46" dur="500" fill="hold"/>
                                            <p:tgtEl>
                                              <p:spTgt spid="6"/>
                                            </p:tgtEl>
                                            <p:attrNameLst>
                                              <p:attrName>ppt_h</p:attrName>
                                            </p:attrNameLst>
                                          </p:cBhvr>
                                          <p:tavLst>
                                            <p:tav tm="0">
                                              <p:val>
                                                <p:fltVal val="0"/>
                                              </p:val>
                                            </p:tav>
                                            <p:tav tm="100000">
                                              <p:val>
                                                <p:strVal val="#ppt_h"/>
                                              </p:val>
                                            </p:tav>
                                          </p:tavLst>
                                        </p:anim>
                                        <p:animEffect transition="in" filter="fade">
                                          <p:cBhvr>
                                            <p:cTn id="47" dur="500"/>
                                            <p:tgtEl>
                                              <p:spTgt spid="6"/>
                                            </p:tgtEl>
                                          </p:cBhvr>
                                        </p:animEffect>
                                      </p:childTnLst>
                                    </p:cTn>
                                  </p:par>
                                </p:childTnLst>
                              </p:cTn>
                            </p:par>
                            <p:par>
                              <p:cTn id="48" fill="hold">
                                <p:stCondLst>
                                  <p:cond delay="2000"/>
                                </p:stCondLst>
                                <p:childTnLst>
                                  <p:par>
                                    <p:cTn id="49" presetID="22" presetClass="entr" presetSubtype="1" fill="hold" nodeType="afterEffect">
                                      <p:stCondLst>
                                        <p:cond delay="0"/>
                                      </p:stCondLst>
                                      <p:childTnLst>
                                        <p:set>
                                          <p:cBhvr>
                                            <p:cTn id="50" dur="1" fill="hold">
                                              <p:stCondLst>
                                                <p:cond delay="0"/>
                                              </p:stCondLst>
                                            </p:cTn>
                                            <p:tgtEl>
                                              <p:spTgt spid="8"/>
                                            </p:tgtEl>
                                            <p:attrNameLst>
                                              <p:attrName>style.visibility</p:attrName>
                                            </p:attrNameLst>
                                          </p:cBhvr>
                                          <p:to>
                                            <p:strVal val="visible"/>
                                          </p:to>
                                        </p:set>
                                        <p:animEffect transition="in" filter="wipe(up)">
                                          <p:cBhvr>
                                            <p:cTn id="51" dur="350"/>
                                            <p:tgtEl>
                                              <p:spTgt spid="8"/>
                                            </p:tgtEl>
                                          </p:cBhvr>
                                        </p:animEffect>
                                      </p:childTnLst>
                                    </p:cTn>
                                  </p:par>
                                  <p:par>
                                    <p:cTn id="52" presetID="53" presetClass="entr" presetSubtype="16" fill="hold" grpId="0" nodeType="withEffect">
                                      <p:stCondLst>
                                        <p:cond delay="0"/>
                                      </p:stCondLst>
                                      <p:childTnLst>
                                        <p:set>
                                          <p:cBhvr>
                                            <p:cTn id="53" dur="1" fill="hold">
                                              <p:stCondLst>
                                                <p:cond delay="0"/>
                                              </p:stCondLst>
                                            </p:cTn>
                                            <p:tgtEl>
                                              <p:spTgt spid="12"/>
                                            </p:tgtEl>
                                            <p:attrNameLst>
                                              <p:attrName>style.visibility</p:attrName>
                                            </p:attrNameLst>
                                          </p:cBhvr>
                                          <p:to>
                                            <p:strVal val="visible"/>
                                          </p:to>
                                        </p:set>
                                        <p:anim calcmode="lin" valueType="num">
                                          <p:cBhvr>
                                            <p:cTn id="54" dur="500" fill="hold"/>
                                            <p:tgtEl>
                                              <p:spTgt spid="12"/>
                                            </p:tgtEl>
                                            <p:attrNameLst>
                                              <p:attrName>ppt_w</p:attrName>
                                            </p:attrNameLst>
                                          </p:cBhvr>
                                          <p:tavLst>
                                            <p:tav tm="0">
                                              <p:val>
                                                <p:fltVal val="0"/>
                                              </p:val>
                                            </p:tav>
                                            <p:tav tm="100000">
                                              <p:val>
                                                <p:strVal val="#ppt_w"/>
                                              </p:val>
                                            </p:tav>
                                          </p:tavLst>
                                        </p:anim>
                                        <p:anim calcmode="lin" valueType="num">
                                          <p:cBhvr>
                                            <p:cTn id="55" dur="500" fill="hold"/>
                                            <p:tgtEl>
                                              <p:spTgt spid="12"/>
                                            </p:tgtEl>
                                            <p:attrNameLst>
                                              <p:attrName>ppt_h</p:attrName>
                                            </p:attrNameLst>
                                          </p:cBhvr>
                                          <p:tavLst>
                                            <p:tav tm="0">
                                              <p:val>
                                                <p:fltVal val="0"/>
                                              </p:val>
                                            </p:tav>
                                            <p:tav tm="100000">
                                              <p:val>
                                                <p:strVal val="#ppt_h"/>
                                              </p:val>
                                            </p:tav>
                                          </p:tavLst>
                                        </p:anim>
                                        <p:animEffect transition="in" filter="fade">
                                          <p:cBhvr>
                                            <p:cTn id="56" dur="500"/>
                                            <p:tgtEl>
                                              <p:spTgt spid="12"/>
                                            </p:tgtEl>
                                          </p:cBhvr>
                                        </p:animEffect>
                                      </p:childTnLst>
                                    </p:cTn>
                                  </p:par>
                                </p:childTnLst>
                              </p:cTn>
                            </p:par>
                            <p:par>
                              <p:cTn id="57" fill="hold">
                                <p:stCondLst>
                                  <p:cond delay="2500"/>
                                </p:stCondLst>
                                <p:childTnLst>
                                  <p:par>
                                    <p:cTn id="58" presetID="53" presetClass="entr" presetSubtype="16" fill="hold" grpId="0" nodeType="afterEffect">
                                      <p:stCondLst>
                                        <p:cond delay="0"/>
                                      </p:stCondLst>
                                      <p:iterate type="lt">
                                        <p:tmPct val="9000"/>
                                      </p:iterate>
                                      <p:childTnLst>
                                        <p:set>
                                          <p:cBhvr>
                                            <p:cTn id="59" dur="1" fill="hold">
                                              <p:stCondLst>
                                                <p:cond delay="0"/>
                                              </p:stCondLst>
                                            </p:cTn>
                                            <p:tgtEl>
                                              <p:spTgt spid="15"/>
                                            </p:tgtEl>
                                            <p:attrNameLst>
                                              <p:attrName>style.visibility</p:attrName>
                                            </p:attrNameLst>
                                          </p:cBhvr>
                                          <p:to>
                                            <p:strVal val="visible"/>
                                          </p:to>
                                        </p:set>
                                        <p:anim calcmode="lin" valueType="num">
                                          <p:cBhvr>
                                            <p:cTn id="60" dur="500" fill="hold"/>
                                            <p:tgtEl>
                                              <p:spTgt spid="15"/>
                                            </p:tgtEl>
                                            <p:attrNameLst>
                                              <p:attrName>ppt_w</p:attrName>
                                            </p:attrNameLst>
                                          </p:cBhvr>
                                          <p:tavLst>
                                            <p:tav tm="0">
                                              <p:val>
                                                <p:fltVal val="0"/>
                                              </p:val>
                                            </p:tav>
                                            <p:tav tm="100000">
                                              <p:val>
                                                <p:strVal val="#ppt_w"/>
                                              </p:val>
                                            </p:tav>
                                          </p:tavLst>
                                        </p:anim>
                                        <p:anim calcmode="lin" valueType="num">
                                          <p:cBhvr>
                                            <p:cTn id="61" dur="500" fill="hold"/>
                                            <p:tgtEl>
                                              <p:spTgt spid="15"/>
                                            </p:tgtEl>
                                            <p:attrNameLst>
                                              <p:attrName>ppt_h</p:attrName>
                                            </p:attrNameLst>
                                          </p:cBhvr>
                                          <p:tavLst>
                                            <p:tav tm="0">
                                              <p:val>
                                                <p:fltVal val="0"/>
                                              </p:val>
                                            </p:tav>
                                            <p:tav tm="100000">
                                              <p:val>
                                                <p:strVal val="#ppt_h"/>
                                              </p:val>
                                            </p:tav>
                                          </p:tavLst>
                                        </p:anim>
                                        <p:animEffect transition="in" filter="fade">
                                          <p:cBhvr>
                                            <p:cTn id="62" dur="500"/>
                                            <p:tgtEl>
                                              <p:spTgt spid="15"/>
                                            </p:tgtEl>
                                          </p:cBhvr>
                                        </p:animEffect>
                                      </p:childTnLst>
                                    </p:cTn>
                                  </p:par>
                                  <p:par>
                                    <p:cTn id="63" presetID="22" presetClass="entr" presetSubtype="1" fill="hold" grpId="0" nodeType="withEffect">
                                      <p:stCondLst>
                                        <p:cond delay="0"/>
                                      </p:stCondLst>
                                      <p:childTnLst>
                                        <p:set>
                                          <p:cBhvr>
                                            <p:cTn id="64" dur="1" fill="hold">
                                              <p:stCondLst>
                                                <p:cond delay="0"/>
                                              </p:stCondLst>
                                            </p:cTn>
                                            <p:tgtEl>
                                              <p:spTgt spid="14"/>
                                            </p:tgtEl>
                                            <p:attrNameLst>
                                              <p:attrName>style.visibility</p:attrName>
                                            </p:attrNameLst>
                                          </p:cBhvr>
                                          <p:to>
                                            <p:strVal val="visible"/>
                                          </p:to>
                                        </p:set>
                                        <p:animEffect transition="in" filter="wipe(up)">
                                          <p:cBhvr>
                                            <p:cTn id="65" dur="500"/>
                                            <p:tgtEl>
                                              <p:spTgt spid="14"/>
                                            </p:tgtEl>
                                          </p:cBhvr>
                                        </p:animEffect>
                                      </p:childTnLst>
                                    </p:cTn>
                                  </p:par>
                                </p:childTnLst>
                              </p:cTn>
                            </p:par>
                            <p:par>
                              <p:cTn id="66" fill="hold">
                                <p:stCondLst>
                                  <p:cond delay="3884"/>
                                </p:stCondLst>
                                <p:childTnLst>
                                  <p:par>
                                    <p:cTn id="67" presetID="53" presetClass="entr" presetSubtype="16" fill="hold" grpId="0" nodeType="afterEffect">
                                      <p:stCondLst>
                                        <p:cond delay="0"/>
                                      </p:stCondLst>
                                      <p:iterate type="lt">
                                        <p:tmPct val="9000"/>
                                      </p:iterate>
                                      <p:childTnLst>
                                        <p:set>
                                          <p:cBhvr>
                                            <p:cTn id="68" dur="1" fill="hold">
                                              <p:stCondLst>
                                                <p:cond delay="0"/>
                                              </p:stCondLst>
                                            </p:cTn>
                                            <p:tgtEl>
                                              <p:spTgt spid="17"/>
                                            </p:tgtEl>
                                            <p:attrNameLst>
                                              <p:attrName>style.visibility</p:attrName>
                                            </p:attrNameLst>
                                          </p:cBhvr>
                                          <p:to>
                                            <p:strVal val="visible"/>
                                          </p:to>
                                        </p:set>
                                        <p:anim calcmode="lin" valueType="num">
                                          <p:cBhvr>
                                            <p:cTn id="69" dur="500" fill="hold"/>
                                            <p:tgtEl>
                                              <p:spTgt spid="17"/>
                                            </p:tgtEl>
                                            <p:attrNameLst>
                                              <p:attrName>ppt_w</p:attrName>
                                            </p:attrNameLst>
                                          </p:cBhvr>
                                          <p:tavLst>
                                            <p:tav tm="0">
                                              <p:val>
                                                <p:fltVal val="0"/>
                                              </p:val>
                                            </p:tav>
                                            <p:tav tm="100000">
                                              <p:val>
                                                <p:strVal val="#ppt_w"/>
                                              </p:val>
                                            </p:tav>
                                          </p:tavLst>
                                        </p:anim>
                                        <p:anim calcmode="lin" valueType="num">
                                          <p:cBhvr>
                                            <p:cTn id="70" dur="500" fill="hold"/>
                                            <p:tgtEl>
                                              <p:spTgt spid="17"/>
                                            </p:tgtEl>
                                            <p:attrNameLst>
                                              <p:attrName>ppt_h</p:attrName>
                                            </p:attrNameLst>
                                          </p:cBhvr>
                                          <p:tavLst>
                                            <p:tav tm="0">
                                              <p:val>
                                                <p:fltVal val="0"/>
                                              </p:val>
                                            </p:tav>
                                            <p:tav tm="100000">
                                              <p:val>
                                                <p:strVal val="#ppt_h"/>
                                              </p:val>
                                            </p:tav>
                                          </p:tavLst>
                                        </p:anim>
                                        <p:animEffect transition="in" filter="fade">
                                          <p:cBhvr>
                                            <p:cTn id="71" dur="500"/>
                                            <p:tgtEl>
                                              <p:spTgt spid="17"/>
                                            </p:tgtEl>
                                          </p:cBhvr>
                                        </p:animEffect>
                                      </p:childTnLst>
                                    </p:cTn>
                                  </p:par>
                                  <p:par>
                                    <p:cTn id="72" presetID="22" presetClass="entr" presetSubtype="1" fill="hold" grpId="0" nodeType="withEffect">
                                      <p:stCondLst>
                                        <p:cond delay="0"/>
                                      </p:stCondLst>
                                      <p:childTnLst>
                                        <p:set>
                                          <p:cBhvr>
                                            <p:cTn id="73" dur="1" fill="hold">
                                              <p:stCondLst>
                                                <p:cond delay="0"/>
                                              </p:stCondLst>
                                            </p:cTn>
                                            <p:tgtEl>
                                              <p:spTgt spid="16"/>
                                            </p:tgtEl>
                                            <p:attrNameLst>
                                              <p:attrName>style.visibility</p:attrName>
                                            </p:attrNameLst>
                                          </p:cBhvr>
                                          <p:to>
                                            <p:strVal val="visible"/>
                                          </p:to>
                                        </p:set>
                                        <p:animEffect transition="in" filter="wipe(up)">
                                          <p:cBhvr>
                                            <p:cTn id="74" dur="500"/>
                                            <p:tgtEl>
                                              <p:spTgt spid="16"/>
                                            </p:tgtEl>
                                          </p:cBhvr>
                                        </p:animEffect>
                                      </p:childTnLst>
                                    </p:cTn>
                                  </p:par>
                                </p:childTnLst>
                              </p:cTn>
                            </p:par>
                            <p:par>
                              <p:cTn id="75" fill="hold">
                                <p:stCondLst>
                                  <p:cond delay="4519"/>
                                </p:stCondLst>
                                <p:childTnLst>
                                  <p:par>
                                    <p:cTn id="76" presetID="53" presetClass="entr" presetSubtype="16" fill="hold" grpId="0" nodeType="afterEffect">
                                      <p:stCondLst>
                                        <p:cond delay="0"/>
                                      </p:stCondLst>
                                      <p:iterate type="lt">
                                        <p:tmPct val="9000"/>
                                      </p:iterate>
                                      <p:childTnLst>
                                        <p:set>
                                          <p:cBhvr>
                                            <p:cTn id="77" dur="1" fill="hold">
                                              <p:stCondLst>
                                                <p:cond delay="0"/>
                                              </p:stCondLst>
                                            </p:cTn>
                                            <p:tgtEl>
                                              <p:spTgt spid="19"/>
                                            </p:tgtEl>
                                            <p:attrNameLst>
                                              <p:attrName>style.visibility</p:attrName>
                                            </p:attrNameLst>
                                          </p:cBhvr>
                                          <p:to>
                                            <p:strVal val="visible"/>
                                          </p:to>
                                        </p:set>
                                        <p:anim calcmode="lin" valueType="num">
                                          <p:cBhvr>
                                            <p:cTn id="78" dur="500" fill="hold"/>
                                            <p:tgtEl>
                                              <p:spTgt spid="19"/>
                                            </p:tgtEl>
                                            <p:attrNameLst>
                                              <p:attrName>ppt_w</p:attrName>
                                            </p:attrNameLst>
                                          </p:cBhvr>
                                          <p:tavLst>
                                            <p:tav tm="0">
                                              <p:val>
                                                <p:fltVal val="0"/>
                                              </p:val>
                                            </p:tav>
                                            <p:tav tm="100000">
                                              <p:val>
                                                <p:strVal val="#ppt_w"/>
                                              </p:val>
                                            </p:tav>
                                          </p:tavLst>
                                        </p:anim>
                                        <p:anim calcmode="lin" valueType="num">
                                          <p:cBhvr>
                                            <p:cTn id="79" dur="500" fill="hold"/>
                                            <p:tgtEl>
                                              <p:spTgt spid="19"/>
                                            </p:tgtEl>
                                            <p:attrNameLst>
                                              <p:attrName>ppt_h</p:attrName>
                                            </p:attrNameLst>
                                          </p:cBhvr>
                                          <p:tavLst>
                                            <p:tav tm="0">
                                              <p:val>
                                                <p:fltVal val="0"/>
                                              </p:val>
                                            </p:tav>
                                            <p:tav tm="100000">
                                              <p:val>
                                                <p:strVal val="#ppt_h"/>
                                              </p:val>
                                            </p:tav>
                                          </p:tavLst>
                                        </p:anim>
                                        <p:animEffect transition="in" filter="fade">
                                          <p:cBhvr>
                                            <p:cTn id="80" dur="500"/>
                                            <p:tgtEl>
                                              <p:spTgt spid="19"/>
                                            </p:tgtEl>
                                          </p:cBhvr>
                                        </p:animEffect>
                                      </p:childTnLst>
                                    </p:cTn>
                                  </p:par>
                                  <p:par>
                                    <p:cTn id="81" presetID="22" presetClass="entr" presetSubtype="1" fill="hold" grpId="0" nodeType="withEffect">
                                      <p:stCondLst>
                                        <p:cond delay="0"/>
                                      </p:stCondLst>
                                      <p:childTnLst>
                                        <p:set>
                                          <p:cBhvr>
                                            <p:cTn id="82" dur="1" fill="hold">
                                              <p:stCondLst>
                                                <p:cond delay="0"/>
                                              </p:stCondLst>
                                            </p:cTn>
                                            <p:tgtEl>
                                              <p:spTgt spid="18"/>
                                            </p:tgtEl>
                                            <p:attrNameLst>
                                              <p:attrName>style.visibility</p:attrName>
                                            </p:attrNameLst>
                                          </p:cBhvr>
                                          <p:to>
                                            <p:strVal val="visible"/>
                                          </p:to>
                                        </p:set>
                                        <p:animEffect transition="in" filter="wipe(up)">
                                          <p:cBhvr>
                                            <p:cTn id="83" dur="500"/>
                                            <p:tgtEl>
                                              <p:spTgt spid="18"/>
                                            </p:tgtEl>
                                          </p:cBhvr>
                                        </p:animEffect>
                                      </p:childTnLst>
                                    </p:cTn>
                                  </p:par>
                                </p:childTnLst>
                              </p:cTn>
                            </p:par>
                            <p:par>
                              <p:cTn id="84" fill="hold">
                                <p:stCondLst>
                                  <p:cond delay="5154"/>
                                </p:stCondLst>
                                <p:childTnLst>
                                  <p:par>
                                    <p:cTn id="85" presetID="53" presetClass="entr" presetSubtype="16" fill="hold" grpId="0" nodeType="afterEffect">
                                      <p:stCondLst>
                                        <p:cond delay="0"/>
                                      </p:stCondLst>
                                      <p:iterate type="lt">
                                        <p:tmPct val="9000"/>
                                      </p:iterate>
                                      <p:childTnLst>
                                        <p:set>
                                          <p:cBhvr>
                                            <p:cTn id="86" dur="1" fill="hold">
                                              <p:stCondLst>
                                                <p:cond delay="0"/>
                                              </p:stCondLst>
                                            </p:cTn>
                                            <p:tgtEl>
                                              <p:spTgt spid="21"/>
                                            </p:tgtEl>
                                            <p:attrNameLst>
                                              <p:attrName>style.visibility</p:attrName>
                                            </p:attrNameLst>
                                          </p:cBhvr>
                                          <p:to>
                                            <p:strVal val="visible"/>
                                          </p:to>
                                        </p:set>
                                        <p:anim calcmode="lin" valueType="num">
                                          <p:cBhvr>
                                            <p:cTn id="87" dur="500" fill="hold"/>
                                            <p:tgtEl>
                                              <p:spTgt spid="21"/>
                                            </p:tgtEl>
                                            <p:attrNameLst>
                                              <p:attrName>ppt_w</p:attrName>
                                            </p:attrNameLst>
                                          </p:cBhvr>
                                          <p:tavLst>
                                            <p:tav tm="0">
                                              <p:val>
                                                <p:fltVal val="0"/>
                                              </p:val>
                                            </p:tav>
                                            <p:tav tm="100000">
                                              <p:val>
                                                <p:strVal val="#ppt_w"/>
                                              </p:val>
                                            </p:tav>
                                          </p:tavLst>
                                        </p:anim>
                                        <p:anim calcmode="lin" valueType="num">
                                          <p:cBhvr>
                                            <p:cTn id="88" dur="500" fill="hold"/>
                                            <p:tgtEl>
                                              <p:spTgt spid="21"/>
                                            </p:tgtEl>
                                            <p:attrNameLst>
                                              <p:attrName>ppt_h</p:attrName>
                                            </p:attrNameLst>
                                          </p:cBhvr>
                                          <p:tavLst>
                                            <p:tav tm="0">
                                              <p:val>
                                                <p:fltVal val="0"/>
                                              </p:val>
                                            </p:tav>
                                            <p:tav tm="100000">
                                              <p:val>
                                                <p:strVal val="#ppt_h"/>
                                              </p:val>
                                            </p:tav>
                                          </p:tavLst>
                                        </p:anim>
                                        <p:animEffect transition="in" filter="fade">
                                          <p:cBhvr>
                                            <p:cTn id="89" dur="500"/>
                                            <p:tgtEl>
                                              <p:spTgt spid="21"/>
                                            </p:tgtEl>
                                          </p:cBhvr>
                                        </p:animEffect>
                                      </p:childTnLst>
                                    </p:cTn>
                                  </p:par>
                                  <p:par>
                                    <p:cTn id="90" presetID="22" presetClass="entr" presetSubtype="1" fill="hold" grpId="0" nodeType="withEffect">
                                      <p:stCondLst>
                                        <p:cond delay="0"/>
                                      </p:stCondLst>
                                      <p:childTnLst>
                                        <p:set>
                                          <p:cBhvr>
                                            <p:cTn id="91" dur="1" fill="hold">
                                              <p:stCondLst>
                                                <p:cond delay="0"/>
                                              </p:stCondLst>
                                            </p:cTn>
                                            <p:tgtEl>
                                              <p:spTgt spid="20"/>
                                            </p:tgtEl>
                                            <p:attrNameLst>
                                              <p:attrName>style.visibility</p:attrName>
                                            </p:attrNameLst>
                                          </p:cBhvr>
                                          <p:to>
                                            <p:strVal val="visible"/>
                                          </p:to>
                                        </p:set>
                                        <p:animEffect transition="in" filter="wipe(up)">
                                          <p:cBhvr>
                                            <p:cTn id="92"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12" grpId="0" animBg="1"/>
          <p:bldP spid="13" grpId="0" animBg="1"/>
          <p:bldP spid="14" grpId="0"/>
          <p:bldP spid="15" grpId="0"/>
          <p:bldP spid="16" grpId="0"/>
          <p:bldP spid="17" grpId="0"/>
          <p:bldP spid="18" grpId="0"/>
          <p:bldP spid="19" grpId="0"/>
          <p:bldP spid="20" grpId="0"/>
          <p:bldP spid="21"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25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0-#ppt_w/2"/>
                                              </p:val>
                                            </p:tav>
                                            <p:tav tm="100000">
                                              <p:val>
                                                <p:strVal val="#ppt_x"/>
                                              </p:val>
                                            </p:tav>
                                          </p:tavLst>
                                        </p:anim>
                                        <p:anim calcmode="lin" valueType="num">
                                          <p:cBhvr additive="base">
                                            <p:cTn id="12" dur="500" fill="hold"/>
                                            <p:tgtEl>
                                              <p:spTgt spid="3"/>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50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500" fill="hold"/>
                                            <p:tgtEl>
                                              <p:spTgt spid="4"/>
                                            </p:tgtEl>
                                            <p:attrNameLst>
                                              <p:attrName>ppt_x</p:attrName>
                                            </p:attrNameLst>
                                          </p:cBhvr>
                                          <p:tavLst>
                                            <p:tav tm="0">
                                              <p:val>
                                                <p:strVal val="0-#ppt_w/2"/>
                                              </p:val>
                                            </p:tav>
                                            <p:tav tm="100000">
                                              <p:val>
                                                <p:strVal val="#ppt_x"/>
                                              </p:val>
                                            </p:tav>
                                          </p:tavLst>
                                        </p:anim>
                                        <p:anim calcmode="lin" valueType="num">
                                          <p:cBhvr additive="base">
                                            <p:cTn id="16" dur="500" fill="hold"/>
                                            <p:tgtEl>
                                              <p:spTgt spid="4"/>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75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0-#ppt_w/2"/>
                                              </p:val>
                                            </p:tav>
                                            <p:tav tm="100000">
                                              <p:val>
                                                <p:strVal val="#ppt_x"/>
                                              </p:val>
                                            </p:tav>
                                          </p:tavLst>
                                        </p:anim>
                                        <p:anim calcmode="lin" valueType="num">
                                          <p:cBhvr additive="base">
                                            <p:cTn id="20" dur="500" fill="hold"/>
                                            <p:tgtEl>
                                              <p:spTgt spid="5"/>
                                            </p:tgtEl>
                                            <p:attrNameLst>
                                              <p:attrName>ppt_y</p:attrName>
                                            </p:attrNameLst>
                                          </p:cBhvr>
                                          <p:tavLst>
                                            <p:tav tm="0">
                                              <p:val>
                                                <p:strVal val="#ppt_y"/>
                                              </p:val>
                                            </p:tav>
                                            <p:tav tm="100000">
                                              <p:val>
                                                <p:strVal val="#ppt_y"/>
                                              </p:val>
                                            </p:tav>
                                          </p:tavLst>
                                        </p:anim>
                                      </p:childTnLst>
                                    </p:cTn>
                                  </p:par>
                                </p:childTnLst>
                              </p:cTn>
                            </p:par>
                            <p:par>
                              <p:cTn id="21" fill="hold">
                                <p:stCondLst>
                                  <p:cond delay="500"/>
                                </p:stCondLst>
                                <p:childTnLst>
                                  <p:par>
                                    <p:cTn id="22" presetID="22" presetClass="entr" presetSubtype="4" fill="hold" nodeType="after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wipe(down)">
                                          <p:cBhvr>
                                            <p:cTn id="24" dur="350"/>
                                            <p:tgtEl>
                                              <p:spTgt spid="11"/>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7"/>
                                            </p:tgtEl>
                                            <p:attrNameLst>
                                              <p:attrName>style.visibility</p:attrName>
                                            </p:attrNameLst>
                                          </p:cBhvr>
                                          <p:to>
                                            <p:strVal val="visible"/>
                                          </p:to>
                                        </p:set>
                                        <p:anim calcmode="lin" valueType="num">
                                          <p:cBhvr>
                                            <p:cTn id="27" dur="500" fill="hold"/>
                                            <p:tgtEl>
                                              <p:spTgt spid="7"/>
                                            </p:tgtEl>
                                            <p:attrNameLst>
                                              <p:attrName>ppt_w</p:attrName>
                                            </p:attrNameLst>
                                          </p:cBhvr>
                                          <p:tavLst>
                                            <p:tav tm="0">
                                              <p:val>
                                                <p:fltVal val="0"/>
                                              </p:val>
                                            </p:tav>
                                            <p:tav tm="100000">
                                              <p:val>
                                                <p:strVal val="#ppt_w"/>
                                              </p:val>
                                            </p:tav>
                                          </p:tavLst>
                                        </p:anim>
                                        <p:anim calcmode="lin" valueType="num">
                                          <p:cBhvr>
                                            <p:cTn id="28" dur="500" fill="hold"/>
                                            <p:tgtEl>
                                              <p:spTgt spid="7"/>
                                            </p:tgtEl>
                                            <p:attrNameLst>
                                              <p:attrName>ppt_h</p:attrName>
                                            </p:attrNameLst>
                                          </p:cBhvr>
                                          <p:tavLst>
                                            <p:tav tm="0">
                                              <p:val>
                                                <p:fltVal val="0"/>
                                              </p:val>
                                            </p:tav>
                                            <p:tav tm="100000">
                                              <p:val>
                                                <p:strVal val="#ppt_h"/>
                                              </p:val>
                                            </p:tav>
                                          </p:tavLst>
                                        </p:anim>
                                        <p:animEffect transition="in" filter="fade">
                                          <p:cBhvr>
                                            <p:cTn id="29" dur="500"/>
                                            <p:tgtEl>
                                              <p:spTgt spid="7"/>
                                            </p:tgtEl>
                                          </p:cBhvr>
                                        </p:animEffect>
                                      </p:childTnLst>
                                    </p:cTn>
                                  </p:par>
                                </p:childTnLst>
                              </p:cTn>
                            </p:par>
                            <p:par>
                              <p:cTn id="30" fill="hold">
                                <p:stCondLst>
                                  <p:cond delay="1000"/>
                                </p:stCondLst>
                                <p:childTnLst>
                                  <p:par>
                                    <p:cTn id="31" presetID="22" presetClass="entr" presetSubtype="1" fill="hold" nodeType="afterEffect">
                                      <p:stCondLst>
                                        <p:cond delay="0"/>
                                      </p:stCondLst>
                                      <p:childTnLst>
                                        <p:set>
                                          <p:cBhvr>
                                            <p:cTn id="32" dur="1" fill="hold">
                                              <p:stCondLst>
                                                <p:cond delay="0"/>
                                              </p:stCondLst>
                                            </p:cTn>
                                            <p:tgtEl>
                                              <p:spTgt spid="10"/>
                                            </p:tgtEl>
                                            <p:attrNameLst>
                                              <p:attrName>style.visibility</p:attrName>
                                            </p:attrNameLst>
                                          </p:cBhvr>
                                          <p:to>
                                            <p:strVal val="visible"/>
                                          </p:to>
                                        </p:set>
                                        <p:animEffect transition="in" filter="wipe(up)">
                                          <p:cBhvr>
                                            <p:cTn id="33" dur="350"/>
                                            <p:tgtEl>
                                              <p:spTgt spid="10"/>
                                            </p:tgtEl>
                                          </p:cBhvr>
                                        </p:animEffect>
                                      </p:childTnLst>
                                    </p:cTn>
                                  </p:par>
                                  <p:par>
                                    <p:cTn id="34" presetID="53" presetClass="entr" presetSubtype="16" fill="hold" grpId="0" nodeType="withEffect">
                                      <p:stCondLst>
                                        <p:cond delay="0"/>
                                      </p:stCondLst>
                                      <p:childTnLst>
                                        <p:set>
                                          <p:cBhvr>
                                            <p:cTn id="35" dur="1" fill="hold">
                                              <p:stCondLst>
                                                <p:cond delay="0"/>
                                              </p:stCondLst>
                                            </p:cTn>
                                            <p:tgtEl>
                                              <p:spTgt spid="13"/>
                                            </p:tgtEl>
                                            <p:attrNameLst>
                                              <p:attrName>style.visibility</p:attrName>
                                            </p:attrNameLst>
                                          </p:cBhvr>
                                          <p:to>
                                            <p:strVal val="visible"/>
                                          </p:to>
                                        </p:set>
                                        <p:anim calcmode="lin" valueType="num">
                                          <p:cBhvr>
                                            <p:cTn id="36" dur="500" fill="hold"/>
                                            <p:tgtEl>
                                              <p:spTgt spid="13"/>
                                            </p:tgtEl>
                                            <p:attrNameLst>
                                              <p:attrName>ppt_w</p:attrName>
                                            </p:attrNameLst>
                                          </p:cBhvr>
                                          <p:tavLst>
                                            <p:tav tm="0">
                                              <p:val>
                                                <p:fltVal val="0"/>
                                              </p:val>
                                            </p:tav>
                                            <p:tav tm="100000">
                                              <p:val>
                                                <p:strVal val="#ppt_w"/>
                                              </p:val>
                                            </p:tav>
                                          </p:tavLst>
                                        </p:anim>
                                        <p:anim calcmode="lin" valueType="num">
                                          <p:cBhvr>
                                            <p:cTn id="37" dur="500" fill="hold"/>
                                            <p:tgtEl>
                                              <p:spTgt spid="13"/>
                                            </p:tgtEl>
                                            <p:attrNameLst>
                                              <p:attrName>ppt_h</p:attrName>
                                            </p:attrNameLst>
                                          </p:cBhvr>
                                          <p:tavLst>
                                            <p:tav tm="0">
                                              <p:val>
                                                <p:fltVal val="0"/>
                                              </p:val>
                                            </p:tav>
                                            <p:tav tm="100000">
                                              <p:val>
                                                <p:strVal val="#ppt_h"/>
                                              </p:val>
                                            </p:tav>
                                          </p:tavLst>
                                        </p:anim>
                                        <p:animEffect transition="in" filter="fade">
                                          <p:cBhvr>
                                            <p:cTn id="38" dur="500"/>
                                            <p:tgtEl>
                                              <p:spTgt spid="13"/>
                                            </p:tgtEl>
                                          </p:cBhvr>
                                        </p:animEffect>
                                      </p:childTnLst>
                                    </p:cTn>
                                  </p:par>
                                </p:childTnLst>
                              </p:cTn>
                            </p:par>
                            <p:par>
                              <p:cTn id="39" fill="hold">
                                <p:stCondLst>
                                  <p:cond delay="1500"/>
                                </p:stCondLst>
                                <p:childTnLst>
                                  <p:par>
                                    <p:cTn id="40" presetID="22" presetClass="entr" presetSubtype="4" fill="hold" nodeType="afterEffect">
                                      <p:stCondLst>
                                        <p:cond delay="0"/>
                                      </p:stCondLst>
                                      <p:childTnLst>
                                        <p:set>
                                          <p:cBhvr>
                                            <p:cTn id="41" dur="1" fill="hold">
                                              <p:stCondLst>
                                                <p:cond delay="0"/>
                                              </p:stCondLst>
                                            </p:cTn>
                                            <p:tgtEl>
                                              <p:spTgt spid="9"/>
                                            </p:tgtEl>
                                            <p:attrNameLst>
                                              <p:attrName>style.visibility</p:attrName>
                                            </p:attrNameLst>
                                          </p:cBhvr>
                                          <p:to>
                                            <p:strVal val="visible"/>
                                          </p:to>
                                        </p:set>
                                        <p:animEffect transition="in" filter="wipe(down)">
                                          <p:cBhvr>
                                            <p:cTn id="42" dur="350"/>
                                            <p:tgtEl>
                                              <p:spTgt spid="9"/>
                                            </p:tgtEl>
                                          </p:cBhvr>
                                        </p:animEffect>
                                      </p:childTnLst>
                                    </p:cTn>
                                  </p:par>
                                  <p:par>
                                    <p:cTn id="43" presetID="53" presetClass="entr" presetSubtype="16" fill="hold" grpId="0" nodeType="withEffect">
                                      <p:stCondLst>
                                        <p:cond delay="0"/>
                                      </p:stCondLst>
                                      <p:childTnLst>
                                        <p:set>
                                          <p:cBhvr>
                                            <p:cTn id="44" dur="1" fill="hold">
                                              <p:stCondLst>
                                                <p:cond delay="0"/>
                                              </p:stCondLst>
                                            </p:cTn>
                                            <p:tgtEl>
                                              <p:spTgt spid="6"/>
                                            </p:tgtEl>
                                            <p:attrNameLst>
                                              <p:attrName>style.visibility</p:attrName>
                                            </p:attrNameLst>
                                          </p:cBhvr>
                                          <p:to>
                                            <p:strVal val="visible"/>
                                          </p:to>
                                        </p:set>
                                        <p:anim calcmode="lin" valueType="num">
                                          <p:cBhvr>
                                            <p:cTn id="45" dur="500" fill="hold"/>
                                            <p:tgtEl>
                                              <p:spTgt spid="6"/>
                                            </p:tgtEl>
                                            <p:attrNameLst>
                                              <p:attrName>ppt_w</p:attrName>
                                            </p:attrNameLst>
                                          </p:cBhvr>
                                          <p:tavLst>
                                            <p:tav tm="0">
                                              <p:val>
                                                <p:fltVal val="0"/>
                                              </p:val>
                                            </p:tav>
                                            <p:tav tm="100000">
                                              <p:val>
                                                <p:strVal val="#ppt_w"/>
                                              </p:val>
                                            </p:tav>
                                          </p:tavLst>
                                        </p:anim>
                                        <p:anim calcmode="lin" valueType="num">
                                          <p:cBhvr>
                                            <p:cTn id="46" dur="500" fill="hold"/>
                                            <p:tgtEl>
                                              <p:spTgt spid="6"/>
                                            </p:tgtEl>
                                            <p:attrNameLst>
                                              <p:attrName>ppt_h</p:attrName>
                                            </p:attrNameLst>
                                          </p:cBhvr>
                                          <p:tavLst>
                                            <p:tav tm="0">
                                              <p:val>
                                                <p:fltVal val="0"/>
                                              </p:val>
                                            </p:tav>
                                            <p:tav tm="100000">
                                              <p:val>
                                                <p:strVal val="#ppt_h"/>
                                              </p:val>
                                            </p:tav>
                                          </p:tavLst>
                                        </p:anim>
                                        <p:animEffect transition="in" filter="fade">
                                          <p:cBhvr>
                                            <p:cTn id="47" dur="500"/>
                                            <p:tgtEl>
                                              <p:spTgt spid="6"/>
                                            </p:tgtEl>
                                          </p:cBhvr>
                                        </p:animEffect>
                                      </p:childTnLst>
                                    </p:cTn>
                                  </p:par>
                                </p:childTnLst>
                              </p:cTn>
                            </p:par>
                            <p:par>
                              <p:cTn id="48" fill="hold">
                                <p:stCondLst>
                                  <p:cond delay="2000"/>
                                </p:stCondLst>
                                <p:childTnLst>
                                  <p:par>
                                    <p:cTn id="49" presetID="22" presetClass="entr" presetSubtype="1" fill="hold" nodeType="afterEffect">
                                      <p:stCondLst>
                                        <p:cond delay="0"/>
                                      </p:stCondLst>
                                      <p:childTnLst>
                                        <p:set>
                                          <p:cBhvr>
                                            <p:cTn id="50" dur="1" fill="hold">
                                              <p:stCondLst>
                                                <p:cond delay="0"/>
                                              </p:stCondLst>
                                            </p:cTn>
                                            <p:tgtEl>
                                              <p:spTgt spid="8"/>
                                            </p:tgtEl>
                                            <p:attrNameLst>
                                              <p:attrName>style.visibility</p:attrName>
                                            </p:attrNameLst>
                                          </p:cBhvr>
                                          <p:to>
                                            <p:strVal val="visible"/>
                                          </p:to>
                                        </p:set>
                                        <p:animEffect transition="in" filter="wipe(up)">
                                          <p:cBhvr>
                                            <p:cTn id="51" dur="350"/>
                                            <p:tgtEl>
                                              <p:spTgt spid="8"/>
                                            </p:tgtEl>
                                          </p:cBhvr>
                                        </p:animEffect>
                                      </p:childTnLst>
                                    </p:cTn>
                                  </p:par>
                                  <p:par>
                                    <p:cTn id="52" presetID="53" presetClass="entr" presetSubtype="16" fill="hold" grpId="0" nodeType="withEffect">
                                      <p:stCondLst>
                                        <p:cond delay="0"/>
                                      </p:stCondLst>
                                      <p:childTnLst>
                                        <p:set>
                                          <p:cBhvr>
                                            <p:cTn id="53" dur="1" fill="hold">
                                              <p:stCondLst>
                                                <p:cond delay="0"/>
                                              </p:stCondLst>
                                            </p:cTn>
                                            <p:tgtEl>
                                              <p:spTgt spid="12"/>
                                            </p:tgtEl>
                                            <p:attrNameLst>
                                              <p:attrName>style.visibility</p:attrName>
                                            </p:attrNameLst>
                                          </p:cBhvr>
                                          <p:to>
                                            <p:strVal val="visible"/>
                                          </p:to>
                                        </p:set>
                                        <p:anim calcmode="lin" valueType="num">
                                          <p:cBhvr>
                                            <p:cTn id="54" dur="500" fill="hold"/>
                                            <p:tgtEl>
                                              <p:spTgt spid="12"/>
                                            </p:tgtEl>
                                            <p:attrNameLst>
                                              <p:attrName>ppt_w</p:attrName>
                                            </p:attrNameLst>
                                          </p:cBhvr>
                                          <p:tavLst>
                                            <p:tav tm="0">
                                              <p:val>
                                                <p:fltVal val="0"/>
                                              </p:val>
                                            </p:tav>
                                            <p:tav tm="100000">
                                              <p:val>
                                                <p:strVal val="#ppt_w"/>
                                              </p:val>
                                            </p:tav>
                                          </p:tavLst>
                                        </p:anim>
                                        <p:anim calcmode="lin" valueType="num">
                                          <p:cBhvr>
                                            <p:cTn id="55" dur="500" fill="hold"/>
                                            <p:tgtEl>
                                              <p:spTgt spid="12"/>
                                            </p:tgtEl>
                                            <p:attrNameLst>
                                              <p:attrName>ppt_h</p:attrName>
                                            </p:attrNameLst>
                                          </p:cBhvr>
                                          <p:tavLst>
                                            <p:tav tm="0">
                                              <p:val>
                                                <p:fltVal val="0"/>
                                              </p:val>
                                            </p:tav>
                                            <p:tav tm="100000">
                                              <p:val>
                                                <p:strVal val="#ppt_h"/>
                                              </p:val>
                                            </p:tav>
                                          </p:tavLst>
                                        </p:anim>
                                        <p:animEffect transition="in" filter="fade">
                                          <p:cBhvr>
                                            <p:cTn id="56" dur="500"/>
                                            <p:tgtEl>
                                              <p:spTgt spid="12"/>
                                            </p:tgtEl>
                                          </p:cBhvr>
                                        </p:animEffect>
                                      </p:childTnLst>
                                    </p:cTn>
                                  </p:par>
                                </p:childTnLst>
                              </p:cTn>
                            </p:par>
                            <p:par>
                              <p:cTn id="57" fill="hold">
                                <p:stCondLst>
                                  <p:cond delay="2500"/>
                                </p:stCondLst>
                                <p:childTnLst>
                                  <p:par>
                                    <p:cTn id="58" presetID="53" presetClass="entr" presetSubtype="16" fill="hold" grpId="0" nodeType="afterEffect">
                                      <p:stCondLst>
                                        <p:cond delay="0"/>
                                      </p:stCondLst>
                                      <p:iterate type="lt">
                                        <p:tmPct val="9000"/>
                                      </p:iterate>
                                      <p:childTnLst>
                                        <p:set>
                                          <p:cBhvr>
                                            <p:cTn id="59" dur="1" fill="hold">
                                              <p:stCondLst>
                                                <p:cond delay="0"/>
                                              </p:stCondLst>
                                            </p:cTn>
                                            <p:tgtEl>
                                              <p:spTgt spid="15"/>
                                            </p:tgtEl>
                                            <p:attrNameLst>
                                              <p:attrName>style.visibility</p:attrName>
                                            </p:attrNameLst>
                                          </p:cBhvr>
                                          <p:to>
                                            <p:strVal val="visible"/>
                                          </p:to>
                                        </p:set>
                                        <p:anim calcmode="lin" valueType="num">
                                          <p:cBhvr>
                                            <p:cTn id="60" dur="500" fill="hold"/>
                                            <p:tgtEl>
                                              <p:spTgt spid="15"/>
                                            </p:tgtEl>
                                            <p:attrNameLst>
                                              <p:attrName>ppt_w</p:attrName>
                                            </p:attrNameLst>
                                          </p:cBhvr>
                                          <p:tavLst>
                                            <p:tav tm="0">
                                              <p:val>
                                                <p:fltVal val="0"/>
                                              </p:val>
                                            </p:tav>
                                            <p:tav tm="100000">
                                              <p:val>
                                                <p:strVal val="#ppt_w"/>
                                              </p:val>
                                            </p:tav>
                                          </p:tavLst>
                                        </p:anim>
                                        <p:anim calcmode="lin" valueType="num">
                                          <p:cBhvr>
                                            <p:cTn id="61" dur="500" fill="hold"/>
                                            <p:tgtEl>
                                              <p:spTgt spid="15"/>
                                            </p:tgtEl>
                                            <p:attrNameLst>
                                              <p:attrName>ppt_h</p:attrName>
                                            </p:attrNameLst>
                                          </p:cBhvr>
                                          <p:tavLst>
                                            <p:tav tm="0">
                                              <p:val>
                                                <p:fltVal val="0"/>
                                              </p:val>
                                            </p:tav>
                                            <p:tav tm="100000">
                                              <p:val>
                                                <p:strVal val="#ppt_h"/>
                                              </p:val>
                                            </p:tav>
                                          </p:tavLst>
                                        </p:anim>
                                        <p:animEffect transition="in" filter="fade">
                                          <p:cBhvr>
                                            <p:cTn id="62" dur="500"/>
                                            <p:tgtEl>
                                              <p:spTgt spid="15"/>
                                            </p:tgtEl>
                                          </p:cBhvr>
                                        </p:animEffect>
                                      </p:childTnLst>
                                    </p:cTn>
                                  </p:par>
                                  <p:par>
                                    <p:cTn id="63" presetID="22" presetClass="entr" presetSubtype="1" fill="hold" grpId="0" nodeType="withEffect">
                                      <p:stCondLst>
                                        <p:cond delay="0"/>
                                      </p:stCondLst>
                                      <p:childTnLst>
                                        <p:set>
                                          <p:cBhvr>
                                            <p:cTn id="64" dur="1" fill="hold">
                                              <p:stCondLst>
                                                <p:cond delay="0"/>
                                              </p:stCondLst>
                                            </p:cTn>
                                            <p:tgtEl>
                                              <p:spTgt spid="14"/>
                                            </p:tgtEl>
                                            <p:attrNameLst>
                                              <p:attrName>style.visibility</p:attrName>
                                            </p:attrNameLst>
                                          </p:cBhvr>
                                          <p:to>
                                            <p:strVal val="visible"/>
                                          </p:to>
                                        </p:set>
                                        <p:animEffect transition="in" filter="wipe(up)">
                                          <p:cBhvr>
                                            <p:cTn id="65" dur="500"/>
                                            <p:tgtEl>
                                              <p:spTgt spid="14"/>
                                            </p:tgtEl>
                                          </p:cBhvr>
                                        </p:animEffect>
                                      </p:childTnLst>
                                    </p:cTn>
                                  </p:par>
                                </p:childTnLst>
                              </p:cTn>
                            </p:par>
                            <p:par>
                              <p:cTn id="66" fill="hold">
                                <p:stCondLst>
                                  <p:cond delay="3884"/>
                                </p:stCondLst>
                                <p:childTnLst>
                                  <p:par>
                                    <p:cTn id="67" presetID="53" presetClass="entr" presetSubtype="16" fill="hold" grpId="0" nodeType="afterEffect">
                                      <p:stCondLst>
                                        <p:cond delay="0"/>
                                      </p:stCondLst>
                                      <p:iterate type="lt">
                                        <p:tmPct val="9000"/>
                                      </p:iterate>
                                      <p:childTnLst>
                                        <p:set>
                                          <p:cBhvr>
                                            <p:cTn id="68" dur="1" fill="hold">
                                              <p:stCondLst>
                                                <p:cond delay="0"/>
                                              </p:stCondLst>
                                            </p:cTn>
                                            <p:tgtEl>
                                              <p:spTgt spid="17"/>
                                            </p:tgtEl>
                                            <p:attrNameLst>
                                              <p:attrName>style.visibility</p:attrName>
                                            </p:attrNameLst>
                                          </p:cBhvr>
                                          <p:to>
                                            <p:strVal val="visible"/>
                                          </p:to>
                                        </p:set>
                                        <p:anim calcmode="lin" valueType="num">
                                          <p:cBhvr>
                                            <p:cTn id="69" dur="500" fill="hold"/>
                                            <p:tgtEl>
                                              <p:spTgt spid="17"/>
                                            </p:tgtEl>
                                            <p:attrNameLst>
                                              <p:attrName>ppt_w</p:attrName>
                                            </p:attrNameLst>
                                          </p:cBhvr>
                                          <p:tavLst>
                                            <p:tav tm="0">
                                              <p:val>
                                                <p:fltVal val="0"/>
                                              </p:val>
                                            </p:tav>
                                            <p:tav tm="100000">
                                              <p:val>
                                                <p:strVal val="#ppt_w"/>
                                              </p:val>
                                            </p:tav>
                                          </p:tavLst>
                                        </p:anim>
                                        <p:anim calcmode="lin" valueType="num">
                                          <p:cBhvr>
                                            <p:cTn id="70" dur="500" fill="hold"/>
                                            <p:tgtEl>
                                              <p:spTgt spid="17"/>
                                            </p:tgtEl>
                                            <p:attrNameLst>
                                              <p:attrName>ppt_h</p:attrName>
                                            </p:attrNameLst>
                                          </p:cBhvr>
                                          <p:tavLst>
                                            <p:tav tm="0">
                                              <p:val>
                                                <p:fltVal val="0"/>
                                              </p:val>
                                            </p:tav>
                                            <p:tav tm="100000">
                                              <p:val>
                                                <p:strVal val="#ppt_h"/>
                                              </p:val>
                                            </p:tav>
                                          </p:tavLst>
                                        </p:anim>
                                        <p:animEffect transition="in" filter="fade">
                                          <p:cBhvr>
                                            <p:cTn id="71" dur="500"/>
                                            <p:tgtEl>
                                              <p:spTgt spid="17"/>
                                            </p:tgtEl>
                                          </p:cBhvr>
                                        </p:animEffect>
                                      </p:childTnLst>
                                    </p:cTn>
                                  </p:par>
                                  <p:par>
                                    <p:cTn id="72" presetID="22" presetClass="entr" presetSubtype="1" fill="hold" grpId="0" nodeType="withEffect">
                                      <p:stCondLst>
                                        <p:cond delay="0"/>
                                      </p:stCondLst>
                                      <p:childTnLst>
                                        <p:set>
                                          <p:cBhvr>
                                            <p:cTn id="73" dur="1" fill="hold">
                                              <p:stCondLst>
                                                <p:cond delay="0"/>
                                              </p:stCondLst>
                                            </p:cTn>
                                            <p:tgtEl>
                                              <p:spTgt spid="16"/>
                                            </p:tgtEl>
                                            <p:attrNameLst>
                                              <p:attrName>style.visibility</p:attrName>
                                            </p:attrNameLst>
                                          </p:cBhvr>
                                          <p:to>
                                            <p:strVal val="visible"/>
                                          </p:to>
                                        </p:set>
                                        <p:animEffect transition="in" filter="wipe(up)">
                                          <p:cBhvr>
                                            <p:cTn id="74" dur="500"/>
                                            <p:tgtEl>
                                              <p:spTgt spid="16"/>
                                            </p:tgtEl>
                                          </p:cBhvr>
                                        </p:animEffect>
                                      </p:childTnLst>
                                    </p:cTn>
                                  </p:par>
                                </p:childTnLst>
                              </p:cTn>
                            </p:par>
                            <p:par>
                              <p:cTn id="75" fill="hold">
                                <p:stCondLst>
                                  <p:cond delay="4519"/>
                                </p:stCondLst>
                                <p:childTnLst>
                                  <p:par>
                                    <p:cTn id="76" presetID="53" presetClass="entr" presetSubtype="16" fill="hold" grpId="0" nodeType="afterEffect">
                                      <p:stCondLst>
                                        <p:cond delay="0"/>
                                      </p:stCondLst>
                                      <p:iterate type="lt">
                                        <p:tmPct val="9000"/>
                                      </p:iterate>
                                      <p:childTnLst>
                                        <p:set>
                                          <p:cBhvr>
                                            <p:cTn id="77" dur="1" fill="hold">
                                              <p:stCondLst>
                                                <p:cond delay="0"/>
                                              </p:stCondLst>
                                            </p:cTn>
                                            <p:tgtEl>
                                              <p:spTgt spid="19"/>
                                            </p:tgtEl>
                                            <p:attrNameLst>
                                              <p:attrName>style.visibility</p:attrName>
                                            </p:attrNameLst>
                                          </p:cBhvr>
                                          <p:to>
                                            <p:strVal val="visible"/>
                                          </p:to>
                                        </p:set>
                                        <p:anim calcmode="lin" valueType="num">
                                          <p:cBhvr>
                                            <p:cTn id="78" dur="500" fill="hold"/>
                                            <p:tgtEl>
                                              <p:spTgt spid="19"/>
                                            </p:tgtEl>
                                            <p:attrNameLst>
                                              <p:attrName>ppt_w</p:attrName>
                                            </p:attrNameLst>
                                          </p:cBhvr>
                                          <p:tavLst>
                                            <p:tav tm="0">
                                              <p:val>
                                                <p:fltVal val="0"/>
                                              </p:val>
                                            </p:tav>
                                            <p:tav tm="100000">
                                              <p:val>
                                                <p:strVal val="#ppt_w"/>
                                              </p:val>
                                            </p:tav>
                                          </p:tavLst>
                                        </p:anim>
                                        <p:anim calcmode="lin" valueType="num">
                                          <p:cBhvr>
                                            <p:cTn id="79" dur="500" fill="hold"/>
                                            <p:tgtEl>
                                              <p:spTgt spid="19"/>
                                            </p:tgtEl>
                                            <p:attrNameLst>
                                              <p:attrName>ppt_h</p:attrName>
                                            </p:attrNameLst>
                                          </p:cBhvr>
                                          <p:tavLst>
                                            <p:tav tm="0">
                                              <p:val>
                                                <p:fltVal val="0"/>
                                              </p:val>
                                            </p:tav>
                                            <p:tav tm="100000">
                                              <p:val>
                                                <p:strVal val="#ppt_h"/>
                                              </p:val>
                                            </p:tav>
                                          </p:tavLst>
                                        </p:anim>
                                        <p:animEffect transition="in" filter="fade">
                                          <p:cBhvr>
                                            <p:cTn id="80" dur="500"/>
                                            <p:tgtEl>
                                              <p:spTgt spid="19"/>
                                            </p:tgtEl>
                                          </p:cBhvr>
                                        </p:animEffect>
                                      </p:childTnLst>
                                    </p:cTn>
                                  </p:par>
                                  <p:par>
                                    <p:cTn id="81" presetID="22" presetClass="entr" presetSubtype="1" fill="hold" grpId="0" nodeType="withEffect">
                                      <p:stCondLst>
                                        <p:cond delay="0"/>
                                      </p:stCondLst>
                                      <p:childTnLst>
                                        <p:set>
                                          <p:cBhvr>
                                            <p:cTn id="82" dur="1" fill="hold">
                                              <p:stCondLst>
                                                <p:cond delay="0"/>
                                              </p:stCondLst>
                                            </p:cTn>
                                            <p:tgtEl>
                                              <p:spTgt spid="18"/>
                                            </p:tgtEl>
                                            <p:attrNameLst>
                                              <p:attrName>style.visibility</p:attrName>
                                            </p:attrNameLst>
                                          </p:cBhvr>
                                          <p:to>
                                            <p:strVal val="visible"/>
                                          </p:to>
                                        </p:set>
                                        <p:animEffect transition="in" filter="wipe(up)">
                                          <p:cBhvr>
                                            <p:cTn id="83" dur="500"/>
                                            <p:tgtEl>
                                              <p:spTgt spid="18"/>
                                            </p:tgtEl>
                                          </p:cBhvr>
                                        </p:animEffect>
                                      </p:childTnLst>
                                    </p:cTn>
                                  </p:par>
                                </p:childTnLst>
                              </p:cTn>
                            </p:par>
                            <p:par>
                              <p:cTn id="84" fill="hold">
                                <p:stCondLst>
                                  <p:cond delay="5154"/>
                                </p:stCondLst>
                                <p:childTnLst>
                                  <p:par>
                                    <p:cTn id="85" presetID="53" presetClass="entr" presetSubtype="16" fill="hold" grpId="0" nodeType="afterEffect">
                                      <p:stCondLst>
                                        <p:cond delay="0"/>
                                      </p:stCondLst>
                                      <p:iterate type="lt">
                                        <p:tmPct val="9000"/>
                                      </p:iterate>
                                      <p:childTnLst>
                                        <p:set>
                                          <p:cBhvr>
                                            <p:cTn id="86" dur="1" fill="hold">
                                              <p:stCondLst>
                                                <p:cond delay="0"/>
                                              </p:stCondLst>
                                            </p:cTn>
                                            <p:tgtEl>
                                              <p:spTgt spid="21"/>
                                            </p:tgtEl>
                                            <p:attrNameLst>
                                              <p:attrName>style.visibility</p:attrName>
                                            </p:attrNameLst>
                                          </p:cBhvr>
                                          <p:to>
                                            <p:strVal val="visible"/>
                                          </p:to>
                                        </p:set>
                                        <p:anim calcmode="lin" valueType="num">
                                          <p:cBhvr>
                                            <p:cTn id="87" dur="500" fill="hold"/>
                                            <p:tgtEl>
                                              <p:spTgt spid="21"/>
                                            </p:tgtEl>
                                            <p:attrNameLst>
                                              <p:attrName>ppt_w</p:attrName>
                                            </p:attrNameLst>
                                          </p:cBhvr>
                                          <p:tavLst>
                                            <p:tav tm="0">
                                              <p:val>
                                                <p:fltVal val="0"/>
                                              </p:val>
                                            </p:tav>
                                            <p:tav tm="100000">
                                              <p:val>
                                                <p:strVal val="#ppt_w"/>
                                              </p:val>
                                            </p:tav>
                                          </p:tavLst>
                                        </p:anim>
                                        <p:anim calcmode="lin" valueType="num">
                                          <p:cBhvr>
                                            <p:cTn id="88" dur="500" fill="hold"/>
                                            <p:tgtEl>
                                              <p:spTgt spid="21"/>
                                            </p:tgtEl>
                                            <p:attrNameLst>
                                              <p:attrName>ppt_h</p:attrName>
                                            </p:attrNameLst>
                                          </p:cBhvr>
                                          <p:tavLst>
                                            <p:tav tm="0">
                                              <p:val>
                                                <p:fltVal val="0"/>
                                              </p:val>
                                            </p:tav>
                                            <p:tav tm="100000">
                                              <p:val>
                                                <p:strVal val="#ppt_h"/>
                                              </p:val>
                                            </p:tav>
                                          </p:tavLst>
                                        </p:anim>
                                        <p:animEffect transition="in" filter="fade">
                                          <p:cBhvr>
                                            <p:cTn id="89" dur="500"/>
                                            <p:tgtEl>
                                              <p:spTgt spid="21"/>
                                            </p:tgtEl>
                                          </p:cBhvr>
                                        </p:animEffect>
                                      </p:childTnLst>
                                    </p:cTn>
                                  </p:par>
                                  <p:par>
                                    <p:cTn id="90" presetID="22" presetClass="entr" presetSubtype="1" fill="hold" grpId="0" nodeType="withEffect">
                                      <p:stCondLst>
                                        <p:cond delay="0"/>
                                      </p:stCondLst>
                                      <p:childTnLst>
                                        <p:set>
                                          <p:cBhvr>
                                            <p:cTn id="91" dur="1" fill="hold">
                                              <p:stCondLst>
                                                <p:cond delay="0"/>
                                              </p:stCondLst>
                                            </p:cTn>
                                            <p:tgtEl>
                                              <p:spTgt spid="20"/>
                                            </p:tgtEl>
                                            <p:attrNameLst>
                                              <p:attrName>style.visibility</p:attrName>
                                            </p:attrNameLst>
                                          </p:cBhvr>
                                          <p:to>
                                            <p:strVal val="visible"/>
                                          </p:to>
                                        </p:set>
                                        <p:animEffect transition="in" filter="wipe(up)">
                                          <p:cBhvr>
                                            <p:cTn id="92"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12" grpId="0" animBg="1"/>
          <p:bldP spid="13" grpId="0" animBg="1"/>
          <p:bldP spid="14" grpId="0"/>
          <p:bldP spid="15" grpId="0"/>
          <p:bldP spid="16" grpId="0"/>
          <p:bldP spid="17" grpId="0"/>
          <p:bldP spid="18" grpId="0"/>
          <p:bldP spid="19" grpId="0"/>
          <p:bldP spid="20" grpId="0"/>
          <p:bldP spid="21" grpId="0"/>
        </p:bldLst>
      </p:timing>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247"/>
          <p:cNvCxnSpPr/>
          <p:nvPr/>
        </p:nvCxnSpPr>
        <p:spPr>
          <a:xfrm>
            <a:off x="1042975" y="5477608"/>
            <a:ext cx="10106051" cy="0"/>
          </a:xfrm>
          <a:prstGeom prst="line">
            <a:avLst/>
          </a:prstGeom>
          <a:ln w="19050">
            <a:gradFill>
              <a:gsLst>
                <a:gs pos="1000">
                  <a:schemeClr val="accent1">
                    <a:lumMod val="5000"/>
                    <a:lumOff val="95000"/>
                    <a:alpha val="0"/>
                  </a:schemeClr>
                </a:gs>
                <a:gs pos="55000">
                  <a:srgbClr val="C00000"/>
                </a:gs>
                <a:gs pos="100000">
                  <a:schemeClr val="accent1">
                    <a:lumMod val="30000"/>
                    <a:lumOff val="70000"/>
                    <a:alpha val="0"/>
                  </a:schemeClr>
                </a:gs>
              </a:gsLst>
              <a:lin ang="5400000" scaled="1"/>
            </a:gradFill>
            <a:prstDash val="sysDot"/>
            <a:headEnd type="none"/>
            <a:tailEnd type="none"/>
          </a:ln>
        </p:spPr>
        <p:style>
          <a:lnRef idx="1">
            <a:schemeClr val="accent1"/>
          </a:lnRef>
          <a:fillRef idx="0">
            <a:schemeClr val="accent1"/>
          </a:fillRef>
          <a:effectRef idx="0">
            <a:schemeClr val="accent1"/>
          </a:effectRef>
          <a:fontRef idx="minor">
            <a:schemeClr val="tx1"/>
          </a:fontRef>
        </p:style>
      </p:cxnSp>
      <p:grpSp>
        <p:nvGrpSpPr>
          <p:cNvPr id="3" name="Group 74"/>
          <p:cNvGrpSpPr/>
          <p:nvPr/>
        </p:nvGrpSpPr>
        <p:grpSpPr>
          <a:xfrm>
            <a:off x="2178724" y="1739195"/>
            <a:ext cx="1228949" cy="3456420"/>
            <a:chOff x="1634043" y="1304396"/>
            <a:chExt cx="921712" cy="2592315"/>
          </a:xfrm>
        </p:grpSpPr>
        <p:sp>
          <p:nvSpPr>
            <p:cNvPr id="4" name="Rounded Rectangle 38"/>
            <p:cNvSpPr/>
            <p:nvPr/>
          </p:nvSpPr>
          <p:spPr>
            <a:xfrm>
              <a:off x="1634043" y="1304396"/>
              <a:ext cx="921712" cy="2592315"/>
            </a:xfrm>
            <a:prstGeom prst="roundRect">
              <a:avLst>
                <a:gd name="adj" fmla="val 50000"/>
              </a:avLst>
            </a:prstGeom>
            <a:solidFill>
              <a:schemeClr val="accent1"/>
            </a:solidFill>
            <a:ln>
              <a:noFill/>
            </a:ln>
            <a:effectLst>
              <a:outerShdw blurRad="50800" dist="38100" dir="13500000" algn="b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dirty="0"/>
            </a:p>
          </p:txBody>
        </p:sp>
        <p:grpSp>
          <p:nvGrpSpPr>
            <p:cNvPr id="5" name="Group 46"/>
            <p:cNvGrpSpPr/>
            <p:nvPr/>
          </p:nvGrpSpPr>
          <p:grpSpPr>
            <a:xfrm>
              <a:off x="1703480" y="3032606"/>
              <a:ext cx="782840" cy="782838"/>
              <a:chOff x="1703480" y="3032606"/>
              <a:chExt cx="782840" cy="782838"/>
            </a:xfrm>
          </p:grpSpPr>
          <p:sp>
            <p:nvSpPr>
              <p:cNvPr id="9" name="Oval 44"/>
              <p:cNvSpPr/>
              <p:nvPr/>
            </p:nvSpPr>
            <p:spPr>
              <a:xfrm>
                <a:off x="1758217" y="3087343"/>
                <a:ext cx="673367" cy="67336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65" dirty="0">
                  <a:solidFill>
                    <a:schemeClr val="bg1"/>
                  </a:solidFill>
                </a:endParaRPr>
              </a:p>
            </p:txBody>
          </p:sp>
          <p:sp>
            <p:nvSpPr>
              <p:cNvPr id="10" name="Oval 45"/>
              <p:cNvSpPr/>
              <p:nvPr/>
            </p:nvSpPr>
            <p:spPr>
              <a:xfrm>
                <a:off x="1703480" y="3032606"/>
                <a:ext cx="782840" cy="782838"/>
              </a:xfrm>
              <a:prstGeom prst="ellipse">
                <a:avLst/>
              </a:prstGeom>
              <a:noFill/>
              <a:ln w="19050">
                <a:solidFill>
                  <a:schemeClr val="bg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65" dirty="0">
                  <a:solidFill>
                    <a:schemeClr val="bg1"/>
                  </a:solidFill>
                </a:endParaRPr>
              </a:p>
            </p:txBody>
          </p:sp>
        </p:grpSp>
        <p:grpSp>
          <p:nvGrpSpPr>
            <p:cNvPr id="6" name="Group 61"/>
            <p:cNvGrpSpPr/>
            <p:nvPr/>
          </p:nvGrpSpPr>
          <p:grpSpPr>
            <a:xfrm>
              <a:off x="1728094" y="1477217"/>
              <a:ext cx="733614" cy="2154557"/>
              <a:chOff x="1728094" y="1477217"/>
              <a:chExt cx="733614" cy="2154557"/>
            </a:xfrm>
          </p:grpSpPr>
          <p:sp>
            <p:nvSpPr>
              <p:cNvPr id="7" name="Text Placeholder 3"/>
              <p:cNvSpPr txBox="1"/>
              <p:nvPr/>
            </p:nvSpPr>
            <p:spPr>
              <a:xfrm>
                <a:off x="1907297" y="3216275"/>
                <a:ext cx="375205" cy="415499"/>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9200">
                  <a:spcBef>
                    <a:spcPct val="20000"/>
                  </a:spcBef>
                  <a:defRPr/>
                </a:pPr>
                <a:r>
                  <a:rPr lang="zh-CN" altLang="en-US" sz="1800" b="1" dirty="0">
                    <a:solidFill>
                      <a:schemeClr val="accent1"/>
                    </a:solidFill>
                    <a:latin typeface="微软雅黑" panose="020B0503020204020204" pitchFamily="34" charset="-122"/>
                    <a:ea typeface="微软雅黑" panose="020B0503020204020204" pitchFamily="34" charset="-122"/>
                  </a:rPr>
                  <a:t>输入标签</a:t>
                </a:r>
                <a:endParaRPr lang="en-US" sz="1800" b="1" dirty="0">
                  <a:solidFill>
                    <a:schemeClr val="accent1"/>
                  </a:solidFill>
                  <a:latin typeface="微软雅黑" panose="020B0503020204020204" pitchFamily="34" charset="-122"/>
                  <a:ea typeface="微软雅黑" panose="020B0503020204020204" pitchFamily="34" charset="-122"/>
                </a:endParaRPr>
              </a:p>
            </p:txBody>
          </p:sp>
          <p:sp>
            <p:nvSpPr>
              <p:cNvPr id="8" name="Rectangle 60"/>
              <p:cNvSpPr/>
              <p:nvPr/>
            </p:nvSpPr>
            <p:spPr>
              <a:xfrm>
                <a:off x="1728094" y="1477217"/>
                <a:ext cx="733614" cy="479651"/>
              </a:xfrm>
              <a:prstGeom prst="rect">
                <a:avLst/>
              </a:prstGeom>
            </p:spPr>
            <p:txBody>
              <a:bodyPr wrap="none">
                <a:spAutoFit/>
              </a:bodyPr>
              <a:lstStyle/>
              <a:p>
                <a:pPr algn="ctr" defTabSz="1219200">
                  <a:spcBef>
                    <a:spcPct val="20000"/>
                  </a:spcBef>
                  <a:defRPr/>
                </a:pPr>
                <a:r>
                  <a:rPr lang="en-US" sz="3555" b="1" dirty="0">
                    <a:solidFill>
                      <a:schemeClr val="bg1"/>
                    </a:solidFill>
                  </a:rPr>
                  <a:t>90%</a:t>
                </a:r>
                <a:endParaRPr lang="en-US" sz="3555" b="1" dirty="0">
                  <a:solidFill>
                    <a:schemeClr val="bg1"/>
                  </a:solidFill>
                </a:endParaRPr>
              </a:p>
            </p:txBody>
          </p:sp>
        </p:grpSp>
      </p:grpSp>
      <p:grpSp>
        <p:nvGrpSpPr>
          <p:cNvPr id="11" name="Group 75"/>
          <p:cNvGrpSpPr/>
          <p:nvPr/>
        </p:nvGrpSpPr>
        <p:grpSpPr>
          <a:xfrm>
            <a:off x="3830125" y="2276860"/>
            <a:ext cx="1228949" cy="2918755"/>
            <a:chOff x="2872594" y="1707645"/>
            <a:chExt cx="921712" cy="2189066"/>
          </a:xfrm>
        </p:grpSpPr>
        <p:sp>
          <p:nvSpPr>
            <p:cNvPr id="12" name="Rounded Rectangle 40"/>
            <p:cNvSpPr/>
            <p:nvPr/>
          </p:nvSpPr>
          <p:spPr>
            <a:xfrm>
              <a:off x="2872594" y="1707645"/>
              <a:ext cx="921712" cy="2189066"/>
            </a:xfrm>
            <a:prstGeom prst="roundRect">
              <a:avLst>
                <a:gd name="adj" fmla="val 50000"/>
              </a:avLst>
            </a:prstGeom>
            <a:solidFill>
              <a:schemeClr val="accent2"/>
            </a:solidFill>
            <a:ln>
              <a:noFill/>
            </a:ln>
            <a:effectLst>
              <a:outerShdw blurRad="50800" dist="38100" dir="13500000" algn="b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dirty="0"/>
            </a:p>
          </p:txBody>
        </p:sp>
        <p:grpSp>
          <p:nvGrpSpPr>
            <p:cNvPr id="13" name="Group 47"/>
            <p:cNvGrpSpPr/>
            <p:nvPr/>
          </p:nvGrpSpPr>
          <p:grpSpPr>
            <a:xfrm>
              <a:off x="2942030" y="3032606"/>
              <a:ext cx="782840" cy="782838"/>
              <a:chOff x="1703480" y="3032606"/>
              <a:chExt cx="782840" cy="782838"/>
            </a:xfrm>
          </p:grpSpPr>
          <p:sp>
            <p:nvSpPr>
              <p:cNvPr id="17" name="Oval 48"/>
              <p:cNvSpPr/>
              <p:nvPr/>
            </p:nvSpPr>
            <p:spPr>
              <a:xfrm>
                <a:off x="1758217" y="3087343"/>
                <a:ext cx="673367" cy="67336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65" dirty="0">
                  <a:solidFill>
                    <a:schemeClr val="bg1"/>
                  </a:solidFill>
                </a:endParaRPr>
              </a:p>
            </p:txBody>
          </p:sp>
          <p:sp>
            <p:nvSpPr>
              <p:cNvPr id="18" name="Oval 49"/>
              <p:cNvSpPr/>
              <p:nvPr/>
            </p:nvSpPr>
            <p:spPr>
              <a:xfrm>
                <a:off x="1703480" y="3032606"/>
                <a:ext cx="782840" cy="782838"/>
              </a:xfrm>
              <a:prstGeom prst="ellipse">
                <a:avLst/>
              </a:prstGeom>
              <a:noFill/>
              <a:ln w="19050">
                <a:solidFill>
                  <a:schemeClr val="bg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65" dirty="0">
                  <a:solidFill>
                    <a:schemeClr val="bg1"/>
                  </a:solidFill>
                </a:endParaRPr>
              </a:p>
            </p:txBody>
          </p:sp>
        </p:grpSp>
        <p:grpSp>
          <p:nvGrpSpPr>
            <p:cNvPr id="14" name="Group 62"/>
            <p:cNvGrpSpPr/>
            <p:nvPr/>
          </p:nvGrpSpPr>
          <p:grpSpPr>
            <a:xfrm>
              <a:off x="2961359" y="1825998"/>
              <a:ext cx="733614" cy="1805774"/>
              <a:chOff x="1728094" y="1750267"/>
              <a:chExt cx="733614" cy="1805774"/>
            </a:xfrm>
          </p:grpSpPr>
          <p:sp>
            <p:nvSpPr>
              <p:cNvPr id="15" name="Text Placeholder 3"/>
              <p:cNvSpPr txBox="1"/>
              <p:nvPr/>
            </p:nvSpPr>
            <p:spPr>
              <a:xfrm>
                <a:off x="1911900" y="3140543"/>
                <a:ext cx="381193" cy="415498"/>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9200">
                  <a:spcBef>
                    <a:spcPct val="20000"/>
                  </a:spcBef>
                  <a:defRPr/>
                </a:pPr>
                <a:r>
                  <a:rPr lang="zh-CN" altLang="en-US" sz="1800" b="1" dirty="0">
                    <a:solidFill>
                      <a:schemeClr val="accent2"/>
                    </a:solidFill>
                    <a:latin typeface="微软雅黑" panose="020B0503020204020204" pitchFamily="34" charset="-122"/>
                    <a:ea typeface="微软雅黑" panose="020B0503020204020204" pitchFamily="34" charset="-122"/>
                  </a:rPr>
                  <a:t>输入标签</a:t>
                </a:r>
                <a:endParaRPr lang="en-US" altLang="zh-CN" sz="1800" b="1" dirty="0">
                  <a:solidFill>
                    <a:schemeClr val="accent2"/>
                  </a:solidFill>
                  <a:latin typeface="微软雅黑" panose="020B0503020204020204" pitchFamily="34" charset="-122"/>
                  <a:ea typeface="微软雅黑" panose="020B0503020204020204" pitchFamily="34" charset="-122"/>
                </a:endParaRPr>
              </a:p>
            </p:txBody>
          </p:sp>
          <p:sp>
            <p:nvSpPr>
              <p:cNvPr id="16" name="Rectangle 64"/>
              <p:cNvSpPr/>
              <p:nvPr/>
            </p:nvSpPr>
            <p:spPr>
              <a:xfrm>
                <a:off x="1728094" y="1750267"/>
                <a:ext cx="733614" cy="479650"/>
              </a:xfrm>
              <a:prstGeom prst="rect">
                <a:avLst/>
              </a:prstGeom>
            </p:spPr>
            <p:txBody>
              <a:bodyPr wrap="none">
                <a:spAutoFit/>
              </a:bodyPr>
              <a:lstStyle/>
              <a:p>
                <a:pPr algn="ctr" defTabSz="1219200">
                  <a:spcBef>
                    <a:spcPct val="20000"/>
                  </a:spcBef>
                  <a:defRPr/>
                </a:pPr>
                <a:r>
                  <a:rPr lang="en-US" sz="3555" b="1" dirty="0">
                    <a:solidFill>
                      <a:schemeClr val="bg1"/>
                    </a:solidFill>
                  </a:rPr>
                  <a:t>80%</a:t>
                </a:r>
                <a:endParaRPr lang="en-US" sz="3555" b="1" dirty="0">
                  <a:solidFill>
                    <a:schemeClr val="bg1"/>
                  </a:solidFill>
                </a:endParaRPr>
              </a:p>
            </p:txBody>
          </p:sp>
        </p:grpSp>
      </p:grpSp>
      <p:grpSp>
        <p:nvGrpSpPr>
          <p:cNvPr id="19" name="Group 76"/>
          <p:cNvGrpSpPr/>
          <p:nvPr/>
        </p:nvGrpSpPr>
        <p:grpSpPr>
          <a:xfrm>
            <a:off x="5481525" y="971102"/>
            <a:ext cx="1228949" cy="4224513"/>
            <a:chOff x="4106521" y="728326"/>
            <a:chExt cx="921712" cy="3168385"/>
          </a:xfrm>
        </p:grpSpPr>
        <p:sp>
          <p:nvSpPr>
            <p:cNvPr id="20" name="Rounded Rectangle 41"/>
            <p:cNvSpPr/>
            <p:nvPr/>
          </p:nvSpPr>
          <p:spPr>
            <a:xfrm>
              <a:off x="4106521" y="728326"/>
              <a:ext cx="921712" cy="3168385"/>
            </a:xfrm>
            <a:prstGeom prst="roundRect">
              <a:avLst>
                <a:gd name="adj" fmla="val 50000"/>
              </a:avLst>
            </a:prstGeom>
            <a:solidFill>
              <a:schemeClr val="accent3"/>
            </a:solidFill>
            <a:ln>
              <a:noFill/>
            </a:ln>
            <a:effectLst>
              <a:outerShdw blurRad="50800" dist="38100" dir="13500000" algn="b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dirty="0"/>
            </a:p>
          </p:txBody>
        </p:sp>
        <p:grpSp>
          <p:nvGrpSpPr>
            <p:cNvPr id="21" name="Group 50"/>
            <p:cNvGrpSpPr/>
            <p:nvPr/>
          </p:nvGrpSpPr>
          <p:grpSpPr>
            <a:xfrm>
              <a:off x="4175957" y="3032606"/>
              <a:ext cx="782840" cy="782838"/>
              <a:chOff x="1703480" y="3032606"/>
              <a:chExt cx="782840" cy="782838"/>
            </a:xfrm>
          </p:grpSpPr>
          <p:sp>
            <p:nvSpPr>
              <p:cNvPr id="25" name="Oval 51"/>
              <p:cNvSpPr/>
              <p:nvPr/>
            </p:nvSpPr>
            <p:spPr>
              <a:xfrm>
                <a:off x="1758217" y="3087343"/>
                <a:ext cx="673367" cy="67336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65" dirty="0">
                  <a:solidFill>
                    <a:schemeClr val="bg1"/>
                  </a:solidFill>
                </a:endParaRPr>
              </a:p>
            </p:txBody>
          </p:sp>
          <p:sp>
            <p:nvSpPr>
              <p:cNvPr id="26" name="Oval 52"/>
              <p:cNvSpPr/>
              <p:nvPr/>
            </p:nvSpPr>
            <p:spPr>
              <a:xfrm>
                <a:off x="1703480" y="3032606"/>
                <a:ext cx="782840" cy="782838"/>
              </a:xfrm>
              <a:prstGeom prst="ellipse">
                <a:avLst/>
              </a:prstGeom>
              <a:noFill/>
              <a:ln w="19050">
                <a:solidFill>
                  <a:schemeClr val="bg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65" dirty="0">
                  <a:solidFill>
                    <a:schemeClr val="bg1"/>
                  </a:solidFill>
                </a:endParaRPr>
              </a:p>
            </p:txBody>
          </p:sp>
        </p:grpSp>
        <p:grpSp>
          <p:nvGrpSpPr>
            <p:cNvPr id="22" name="Group 65"/>
            <p:cNvGrpSpPr/>
            <p:nvPr/>
          </p:nvGrpSpPr>
          <p:grpSpPr>
            <a:xfrm>
              <a:off x="4115305" y="958754"/>
              <a:ext cx="906739" cy="2673018"/>
              <a:chOff x="1647068" y="1174197"/>
              <a:chExt cx="906739" cy="2673018"/>
            </a:xfrm>
          </p:grpSpPr>
          <p:sp>
            <p:nvSpPr>
              <p:cNvPr id="23" name="Text Placeholder 3"/>
              <p:cNvSpPr txBox="1"/>
              <p:nvPr/>
            </p:nvSpPr>
            <p:spPr>
              <a:xfrm>
                <a:off x="1924450" y="3431716"/>
                <a:ext cx="349379" cy="415499"/>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9200">
                  <a:spcBef>
                    <a:spcPct val="20000"/>
                  </a:spcBef>
                  <a:defRPr/>
                </a:pPr>
                <a:r>
                  <a:rPr lang="zh-CN" altLang="en-US" sz="1800" b="1" dirty="0">
                    <a:solidFill>
                      <a:schemeClr val="accent3"/>
                    </a:solidFill>
                    <a:latin typeface="微软雅黑" panose="020B0503020204020204" pitchFamily="34" charset="-122"/>
                    <a:ea typeface="微软雅黑" panose="020B0503020204020204" pitchFamily="34" charset="-122"/>
                  </a:rPr>
                  <a:t>输入标签</a:t>
                </a:r>
                <a:endParaRPr lang="en-US" altLang="zh-CN" sz="1800" b="1" dirty="0">
                  <a:solidFill>
                    <a:schemeClr val="accent3"/>
                  </a:solidFill>
                  <a:latin typeface="微软雅黑" panose="020B0503020204020204" pitchFamily="34" charset="-122"/>
                  <a:ea typeface="微软雅黑" panose="020B0503020204020204" pitchFamily="34" charset="-122"/>
                </a:endParaRPr>
              </a:p>
            </p:txBody>
          </p:sp>
          <p:sp>
            <p:nvSpPr>
              <p:cNvPr id="24" name="Rectangle 67"/>
              <p:cNvSpPr/>
              <p:nvPr/>
            </p:nvSpPr>
            <p:spPr>
              <a:xfrm>
                <a:off x="1647068" y="1174197"/>
                <a:ext cx="906739" cy="479651"/>
              </a:xfrm>
              <a:prstGeom prst="rect">
                <a:avLst/>
              </a:prstGeom>
            </p:spPr>
            <p:txBody>
              <a:bodyPr wrap="none">
                <a:spAutoFit/>
              </a:bodyPr>
              <a:lstStyle/>
              <a:p>
                <a:pPr algn="ctr" defTabSz="1219200">
                  <a:spcBef>
                    <a:spcPct val="20000"/>
                  </a:spcBef>
                  <a:defRPr/>
                </a:pPr>
                <a:r>
                  <a:rPr lang="en-US" sz="3555" b="1" dirty="0">
                    <a:solidFill>
                      <a:schemeClr val="bg1"/>
                    </a:solidFill>
                  </a:rPr>
                  <a:t>100%</a:t>
                </a:r>
                <a:endParaRPr lang="en-US" sz="3555" b="1" dirty="0">
                  <a:solidFill>
                    <a:schemeClr val="bg1"/>
                  </a:solidFill>
                </a:endParaRPr>
              </a:p>
            </p:txBody>
          </p:sp>
        </p:grpSp>
      </p:grpSp>
      <p:grpSp>
        <p:nvGrpSpPr>
          <p:cNvPr id="27" name="Group 79"/>
          <p:cNvGrpSpPr/>
          <p:nvPr/>
        </p:nvGrpSpPr>
        <p:grpSpPr>
          <a:xfrm>
            <a:off x="8784325" y="1739195"/>
            <a:ext cx="1228949" cy="3456420"/>
            <a:chOff x="6588245" y="1304396"/>
            <a:chExt cx="921712" cy="2592315"/>
          </a:xfrm>
        </p:grpSpPr>
        <p:sp>
          <p:nvSpPr>
            <p:cNvPr id="28" name="Rounded Rectangle 43"/>
            <p:cNvSpPr/>
            <p:nvPr/>
          </p:nvSpPr>
          <p:spPr>
            <a:xfrm>
              <a:off x="6588245" y="1304396"/>
              <a:ext cx="921712" cy="2592315"/>
            </a:xfrm>
            <a:prstGeom prst="roundRect">
              <a:avLst>
                <a:gd name="adj" fmla="val 50000"/>
              </a:avLst>
            </a:prstGeom>
            <a:solidFill>
              <a:schemeClr val="accent5"/>
            </a:solidFill>
            <a:ln>
              <a:noFill/>
            </a:ln>
            <a:effectLst>
              <a:outerShdw blurRad="50800" dist="38100" dir="13500000" algn="b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dirty="0"/>
            </a:p>
          </p:txBody>
        </p:sp>
        <p:grpSp>
          <p:nvGrpSpPr>
            <p:cNvPr id="29" name="Group 56"/>
            <p:cNvGrpSpPr/>
            <p:nvPr/>
          </p:nvGrpSpPr>
          <p:grpSpPr>
            <a:xfrm>
              <a:off x="6657681" y="3032606"/>
              <a:ext cx="782840" cy="782838"/>
              <a:chOff x="1703480" y="3032606"/>
              <a:chExt cx="782840" cy="782838"/>
            </a:xfrm>
          </p:grpSpPr>
          <p:sp>
            <p:nvSpPr>
              <p:cNvPr id="33" name="Oval 57"/>
              <p:cNvSpPr/>
              <p:nvPr/>
            </p:nvSpPr>
            <p:spPr>
              <a:xfrm>
                <a:off x="1758217" y="3087343"/>
                <a:ext cx="673367" cy="67336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65" dirty="0">
                  <a:solidFill>
                    <a:schemeClr val="bg1"/>
                  </a:solidFill>
                </a:endParaRPr>
              </a:p>
            </p:txBody>
          </p:sp>
          <p:sp>
            <p:nvSpPr>
              <p:cNvPr id="34" name="Oval 58"/>
              <p:cNvSpPr/>
              <p:nvPr/>
            </p:nvSpPr>
            <p:spPr>
              <a:xfrm>
                <a:off x="1703480" y="3032606"/>
                <a:ext cx="782840" cy="782838"/>
              </a:xfrm>
              <a:prstGeom prst="ellipse">
                <a:avLst/>
              </a:prstGeom>
              <a:noFill/>
              <a:ln w="19050">
                <a:solidFill>
                  <a:schemeClr val="bg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65" dirty="0">
                  <a:solidFill>
                    <a:schemeClr val="bg1"/>
                  </a:solidFill>
                </a:endParaRPr>
              </a:p>
            </p:txBody>
          </p:sp>
        </p:grpSp>
        <p:grpSp>
          <p:nvGrpSpPr>
            <p:cNvPr id="30" name="Group 68"/>
            <p:cNvGrpSpPr/>
            <p:nvPr/>
          </p:nvGrpSpPr>
          <p:grpSpPr>
            <a:xfrm>
              <a:off x="6677010" y="1477217"/>
              <a:ext cx="733614" cy="2154555"/>
              <a:chOff x="1728094" y="1477217"/>
              <a:chExt cx="733614" cy="2154555"/>
            </a:xfrm>
          </p:grpSpPr>
          <p:sp>
            <p:nvSpPr>
              <p:cNvPr id="31" name="Text Placeholder 3"/>
              <p:cNvSpPr txBox="1"/>
              <p:nvPr/>
            </p:nvSpPr>
            <p:spPr>
              <a:xfrm>
                <a:off x="1863169" y="3216273"/>
                <a:ext cx="486224" cy="415499"/>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9200">
                  <a:spcBef>
                    <a:spcPct val="20000"/>
                  </a:spcBef>
                  <a:defRPr/>
                </a:pPr>
                <a:r>
                  <a:rPr lang="zh-CN" altLang="en-US" sz="1800" b="1" dirty="0">
                    <a:solidFill>
                      <a:schemeClr val="accent5"/>
                    </a:solidFill>
                    <a:latin typeface="微软雅黑" panose="020B0503020204020204" pitchFamily="34" charset="-122"/>
                    <a:ea typeface="微软雅黑" panose="020B0503020204020204" pitchFamily="34" charset="-122"/>
                  </a:rPr>
                  <a:t>输入标签</a:t>
                </a:r>
                <a:endParaRPr lang="en-US" altLang="zh-CN" sz="1800" b="1" dirty="0">
                  <a:solidFill>
                    <a:schemeClr val="accent5"/>
                  </a:solidFill>
                  <a:latin typeface="微软雅黑" panose="020B0503020204020204" pitchFamily="34" charset="-122"/>
                  <a:ea typeface="微软雅黑" panose="020B0503020204020204" pitchFamily="34" charset="-122"/>
                </a:endParaRPr>
              </a:p>
            </p:txBody>
          </p:sp>
          <p:sp>
            <p:nvSpPr>
              <p:cNvPr id="32" name="Rectangle 70"/>
              <p:cNvSpPr/>
              <p:nvPr/>
            </p:nvSpPr>
            <p:spPr>
              <a:xfrm>
                <a:off x="1728094" y="1477217"/>
                <a:ext cx="733614" cy="479651"/>
              </a:xfrm>
              <a:prstGeom prst="rect">
                <a:avLst/>
              </a:prstGeom>
            </p:spPr>
            <p:txBody>
              <a:bodyPr wrap="none">
                <a:spAutoFit/>
              </a:bodyPr>
              <a:lstStyle/>
              <a:p>
                <a:pPr algn="ctr" defTabSz="1219200">
                  <a:spcBef>
                    <a:spcPct val="20000"/>
                  </a:spcBef>
                  <a:defRPr/>
                </a:pPr>
                <a:r>
                  <a:rPr lang="en-US" sz="3555" b="1" dirty="0">
                    <a:solidFill>
                      <a:schemeClr val="bg1"/>
                    </a:solidFill>
                  </a:rPr>
                  <a:t>90%</a:t>
                </a:r>
                <a:endParaRPr lang="en-US" sz="3555" b="1" dirty="0">
                  <a:solidFill>
                    <a:schemeClr val="bg1"/>
                  </a:solidFill>
                </a:endParaRPr>
              </a:p>
            </p:txBody>
          </p:sp>
        </p:grpSp>
      </p:grpSp>
      <p:grpSp>
        <p:nvGrpSpPr>
          <p:cNvPr id="35" name="Group 78"/>
          <p:cNvGrpSpPr/>
          <p:nvPr/>
        </p:nvGrpSpPr>
        <p:grpSpPr>
          <a:xfrm>
            <a:off x="7132925" y="2507288"/>
            <a:ext cx="1228949" cy="2663083"/>
            <a:chOff x="5349694" y="1880466"/>
            <a:chExt cx="921712" cy="1997312"/>
          </a:xfrm>
        </p:grpSpPr>
        <p:sp>
          <p:nvSpPr>
            <p:cNvPr id="36" name="Rounded Rectangle 42"/>
            <p:cNvSpPr/>
            <p:nvPr/>
          </p:nvSpPr>
          <p:spPr>
            <a:xfrm>
              <a:off x="5349694" y="1880466"/>
              <a:ext cx="921712" cy="1997312"/>
            </a:xfrm>
            <a:prstGeom prst="roundRect">
              <a:avLst>
                <a:gd name="adj" fmla="val 50000"/>
              </a:avLst>
            </a:prstGeom>
            <a:solidFill>
              <a:schemeClr val="accent4"/>
            </a:solidFill>
            <a:ln>
              <a:noFill/>
            </a:ln>
            <a:effectLst>
              <a:outerShdw blurRad="50800" dist="38100" dir="13500000" algn="b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dirty="0"/>
            </a:p>
          </p:txBody>
        </p:sp>
        <p:grpSp>
          <p:nvGrpSpPr>
            <p:cNvPr id="37" name="Group 77"/>
            <p:cNvGrpSpPr/>
            <p:nvPr/>
          </p:nvGrpSpPr>
          <p:grpSpPr>
            <a:xfrm>
              <a:off x="5419130" y="1960262"/>
              <a:ext cx="782840" cy="1840285"/>
              <a:chOff x="5419130" y="1960262"/>
              <a:chExt cx="782840" cy="1840285"/>
            </a:xfrm>
          </p:grpSpPr>
          <p:grpSp>
            <p:nvGrpSpPr>
              <p:cNvPr id="38" name="Group 53"/>
              <p:cNvGrpSpPr/>
              <p:nvPr/>
            </p:nvGrpSpPr>
            <p:grpSpPr>
              <a:xfrm>
                <a:off x="5419130" y="3017709"/>
                <a:ext cx="782840" cy="782838"/>
                <a:chOff x="1703480" y="3032606"/>
                <a:chExt cx="782840" cy="782838"/>
              </a:xfrm>
            </p:grpSpPr>
            <p:sp>
              <p:nvSpPr>
                <p:cNvPr id="42" name="Oval 54"/>
                <p:cNvSpPr/>
                <p:nvPr/>
              </p:nvSpPr>
              <p:spPr>
                <a:xfrm>
                  <a:off x="1758217" y="3087343"/>
                  <a:ext cx="673367" cy="67336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65" dirty="0">
                    <a:solidFill>
                      <a:schemeClr val="bg1"/>
                    </a:solidFill>
                  </a:endParaRPr>
                </a:p>
              </p:txBody>
            </p:sp>
            <p:sp>
              <p:nvSpPr>
                <p:cNvPr id="43" name="Oval 55"/>
                <p:cNvSpPr/>
                <p:nvPr/>
              </p:nvSpPr>
              <p:spPr>
                <a:xfrm>
                  <a:off x="1703480" y="3032606"/>
                  <a:ext cx="782840" cy="782838"/>
                </a:xfrm>
                <a:prstGeom prst="ellipse">
                  <a:avLst/>
                </a:prstGeom>
                <a:noFill/>
                <a:ln w="19050">
                  <a:solidFill>
                    <a:schemeClr val="bg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65" dirty="0">
                    <a:solidFill>
                      <a:schemeClr val="bg1"/>
                    </a:solidFill>
                  </a:endParaRPr>
                </a:p>
              </p:txBody>
            </p:sp>
          </p:grpSp>
          <p:grpSp>
            <p:nvGrpSpPr>
              <p:cNvPr id="39" name="Group 71"/>
              <p:cNvGrpSpPr/>
              <p:nvPr/>
            </p:nvGrpSpPr>
            <p:grpSpPr>
              <a:xfrm>
                <a:off x="5441579" y="1960262"/>
                <a:ext cx="733614" cy="1673873"/>
                <a:chOff x="1728093" y="1865481"/>
                <a:chExt cx="733614" cy="1673873"/>
              </a:xfrm>
            </p:grpSpPr>
            <p:sp>
              <p:nvSpPr>
                <p:cNvPr id="40" name="Text Placeholder 3"/>
                <p:cNvSpPr txBox="1"/>
                <p:nvPr/>
              </p:nvSpPr>
              <p:spPr>
                <a:xfrm>
                  <a:off x="1865803" y="3123855"/>
                  <a:ext cx="480462" cy="415499"/>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9200">
                    <a:spcBef>
                      <a:spcPct val="20000"/>
                    </a:spcBef>
                    <a:defRPr/>
                  </a:pPr>
                  <a:r>
                    <a:rPr lang="zh-CN" altLang="en-US" sz="1800" b="1" dirty="0">
                      <a:solidFill>
                        <a:schemeClr val="accent4"/>
                      </a:solidFill>
                      <a:latin typeface="微软雅黑" panose="020B0503020204020204" pitchFamily="34" charset="-122"/>
                      <a:ea typeface="微软雅黑" panose="020B0503020204020204" pitchFamily="34" charset="-122"/>
                    </a:rPr>
                    <a:t>输入标签</a:t>
                  </a:r>
                  <a:endParaRPr lang="en-US" altLang="zh-CN" sz="1800" b="1" dirty="0">
                    <a:solidFill>
                      <a:schemeClr val="accent4"/>
                    </a:solidFill>
                    <a:latin typeface="微软雅黑" panose="020B0503020204020204" pitchFamily="34" charset="-122"/>
                    <a:ea typeface="微软雅黑" panose="020B0503020204020204" pitchFamily="34" charset="-122"/>
                  </a:endParaRPr>
                </a:p>
              </p:txBody>
            </p:sp>
            <p:sp>
              <p:nvSpPr>
                <p:cNvPr id="41" name="Rectangle 73"/>
                <p:cNvSpPr/>
                <p:nvPr/>
              </p:nvSpPr>
              <p:spPr>
                <a:xfrm>
                  <a:off x="1728093" y="1865481"/>
                  <a:ext cx="733614" cy="479650"/>
                </a:xfrm>
                <a:prstGeom prst="rect">
                  <a:avLst/>
                </a:prstGeom>
              </p:spPr>
              <p:txBody>
                <a:bodyPr wrap="none">
                  <a:spAutoFit/>
                </a:bodyPr>
                <a:lstStyle/>
                <a:p>
                  <a:pPr algn="ctr" defTabSz="1219200">
                    <a:spcBef>
                      <a:spcPct val="20000"/>
                    </a:spcBef>
                    <a:defRPr/>
                  </a:pPr>
                  <a:r>
                    <a:rPr lang="en-US" sz="3555" b="1" dirty="0">
                      <a:solidFill>
                        <a:schemeClr val="bg1"/>
                      </a:solidFill>
                    </a:rPr>
                    <a:t>70%</a:t>
                  </a:r>
                  <a:endParaRPr lang="en-US" sz="3555" b="1" dirty="0">
                    <a:solidFill>
                      <a:schemeClr val="bg1"/>
                    </a:solidFill>
                  </a:endParaRPr>
                </a:p>
              </p:txBody>
            </p:sp>
          </p:grpSp>
        </p:grpSp>
      </p:grpSp>
      <p:sp>
        <p:nvSpPr>
          <p:cNvPr id="44" name="TextBox 107"/>
          <p:cNvSpPr txBox="1"/>
          <p:nvPr/>
        </p:nvSpPr>
        <p:spPr>
          <a:xfrm>
            <a:off x="1034781" y="5612315"/>
            <a:ext cx="10122441" cy="8679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defPPr>
              <a:defRPr lang="zh-CN"/>
            </a:defPPr>
            <a:lvl1pPr algn="ctr">
              <a:lnSpc>
                <a:spcPct val="130000"/>
              </a:lnSpc>
              <a:spcBef>
                <a:spcPct val="0"/>
              </a:spcBef>
              <a:buFont typeface="Arial" panose="020B0604020202020204" pitchFamily="34" charset="0"/>
              <a:buNone/>
              <a:defRPr sz="1400">
                <a:solidFill>
                  <a:schemeClr val="tx1">
                    <a:lumMod val="65000"/>
                    <a:lumOff val="35000"/>
                  </a:schemeClr>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latin typeface="微软雅黑" panose="020B0503020204020204" pitchFamily="34" charset="-122"/>
                <a:ea typeface="微软雅黑" panose="020B0503020204020204" pitchFamily="34" charset="-122"/>
              </a:defRPr>
            </a:lvl9pPr>
          </a:lstStyle>
          <a:p>
            <a:pPr>
              <a:lnSpc>
                <a:spcPct val="120000"/>
              </a:lnSpc>
            </a:pPr>
            <a:r>
              <a:rPr lang="zh-CN" altLang="en-US" dirty="0">
                <a:solidFill>
                  <a:schemeClr val="accent1"/>
                </a:solidFill>
                <a:sym typeface="微软雅黑" panose="020B0503020204020204" pitchFamily="34" charset="-122"/>
              </a:rPr>
              <a:t>在此录入上述图表的综合描述说明，在此录入上述图表的综合描述说明，在此录入上述图表的综合描述说明。在此录入上述图表的描述说明，在此录入上述图表的综合描述说明，在此录入上述图表的综合描述说明，在此录入上述图表的综合描述说明，在此录入上述图表的综合描述说明，在此录入上述图表的综合描述说明。</a:t>
            </a:r>
            <a:endParaRPr lang="zh-CN" altLang="en-US" dirty="0">
              <a:solidFill>
                <a:schemeClr val="accent1"/>
              </a:solidFill>
              <a:sym typeface="微软雅黑" panose="020B0503020204020204" pitchFamily="34" charset="-122"/>
            </a:endParaRPr>
          </a:p>
        </p:txBody>
      </p:sp>
      <p:sp>
        <p:nvSpPr>
          <p:cNvPr id="45" name="文本框 13"/>
          <p:cNvSpPr txBox="1"/>
          <p:nvPr/>
        </p:nvSpPr>
        <p:spPr>
          <a:xfrm>
            <a:off x="2271306" y="2794682"/>
            <a:ext cx="1072669" cy="812522"/>
          </a:xfrm>
          <a:prstGeom prst="rect">
            <a:avLst/>
          </a:prstGeom>
          <a:noFill/>
        </p:spPr>
        <p:txBody>
          <a:bodyPr wrap="square" lIns="91435" tIns="45716" rIns="91435" bIns="45716" rtlCol="0">
            <a:spAutoFit/>
          </a:bodyPr>
          <a:lstStyle/>
          <a:p>
            <a:pPr>
              <a:lnSpc>
                <a:spcPct val="120000"/>
              </a:lnSpc>
              <a:spcBef>
                <a:spcPct val="0"/>
              </a:spcBef>
              <a:buNone/>
            </a:pPr>
            <a:r>
              <a:rPr lang="zh-CN" altLang="en-US" sz="13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a:t>
            </a:r>
            <a:endParaRPr lang="zh-CN" altLang="en-US" sz="13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6" name="文本框 13"/>
          <p:cNvSpPr txBox="1"/>
          <p:nvPr/>
        </p:nvSpPr>
        <p:spPr>
          <a:xfrm>
            <a:off x="3908265" y="3192861"/>
            <a:ext cx="1058228" cy="812522"/>
          </a:xfrm>
          <a:prstGeom prst="rect">
            <a:avLst/>
          </a:prstGeom>
          <a:noFill/>
        </p:spPr>
        <p:txBody>
          <a:bodyPr wrap="square" lIns="91435" tIns="45716" rIns="91435" bIns="45716" rtlCol="0">
            <a:spAutoFit/>
          </a:bodyPr>
          <a:lstStyle/>
          <a:p>
            <a:pPr>
              <a:lnSpc>
                <a:spcPct val="120000"/>
              </a:lnSpc>
              <a:spcBef>
                <a:spcPct val="0"/>
              </a:spcBef>
              <a:buNone/>
            </a:pPr>
            <a:r>
              <a:rPr lang="zh-CN" altLang="en-US" sz="13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a:t>
            </a:r>
            <a:endParaRPr lang="zh-CN" altLang="en-US" sz="13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7" name="文本框 13"/>
          <p:cNvSpPr txBox="1"/>
          <p:nvPr/>
        </p:nvSpPr>
        <p:spPr>
          <a:xfrm>
            <a:off x="8870594" y="2794682"/>
            <a:ext cx="1072669" cy="812522"/>
          </a:xfrm>
          <a:prstGeom prst="rect">
            <a:avLst/>
          </a:prstGeom>
          <a:noFill/>
        </p:spPr>
        <p:txBody>
          <a:bodyPr wrap="square" lIns="91435" tIns="45716" rIns="91435" bIns="45716" rtlCol="0">
            <a:spAutoFit/>
          </a:bodyPr>
          <a:lstStyle/>
          <a:p>
            <a:pPr>
              <a:lnSpc>
                <a:spcPct val="120000"/>
              </a:lnSpc>
              <a:spcBef>
                <a:spcPct val="0"/>
              </a:spcBef>
              <a:buNone/>
            </a:pPr>
            <a:r>
              <a:rPr lang="zh-CN" altLang="en-US" sz="13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a:t>
            </a:r>
            <a:endParaRPr lang="zh-CN" altLang="en-US" sz="13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8" name="文本框 13"/>
          <p:cNvSpPr txBox="1"/>
          <p:nvPr/>
        </p:nvSpPr>
        <p:spPr>
          <a:xfrm>
            <a:off x="7230245" y="3192861"/>
            <a:ext cx="1058228" cy="812522"/>
          </a:xfrm>
          <a:prstGeom prst="rect">
            <a:avLst/>
          </a:prstGeom>
          <a:noFill/>
        </p:spPr>
        <p:txBody>
          <a:bodyPr wrap="square" lIns="91435" tIns="45716" rIns="91435" bIns="45716" rtlCol="0">
            <a:spAutoFit/>
          </a:bodyPr>
          <a:lstStyle/>
          <a:p>
            <a:pPr>
              <a:lnSpc>
                <a:spcPct val="120000"/>
              </a:lnSpc>
              <a:spcBef>
                <a:spcPct val="0"/>
              </a:spcBef>
              <a:buNone/>
            </a:pPr>
            <a:r>
              <a:rPr lang="zh-CN" altLang="en-US" sz="13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a:t>
            </a:r>
            <a:endParaRPr lang="zh-CN" altLang="en-US" sz="13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9" name="文本框 13"/>
          <p:cNvSpPr txBox="1"/>
          <p:nvPr/>
        </p:nvSpPr>
        <p:spPr>
          <a:xfrm>
            <a:off x="5562251" y="2055347"/>
            <a:ext cx="1058228" cy="1532719"/>
          </a:xfrm>
          <a:prstGeom prst="rect">
            <a:avLst/>
          </a:prstGeom>
          <a:noFill/>
        </p:spPr>
        <p:txBody>
          <a:bodyPr wrap="square" lIns="91435" tIns="45716" rIns="91435" bIns="45716" rtlCol="0">
            <a:spAutoFit/>
          </a:bodyPr>
          <a:lstStyle/>
          <a:p>
            <a:pPr>
              <a:lnSpc>
                <a:spcPct val="120000"/>
              </a:lnSpc>
              <a:spcBef>
                <a:spcPct val="0"/>
              </a:spcBef>
              <a:buNone/>
            </a:pPr>
            <a:r>
              <a:rPr lang="zh-CN" altLang="en-US" sz="13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在此录入上述图表的综合描述说明，在此录入上述图表的综合描述说明</a:t>
            </a:r>
            <a:endParaRPr lang="zh-CN" altLang="en-US" sz="13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600" advClick="0" advTm="5000">
        <p14:prism isInverted="1"/>
      </p:transition>
    </mc:Choice>
    <mc:Fallback>
      <p:transition spd="slow" advClick="0" advTm="500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14:presetBounceEnd="40000">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14:bounceEnd="40000">
                                          <p:cBhvr additive="base">
                                            <p:cTn id="7" dur="500" fill="hold"/>
                                            <p:tgtEl>
                                              <p:spTgt spid="3"/>
                                            </p:tgtEl>
                                            <p:attrNameLst>
                                              <p:attrName>ppt_x</p:attrName>
                                            </p:attrNameLst>
                                          </p:cBhvr>
                                          <p:tavLst>
                                            <p:tav tm="0">
                                              <p:val>
                                                <p:strVal val="#ppt_x"/>
                                              </p:val>
                                            </p:tav>
                                            <p:tav tm="100000">
                                              <p:val>
                                                <p:strVal val="#ppt_x"/>
                                              </p:val>
                                            </p:tav>
                                          </p:tavLst>
                                        </p:anim>
                                        <p:anim calcmode="lin" valueType="num" p14:bounceEnd="40000">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nodeType="afterEffect" p14:presetBounceEnd="40000">
                                      <p:stCondLst>
                                        <p:cond delay="0"/>
                                      </p:stCondLst>
                                      <p:childTnLst>
                                        <p:set>
                                          <p:cBhvr>
                                            <p:cTn id="11" dur="1" fill="hold">
                                              <p:stCondLst>
                                                <p:cond delay="0"/>
                                              </p:stCondLst>
                                            </p:cTn>
                                            <p:tgtEl>
                                              <p:spTgt spid="11"/>
                                            </p:tgtEl>
                                            <p:attrNameLst>
                                              <p:attrName>style.visibility</p:attrName>
                                            </p:attrNameLst>
                                          </p:cBhvr>
                                          <p:to>
                                            <p:strVal val="visible"/>
                                          </p:to>
                                        </p:set>
                                        <p:anim calcmode="lin" valueType="num" p14:bounceEnd="40000">
                                          <p:cBhvr additive="base">
                                            <p:cTn id="12" dur="500" fill="hold"/>
                                            <p:tgtEl>
                                              <p:spTgt spid="11"/>
                                            </p:tgtEl>
                                            <p:attrNameLst>
                                              <p:attrName>ppt_x</p:attrName>
                                            </p:attrNameLst>
                                          </p:cBhvr>
                                          <p:tavLst>
                                            <p:tav tm="0">
                                              <p:val>
                                                <p:strVal val="#ppt_x"/>
                                              </p:val>
                                            </p:tav>
                                            <p:tav tm="100000">
                                              <p:val>
                                                <p:strVal val="#ppt_x"/>
                                              </p:val>
                                            </p:tav>
                                          </p:tavLst>
                                        </p:anim>
                                        <p:anim calcmode="lin" valueType="num" p14:bounceEnd="40000">
                                          <p:cBhvr additive="base">
                                            <p:cTn id="13" dur="500" fill="hold"/>
                                            <p:tgtEl>
                                              <p:spTgt spid="11"/>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nodeType="afterEffect" p14:presetBounceEnd="40000">
                                      <p:stCondLst>
                                        <p:cond delay="0"/>
                                      </p:stCondLst>
                                      <p:childTnLst>
                                        <p:set>
                                          <p:cBhvr>
                                            <p:cTn id="16" dur="1" fill="hold">
                                              <p:stCondLst>
                                                <p:cond delay="0"/>
                                              </p:stCondLst>
                                            </p:cTn>
                                            <p:tgtEl>
                                              <p:spTgt spid="19"/>
                                            </p:tgtEl>
                                            <p:attrNameLst>
                                              <p:attrName>style.visibility</p:attrName>
                                            </p:attrNameLst>
                                          </p:cBhvr>
                                          <p:to>
                                            <p:strVal val="visible"/>
                                          </p:to>
                                        </p:set>
                                        <p:anim calcmode="lin" valueType="num" p14:bounceEnd="40000">
                                          <p:cBhvr additive="base">
                                            <p:cTn id="17" dur="500" fill="hold"/>
                                            <p:tgtEl>
                                              <p:spTgt spid="19"/>
                                            </p:tgtEl>
                                            <p:attrNameLst>
                                              <p:attrName>ppt_x</p:attrName>
                                            </p:attrNameLst>
                                          </p:cBhvr>
                                          <p:tavLst>
                                            <p:tav tm="0">
                                              <p:val>
                                                <p:strVal val="#ppt_x"/>
                                              </p:val>
                                            </p:tav>
                                            <p:tav tm="100000">
                                              <p:val>
                                                <p:strVal val="#ppt_x"/>
                                              </p:val>
                                            </p:tav>
                                          </p:tavLst>
                                        </p:anim>
                                        <p:anim calcmode="lin" valueType="num" p14:bounceEnd="40000">
                                          <p:cBhvr additive="base">
                                            <p:cTn id="18" dur="500" fill="hold"/>
                                            <p:tgtEl>
                                              <p:spTgt spid="19"/>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fill="hold" nodeType="afterEffect" p14:presetBounceEnd="40000">
                                      <p:stCondLst>
                                        <p:cond delay="0"/>
                                      </p:stCondLst>
                                      <p:childTnLst>
                                        <p:set>
                                          <p:cBhvr>
                                            <p:cTn id="21" dur="1" fill="hold">
                                              <p:stCondLst>
                                                <p:cond delay="0"/>
                                              </p:stCondLst>
                                            </p:cTn>
                                            <p:tgtEl>
                                              <p:spTgt spid="35"/>
                                            </p:tgtEl>
                                            <p:attrNameLst>
                                              <p:attrName>style.visibility</p:attrName>
                                            </p:attrNameLst>
                                          </p:cBhvr>
                                          <p:to>
                                            <p:strVal val="visible"/>
                                          </p:to>
                                        </p:set>
                                        <p:anim calcmode="lin" valueType="num" p14:bounceEnd="40000">
                                          <p:cBhvr additive="base">
                                            <p:cTn id="22" dur="500" fill="hold"/>
                                            <p:tgtEl>
                                              <p:spTgt spid="35"/>
                                            </p:tgtEl>
                                            <p:attrNameLst>
                                              <p:attrName>ppt_x</p:attrName>
                                            </p:attrNameLst>
                                          </p:cBhvr>
                                          <p:tavLst>
                                            <p:tav tm="0">
                                              <p:val>
                                                <p:strVal val="#ppt_x"/>
                                              </p:val>
                                            </p:tav>
                                            <p:tav tm="100000">
                                              <p:val>
                                                <p:strVal val="#ppt_x"/>
                                              </p:val>
                                            </p:tav>
                                          </p:tavLst>
                                        </p:anim>
                                        <p:anim calcmode="lin" valueType="num" p14:bounceEnd="40000">
                                          <p:cBhvr additive="base">
                                            <p:cTn id="23" dur="500" fill="hold"/>
                                            <p:tgtEl>
                                              <p:spTgt spid="35"/>
                                            </p:tgtEl>
                                            <p:attrNameLst>
                                              <p:attrName>ppt_y</p:attrName>
                                            </p:attrNameLst>
                                          </p:cBhvr>
                                          <p:tavLst>
                                            <p:tav tm="0">
                                              <p:val>
                                                <p:strVal val="1+#ppt_h/2"/>
                                              </p:val>
                                            </p:tav>
                                            <p:tav tm="100000">
                                              <p:val>
                                                <p:strVal val="#ppt_y"/>
                                              </p:val>
                                            </p:tav>
                                          </p:tavLst>
                                        </p:anim>
                                      </p:childTnLst>
                                    </p:cTn>
                                  </p:par>
                                </p:childTnLst>
                              </p:cTn>
                            </p:par>
                            <p:par>
                              <p:cTn id="24" fill="hold">
                                <p:stCondLst>
                                  <p:cond delay="2000"/>
                                </p:stCondLst>
                                <p:childTnLst>
                                  <p:par>
                                    <p:cTn id="25" presetID="2" presetClass="entr" presetSubtype="4" fill="hold" nodeType="afterEffect" p14:presetBounceEnd="40000">
                                      <p:stCondLst>
                                        <p:cond delay="0"/>
                                      </p:stCondLst>
                                      <p:childTnLst>
                                        <p:set>
                                          <p:cBhvr>
                                            <p:cTn id="26" dur="1" fill="hold">
                                              <p:stCondLst>
                                                <p:cond delay="0"/>
                                              </p:stCondLst>
                                            </p:cTn>
                                            <p:tgtEl>
                                              <p:spTgt spid="27"/>
                                            </p:tgtEl>
                                            <p:attrNameLst>
                                              <p:attrName>style.visibility</p:attrName>
                                            </p:attrNameLst>
                                          </p:cBhvr>
                                          <p:to>
                                            <p:strVal val="visible"/>
                                          </p:to>
                                        </p:set>
                                        <p:anim calcmode="lin" valueType="num" p14:bounceEnd="40000">
                                          <p:cBhvr additive="base">
                                            <p:cTn id="27" dur="500" fill="hold"/>
                                            <p:tgtEl>
                                              <p:spTgt spid="27"/>
                                            </p:tgtEl>
                                            <p:attrNameLst>
                                              <p:attrName>ppt_x</p:attrName>
                                            </p:attrNameLst>
                                          </p:cBhvr>
                                          <p:tavLst>
                                            <p:tav tm="0">
                                              <p:val>
                                                <p:strVal val="#ppt_x"/>
                                              </p:val>
                                            </p:tav>
                                            <p:tav tm="100000">
                                              <p:val>
                                                <p:strVal val="#ppt_x"/>
                                              </p:val>
                                            </p:tav>
                                          </p:tavLst>
                                        </p:anim>
                                        <p:anim calcmode="lin" valueType="num" p14:bounceEnd="40000">
                                          <p:cBhvr additive="base">
                                            <p:cTn id="28" dur="500" fill="hold"/>
                                            <p:tgtEl>
                                              <p:spTgt spid="27"/>
                                            </p:tgtEl>
                                            <p:attrNameLst>
                                              <p:attrName>ppt_y</p:attrName>
                                            </p:attrNameLst>
                                          </p:cBhvr>
                                          <p:tavLst>
                                            <p:tav tm="0">
                                              <p:val>
                                                <p:strVal val="1+#ppt_h/2"/>
                                              </p:val>
                                            </p:tav>
                                            <p:tav tm="100000">
                                              <p:val>
                                                <p:strVal val="#ppt_y"/>
                                              </p:val>
                                            </p:tav>
                                          </p:tavLst>
                                        </p:anim>
                                      </p:childTnLst>
                                    </p:cTn>
                                  </p:par>
                                </p:childTnLst>
                              </p:cTn>
                            </p:par>
                            <p:par>
                              <p:cTn id="29" fill="hold">
                                <p:stCondLst>
                                  <p:cond delay="2500"/>
                                </p:stCondLst>
                                <p:childTnLst>
                                  <p:par>
                                    <p:cTn id="30" presetID="9" presetClass="entr" presetSubtype="0" fill="hold" grpId="0" nodeType="afterEffect">
                                      <p:stCondLst>
                                        <p:cond delay="0"/>
                                      </p:stCondLst>
                                      <p:childTnLst>
                                        <p:set>
                                          <p:cBhvr>
                                            <p:cTn id="31" dur="1" fill="hold">
                                              <p:stCondLst>
                                                <p:cond delay="0"/>
                                              </p:stCondLst>
                                            </p:cTn>
                                            <p:tgtEl>
                                              <p:spTgt spid="45"/>
                                            </p:tgtEl>
                                            <p:attrNameLst>
                                              <p:attrName>style.visibility</p:attrName>
                                            </p:attrNameLst>
                                          </p:cBhvr>
                                          <p:to>
                                            <p:strVal val="visible"/>
                                          </p:to>
                                        </p:set>
                                        <p:animEffect transition="in" filter="dissolve">
                                          <p:cBhvr>
                                            <p:cTn id="32" dur="500"/>
                                            <p:tgtEl>
                                              <p:spTgt spid="45"/>
                                            </p:tgtEl>
                                          </p:cBhvr>
                                        </p:animEffect>
                                      </p:childTnLst>
                                    </p:cTn>
                                  </p:par>
                                  <p:par>
                                    <p:cTn id="33" presetID="9" presetClass="entr" presetSubtype="0" fill="hold" grpId="0" nodeType="withEffect">
                                      <p:stCondLst>
                                        <p:cond delay="0"/>
                                      </p:stCondLst>
                                      <p:childTnLst>
                                        <p:set>
                                          <p:cBhvr>
                                            <p:cTn id="34" dur="1" fill="hold">
                                              <p:stCondLst>
                                                <p:cond delay="0"/>
                                              </p:stCondLst>
                                            </p:cTn>
                                            <p:tgtEl>
                                              <p:spTgt spid="46"/>
                                            </p:tgtEl>
                                            <p:attrNameLst>
                                              <p:attrName>style.visibility</p:attrName>
                                            </p:attrNameLst>
                                          </p:cBhvr>
                                          <p:to>
                                            <p:strVal val="visible"/>
                                          </p:to>
                                        </p:set>
                                        <p:animEffect transition="in" filter="dissolve">
                                          <p:cBhvr>
                                            <p:cTn id="35" dur="500"/>
                                            <p:tgtEl>
                                              <p:spTgt spid="46"/>
                                            </p:tgtEl>
                                          </p:cBhvr>
                                        </p:animEffect>
                                      </p:childTnLst>
                                    </p:cTn>
                                  </p:par>
                                  <p:par>
                                    <p:cTn id="36" presetID="9" presetClass="entr" presetSubtype="0" fill="hold" grpId="0" nodeType="withEffect">
                                      <p:stCondLst>
                                        <p:cond delay="0"/>
                                      </p:stCondLst>
                                      <p:childTnLst>
                                        <p:set>
                                          <p:cBhvr>
                                            <p:cTn id="37" dur="1" fill="hold">
                                              <p:stCondLst>
                                                <p:cond delay="0"/>
                                              </p:stCondLst>
                                            </p:cTn>
                                            <p:tgtEl>
                                              <p:spTgt spid="47"/>
                                            </p:tgtEl>
                                            <p:attrNameLst>
                                              <p:attrName>style.visibility</p:attrName>
                                            </p:attrNameLst>
                                          </p:cBhvr>
                                          <p:to>
                                            <p:strVal val="visible"/>
                                          </p:to>
                                        </p:set>
                                        <p:animEffect transition="in" filter="dissolve">
                                          <p:cBhvr>
                                            <p:cTn id="38" dur="500"/>
                                            <p:tgtEl>
                                              <p:spTgt spid="47"/>
                                            </p:tgtEl>
                                          </p:cBhvr>
                                        </p:animEffect>
                                      </p:childTnLst>
                                    </p:cTn>
                                  </p:par>
                                  <p:par>
                                    <p:cTn id="39" presetID="9" presetClass="entr" presetSubtype="0" fill="hold" grpId="0" nodeType="withEffect">
                                      <p:stCondLst>
                                        <p:cond delay="0"/>
                                      </p:stCondLst>
                                      <p:childTnLst>
                                        <p:set>
                                          <p:cBhvr>
                                            <p:cTn id="40" dur="1" fill="hold">
                                              <p:stCondLst>
                                                <p:cond delay="0"/>
                                              </p:stCondLst>
                                            </p:cTn>
                                            <p:tgtEl>
                                              <p:spTgt spid="48"/>
                                            </p:tgtEl>
                                            <p:attrNameLst>
                                              <p:attrName>style.visibility</p:attrName>
                                            </p:attrNameLst>
                                          </p:cBhvr>
                                          <p:to>
                                            <p:strVal val="visible"/>
                                          </p:to>
                                        </p:set>
                                        <p:animEffect transition="in" filter="dissolve">
                                          <p:cBhvr>
                                            <p:cTn id="41" dur="500"/>
                                            <p:tgtEl>
                                              <p:spTgt spid="48"/>
                                            </p:tgtEl>
                                          </p:cBhvr>
                                        </p:animEffect>
                                      </p:childTnLst>
                                    </p:cTn>
                                  </p:par>
                                  <p:par>
                                    <p:cTn id="42" presetID="9" presetClass="entr" presetSubtype="0" fill="hold" grpId="0" nodeType="withEffect">
                                      <p:stCondLst>
                                        <p:cond delay="0"/>
                                      </p:stCondLst>
                                      <p:childTnLst>
                                        <p:set>
                                          <p:cBhvr>
                                            <p:cTn id="43" dur="1" fill="hold">
                                              <p:stCondLst>
                                                <p:cond delay="0"/>
                                              </p:stCondLst>
                                            </p:cTn>
                                            <p:tgtEl>
                                              <p:spTgt spid="49"/>
                                            </p:tgtEl>
                                            <p:attrNameLst>
                                              <p:attrName>style.visibility</p:attrName>
                                            </p:attrNameLst>
                                          </p:cBhvr>
                                          <p:to>
                                            <p:strVal val="visible"/>
                                          </p:to>
                                        </p:set>
                                        <p:animEffect transition="in" filter="dissolve">
                                          <p:cBhvr>
                                            <p:cTn id="44" dur="500"/>
                                            <p:tgtEl>
                                              <p:spTgt spid="49"/>
                                            </p:tgtEl>
                                          </p:cBhvr>
                                        </p:animEffect>
                                      </p:childTnLst>
                                    </p:cTn>
                                  </p:par>
                                </p:childTnLst>
                              </p:cTn>
                            </p:par>
                            <p:par>
                              <p:cTn id="45" fill="hold">
                                <p:stCondLst>
                                  <p:cond delay="3000"/>
                                </p:stCondLst>
                                <p:childTnLst>
                                  <p:par>
                                    <p:cTn id="46" presetID="18" presetClass="entr" presetSubtype="3" fill="hold" nodeType="afterEffect">
                                      <p:stCondLst>
                                        <p:cond delay="250"/>
                                      </p:stCondLst>
                                      <p:childTnLst>
                                        <p:set>
                                          <p:cBhvr>
                                            <p:cTn id="47" dur="1" fill="hold">
                                              <p:stCondLst>
                                                <p:cond delay="0"/>
                                              </p:stCondLst>
                                            </p:cTn>
                                            <p:tgtEl>
                                              <p:spTgt spid="2"/>
                                            </p:tgtEl>
                                            <p:attrNameLst>
                                              <p:attrName>style.visibility</p:attrName>
                                            </p:attrNameLst>
                                          </p:cBhvr>
                                          <p:to>
                                            <p:strVal val="visible"/>
                                          </p:to>
                                        </p:set>
                                        <p:animEffect transition="in" filter="strips(upRight)">
                                          <p:cBhvr>
                                            <p:cTn id="48" dur="500"/>
                                            <p:tgtEl>
                                              <p:spTgt spid="2"/>
                                            </p:tgtEl>
                                          </p:cBhvr>
                                        </p:animEffect>
                                      </p:childTnLst>
                                    </p:cTn>
                                  </p:par>
                                </p:childTnLst>
                              </p:cTn>
                            </p:par>
                            <p:par>
                              <p:cTn id="49" fill="hold">
                                <p:stCondLst>
                                  <p:cond delay="3750"/>
                                </p:stCondLst>
                                <p:childTnLst>
                                  <p:par>
                                    <p:cTn id="50" presetID="10" presetClass="entr" presetSubtype="0" fill="hold" grpId="0" nodeType="afterEffect">
                                      <p:stCondLst>
                                        <p:cond delay="0"/>
                                      </p:stCondLst>
                                      <p:childTnLst>
                                        <p:set>
                                          <p:cBhvr>
                                            <p:cTn id="51" dur="1" fill="hold">
                                              <p:stCondLst>
                                                <p:cond delay="0"/>
                                              </p:stCondLst>
                                            </p:cTn>
                                            <p:tgtEl>
                                              <p:spTgt spid="44"/>
                                            </p:tgtEl>
                                            <p:attrNameLst>
                                              <p:attrName>style.visibility</p:attrName>
                                            </p:attrNameLst>
                                          </p:cBhvr>
                                          <p:to>
                                            <p:strVal val="visible"/>
                                          </p:to>
                                        </p:set>
                                        <p:animEffect transition="in" filter="fade">
                                          <p:cBhvr>
                                            <p:cTn id="52"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p:bldP spid="45" grpId="0"/>
          <p:bldP spid="46" grpId="0"/>
          <p:bldP spid="47" grpId="0"/>
          <p:bldP spid="48" grpId="0"/>
          <p:bldP spid="49"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11"/>
                                            </p:tgtEl>
                                            <p:attrNameLst>
                                              <p:attrName>style.visibility</p:attrName>
                                            </p:attrNameLst>
                                          </p:cBhvr>
                                          <p:to>
                                            <p:strVal val="visible"/>
                                          </p:to>
                                        </p:set>
                                        <p:anim calcmode="lin" valueType="num">
                                          <p:cBhvr additive="base">
                                            <p:cTn id="12" dur="500" fill="hold"/>
                                            <p:tgtEl>
                                              <p:spTgt spid="11"/>
                                            </p:tgtEl>
                                            <p:attrNameLst>
                                              <p:attrName>ppt_x</p:attrName>
                                            </p:attrNameLst>
                                          </p:cBhvr>
                                          <p:tavLst>
                                            <p:tav tm="0">
                                              <p:val>
                                                <p:strVal val="#ppt_x"/>
                                              </p:val>
                                            </p:tav>
                                            <p:tav tm="100000">
                                              <p:val>
                                                <p:strVal val="#ppt_x"/>
                                              </p:val>
                                            </p:tav>
                                          </p:tavLst>
                                        </p:anim>
                                        <p:anim calcmode="lin" valueType="num">
                                          <p:cBhvr additive="base">
                                            <p:cTn id="13" dur="500" fill="hold"/>
                                            <p:tgtEl>
                                              <p:spTgt spid="11"/>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nodeType="afterEffect">
                                      <p:stCondLst>
                                        <p:cond delay="0"/>
                                      </p:stCondLst>
                                      <p:childTnLst>
                                        <p:set>
                                          <p:cBhvr>
                                            <p:cTn id="16" dur="1" fill="hold">
                                              <p:stCondLst>
                                                <p:cond delay="0"/>
                                              </p:stCondLst>
                                            </p:cTn>
                                            <p:tgtEl>
                                              <p:spTgt spid="19"/>
                                            </p:tgtEl>
                                            <p:attrNameLst>
                                              <p:attrName>style.visibility</p:attrName>
                                            </p:attrNameLst>
                                          </p:cBhvr>
                                          <p:to>
                                            <p:strVal val="visible"/>
                                          </p:to>
                                        </p:set>
                                        <p:anim calcmode="lin" valueType="num">
                                          <p:cBhvr additive="base">
                                            <p:cTn id="17" dur="500" fill="hold"/>
                                            <p:tgtEl>
                                              <p:spTgt spid="19"/>
                                            </p:tgtEl>
                                            <p:attrNameLst>
                                              <p:attrName>ppt_x</p:attrName>
                                            </p:attrNameLst>
                                          </p:cBhvr>
                                          <p:tavLst>
                                            <p:tav tm="0">
                                              <p:val>
                                                <p:strVal val="#ppt_x"/>
                                              </p:val>
                                            </p:tav>
                                            <p:tav tm="100000">
                                              <p:val>
                                                <p:strVal val="#ppt_x"/>
                                              </p:val>
                                            </p:tav>
                                          </p:tavLst>
                                        </p:anim>
                                        <p:anim calcmode="lin" valueType="num">
                                          <p:cBhvr additive="base">
                                            <p:cTn id="18" dur="500" fill="hold"/>
                                            <p:tgtEl>
                                              <p:spTgt spid="19"/>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fill="hold" nodeType="afterEffect">
                                      <p:stCondLst>
                                        <p:cond delay="0"/>
                                      </p:stCondLst>
                                      <p:childTnLst>
                                        <p:set>
                                          <p:cBhvr>
                                            <p:cTn id="21" dur="1" fill="hold">
                                              <p:stCondLst>
                                                <p:cond delay="0"/>
                                              </p:stCondLst>
                                            </p:cTn>
                                            <p:tgtEl>
                                              <p:spTgt spid="35"/>
                                            </p:tgtEl>
                                            <p:attrNameLst>
                                              <p:attrName>style.visibility</p:attrName>
                                            </p:attrNameLst>
                                          </p:cBhvr>
                                          <p:to>
                                            <p:strVal val="visible"/>
                                          </p:to>
                                        </p:set>
                                        <p:anim calcmode="lin" valueType="num">
                                          <p:cBhvr additive="base">
                                            <p:cTn id="22" dur="500" fill="hold"/>
                                            <p:tgtEl>
                                              <p:spTgt spid="35"/>
                                            </p:tgtEl>
                                            <p:attrNameLst>
                                              <p:attrName>ppt_x</p:attrName>
                                            </p:attrNameLst>
                                          </p:cBhvr>
                                          <p:tavLst>
                                            <p:tav tm="0">
                                              <p:val>
                                                <p:strVal val="#ppt_x"/>
                                              </p:val>
                                            </p:tav>
                                            <p:tav tm="100000">
                                              <p:val>
                                                <p:strVal val="#ppt_x"/>
                                              </p:val>
                                            </p:tav>
                                          </p:tavLst>
                                        </p:anim>
                                        <p:anim calcmode="lin" valueType="num">
                                          <p:cBhvr additive="base">
                                            <p:cTn id="23" dur="500" fill="hold"/>
                                            <p:tgtEl>
                                              <p:spTgt spid="35"/>
                                            </p:tgtEl>
                                            <p:attrNameLst>
                                              <p:attrName>ppt_y</p:attrName>
                                            </p:attrNameLst>
                                          </p:cBhvr>
                                          <p:tavLst>
                                            <p:tav tm="0">
                                              <p:val>
                                                <p:strVal val="1+#ppt_h/2"/>
                                              </p:val>
                                            </p:tav>
                                            <p:tav tm="100000">
                                              <p:val>
                                                <p:strVal val="#ppt_y"/>
                                              </p:val>
                                            </p:tav>
                                          </p:tavLst>
                                        </p:anim>
                                      </p:childTnLst>
                                    </p:cTn>
                                  </p:par>
                                </p:childTnLst>
                              </p:cTn>
                            </p:par>
                            <p:par>
                              <p:cTn id="24" fill="hold">
                                <p:stCondLst>
                                  <p:cond delay="2000"/>
                                </p:stCondLst>
                                <p:childTnLst>
                                  <p:par>
                                    <p:cTn id="25" presetID="2" presetClass="entr" presetSubtype="4" fill="hold" nodeType="afterEffect">
                                      <p:stCondLst>
                                        <p:cond delay="0"/>
                                      </p:stCondLst>
                                      <p:childTnLst>
                                        <p:set>
                                          <p:cBhvr>
                                            <p:cTn id="26" dur="1" fill="hold">
                                              <p:stCondLst>
                                                <p:cond delay="0"/>
                                              </p:stCondLst>
                                            </p:cTn>
                                            <p:tgtEl>
                                              <p:spTgt spid="27"/>
                                            </p:tgtEl>
                                            <p:attrNameLst>
                                              <p:attrName>style.visibility</p:attrName>
                                            </p:attrNameLst>
                                          </p:cBhvr>
                                          <p:to>
                                            <p:strVal val="visible"/>
                                          </p:to>
                                        </p:set>
                                        <p:anim calcmode="lin" valueType="num">
                                          <p:cBhvr additive="base">
                                            <p:cTn id="27" dur="500" fill="hold"/>
                                            <p:tgtEl>
                                              <p:spTgt spid="27"/>
                                            </p:tgtEl>
                                            <p:attrNameLst>
                                              <p:attrName>ppt_x</p:attrName>
                                            </p:attrNameLst>
                                          </p:cBhvr>
                                          <p:tavLst>
                                            <p:tav tm="0">
                                              <p:val>
                                                <p:strVal val="#ppt_x"/>
                                              </p:val>
                                            </p:tav>
                                            <p:tav tm="100000">
                                              <p:val>
                                                <p:strVal val="#ppt_x"/>
                                              </p:val>
                                            </p:tav>
                                          </p:tavLst>
                                        </p:anim>
                                        <p:anim calcmode="lin" valueType="num">
                                          <p:cBhvr additive="base">
                                            <p:cTn id="28" dur="500" fill="hold"/>
                                            <p:tgtEl>
                                              <p:spTgt spid="27"/>
                                            </p:tgtEl>
                                            <p:attrNameLst>
                                              <p:attrName>ppt_y</p:attrName>
                                            </p:attrNameLst>
                                          </p:cBhvr>
                                          <p:tavLst>
                                            <p:tav tm="0">
                                              <p:val>
                                                <p:strVal val="1+#ppt_h/2"/>
                                              </p:val>
                                            </p:tav>
                                            <p:tav tm="100000">
                                              <p:val>
                                                <p:strVal val="#ppt_y"/>
                                              </p:val>
                                            </p:tav>
                                          </p:tavLst>
                                        </p:anim>
                                      </p:childTnLst>
                                    </p:cTn>
                                  </p:par>
                                </p:childTnLst>
                              </p:cTn>
                            </p:par>
                            <p:par>
                              <p:cTn id="29" fill="hold">
                                <p:stCondLst>
                                  <p:cond delay="2500"/>
                                </p:stCondLst>
                                <p:childTnLst>
                                  <p:par>
                                    <p:cTn id="30" presetID="9" presetClass="entr" presetSubtype="0" fill="hold" grpId="0" nodeType="afterEffect">
                                      <p:stCondLst>
                                        <p:cond delay="0"/>
                                      </p:stCondLst>
                                      <p:childTnLst>
                                        <p:set>
                                          <p:cBhvr>
                                            <p:cTn id="31" dur="1" fill="hold">
                                              <p:stCondLst>
                                                <p:cond delay="0"/>
                                              </p:stCondLst>
                                            </p:cTn>
                                            <p:tgtEl>
                                              <p:spTgt spid="45"/>
                                            </p:tgtEl>
                                            <p:attrNameLst>
                                              <p:attrName>style.visibility</p:attrName>
                                            </p:attrNameLst>
                                          </p:cBhvr>
                                          <p:to>
                                            <p:strVal val="visible"/>
                                          </p:to>
                                        </p:set>
                                        <p:animEffect transition="in" filter="dissolve">
                                          <p:cBhvr>
                                            <p:cTn id="32" dur="500"/>
                                            <p:tgtEl>
                                              <p:spTgt spid="45"/>
                                            </p:tgtEl>
                                          </p:cBhvr>
                                        </p:animEffect>
                                      </p:childTnLst>
                                    </p:cTn>
                                  </p:par>
                                  <p:par>
                                    <p:cTn id="33" presetID="9" presetClass="entr" presetSubtype="0" fill="hold" grpId="0" nodeType="withEffect">
                                      <p:stCondLst>
                                        <p:cond delay="0"/>
                                      </p:stCondLst>
                                      <p:childTnLst>
                                        <p:set>
                                          <p:cBhvr>
                                            <p:cTn id="34" dur="1" fill="hold">
                                              <p:stCondLst>
                                                <p:cond delay="0"/>
                                              </p:stCondLst>
                                            </p:cTn>
                                            <p:tgtEl>
                                              <p:spTgt spid="46"/>
                                            </p:tgtEl>
                                            <p:attrNameLst>
                                              <p:attrName>style.visibility</p:attrName>
                                            </p:attrNameLst>
                                          </p:cBhvr>
                                          <p:to>
                                            <p:strVal val="visible"/>
                                          </p:to>
                                        </p:set>
                                        <p:animEffect transition="in" filter="dissolve">
                                          <p:cBhvr>
                                            <p:cTn id="35" dur="500"/>
                                            <p:tgtEl>
                                              <p:spTgt spid="46"/>
                                            </p:tgtEl>
                                          </p:cBhvr>
                                        </p:animEffect>
                                      </p:childTnLst>
                                    </p:cTn>
                                  </p:par>
                                  <p:par>
                                    <p:cTn id="36" presetID="9" presetClass="entr" presetSubtype="0" fill="hold" grpId="0" nodeType="withEffect">
                                      <p:stCondLst>
                                        <p:cond delay="0"/>
                                      </p:stCondLst>
                                      <p:childTnLst>
                                        <p:set>
                                          <p:cBhvr>
                                            <p:cTn id="37" dur="1" fill="hold">
                                              <p:stCondLst>
                                                <p:cond delay="0"/>
                                              </p:stCondLst>
                                            </p:cTn>
                                            <p:tgtEl>
                                              <p:spTgt spid="47"/>
                                            </p:tgtEl>
                                            <p:attrNameLst>
                                              <p:attrName>style.visibility</p:attrName>
                                            </p:attrNameLst>
                                          </p:cBhvr>
                                          <p:to>
                                            <p:strVal val="visible"/>
                                          </p:to>
                                        </p:set>
                                        <p:animEffect transition="in" filter="dissolve">
                                          <p:cBhvr>
                                            <p:cTn id="38" dur="500"/>
                                            <p:tgtEl>
                                              <p:spTgt spid="47"/>
                                            </p:tgtEl>
                                          </p:cBhvr>
                                        </p:animEffect>
                                      </p:childTnLst>
                                    </p:cTn>
                                  </p:par>
                                  <p:par>
                                    <p:cTn id="39" presetID="9" presetClass="entr" presetSubtype="0" fill="hold" grpId="0" nodeType="withEffect">
                                      <p:stCondLst>
                                        <p:cond delay="0"/>
                                      </p:stCondLst>
                                      <p:childTnLst>
                                        <p:set>
                                          <p:cBhvr>
                                            <p:cTn id="40" dur="1" fill="hold">
                                              <p:stCondLst>
                                                <p:cond delay="0"/>
                                              </p:stCondLst>
                                            </p:cTn>
                                            <p:tgtEl>
                                              <p:spTgt spid="48"/>
                                            </p:tgtEl>
                                            <p:attrNameLst>
                                              <p:attrName>style.visibility</p:attrName>
                                            </p:attrNameLst>
                                          </p:cBhvr>
                                          <p:to>
                                            <p:strVal val="visible"/>
                                          </p:to>
                                        </p:set>
                                        <p:animEffect transition="in" filter="dissolve">
                                          <p:cBhvr>
                                            <p:cTn id="41" dur="500"/>
                                            <p:tgtEl>
                                              <p:spTgt spid="48"/>
                                            </p:tgtEl>
                                          </p:cBhvr>
                                        </p:animEffect>
                                      </p:childTnLst>
                                    </p:cTn>
                                  </p:par>
                                  <p:par>
                                    <p:cTn id="42" presetID="9" presetClass="entr" presetSubtype="0" fill="hold" grpId="0" nodeType="withEffect">
                                      <p:stCondLst>
                                        <p:cond delay="0"/>
                                      </p:stCondLst>
                                      <p:childTnLst>
                                        <p:set>
                                          <p:cBhvr>
                                            <p:cTn id="43" dur="1" fill="hold">
                                              <p:stCondLst>
                                                <p:cond delay="0"/>
                                              </p:stCondLst>
                                            </p:cTn>
                                            <p:tgtEl>
                                              <p:spTgt spid="49"/>
                                            </p:tgtEl>
                                            <p:attrNameLst>
                                              <p:attrName>style.visibility</p:attrName>
                                            </p:attrNameLst>
                                          </p:cBhvr>
                                          <p:to>
                                            <p:strVal val="visible"/>
                                          </p:to>
                                        </p:set>
                                        <p:animEffect transition="in" filter="dissolve">
                                          <p:cBhvr>
                                            <p:cTn id="44" dur="500"/>
                                            <p:tgtEl>
                                              <p:spTgt spid="49"/>
                                            </p:tgtEl>
                                          </p:cBhvr>
                                        </p:animEffect>
                                      </p:childTnLst>
                                    </p:cTn>
                                  </p:par>
                                </p:childTnLst>
                              </p:cTn>
                            </p:par>
                            <p:par>
                              <p:cTn id="45" fill="hold">
                                <p:stCondLst>
                                  <p:cond delay="3000"/>
                                </p:stCondLst>
                                <p:childTnLst>
                                  <p:par>
                                    <p:cTn id="46" presetID="18" presetClass="entr" presetSubtype="3" fill="hold" nodeType="afterEffect">
                                      <p:stCondLst>
                                        <p:cond delay="250"/>
                                      </p:stCondLst>
                                      <p:childTnLst>
                                        <p:set>
                                          <p:cBhvr>
                                            <p:cTn id="47" dur="1" fill="hold">
                                              <p:stCondLst>
                                                <p:cond delay="0"/>
                                              </p:stCondLst>
                                            </p:cTn>
                                            <p:tgtEl>
                                              <p:spTgt spid="2"/>
                                            </p:tgtEl>
                                            <p:attrNameLst>
                                              <p:attrName>style.visibility</p:attrName>
                                            </p:attrNameLst>
                                          </p:cBhvr>
                                          <p:to>
                                            <p:strVal val="visible"/>
                                          </p:to>
                                        </p:set>
                                        <p:animEffect transition="in" filter="strips(upRight)">
                                          <p:cBhvr>
                                            <p:cTn id="48" dur="500"/>
                                            <p:tgtEl>
                                              <p:spTgt spid="2"/>
                                            </p:tgtEl>
                                          </p:cBhvr>
                                        </p:animEffect>
                                      </p:childTnLst>
                                    </p:cTn>
                                  </p:par>
                                </p:childTnLst>
                              </p:cTn>
                            </p:par>
                            <p:par>
                              <p:cTn id="49" fill="hold">
                                <p:stCondLst>
                                  <p:cond delay="3750"/>
                                </p:stCondLst>
                                <p:childTnLst>
                                  <p:par>
                                    <p:cTn id="50" presetID="10" presetClass="entr" presetSubtype="0" fill="hold" grpId="0" nodeType="afterEffect">
                                      <p:stCondLst>
                                        <p:cond delay="0"/>
                                      </p:stCondLst>
                                      <p:childTnLst>
                                        <p:set>
                                          <p:cBhvr>
                                            <p:cTn id="51" dur="1" fill="hold">
                                              <p:stCondLst>
                                                <p:cond delay="0"/>
                                              </p:stCondLst>
                                            </p:cTn>
                                            <p:tgtEl>
                                              <p:spTgt spid="44"/>
                                            </p:tgtEl>
                                            <p:attrNameLst>
                                              <p:attrName>style.visibility</p:attrName>
                                            </p:attrNameLst>
                                          </p:cBhvr>
                                          <p:to>
                                            <p:strVal val="visible"/>
                                          </p:to>
                                        </p:set>
                                        <p:animEffect transition="in" filter="fade">
                                          <p:cBhvr>
                                            <p:cTn id="52"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p:bldP spid="45" grpId="0"/>
          <p:bldP spid="46" grpId="0"/>
          <p:bldP spid="47" grpId="0"/>
          <p:bldP spid="48" grpId="0"/>
          <p:bldP spid="49" grpId="0"/>
        </p:bldLst>
      </p:timing>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570818" y="1772710"/>
            <a:ext cx="4878915" cy="4815416"/>
            <a:chOff x="3570818" y="1772710"/>
            <a:chExt cx="4878915" cy="4815416"/>
          </a:xfrm>
        </p:grpSpPr>
        <p:sp>
          <p:nvSpPr>
            <p:cNvPr id="3" name="Line 42"/>
            <p:cNvSpPr>
              <a:spLocks noChangeShapeType="1"/>
            </p:cNvSpPr>
            <p:nvPr/>
          </p:nvSpPr>
          <p:spPr bwMode="auto">
            <a:xfrm>
              <a:off x="4980518" y="2217210"/>
              <a:ext cx="880533" cy="994833"/>
            </a:xfrm>
            <a:prstGeom prst="line">
              <a:avLst/>
            </a:prstGeom>
            <a:noFill/>
            <a:ln w="15875">
              <a:solidFill>
                <a:schemeClr val="tx1">
                  <a:lumMod val="75000"/>
                  <a:lumOff val="25000"/>
                </a:schemeClr>
              </a:solidFill>
              <a:miter lim="800000"/>
            </a:ln>
            <a:extLst>
              <a:ext uri="{909E8E84-426E-40DD-AFC4-6F175D3DCCD1}">
                <a14:hiddenFill xmlns:a14="http://schemas.microsoft.com/office/drawing/2010/main">
                  <a:noFill/>
                </a14:hiddenFill>
              </a:ext>
            </a:extLst>
          </p:spPr>
          <p:txBody>
            <a:bodyPr/>
            <a:lstStyle/>
            <a:p>
              <a:endParaRPr lang="zh-CN" altLang="en-US" sz="2400"/>
            </a:p>
          </p:txBody>
        </p:sp>
        <p:sp>
          <p:nvSpPr>
            <p:cNvPr id="4" name="Line 43"/>
            <p:cNvSpPr>
              <a:spLocks noChangeShapeType="1"/>
            </p:cNvSpPr>
            <p:nvPr/>
          </p:nvSpPr>
          <p:spPr bwMode="auto">
            <a:xfrm flipH="1">
              <a:off x="5861052" y="2276477"/>
              <a:ext cx="1263649" cy="935567"/>
            </a:xfrm>
            <a:prstGeom prst="line">
              <a:avLst/>
            </a:prstGeom>
            <a:noFill/>
            <a:ln w="15875">
              <a:solidFill>
                <a:schemeClr val="tx1">
                  <a:lumMod val="75000"/>
                  <a:lumOff val="25000"/>
                </a:schemeClr>
              </a:solidFill>
              <a:miter lim="800000"/>
            </a:ln>
            <a:extLst>
              <a:ext uri="{909E8E84-426E-40DD-AFC4-6F175D3DCCD1}">
                <a14:hiddenFill xmlns:a14="http://schemas.microsoft.com/office/drawing/2010/main">
                  <a:noFill/>
                </a14:hiddenFill>
              </a:ext>
            </a:extLst>
          </p:spPr>
          <p:txBody>
            <a:bodyPr/>
            <a:lstStyle/>
            <a:p>
              <a:endParaRPr lang="zh-CN" altLang="en-US" sz="2400"/>
            </a:p>
          </p:txBody>
        </p:sp>
        <p:sp>
          <p:nvSpPr>
            <p:cNvPr id="5" name="Line 44"/>
            <p:cNvSpPr>
              <a:spLocks noChangeShapeType="1"/>
            </p:cNvSpPr>
            <p:nvPr/>
          </p:nvSpPr>
          <p:spPr bwMode="auto">
            <a:xfrm flipH="1" flipV="1">
              <a:off x="5861051" y="3212043"/>
              <a:ext cx="1208616" cy="230716"/>
            </a:xfrm>
            <a:prstGeom prst="line">
              <a:avLst/>
            </a:prstGeom>
            <a:noFill/>
            <a:ln w="15875">
              <a:solidFill>
                <a:schemeClr val="tx1">
                  <a:lumMod val="75000"/>
                  <a:lumOff val="25000"/>
                </a:schemeClr>
              </a:solidFill>
              <a:miter lim="800000"/>
            </a:ln>
            <a:extLst>
              <a:ext uri="{909E8E84-426E-40DD-AFC4-6F175D3DCCD1}">
                <a14:hiddenFill xmlns:a14="http://schemas.microsoft.com/office/drawing/2010/main">
                  <a:noFill/>
                </a14:hiddenFill>
              </a:ext>
            </a:extLst>
          </p:spPr>
          <p:txBody>
            <a:bodyPr/>
            <a:lstStyle/>
            <a:p>
              <a:endParaRPr lang="zh-CN" altLang="en-US" sz="2400"/>
            </a:p>
          </p:txBody>
        </p:sp>
        <p:sp>
          <p:nvSpPr>
            <p:cNvPr id="6" name="Line 45"/>
            <p:cNvSpPr>
              <a:spLocks noChangeShapeType="1"/>
            </p:cNvSpPr>
            <p:nvPr/>
          </p:nvSpPr>
          <p:spPr bwMode="auto">
            <a:xfrm flipV="1">
              <a:off x="4205818" y="3212044"/>
              <a:ext cx="1655233" cy="80433"/>
            </a:xfrm>
            <a:prstGeom prst="line">
              <a:avLst/>
            </a:prstGeom>
            <a:noFill/>
            <a:ln w="15875">
              <a:solidFill>
                <a:schemeClr val="tx1">
                  <a:lumMod val="75000"/>
                  <a:lumOff val="25000"/>
                </a:schemeClr>
              </a:solidFill>
              <a:miter lim="800000"/>
            </a:ln>
            <a:extLst>
              <a:ext uri="{909E8E84-426E-40DD-AFC4-6F175D3DCCD1}">
                <a14:hiddenFill xmlns:a14="http://schemas.microsoft.com/office/drawing/2010/main">
                  <a:noFill/>
                </a14:hiddenFill>
              </a:ext>
            </a:extLst>
          </p:spPr>
          <p:txBody>
            <a:bodyPr/>
            <a:lstStyle/>
            <a:p>
              <a:endParaRPr lang="zh-CN" altLang="en-US" sz="2400"/>
            </a:p>
          </p:txBody>
        </p:sp>
        <p:sp>
          <p:nvSpPr>
            <p:cNvPr id="7" name="Line 46"/>
            <p:cNvSpPr>
              <a:spLocks noChangeShapeType="1"/>
            </p:cNvSpPr>
            <p:nvPr/>
          </p:nvSpPr>
          <p:spPr bwMode="auto">
            <a:xfrm flipH="1" flipV="1">
              <a:off x="4019551" y="4147609"/>
              <a:ext cx="776816" cy="279400"/>
            </a:xfrm>
            <a:prstGeom prst="line">
              <a:avLst/>
            </a:prstGeom>
            <a:noFill/>
            <a:ln w="15875">
              <a:solidFill>
                <a:schemeClr val="tx1">
                  <a:lumMod val="75000"/>
                  <a:lumOff val="25000"/>
                </a:schemeClr>
              </a:solidFill>
              <a:miter lim="800000"/>
            </a:ln>
            <a:extLst>
              <a:ext uri="{909E8E84-426E-40DD-AFC4-6F175D3DCCD1}">
                <a14:hiddenFill xmlns:a14="http://schemas.microsoft.com/office/drawing/2010/main">
                  <a:noFill/>
                </a14:hiddenFill>
              </a:ext>
            </a:extLst>
          </p:spPr>
          <p:txBody>
            <a:bodyPr/>
            <a:lstStyle/>
            <a:p>
              <a:endParaRPr lang="zh-CN" altLang="en-US" sz="2400"/>
            </a:p>
          </p:txBody>
        </p:sp>
        <p:sp>
          <p:nvSpPr>
            <p:cNvPr id="8" name="Line 47"/>
            <p:cNvSpPr>
              <a:spLocks noChangeShapeType="1"/>
            </p:cNvSpPr>
            <p:nvPr/>
          </p:nvSpPr>
          <p:spPr bwMode="auto">
            <a:xfrm flipH="1">
              <a:off x="3856567" y="4427010"/>
              <a:ext cx="939800" cy="620183"/>
            </a:xfrm>
            <a:prstGeom prst="line">
              <a:avLst/>
            </a:prstGeom>
            <a:noFill/>
            <a:ln w="15875">
              <a:solidFill>
                <a:schemeClr val="tx1">
                  <a:lumMod val="75000"/>
                  <a:lumOff val="25000"/>
                </a:schemeClr>
              </a:solidFill>
              <a:miter lim="800000"/>
            </a:ln>
            <a:extLst>
              <a:ext uri="{909E8E84-426E-40DD-AFC4-6F175D3DCCD1}">
                <a14:hiddenFill xmlns:a14="http://schemas.microsoft.com/office/drawing/2010/main">
                  <a:noFill/>
                </a14:hiddenFill>
              </a:ext>
            </a:extLst>
          </p:spPr>
          <p:txBody>
            <a:bodyPr/>
            <a:lstStyle/>
            <a:p>
              <a:endParaRPr lang="zh-CN" altLang="en-US" sz="2400"/>
            </a:p>
          </p:txBody>
        </p:sp>
        <p:sp>
          <p:nvSpPr>
            <p:cNvPr id="9" name="Line 48"/>
            <p:cNvSpPr>
              <a:spLocks noChangeShapeType="1"/>
            </p:cNvSpPr>
            <p:nvPr/>
          </p:nvSpPr>
          <p:spPr bwMode="auto">
            <a:xfrm>
              <a:off x="4796367" y="4427010"/>
              <a:ext cx="0" cy="986367"/>
            </a:xfrm>
            <a:prstGeom prst="line">
              <a:avLst/>
            </a:prstGeom>
            <a:noFill/>
            <a:ln w="15875">
              <a:solidFill>
                <a:schemeClr val="tx1">
                  <a:lumMod val="75000"/>
                  <a:lumOff val="25000"/>
                </a:schemeClr>
              </a:solidFill>
              <a:miter lim="800000"/>
            </a:ln>
            <a:extLst>
              <a:ext uri="{909E8E84-426E-40DD-AFC4-6F175D3DCCD1}">
                <a14:hiddenFill xmlns:a14="http://schemas.microsoft.com/office/drawing/2010/main">
                  <a:noFill/>
                </a14:hiddenFill>
              </a:ext>
            </a:extLst>
          </p:spPr>
          <p:txBody>
            <a:bodyPr/>
            <a:lstStyle/>
            <a:p>
              <a:endParaRPr lang="zh-CN" altLang="en-US" sz="2400"/>
            </a:p>
          </p:txBody>
        </p:sp>
        <p:sp>
          <p:nvSpPr>
            <p:cNvPr id="10" name="Line 49"/>
            <p:cNvSpPr>
              <a:spLocks noChangeShapeType="1"/>
            </p:cNvSpPr>
            <p:nvPr/>
          </p:nvSpPr>
          <p:spPr bwMode="auto">
            <a:xfrm flipH="1">
              <a:off x="6614584" y="4877859"/>
              <a:ext cx="406400" cy="819151"/>
            </a:xfrm>
            <a:prstGeom prst="line">
              <a:avLst/>
            </a:prstGeom>
            <a:noFill/>
            <a:ln w="15875">
              <a:solidFill>
                <a:schemeClr val="tx1">
                  <a:lumMod val="75000"/>
                  <a:lumOff val="25000"/>
                </a:schemeClr>
              </a:solidFill>
              <a:miter lim="800000"/>
            </a:ln>
            <a:extLst>
              <a:ext uri="{909E8E84-426E-40DD-AFC4-6F175D3DCCD1}">
                <a14:hiddenFill xmlns:a14="http://schemas.microsoft.com/office/drawing/2010/main">
                  <a:noFill/>
                </a14:hiddenFill>
              </a:ext>
            </a:extLst>
          </p:spPr>
          <p:txBody>
            <a:bodyPr/>
            <a:lstStyle/>
            <a:p>
              <a:endParaRPr lang="zh-CN" altLang="en-US" sz="2400"/>
            </a:p>
          </p:txBody>
        </p:sp>
        <p:sp>
          <p:nvSpPr>
            <p:cNvPr id="11" name="Line 50"/>
            <p:cNvSpPr>
              <a:spLocks noChangeShapeType="1"/>
            </p:cNvSpPr>
            <p:nvPr/>
          </p:nvSpPr>
          <p:spPr bwMode="auto">
            <a:xfrm>
              <a:off x="7020984" y="4877859"/>
              <a:ext cx="1024467" cy="499533"/>
            </a:xfrm>
            <a:prstGeom prst="line">
              <a:avLst/>
            </a:prstGeom>
            <a:noFill/>
            <a:ln w="15875">
              <a:solidFill>
                <a:schemeClr val="tx1">
                  <a:lumMod val="75000"/>
                  <a:lumOff val="25000"/>
                </a:schemeClr>
              </a:solidFill>
              <a:miter lim="800000"/>
            </a:ln>
            <a:extLst>
              <a:ext uri="{909E8E84-426E-40DD-AFC4-6F175D3DCCD1}">
                <a14:hiddenFill xmlns:a14="http://schemas.microsoft.com/office/drawing/2010/main">
                  <a:noFill/>
                </a14:hiddenFill>
              </a:ext>
            </a:extLst>
          </p:spPr>
          <p:txBody>
            <a:bodyPr/>
            <a:lstStyle/>
            <a:p>
              <a:endParaRPr lang="zh-CN" altLang="en-US" sz="2400"/>
            </a:p>
          </p:txBody>
        </p:sp>
        <p:sp>
          <p:nvSpPr>
            <p:cNvPr id="12" name="Line 51"/>
            <p:cNvSpPr>
              <a:spLocks noChangeShapeType="1"/>
            </p:cNvSpPr>
            <p:nvPr/>
          </p:nvSpPr>
          <p:spPr bwMode="auto">
            <a:xfrm flipV="1">
              <a:off x="7020985" y="4147610"/>
              <a:ext cx="613833" cy="730249"/>
            </a:xfrm>
            <a:prstGeom prst="line">
              <a:avLst/>
            </a:prstGeom>
            <a:noFill/>
            <a:ln w="15875">
              <a:solidFill>
                <a:schemeClr val="tx1">
                  <a:lumMod val="75000"/>
                  <a:lumOff val="25000"/>
                </a:schemeClr>
              </a:solidFill>
              <a:miter lim="800000"/>
            </a:ln>
            <a:extLst>
              <a:ext uri="{909E8E84-426E-40DD-AFC4-6F175D3DCCD1}">
                <a14:hiddenFill xmlns:a14="http://schemas.microsoft.com/office/drawing/2010/main">
                  <a:noFill/>
                </a14:hiddenFill>
              </a:ext>
            </a:extLst>
          </p:spPr>
          <p:txBody>
            <a:bodyPr/>
            <a:lstStyle/>
            <a:p>
              <a:endParaRPr lang="zh-CN" altLang="en-US" sz="2400"/>
            </a:p>
          </p:txBody>
        </p:sp>
        <p:sp>
          <p:nvSpPr>
            <p:cNvPr id="13" name="Rectangle 52"/>
            <p:cNvSpPr>
              <a:spLocks noChangeArrowheads="1"/>
            </p:cNvSpPr>
            <p:nvPr/>
          </p:nvSpPr>
          <p:spPr bwMode="auto">
            <a:xfrm>
              <a:off x="5721351" y="3923243"/>
              <a:ext cx="279400" cy="2093383"/>
            </a:xfrm>
            <a:prstGeom prst="rect">
              <a:avLst/>
            </a:prstGeom>
            <a:solidFill>
              <a:schemeClr val="accent4"/>
            </a:solidFill>
            <a:ln>
              <a:noFill/>
            </a:ln>
            <a:effectLst>
              <a:outerShdw blurRad="63500" sx="101000" sy="101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lstStyle/>
            <a:p>
              <a:endParaRPr lang="zh-CN" altLang="en-US" sz="2400"/>
            </a:p>
          </p:txBody>
        </p:sp>
        <p:sp>
          <p:nvSpPr>
            <p:cNvPr id="14" name="Freeform 53"/>
            <p:cNvSpPr/>
            <p:nvPr/>
          </p:nvSpPr>
          <p:spPr bwMode="auto">
            <a:xfrm>
              <a:off x="5564718" y="6016626"/>
              <a:ext cx="590549" cy="571500"/>
            </a:xfrm>
            <a:custGeom>
              <a:avLst/>
              <a:gdLst>
                <a:gd name="T0" fmla="*/ 140 w 279"/>
                <a:gd name="T1" fmla="*/ 270 h 270"/>
                <a:gd name="T2" fmla="*/ 0 w 279"/>
                <a:gd name="T3" fmla="*/ 0 h 270"/>
                <a:gd name="T4" fmla="*/ 279 w 279"/>
                <a:gd name="T5" fmla="*/ 0 h 270"/>
                <a:gd name="T6" fmla="*/ 140 w 279"/>
                <a:gd name="T7" fmla="*/ 270 h 270"/>
              </a:gdLst>
              <a:ahLst/>
              <a:cxnLst>
                <a:cxn ang="0">
                  <a:pos x="T0" y="T1"/>
                </a:cxn>
                <a:cxn ang="0">
                  <a:pos x="T2" y="T3"/>
                </a:cxn>
                <a:cxn ang="0">
                  <a:pos x="T4" y="T5"/>
                </a:cxn>
                <a:cxn ang="0">
                  <a:pos x="T6" y="T7"/>
                </a:cxn>
              </a:cxnLst>
              <a:rect l="0" t="0" r="r" b="b"/>
              <a:pathLst>
                <a:path w="279" h="270">
                  <a:moveTo>
                    <a:pt x="140" y="270"/>
                  </a:moveTo>
                  <a:lnTo>
                    <a:pt x="0" y="0"/>
                  </a:lnTo>
                  <a:lnTo>
                    <a:pt x="279" y="0"/>
                  </a:lnTo>
                  <a:lnTo>
                    <a:pt x="140" y="270"/>
                  </a:lnTo>
                  <a:close/>
                </a:path>
              </a:pathLst>
            </a:custGeom>
            <a:solidFill>
              <a:schemeClr val="accent1"/>
            </a:solidFill>
            <a:ln>
              <a:noFill/>
            </a:ln>
            <a:effectLst>
              <a:outerShdw blurRad="63500" sx="101000" sy="101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lstStyle/>
            <a:p>
              <a:endParaRPr lang="zh-CN" altLang="en-US" sz="2400"/>
            </a:p>
          </p:txBody>
        </p:sp>
        <p:sp>
          <p:nvSpPr>
            <p:cNvPr id="15" name="Freeform 54"/>
            <p:cNvSpPr/>
            <p:nvPr/>
          </p:nvSpPr>
          <p:spPr bwMode="auto">
            <a:xfrm>
              <a:off x="5799667" y="6467477"/>
              <a:ext cx="120651" cy="120649"/>
            </a:xfrm>
            <a:custGeom>
              <a:avLst/>
              <a:gdLst>
                <a:gd name="T0" fmla="*/ 29 w 57"/>
                <a:gd name="T1" fmla="*/ 57 h 57"/>
                <a:gd name="T2" fmla="*/ 0 w 57"/>
                <a:gd name="T3" fmla="*/ 0 h 57"/>
                <a:gd name="T4" fmla="*/ 57 w 57"/>
                <a:gd name="T5" fmla="*/ 0 h 57"/>
                <a:gd name="T6" fmla="*/ 29 w 57"/>
                <a:gd name="T7" fmla="*/ 57 h 57"/>
              </a:gdLst>
              <a:ahLst/>
              <a:cxnLst>
                <a:cxn ang="0">
                  <a:pos x="T0" y="T1"/>
                </a:cxn>
                <a:cxn ang="0">
                  <a:pos x="T2" y="T3"/>
                </a:cxn>
                <a:cxn ang="0">
                  <a:pos x="T4" y="T5"/>
                </a:cxn>
                <a:cxn ang="0">
                  <a:pos x="T6" y="T7"/>
                </a:cxn>
              </a:cxnLst>
              <a:rect l="0" t="0" r="r" b="b"/>
              <a:pathLst>
                <a:path w="57" h="57">
                  <a:moveTo>
                    <a:pt x="29" y="57"/>
                  </a:moveTo>
                  <a:lnTo>
                    <a:pt x="0" y="0"/>
                  </a:lnTo>
                  <a:lnTo>
                    <a:pt x="57" y="0"/>
                  </a:lnTo>
                  <a:lnTo>
                    <a:pt x="29" y="57"/>
                  </a:ln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p>
          </p:txBody>
        </p:sp>
        <p:sp>
          <p:nvSpPr>
            <p:cNvPr id="16" name="Freeform 55"/>
            <p:cNvSpPr/>
            <p:nvPr/>
          </p:nvSpPr>
          <p:spPr bwMode="auto">
            <a:xfrm>
              <a:off x="5035551" y="4352926"/>
              <a:ext cx="685800" cy="1663700"/>
            </a:xfrm>
            <a:custGeom>
              <a:avLst/>
              <a:gdLst>
                <a:gd name="T0" fmla="*/ 324 w 324"/>
                <a:gd name="T1" fmla="*/ 0 h 786"/>
                <a:gd name="T2" fmla="*/ 324 w 324"/>
                <a:gd name="T3" fmla="*/ 0 h 786"/>
                <a:gd name="T4" fmla="*/ 324 w 324"/>
                <a:gd name="T5" fmla="*/ 0 h 786"/>
                <a:gd name="T6" fmla="*/ 250 w 324"/>
                <a:gd name="T7" fmla="*/ 0 h 786"/>
                <a:gd name="T8" fmla="*/ 250 w 324"/>
                <a:gd name="T9" fmla="*/ 0 h 786"/>
                <a:gd name="T10" fmla="*/ 0 w 324"/>
                <a:gd name="T11" fmla="*/ 0 h 786"/>
                <a:gd name="T12" fmla="*/ 0 w 324"/>
                <a:gd name="T13" fmla="*/ 73 h 786"/>
                <a:gd name="T14" fmla="*/ 250 w 324"/>
                <a:gd name="T15" fmla="*/ 73 h 786"/>
                <a:gd name="T16" fmla="*/ 250 w 324"/>
                <a:gd name="T17" fmla="*/ 786 h 786"/>
                <a:gd name="T18" fmla="*/ 324 w 324"/>
                <a:gd name="T19" fmla="*/ 786 h 786"/>
                <a:gd name="T20" fmla="*/ 324 w 324"/>
                <a:gd name="T21" fmla="*/ 73 h 786"/>
                <a:gd name="T22" fmla="*/ 324 w 324"/>
                <a:gd name="T23" fmla="*/ 73 h 786"/>
                <a:gd name="T24" fmla="*/ 324 w 324"/>
                <a:gd name="T25" fmla="*/ 0 h 7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24" h="786">
                  <a:moveTo>
                    <a:pt x="324" y="0"/>
                  </a:moveTo>
                  <a:lnTo>
                    <a:pt x="324" y="0"/>
                  </a:lnTo>
                  <a:lnTo>
                    <a:pt x="324" y="0"/>
                  </a:lnTo>
                  <a:lnTo>
                    <a:pt x="250" y="0"/>
                  </a:lnTo>
                  <a:lnTo>
                    <a:pt x="250" y="0"/>
                  </a:lnTo>
                  <a:lnTo>
                    <a:pt x="0" y="0"/>
                  </a:lnTo>
                  <a:lnTo>
                    <a:pt x="0" y="73"/>
                  </a:lnTo>
                  <a:lnTo>
                    <a:pt x="250" y="73"/>
                  </a:lnTo>
                  <a:lnTo>
                    <a:pt x="250" y="786"/>
                  </a:lnTo>
                  <a:lnTo>
                    <a:pt x="324" y="786"/>
                  </a:lnTo>
                  <a:lnTo>
                    <a:pt x="324" y="73"/>
                  </a:lnTo>
                  <a:lnTo>
                    <a:pt x="324" y="73"/>
                  </a:lnTo>
                  <a:lnTo>
                    <a:pt x="324" y="0"/>
                  </a:lnTo>
                  <a:close/>
                </a:path>
              </a:pathLst>
            </a:custGeom>
            <a:solidFill>
              <a:schemeClr val="accent3"/>
            </a:solidFill>
            <a:ln>
              <a:noFill/>
            </a:ln>
            <a:effectLst>
              <a:outerShdw blurRad="63500" sx="101000" sy="101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lstStyle/>
            <a:p>
              <a:endParaRPr lang="zh-CN" altLang="en-US" sz="2400"/>
            </a:p>
          </p:txBody>
        </p:sp>
        <p:sp>
          <p:nvSpPr>
            <p:cNvPr id="17" name="Freeform 56"/>
            <p:cNvSpPr/>
            <p:nvPr/>
          </p:nvSpPr>
          <p:spPr bwMode="auto">
            <a:xfrm>
              <a:off x="6000752" y="4801659"/>
              <a:ext cx="613833" cy="1214967"/>
            </a:xfrm>
            <a:custGeom>
              <a:avLst/>
              <a:gdLst>
                <a:gd name="T0" fmla="*/ 290 w 290"/>
                <a:gd name="T1" fmla="*/ 0 h 574"/>
                <a:gd name="T2" fmla="*/ 73 w 290"/>
                <a:gd name="T3" fmla="*/ 0 h 574"/>
                <a:gd name="T4" fmla="*/ 0 w 290"/>
                <a:gd name="T5" fmla="*/ 0 h 574"/>
                <a:gd name="T6" fmla="*/ 0 w 290"/>
                <a:gd name="T7" fmla="*/ 74 h 574"/>
                <a:gd name="T8" fmla="*/ 0 w 290"/>
                <a:gd name="T9" fmla="*/ 574 h 574"/>
                <a:gd name="T10" fmla="*/ 73 w 290"/>
                <a:gd name="T11" fmla="*/ 574 h 574"/>
                <a:gd name="T12" fmla="*/ 73 w 290"/>
                <a:gd name="T13" fmla="*/ 74 h 574"/>
                <a:gd name="T14" fmla="*/ 290 w 290"/>
                <a:gd name="T15" fmla="*/ 74 h 574"/>
                <a:gd name="T16" fmla="*/ 290 w 290"/>
                <a:gd name="T17" fmla="*/ 0 h 5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0" h="574">
                  <a:moveTo>
                    <a:pt x="290" y="0"/>
                  </a:moveTo>
                  <a:lnTo>
                    <a:pt x="73" y="0"/>
                  </a:lnTo>
                  <a:lnTo>
                    <a:pt x="0" y="0"/>
                  </a:lnTo>
                  <a:lnTo>
                    <a:pt x="0" y="74"/>
                  </a:lnTo>
                  <a:lnTo>
                    <a:pt x="0" y="574"/>
                  </a:lnTo>
                  <a:lnTo>
                    <a:pt x="73" y="574"/>
                  </a:lnTo>
                  <a:lnTo>
                    <a:pt x="73" y="74"/>
                  </a:lnTo>
                  <a:lnTo>
                    <a:pt x="290" y="74"/>
                  </a:lnTo>
                  <a:lnTo>
                    <a:pt x="290" y="0"/>
                  </a:lnTo>
                  <a:close/>
                </a:path>
              </a:pathLst>
            </a:custGeom>
            <a:solidFill>
              <a:schemeClr val="accent5"/>
            </a:solidFill>
            <a:ln>
              <a:noFill/>
            </a:ln>
            <a:effectLst>
              <a:outerShdw blurRad="63500" sx="101000" sy="101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lstStyle/>
            <a:p>
              <a:endParaRPr lang="zh-CN" altLang="en-US" sz="2400"/>
            </a:p>
          </p:txBody>
        </p:sp>
        <p:sp>
          <p:nvSpPr>
            <p:cNvPr id="18" name="Oval 57"/>
            <p:cNvSpPr>
              <a:spLocks noChangeArrowheads="1"/>
            </p:cNvSpPr>
            <p:nvPr/>
          </p:nvSpPr>
          <p:spPr bwMode="auto">
            <a:xfrm>
              <a:off x="4485218" y="4117977"/>
              <a:ext cx="620183" cy="620183"/>
            </a:xfrm>
            <a:prstGeom prst="ellipse">
              <a:avLst/>
            </a:prstGeom>
            <a:solidFill>
              <a:schemeClr val="accent3"/>
            </a:solidFill>
            <a:ln>
              <a:noFill/>
            </a:ln>
            <a:effectLst>
              <a:outerShdw blurRad="63500" sx="101000" sy="101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lstStyle/>
            <a:p>
              <a:endParaRPr lang="zh-CN" altLang="en-US" sz="2400"/>
            </a:p>
          </p:txBody>
        </p:sp>
        <p:sp>
          <p:nvSpPr>
            <p:cNvPr id="19" name="Oval 58"/>
            <p:cNvSpPr>
              <a:spLocks noChangeArrowheads="1"/>
            </p:cNvSpPr>
            <p:nvPr/>
          </p:nvSpPr>
          <p:spPr bwMode="auto">
            <a:xfrm>
              <a:off x="4385734" y="5002743"/>
              <a:ext cx="819151" cy="814916"/>
            </a:xfrm>
            <a:prstGeom prst="ellipse">
              <a:avLst/>
            </a:prstGeom>
            <a:solidFill>
              <a:schemeClr val="accent3"/>
            </a:solidFill>
            <a:ln>
              <a:noFill/>
            </a:ln>
            <a:effectLst>
              <a:outerShdw blurRad="63500" sx="101000" sy="101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lstStyle/>
            <a:p>
              <a:endParaRPr lang="zh-CN" altLang="en-US" sz="2400"/>
            </a:p>
          </p:txBody>
        </p:sp>
        <p:sp>
          <p:nvSpPr>
            <p:cNvPr id="20" name="Oval 59"/>
            <p:cNvSpPr>
              <a:spLocks noChangeArrowheads="1"/>
            </p:cNvSpPr>
            <p:nvPr/>
          </p:nvSpPr>
          <p:spPr bwMode="auto">
            <a:xfrm>
              <a:off x="3570818" y="4767793"/>
              <a:ext cx="565149" cy="565151"/>
            </a:xfrm>
            <a:prstGeom prst="ellipse">
              <a:avLst/>
            </a:prstGeom>
            <a:solidFill>
              <a:schemeClr val="accent3"/>
            </a:solidFill>
            <a:ln>
              <a:noFill/>
            </a:ln>
            <a:effectLst>
              <a:outerShdw blurRad="63500" sx="101000" sy="101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lstStyle/>
            <a:p>
              <a:endParaRPr lang="zh-CN" altLang="en-US" sz="2400"/>
            </a:p>
          </p:txBody>
        </p:sp>
        <p:sp>
          <p:nvSpPr>
            <p:cNvPr id="21" name="Oval 60"/>
            <p:cNvSpPr>
              <a:spLocks noChangeArrowheads="1"/>
            </p:cNvSpPr>
            <p:nvPr/>
          </p:nvSpPr>
          <p:spPr bwMode="auto">
            <a:xfrm>
              <a:off x="3735918" y="3868209"/>
              <a:ext cx="565149" cy="558800"/>
            </a:xfrm>
            <a:prstGeom prst="ellipse">
              <a:avLst/>
            </a:prstGeom>
            <a:solidFill>
              <a:schemeClr val="accent3"/>
            </a:solidFill>
            <a:ln>
              <a:noFill/>
            </a:ln>
            <a:effectLst>
              <a:outerShdw blurRad="63500" sx="101000" sy="101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lstStyle/>
            <a:p>
              <a:endParaRPr lang="zh-CN" altLang="en-US" sz="2400"/>
            </a:p>
          </p:txBody>
        </p:sp>
        <p:sp>
          <p:nvSpPr>
            <p:cNvPr id="22" name="Oval 61"/>
            <p:cNvSpPr>
              <a:spLocks noChangeArrowheads="1"/>
            </p:cNvSpPr>
            <p:nvPr/>
          </p:nvSpPr>
          <p:spPr bwMode="auto">
            <a:xfrm>
              <a:off x="5105400" y="2452159"/>
              <a:ext cx="1509184" cy="1515533"/>
            </a:xfrm>
            <a:prstGeom prst="ellipse">
              <a:avLst/>
            </a:prstGeom>
            <a:solidFill>
              <a:schemeClr val="accent4"/>
            </a:solidFill>
            <a:ln>
              <a:noFill/>
            </a:ln>
            <a:effectLst>
              <a:outerShdw blurRad="63500" sx="101000" sy="101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lstStyle/>
            <a:p>
              <a:endParaRPr lang="zh-CN" altLang="en-US" sz="2400"/>
            </a:p>
          </p:txBody>
        </p:sp>
        <p:sp>
          <p:nvSpPr>
            <p:cNvPr id="23" name="Oval 62"/>
            <p:cNvSpPr>
              <a:spLocks noChangeArrowheads="1"/>
            </p:cNvSpPr>
            <p:nvPr/>
          </p:nvSpPr>
          <p:spPr bwMode="auto">
            <a:xfrm>
              <a:off x="6620934" y="1772710"/>
              <a:ext cx="1013884" cy="1009649"/>
            </a:xfrm>
            <a:prstGeom prst="ellipse">
              <a:avLst/>
            </a:prstGeom>
            <a:solidFill>
              <a:schemeClr val="accent4"/>
            </a:solidFill>
            <a:ln>
              <a:noFill/>
            </a:ln>
            <a:effectLst>
              <a:outerShdw blurRad="63500" sx="101000" sy="101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lstStyle/>
            <a:p>
              <a:endParaRPr lang="zh-CN" altLang="en-US" sz="2400"/>
            </a:p>
          </p:txBody>
        </p:sp>
        <p:sp>
          <p:nvSpPr>
            <p:cNvPr id="24" name="Oval 63"/>
            <p:cNvSpPr>
              <a:spLocks noChangeArrowheads="1"/>
            </p:cNvSpPr>
            <p:nvPr/>
          </p:nvSpPr>
          <p:spPr bwMode="auto">
            <a:xfrm>
              <a:off x="3820585" y="2903010"/>
              <a:ext cx="774700" cy="774700"/>
            </a:xfrm>
            <a:prstGeom prst="ellipse">
              <a:avLst/>
            </a:prstGeom>
            <a:solidFill>
              <a:schemeClr val="accent4"/>
            </a:solidFill>
            <a:ln>
              <a:noFill/>
            </a:ln>
            <a:effectLst>
              <a:outerShdw blurRad="63500" sx="101000" sy="101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lstStyle/>
            <a:p>
              <a:endParaRPr lang="zh-CN" altLang="en-US" sz="2400" dirty="0">
                <a:solidFill>
                  <a:schemeClr val="lt1"/>
                </a:solidFill>
              </a:endParaRPr>
            </a:p>
          </p:txBody>
        </p:sp>
        <p:sp>
          <p:nvSpPr>
            <p:cNvPr id="25" name="Oval 64"/>
            <p:cNvSpPr>
              <a:spLocks noChangeArrowheads="1"/>
            </p:cNvSpPr>
            <p:nvPr/>
          </p:nvSpPr>
          <p:spPr bwMode="auto">
            <a:xfrm>
              <a:off x="4654551" y="1891243"/>
              <a:ext cx="651933" cy="649816"/>
            </a:xfrm>
            <a:prstGeom prst="ellipse">
              <a:avLst/>
            </a:prstGeom>
            <a:solidFill>
              <a:schemeClr val="accent4"/>
            </a:solidFill>
            <a:ln>
              <a:noFill/>
            </a:ln>
            <a:effectLst>
              <a:outerShdw blurRad="63500" sx="101000" sy="101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lstStyle/>
            <a:p>
              <a:endParaRPr lang="zh-CN" altLang="en-US" sz="2400"/>
            </a:p>
          </p:txBody>
        </p:sp>
        <p:sp>
          <p:nvSpPr>
            <p:cNvPr id="26" name="Oval 65"/>
            <p:cNvSpPr>
              <a:spLocks noChangeArrowheads="1"/>
            </p:cNvSpPr>
            <p:nvPr/>
          </p:nvSpPr>
          <p:spPr bwMode="auto">
            <a:xfrm>
              <a:off x="6786034" y="3152776"/>
              <a:ext cx="573617" cy="573616"/>
            </a:xfrm>
            <a:prstGeom prst="ellipse">
              <a:avLst/>
            </a:prstGeom>
            <a:solidFill>
              <a:schemeClr val="accent4"/>
            </a:solidFill>
            <a:ln>
              <a:noFill/>
            </a:ln>
            <a:effectLst>
              <a:outerShdw blurRad="63500" sx="101000" sy="101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lstStyle/>
            <a:p>
              <a:endParaRPr lang="zh-CN" altLang="en-US" sz="2400"/>
            </a:p>
          </p:txBody>
        </p:sp>
        <p:sp>
          <p:nvSpPr>
            <p:cNvPr id="27" name="Oval 66"/>
            <p:cNvSpPr>
              <a:spLocks noChangeArrowheads="1"/>
            </p:cNvSpPr>
            <p:nvPr/>
          </p:nvSpPr>
          <p:spPr bwMode="auto">
            <a:xfrm>
              <a:off x="7344834" y="3857626"/>
              <a:ext cx="575733" cy="579967"/>
            </a:xfrm>
            <a:prstGeom prst="ellipse">
              <a:avLst/>
            </a:prstGeom>
            <a:solidFill>
              <a:schemeClr val="accent5"/>
            </a:solidFill>
            <a:ln>
              <a:noFill/>
            </a:ln>
            <a:effectLst>
              <a:outerShdw blurRad="63500" sx="101000" sy="101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lstStyle/>
            <a:p>
              <a:endParaRPr lang="zh-CN" altLang="en-US" sz="2400"/>
            </a:p>
          </p:txBody>
        </p:sp>
        <p:sp>
          <p:nvSpPr>
            <p:cNvPr id="28" name="Oval 67"/>
            <p:cNvSpPr>
              <a:spLocks noChangeArrowheads="1"/>
            </p:cNvSpPr>
            <p:nvPr/>
          </p:nvSpPr>
          <p:spPr bwMode="auto">
            <a:xfrm>
              <a:off x="6330951" y="5413376"/>
              <a:ext cx="573616" cy="573616"/>
            </a:xfrm>
            <a:prstGeom prst="ellipse">
              <a:avLst/>
            </a:prstGeom>
            <a:solidFill>
              <a:schemeClr val="accent5"/>
            </a:solidFill>
            <a:ln>
              <a:noFill/>
            </a:ln>
            <a:effectLst>
              <a:outerShdw blurRad="63500" sx="101000" sy="101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lstStyle/>
            <a:p>
              <a:endParaRPr lang="zh-CN" altLang="en-US" sz="2400"/>
            </a:p>
          </p:txBody>
        </p:sp>
        <p:sp>
          <p:nvSpPr>
            <p:cNvPr id="29" name="Oval 68"/>
            <p:cNvSpPr>
              <a:spLocks noChangeArrowheads="1"/>
            </p:cNvSpPr>
            <p:nvPr/>
          </p:nvSpPr>
          <p:spPr bwMode="auto">
            <a:xfrm>
              <a:off x="7645400" y="4977343"/>
              <a:ext cx="804333" cy="804333"/>
            </a:xfrm>
            <a:prstGeom prst="ellipse">
              <a:avLst/>
            </a:prstGeom>
            <a:solidFill>
              <a:schemeClr val="accent5"/>
            </a:solidFill>
            <a:ln>
              <a:noFill/>
            </a:ln>
            <a:effectLst>
              <a:outerShdw blurRad="63500" sx="101000" sy="101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lstStyle/>
            <a:p>
              <a:endParaRPr lang="zh-CN" altLang="en-US" sz="2400"/>
            </a:p>
          </p:txBody>
        </p:sp>
        <p:sp>
          <p:nvSpPr>
            <p:cNvPr id="30" name="Oval 69"/>
            <p:cNvSpPr>
              <a:spLocks noChangeArrowheads="1"/>
            </p:cNvSpPr>
            <p:nvPr/>
          </p:nvSpPr>
          <p:spPr bwMode="auto">
            <a:xfrm>
              <a:off x="6536267" y="4397376"/>
              <a:ext cx="963084" cy="965200"/>
            </a:xfrm>
            <a:prstGeom prst="ellipse">
              <a:avLst/>
            </a:prstGeom>
            <a:solidFill>
              <a:schemeClr val="accent5"/>
            </a:solidFill>
            <a:ln>
              <a:noFill/>
            </a:ln>
            <a:effectLst>
              <a:outerShdw blurRad="63500" sx="101000" sy="101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lstStyle/>
            <a:p>
              <a:endParaRPr lang="zh-CN" altLang="en-US" sz="2400"/>
            </a:p>
          </p:txBody>
        </p:sp>
        <p:sp>
          <p:nvSpPr>
            <p:cNvPr id="31" name="Freeform 70"/>
            <p:cNvSpPr>
              <a:spLocks noEditPoints="1"/>
            </p:cNvSpPr>
            <p:nvPr/>
          </p:nvSpPr>
          <p:spPr bwMode="auto">
            <a:xfrm>
              <a:off x="3989918" y="3097743"/>
              <a:ext cx="436033" cy="414867"/>
            </a:xfrm>
            <a:custGeom>
              <a:avLst/>
              <a:gdLst>
                <a:gd name="T0" fmla="*/ 75 w 87"/>
                <a:gd name="T1" fmla="*/ 11 h 83"/>
                <a:gd name="T2" fmla="*/ 48 w 87"/>
                <a:gd name="T3" fmla="*/ 0 h 83"/>
                <a:gd name="T4" fmla="*/ 46 w 87"/>
                <a:gd name="T5" fmla="*/ 2 h 83"/>
                <a:gd name="T6" fmla="*/ 46 w 87"/>
                <a:gd name="T7" fmla="*/ 38 h 83"/>
                <a:gd name="T8" fmla="*/ 48 w 87"/>
                <a:gd name="T9" fmla="*/ 40 h 83"/>
                <a:gd name="T10" fmla="*/ 79 w 87"/>
                <a:gd name="T11" fmla="*/ 58 h 83"/>
                <a:gd name="T12" fmla="*/ 81 w 87"/>
                <a:gd name="T13" fmla="*/ 57 h 83"/>
                <a:gd name="T14" fmla="*/ 85 w 87"/>
                <a:gd name="T15" fmla="*/ 48 h 83"/>
                <a:gd name="T16" fmla="*/ 87 w 87"/>
                <a:gd name="T17" fmla="*/ 38 h 83"/>
                <a:gd name="T18" fmla="*/ 75 w 87"/>
                <a:gd name="T19" fmla="*/ 11 h 83"/>
                <a:gd name="T20" fmla="*/ 81 w 87"/>
                <a:gd name="T21" fmla="*/ 47 h 83"/>
                <a:gd name="T22" fmla="*/ 81 w 87"/>
                <a:gd name="T23" fmla="*/ 47 h 83"/>
                <a:gd name="T24" fmla="*/ 79 w 87"/>
                <a:gd name="T25" fmla="*/ 53 h 83"/>
                <a:gd name="T26" fmla="*/ 50 w 87"/>
                <a:gd name="T27" fmla="*/ 37 h 83"/>
                <a:gd name="T28" fmla="*/ 50 w 87"/>
                <a:gd name="T29" fmla="*/ 4 h 83"/>
                <a:gd name="T30" fmla="*/ 73 w 87"/>
                <a:gd name="T31" fmla="*/ 14 h 83"/>
                <a:gd name="T32" fmla="*/ 83 w 87"/>
                <a:gd name="T33" fmla="*/ 38 h 83"/>
                <a:gd name="T34" fmla="*/ 81 w 87"/>
                <a:gd name="T35" fmla="*/ 47 h 83"/>
                <a:gd name="T36" fmla="*/ 43 w 87"/>
                <a:gd name="T37" fmla="*/ 41 h 83"/>
                <a:gd name="T38" fmla="*/ 43 w 87"/>
                <a:gd name="T39" fmla="*/ 41 h 83"/>
                <a:gd name="T40" fmla="*/ 43 w 87"/>
                <a:gd name="T41" fmla="*/ 7 h 83"/>
                <a:gd name="T42" fmla="*/ 40 w 87"/>
                <a:gd name="T43" fmla="*/ 4 h 83"/>
                <a:gd name="T44" fmla="*/ 12 w 87"/>
                <a:gd name="T45" fmla="*/ 15 h 83"/>
                <a:gd name="T46" fmla="*/ 12 w 87"/>
                <a:gd name="T47" fmla="*/ 15 h 83"/>
                <a:gd name="T48" fmla="*/ 12 w 87"/>
                <a:gd name="T49" fmla="*/ 15 h 83"/>
                <a:gd name="T50" fmla="*/ 0 w 87"/>
                <a:gd name="T51" fmla="*/ 43 h 83"/>
                <a:gd name="T52" fmla="*/ 12 w 87"/>
                <a:gd name="T53" fmla="*/ 71 h 83"/>
                <a:gd name="T54" fmla="*/ 12 w 87"/>
                <a:gd name="T55" fmla="*/ 71 h 83"/>
                <a:gd name="T56" fmla="*/ 40 w 87"/>
                <a:gd name="T57" fmla="*/ 83 h 83"/>
                <a:gd name="T58" fmla="*/ 59 w 87"/>
                <a:gd name="T59" fmla="*/ 78 h 83"/>
                <a:gd name="T60" fmla="*/ 59 w 87"/>
                <a:gd name="T61" fmla="*/ 77 h 83"/>
                <a:gd name="T62" fmla="*/ 74 w 87"/>
                <a:gd name="T63" fmla="*/ 63 h 83"/>
                <a:gd name="T64" fmla="*/ 74 w 87"/>
                <a:gd name="T65" fmla="*/ 63 h 83"/>
                <a:gd name="T66" fmla="*/ 73 w 87"/>
                <a:gd name="T67" fmla="*/ 58 h 83"/>
                <a:gd name="T68" fmla="*/ 43 w 87"/>
                <a:gd name="T69" fmla="*/ 41 h 83"/>
                <a:gd name="T70" fmla="*/ 56 w 87"/>
                <a:gd name="T71" fmla="*/ 72 h 83"/>
                <a:gd name="T72" fmla="*/ 56 w 87"/>
                <a:gd name="T73" fmla="*/ 72 h 83"/>
                <a:gd name="T74" fmla="*/ 56 w 87"/>
                <a:gd name="T75" fmla="*/ 72 h 83"/>
                <a:gd name="T76" fmla="*/ 40 w 87"/>
                <a:gd name="T77" fmla="*/ 76 h 83"/>
                <a:gd name="T78" fmla="*/ 16 w 87"/>
                <a:gd name="T79" fmla="*/ 66 h 83"/>
                <a:gd name="T80" fmla="*/ 16 w 87"/>
                <a:gd name="T81" fmla="*/ 66 h 83"/>
                <a:gd name="T82" fmla="*/ 7 w 87"/>
                <a:gd name="T83" fmla="*/ 43 h 83"/>
                <a:gd name="T84" fmla="*/ 16 w 87"/>
                <a:gd name="T85" fmla="*/ 20 h 83"/>
                <a:gd name="T86" fmla="*/ 36 w 87"/>
                <a:gd name="T87" fmla="*/ 11 h 83"/>
                <a:gd name="T88" fmla="*/ 36 w 87"/>
                <a:gd name="T89" fmla="*/ 43 h 83"/>
                <a:gd name="T90" fmla="*/ 38 w 87"/>
                <a:gd name="T91" fmla="*/ 46 h 83"/>
                <a:gd name="T92" fmla="*/ 66 w 87"/>
                <a:gd name="T93" fmla="*/ 62 h 83"/>
                <a:gd name="T94" fmla="*/ 56 w 87"/>
                <a:gd name="T95" fmla="*/ 72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87" h="83">
                  <a:moveTo>
                    <a:pt x="75" y="11"/>
                  </a:moveTo>
                  <a:cubicBezTo>
                    <a:pt x="69" y="4"/>
                    <a:pt x="59" y="0"/>
                    <a:pt x="48" y="0"/>
                  </a:cubicBezTo>
                  <a:cubicBezTo>
                    <a:pt x="47" y="0"/>
                    <a:pt x="46" y="1"/>
                    <a:pt x="46" y="2"/>
                  </a:cubicBezTo>
                  <a:cubicBezTo>
                    <a:pt x="46" y="38"/>
                    <a:pt x="46" y="38"/>
                    <a:pt x="46" y="38"/>
                  </a:cubicBezTo>
                  <a:cubicBezTo>
                    <a:pt x="46" y="39"/>
                    <a:pt x="47" y="40"/>
                    <a:pt x="48" y="40"/>
                  </a:cubicBezTo>
                  <a:cubicBezTo>
                    <a:pt x="79" y="58"/>
                    <a:pt x="79" y="58"/>
                    <a:pt x="79" y="58"/>
                  </a:cubicBezTo>
                  <a:cubicBezTo>
                    <a:pt x="80" y="58"/>
                    <a:pt x="81" y="58"/>
                    <a:pt x="81" y="57"/>
                  </a:cubicBezTo>
                  <a:cubicBezTo>
                    <a:pt x="83" y="54"/>
                    <a:pt x="84" y="51"/>
                    <a:pt x="85" y="48"/>
                  </a:cubicBezTo>
                  <a:cubicBezTo>
                    <a:pt x="86" y="45"/>
                    <a:pt x="87" y="41"/>
                    <a:pt x="87" y="38"/>
                  </a:cubicBezTo>
                  <a:cubicBezTo>
                    <a:pt x="87" y="28"/>
                    <a:pt x="82" y="18"/>
                    <a:pt x="75" y="11"/>
                  </a:cubicBezTo>
                  <a:close/>
                  <a:moveTo>
                    <a:pt x="81" y="47"/>
                  </a:moveTo>
                  <a:cubicBezTo>
                    <a:pt x="81" y="47"/>
                    <a:pt x="81" y="47"/>
                    <a:pt x="81" y="47"/>
                  </a:cubicBezTo>
                  <a:cubicBezTo>
                    <a:pt x="81" y="49"/>
                    <a:pt x="80" y="51"/>
                    <a:pt x="79" y="53"/>
                  </a:cubicBezTo>
                  <a:cubicBezTo>
                    <a:pt x="50" y="37"/>
                    <a:pt x="50" y="37"/>
                    <a:pt x="50" y="37"/>
                  </a:cubicBezTo>
                  <a:cubicBezTo>
                    <a:pt x="50" y="4"/>
                    <a:pt x="50" y="4"/>
                    <a:pt x="50" y="4"/>
                  </a:cubicBezTo>
                  <a:cubicBezTo>
                    <a:pt x="59" y="5"/>
                    <a:pt x="67" y="8"/>
                    <a:pt x="73" y="14"/>
                  </a:cubicBezTo>
                  <a:cubicBezTo>
                    <a:pt x="79" y="20"/>
                    <a:pt x="83" y="29"/>
                    <a:pt x="83" y="38"/>
                  </a:cubicBezTo>
                  <a:cubicBezTo>
                    <a:pt x="83" y="41"/>
                    <a:pt x="82" y="44"/>
                    <a:pt x="81" y="47"/>
                  </a:cubicBezTo>
                  <a:close/>
                  <a:moveTo>
                    <a:pt x="43" y="41"/>
                  </a:moveTo>
                  <a:cubicBezTo>
                    <a:pt x="43" y="41"/>
                    <a:pt x="43" y="41"/>
                    <a:pt x="43" y="41"/>
                  </a:cubicBezTo>
                  <a:cubicBezTo>
                    <a:pt x="43" y="7"/>
                    <a:pt x="43" y="7"/>
                    <a:pt x="43" y="7"/>
                  </a:cubicBezTo>
                  <a:cubicBezTo>
                    <a:pt x="43" y="5"/>
                    <a:pt x="41" y="4"/>
                    <a:pt x="40" y="4"/>
                  </a:cubicBezTo>
                  <a:cubicBezTo>
                    <a:pt x="29" y="4"/>
                    <a:pt x="19" y="8"/>
                    <a:pt x="12" y="15"/>
                  </a:cubicBezTo>
                  <a:cubicBezTo>
                    <a:pt x="12" y="15"/>
                    <a:pt x="12" y="15"/>
                    <a:pt x="12" y="15"/>
                  </a:cubicBezTo>
                  <a:cubicBezTo>
                    <a:pt x="12" y="15"/>
                    <a:pt x="12" y="15"/>
                    <a:pt x="12" y="15"/>
                  </a:cubicBezTo>
                  <a:cubicBezTo>
                    <a:pt x="5" y="22"/>
                    <a:pt x="0" y="32"/>
                    <a:pt x="0" y="43"/>
                  </a:cubicBezTo>
                  <a:cubicBezTo>
                    <a:pt x="0" y="54"/>
                    <a:pt x="5" y="64"/>
                    <a:pt x="12" y="71"/>
                  </a:cubicBezTo>
                  <a:cubicBezTo>
                    <a:pt x="12" y="71"/>
                    <a:pt x="12" y="71"/>
                    <a:pt x="12" y="71"/>
                  </a:cubicBezTo>
                  <a:cubicBezTo>
                    <a:pt x="19" y="78"/>
                    <a:pt x="29" y="83"/>
                    <a:pt x="40" y="83"/>
                  </a:cubicBezTo>
                  <a:cubicBezTo>
                    <a:pt x="47" y="83"/>
                    <a:pt x="53" y="81"/>
                    <a:pt x="59" y="78"/>
                  </a:cubicBezTo>
                  <a:cubicBezTo>
                    <a:pt x="59" y="77"/>
                    <a:pt x="59" y="77"/>
                    <a:pt x="59" y="77"/>
                  </a:cubicBezTo>
                  <a:cubicBezTo>
                    <a:pt x="65" y="74"/>
                    <a:pt x="70" y="69"/>
                    <a:pt x="74" y="63"/>
                  </a:cubicBezTo>
                  <a:cubicBezTo>
                    <a:pt x="74" y="63"/>
                    <a:pt x="74" y="63"/>
                    <a:pt x="74" y="63"/>
                  </a:cubicBezTo>
                  <a:cubicBezTo>
                    <a:pt x="75" y="61"/>
                    <a:pt x="74" y="59"/>
                    <a:pt x="73" y="58"/>
                  </a:cubicBezTo>
                  <a:cubicBezTo>
                    <a:pt x="43" y="41"/>
                    <a:pt x="43" y="41"/>
                    <a:pt x="43" y="41"/>
                  </a:cubicBezTo>
                  <a:close/>
                  <a:moveTo>
                    <a:pt x="56" y="72"/>
                  </a:moveTo>
                  <a:cubicBezTo>
                    <a:pt x="56" y="72"/>
                    <a:pt x="56" y="72"/>
                    <a:pt x="56" y="72"/>
                  </a:cubicBezTo>
                  <a:cubicBezTo>
                    <a:pt x="56" y="72"/>
                    <a:pt x="56" y="72"/>
                    <a:pt x="56" y="72"/>
                  </a:cubicBezTo>
                  <a:cubicBezTo>
                    <a:pt x="51" y="74"/>
                    <a:pt x="45" y="76"/>
                    <a:pt x="40" y="76"/>
                  </a:cubicBezTo>
                  <a:cubicBezTo>
                    <a:pt x="31" y="76"/>
                    <a:pt x="22" y="72"/>
                    <a:pt x="16" y="66"/>
                  </a:cubicBezTo>
                  <a:cubicBezTo>
                    <a:pt x="16" y="66"/>
                    <a:pt x="16" y="66"/>
                    <a:pt x="16" y="66"/>
                  </a:cubicBezTo>
                  <a:cubicBezTo>
                    <a:pt x="10" y="60"/>
                    <a:pt x="7" y="52"/>
                    <a:pt x="7" y="43"/>
                  </a:cubicBezTo>
                  <a:cubicBezTo>
                    <a:pt x="7" y="34"/>
                    <a:pt x="10" y="26"/>
                    <a:pt x="16" y="20"/>
                  </a:cubicBezTo>
                  <a:cubicBezTo>
                    <a:pt x="22" y="15"/>
                    <a:pt x="29" y="11"/>
                    <a:pt x="36" y="11"/>
                  </a:cubicBezTo>
                  <a:cubicBezTo>
                    <a:pt x="36" y="43"/>
                    <a:pt x="36" y="43"/>
                    <a:pt x="36" y="43"/>
                  </a:cubicBezTo>
                  <a:cubicBezTo>
                    <a:pt x="36" y="45"/>
                    <a:pt x="37" y="46"/>
                    <a:pt x="38" y="46"/>
                  </a:cubicBezTo>
                  <a:cubicBezTo>
                    <a:pt x="66" y="62"/>
                    <a:pt x="66" y="62"/>
                    <a:pt x="66" y="62"/>
                  </a:cubicBezTo>
                  <a:cubicBezTo>
                    <a:pt x="63" y="66"/>
                    <a:pt x="60" y="69"/>
                    <a:pt x="56" y="72"/>
                  </a:cubicBezTo>
                  <a:close/>
                </a:path>
              </a:pathLst>
            </a:custGeom>
            <a:solidFill>
              <a:schemeClr val="bg1"/>
            </a:solidFill>
            <a:ln>
              <a:noFill/>
            </a:ln>
          </p:spPr>
          <p:txBody>
            <a:bodyPr/>
            <a:lstStyle/>
            <a:p>
              <a:endParaRPr lang="zh-CN" altLang="en-US" sz="2400"/>
            </a:p>
          </p:txBody>
        </p:sp>
        <p:sp>
          <p:nvSpPr>
            <p:cNvPr id="32" name="Freeform 71"/>
            <p:cNvSpPr>
              <a:spLocks noEditPoints="1"/>
            </p:cNvSpPr>
            <p:nvPr/>
          </p:nvSpPr>
          <p:spPr bwMode="auto">
            <a:xfrm>
              <a:off x="4830234" y="2071159"/>
              <a:ext cx="275167" cy="289984"/>
            </a:xfrm>
            <a:custGeom>
              <a:avLst/>
              <a:gdLst>
                <a:gd name="T0" fmla="*/ 45 w 55"/>
                <a:gd name="T1" fmla="*/ 38 h 58"/>
                <a:gd name="T2" fmla="*/ 52 w 55"/>
                <a:gd name="T3" fmla="*/ 41 h 58"/>
                <a:gd name="T4" fmla="*/ 52 w 55"/>
                <a:gd name="T5" fmla="*/ 41 h 58"/>
                <a:gd name="T6" fmla="*/ 55 w 55"/>
                <a:gd name="T7" fmla="*/ 48 h 58"/>
                <a:gd name="T8" fmla="*/ 45 w 55"/>
                <a:gd name="T9" fmla="*/ 58 h 58"/>
                <a:gd name="T10" fmla="*/ 34 w 55"/>
                <a:gd name="T11" fmla="*/ 48 h 58"/>
                <a:gd name="T12" fmla="*/ 35 w 55"/>
                <a:gd name="T13" fmla="*/ 45 h 58"/>
                <a:gd name="T14" fmla="*/ 24 w 55"/>
                <a:gd name="T15" fmla="*/ 38 h 58"/>
                <a:gd name="T16" fmla="*/ 24 w 55"/>
                <a:gd name="T17" fmla="*/ 39 h 58"/>
                <a:gd name="T18" fmla="*/ 24 w 55"/>
                <a:gd name="T19" fmla="*/ 39 h 58"/>
                <a:gd name="T20" fmla="*/ 14 w 55"/>
                <a:gd name="T21" fmla="*/ 43 h 58"/>
                <a:gd name="T22" fmla="*/ 0 w 55"/>
                <a:gd name="T23" fmla="*/ 29 h 58"/>
                <a:gd name="T24" fmla="*/ 14 w 55"/>
                <a:gd name="T25" fmla="*/ 15 h 58"/>
                <a:gd name="T26" fmla="*/ 24 w 55"/>
                <a:gd name="T27" fmla="*/ 19 h 58"/>
                <a:gd name="T28" fmla="*/ 24 w 55"/>
                <a:gd name="T29" fmla="*/ 19 h 58"/>
                <a:gd name="T30" fmla="*/ 24 w 55"/>
                <a:gd name="T31" fmla="*/ 19 h 58"/>
                <a:gd name="T32" fmla="*/ 24 w 55"/>
                <a:gd name="T33" fmla="*/ 20 h 58"/>
                <a:gd name="T34" fmla="*/ 35 w 55"/>
                <a:gd name="T35" fmla="*/ 13 h 58"/>
                <a:gd name="T36" fmla="*/ 34 w 55"/>
                <a:gd name="T37" fmla="*/ 10 h 58"/>
                <a:gd name="T38" fmla="*/ 45 w 55"/>
                <a:gd name="T39" fmla="*/ 0 h 58"/>
                <a:gd name="T40" fmla="*/ 55 w 55"/>
                <a:gd name="T41" fmla="*/ 10 h 58"/>
                <a:gd name="T42" fmla="*/ 45 w 55"/>
                <a:gd name="T43" fmla="*/ 20 h 58"/>
                <a:gd name="T44" fmla="*/ 37 w 55"/>
                <a:gd name="T45" fmla="*/ 17 h 58"/>
                <a:gd name="T46" fmla="*/ 37 w 55"/>
                <a:gd name="T47" fmla="*/ 17 h 58"/>
                <a:gd name="T48" fmla="*/ 27 w 55"/>
                <a:gd name="T49" fmla="*/ 23 h 58"/>
                <a:gd name="T50" fmla="*/ 28 w 55"/>
                <a:gd name="T51" fmla="*/ 29 h 58"/>
                <a:gd name="T52" fmla="*/ 27 w 55"/>
                <a:gd name="T53" fmla="*/ 34 h 58"/>
                <a:gd name="T54" fmla="*/ 37 w 55"/>
                <a:gd name="T55" fmla="*/ 41 h 58"/>
                <a:gd name="T56" fmla="*/ 37 w 55"/>
                <a:gd name="T57" fmla="*/ 41 h 58"/>
                <a:gd name="T58" fmla="*/ 37 w 55"/>
                <a:gd name="T59" fmla="*/ 41 h 58"/>
                <a:gd name="T60" fmla="*/ 37 w 55"/>
                <a:gd name="T61" fmla="*/ 41 h 58"/>
                <a:gd name="T62" fmla="*/ 45 w 55"/>
                <a:gd name="T63" fmla="*/ 38 h 58"/>
                <a:gd name="T64" fmla="*/ 49 w 55"/>
                <a:gd name="T65" fmla="*/ 44 h 58"/>
                <a:gd name="T66" fmla="*/ 49 w 55"/>
                <a:gd name="T67" fmla="*/ 44 h 58"/>
                <a:gd name="T68" fmla="*/ 45 w 55"/>
                <a:gd name="T69" fmla="*/ 42 h 58"/>
                <a:gd name="T70" fmla="*/ 41 w 55"/>
                <a:gd name="T71" fmla="*/ 44 h 58"/>
                <a:gd name="T72" fmla="*/ 41 w 55"/>
                <a:gd name="T73" fmla="*/ 44 h 58"/>
                <a:gd name="T74" fmla="*/ 39 w 55"/>
                <a:gd name="T75" fmla="*/ 48 h 58"/>
                <a:gd name="T76" fmla="*/ 45 w 55"/>
                <a:gd name="T77" fmla="*/ 53 h 58"/>
                <a:gd name="T78" fmla="*/ 50 w 55"/>
                <a:gd name="T79" fmla="*/ 48 h 58"/>
                <a:gd name="T80" fmla="*/ 49 w 55"/>
                <a:gd name="T81" fmla="*/ 44 h 58"/>
                <a:gd name="T82" fmla="*/ 49 w 55"/>
                <a:gd name="T83" fmla="*/ 44 h 58"/>
                <a:gd name="T84" fmla="*/ 21 w 55"/>
                <a:gd name="T85" fmla="*/ 22 h 58"/>
                <a:gd name="T86" fmla="*/ 21 w 55"/>
                <a:gd name="T87" fmla="*/ 22 h 58"/>
                <a:gd name="T88" fmla="*/ 14 w 55"/>
                <a:gd name="T89" fmla="*/ 20 h 58"/>
                <a:gd name="T90" fmla="*/ 5 w 55"/>
                <a:gd name="T91" fmla="*/ 29 h 58"/>
                <a:gd name="T92" fmla="*/ 14 w 55"/>
                <a:gd name="T93" fmla="*/ 38 h 58"/>
                <a:gd name="T94" fmla="*/ 21 w 55"/>
                <a:gd name="T95" fmla="*/ 36 h 58"/>
                <a:gd name="T96" fmla="*/ 21 w 55"/>
                <a:gd name="T97" fmla="*/ 35 h 58"/>
                <a:gd name="T98" fmla="*/ 23 w 55"/>
                <a:gd name="T99" fmla="*/ 29 h 58"/>
                <a:gd name="T100" fmla="*/ 21 w 55"/>
                <a:gd name="T101" fmla="*/ 22 h 58"/>
                <a:gd name="T102" fmla="*/ 21 w 55"/>
                <a:gd name="T103" fmla="*/ 22 h 58"/>
                <a:gd name="T104" fmla="*/ 45 w 55"/>
                <a:gd name="T105" fmla="*/ 4 h 58"/>
                <a:gd name="T106" fmla="*/ 45 w 55"/>
                <a:gd name="T107" fmla="*/ 4 h 58"/>
                <a:gd name="T108" fmla="*/ 39 w 55"/>
                <a:gd name="T109" fmla="*/ 10 h 58"/>
                <a:gd name="T110" fmla="*/ 40 w 55"/>
                <a:gd name="T111" fmla="*/ 13 h 58"/>
                <a:gd name="T112" fmla="*/ 40 w 55"/>
                <a:gd name="T113" fmla="*/ 13 h 58"/>
                <a:gd name="T114" fmla="*/ 40 w 55"/>
                <a:gd name="T115" fmla="*/ 13 h 58"/>
                <a:gd name="T116" fmla="*/ 40 w 55"/>
                <a:gd name="T117" fmla="*/ 14 h 58"/>
                <a:gd name="T118" fmla="*/ 41 w 55"/>
                <a:gd name="T119" fmla="*/ 14 h 58"/>
                <a:gd name="T120" fmla="*/ 45 w 55"/>
                <a:gd name="T121" fmla="*/ 16 h 58"/>
                <a:gd name="T122" fmla="*/ 50 w 55"/>
                <a:gd name="T123" fmla="*/ 10 h 58"/>
                <a:gd name="T124" fmla="*/ 45 w 55"/>
                <a:gd name="T125" fmla="*/ 4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55" h="58">
                  <a:moveTo>
                    <a:pt x="45" y="38"/>
                  </a:moveTo>
                  <a:cubicBezTo>
                    <a:pt x="47" y="38"/>
                    <a:pt x="50" y="39"/>
                    <a:pt x="52" y="41"/>
                  </a:cubicBezTo>
                  <a:cubicBezTo>
                    <a:pt x="52" y="41"/>
                    <a:pt x="52" y="41"/>
                    <a:pt x="52" y="41"/>
                  </a:cubicBezTo>
                  <a:cubicBezTo>
                    <a:pt x="54" y="42"/>
                    <a:pt x="55" y="45"/>
                    <a:pt x="55" y="48"/>
                  </a:cubicBezTo>
                  <a:cubicBezTo>
                    <a:pt x="55" y="53"/>
                    <a:pt x="50" y="58"/>
                    <a:pt x="45" y="58"/>
                  </a:cubicBezTo>
                  <a:cubicBezTo>
                    <a:pt x="39" y="58"/>
                    <a:pt x="34" y="53"/>
                    <a:pt x="34" y="48"/>
                  </a:cubicBezTo>
                  <a:cubicBezTo>
                    <a:pt x="34" y="47"/>
                    <a:pt x="35" y="46"/>
                    <a:pt x="35" y="45"/>
                  </a:cubicBezTo>
                  <a:cubicBezTo>
                    <a:pt x="24" y="38"/>
                    <a:pt x="24" y="38"/>
                    <a:pt x="24" y="38"/>
                  </a:cubicBezTo>
                  <a:cubicBezTo>
                    <a:pt x="24" y="38"/>
                    <a:pt x="24" y="38"/>
                    <a:pt x="24" y="39"/>
                  </a:cubicBezTo>
                  <a:cubicBezTo>
                    <a:pt x="24" y="39"/>
                    <a:pt x="24" y="39"/>
                    <a:pt x="24" y="39"/>
                  </a:cubicBezTo>
                  <a:cubicBezTo>
                    <a:pt x="21" y="41"/>
                    <a:pt x="18" y="43"/>
                    <a:pt x="14" y="43"/>
                  </a:cubicBezTo>
                  <a:cubicBezTo>
                    <a:pt x="6" y="43"/>
                    <a:pt x="0" y="36"/>
                    <a:pt x="0" y="29"/>
                  </a:cubicBezTo>
                  <a:cubicBezTo>
                    <a:pt x="0" y="21"/>
                    <a:pt x="6" y="15"/>
                    <a:pt x="14" y="15"/>
                  </a:cubicBezTo>
                  <a:cubicBezTo>
                    <a:pt x="18" y="15"/>
                    <a:pt x="21" y="17"/>
                    <a:pt x="24" y="19"/>
                  </a:cubicBezTo>
                  <a:cubicBezTo>
                    <a:pt x="24" y="19"/>
                    <a:pt x="24" y="19"/>
                    <a:pt x="24" y="19"/>
                  </a:cubicBezTo>
                  <a:cubicBezTo>
                    <a:pt x="24" y="19"/>
                    <a:pt x="24" y="19"/>
                    <a:pt x="24" y="19"/>
                  </a:cubicBezTo>
                  <a:cubicBezTo>
                    <a:pt x="24" y="19"/>
                    <a:pt x="24" y="20"/>
                    <a:pt x="24" y="20"/>
                  </a:cubicBezTo>
                  <a:cubicBezTo>
                    <a:pt x="35" y="13"/>
                    <a:pt x="35" y="13"/>
                    <a:pt x="35" y="13"/>
                  </a:cubicBezTo>
                  <a:cubicBezTo>
                    <a:pt x="35" y="12"/>
                    <a:pt x="34" y="11"/>
                    <a:pt x="34" y="10"/>
                  </a:cubicBezTo>
                  <a:cubicBezTo>
                    <a:pt x="34" y="4"/>
                    <a:pt x="39" y="0"/>
                    <a:pt x="45" y="0"/>
                  </a:cubicBezTo>
                  <a:cubicBezTo>
                    <a:pt x="50" y="0"/>
                    <a:pt x="55" y="4"/>
                    <a:pt x="55" y="10"/>
                  </a:cubicBezTo>
                  <a:cubicBezTo>
                    <a:pt x="55" y="16"/>
                    <a:pt x="50" y="20"/>
                    <a:pt x="45" y="20"/>
                  </a:cubicBezTo>
                  <a:cubicBezTo>
                    <a:pt x="42" y="20"/>
                    <a:pt x="39" y="19"/>
                    <a:pt x="37" y="17"/>
                  </a:cubicBezTo>
                  <a:cubicBezTo>
                    <a:pt x="37" y="17"/>
                    <a:pt x="37" y="17"/>
                    <a:pt x="37" y="17"/>
                  </a:cubicBezTo>
                  <a:cubicBezTo>
                    <a:pt x="27" y="23"/>
                    <a:pt x="27" y="23"/>
                    <a:pt x="27" y="23"/>
                  </a:cubicBezTo>
                  <a:cubicBezTo>
                    <a:pt x="27" y="25"/>
                    <a:pt x="28" y="27"/>
                    <a:pt x="28" y="29"/>
                  </a:cubicBezTo>
                  <a:cubicBezTo>
                    <a:pt x="28" y="31"/>
                    <a:pt x="27" y="33"/>
                    <a:pt x="27" y="34"/>
                  </a:cubicBezTo>
                  <a:cubicBezTo>
                    <a:pt x="37" y="41"/>
                    <a:pt x="37" y="41"/>
                    <a:pt x="37" y="41"/>
                  </a:cubicBezTo>
                  <a:cubicBezTo>
                    <a:pt x="37" y="41"/>
                    <a:pt x="37" y="41"/>
                    <a:pt x="37" y="41"/>
                  </a:cubicBezTo>
                  <a:cubicBezTo>
                    <a:pt x="37" y="41"/>
                    <a:pt x="37" y="41"/>
                    <a:pt x="37" y="41"/>
                  </a:cubicBezTo>
                  <a:cubicBezTo>
                    <a:pt x="37" y="41"/>
                    <a:pt x="37" y="41"/>
                    <a:pt x="37" y="41"/>
                  </a:cubicBezTo>
                  <a:cubicBezTo>
                    <a:pt x="39" y="39"/>
                    <a:pt x="42" y="38"/>
                    <a:pt x="45" y="38"/>
                  </a:cubicBezTo>
                  <a:close/>
                  <a:moveTo>
                    <a:pt x="49" y="44"/>
                  </a:moveTo>
                  <a:cubicBezTo>
                    <a:pt x="49" y="44"/>
                    <a:pt x="49" y="44"/>
                    <a:pt x="49" y="44"/>
                  </a:cubicBezTo>
                  <a:cubicBezTo>
                    <a:pt x="48" y="43"/>
                    <a:pt x="46" y="42"/>
                    <a:pt x="45" y="42"/>
                  </a:cubicBezTo>
                  <a:cubicBezTo>
                    <a:pt x="43" y="42"/>
                    <a:pt x="42" y="43"/>
                    <a:pt x="41" y="44"/>
                  </a:cubicBezTo>
                  <a:cubicBezTo>
                    <a:pt x="41" y="44"/>
                    <a:pt x="41" y="44"/>
                    <a:pt x="41" y="44"/>
                  </a:cubicBezTo>
                  <a:cubicBezTo>
                    <a:pt x="40" y="45"/>
                    <a:pt x="39" y="46"/>
                    <a:pt x="39" y="48"/>
                  </a:cubicBezTo>
                  <a:cubicBezTo>
                    <a:pt x="39" y="51"/>
                    <a:pt x="41" y="53"/>
                    <a:pt x="45" y="53"/>
                  </a:cubicBezTo>
                  <a:cubicBezTo>
                    <a:pt x="48" y="53"/>
                    <a:pt x="50" y="51"/>
                    <a:pt x="50" y="48"/>
                  </a:cubicBezTo>
                  <a:cubicBezTo>
                    <a:pt x="50" y="46"/>
                    <a:pt x="50" y="45"/>
                    <a:pt x="49" y="44"/>
                  </a:cubicBezTo>
                  <a:cubicBezTo>
                    <a:pt x="49" y="44"/>
                    <a:pt x="49" y="44"/>
                    <a:pt x="49" y="44"/>
                  </a:cubicBezTo>
                  <a:close/>
                  <a:moveTo>
                    <a:pt x="21" y="22"/>
                  </a:moveTo>
                  <a:cubicBezTo>
                    <a:pt x="21" y="22"/>
                    <a:pt x="21" y="22"/>
                    <a:pt x="21" y="22"/>
                  </a:cubicBezTo>
                  <a:cubicBezTo>
                    <a:pt x="19" y="21"/>
                    <a:pt x="17" y="20"/>
                    <a:pt x="14" y="20"/>
                  </a:cubicBezTo>
                  <a:cubicBezTo>
                    <a:pt x="9" y="20"/>
                    <a:pt x="5" y="24"/>
                    <a:pt x="5" y="29"/>
                  </a:cubicBezTo>
                  <a:cubicBezTo>
                    <a:pt x="5" y="34"/>
                    <a:pt x="9" y="38"/>
                    <a:pt x="14" y="38"/>
                  </a:cubicBezTo>
                  <a:cubicBezTo>
                    <a:pt x="17" y="38"/>
                    <a:pt x="19" y="37"/>
                    <a:pt x="21" y="36"/>
                  </a:cubicBezTo>
                  <a:cubicBezTo>
                    <a:pt x="21" y="35"/>
                    <a:pt x="21" y="35"/>
                    <a:pt x="21" y="35"/>
                  </a:cubicBezTo>
                  <a:cubicBezTo>
                    <a:pt x="22" y="34"/>
                    <a:pt x="23" y="31"/>
                    <a:pt x="23" y="29"/>
                  </a:cubicBezTo>
                  <a:cubicBezTo>
                    <a:pt x="23" y="26"/>
                    <a:pt x="22" y="24"/>
                    <a:pt x="21" y="22"/>
                  </a:cubicBezTo>
                  <a:cubicBezTo>
                    <a:pt x="21" y="22"/>
                    <a:pt x="21" y="22"/>
                    <a:pt x="21" y="22"/>
                  </a:cubicBezTo>
                  <a:close/>
                  <a:moveTo>
                    <a:pt x="45" y="4"/>
                  </a:moveTo>
                  <a:cubicBezTo>
                    <a:pt x="45" y="4"/>
                    <a:pt x="45" y="4"/>
                    <a:pt x="45" y="4"/>
                  </a:cubicBezTo>
                  <a:cubicBezTo>
                    <a:pt x="41" y="4"/>
                    <a:pt x="39" y="7"/>
                    <a:pt x="39" y="10"/>
                  </a:cubicBezTo>
                  <a:cubicBezTo>
                    <a:pt x="39" y="11"/>
                    <a:pt x="39" y="12"/>
                    <a:pt x="40" y="13"/>
                  </a:cubicBezTo>
                  <a:cubicBezTo>
                    <a:pt x="40" y="13"/>
                    <a:pt x="40" y="13"/>
                    <a:pt x="40" y="13"/>
                  </a:cubicBezTo>
                  <a:cubicBezTo>
                    <a:pt x="40" y="13"/>
                    <a:pt x="40" y="13"/>
                    <a:pt x="40" y="13"/>
                  </a:cubicBezTo>
                  <a:cubicBezTo>
                    <a:pt x="40" y="13"/>
                    <a:pt x="40" y="14"/>
                    <a:pt x="40" y="14"/>
                  </a:cubicBezTo>
                  <a:cubicBezTo>
                    <a:pt x="41" y="14"/>
                    <a:pt x="41" y="14"/>
                    <a:pt x="41" y="14"/>
                  </a:cubicBezTo>
                  <a:cubicBezTo>
                    <a:pt x="42" y="15"/>
                    <a:pt x="43" y="16"/>
                    <a:pt x="45" y="16"/>
                  </a:cubicBezTo>
                  <a:cubicBezTo>
                    <a:pt x="48" y="16"/>
                    <a:pt x="50" y="13"/>
                    <a:pt x="50" y="10"/>
                  </a:cubicBezTo>
                  <a:cubicBezTo>
                    <a:pt x="50" y="7"/>
                    <a:pt x="48" y="4"/>
                    <a:pt x="45" y="4"/>
                  </a:cubicBezTo>
                  <a:close/>
                </a:path>
              </a:pathLst>
            </a:custGeom>
            <a:solidFill>
              <a:schemeClr val="bg1"/>
            </a:solidFill>
            <a:ln>
              <a:noFill/>
            </a:ln>
          </p:spPr>
          <p:txBody>
            <a:bodyPr/>
            <a:lstStyle/>
            <a:p>
              <a:endParaRPr lang="zh-CN" altLang="en-US" sz="2400"/>
            </a:p>
          </p:txBody>
        </p:sp>
        <p:sp>
          <p:nvSpPr>
            <p:cNvPr id="33" name="Freeform 72"/>
            <p:cNvSpPr>
              <a:spLocks noEditPoints="1"/>
            </p:cNvSpPr>
            <p:nvPr/>
          </p:nvSpPr>
          <p:spPr bwMode="auto">
            <a:xfrm>
              <a:off x="5501217" y="2831044"/>
              <a:ext cx="719667" cy="755649"/>
            </a:xfrm>
            <a:custGeom>
              <a:avLst/>
              <a:gdLst>
                <a:gd name="T0" fmla="*/ 123 w 144"/>
                <a:gd name="T1" fmla="*/ 21 h 151"/>
                <a:gd name="T2" fmla="*/ 127 w 144"/>
                <a:gd name="T3" fmla="*/ 119 h 151"/>
                <a:gd name="T4" fmla="*/ 133 w 144"/>
                <a:gd name="T5" fmla="*/ 76 h 151"/>
                <a:gd name="T6" fmla="*/ 108 w 144"/>
                <a:gd name="T7" fmla="*/ 101 h 151"/>
                <a:gd name="T8" fmla="*/ 105 w 144"/>
                <a:gd name="T9" fmla="*/ 76 h 151"/>
                <a:gd name="T10" fmla="*/ 42 w 144"/>
                <a:gd name="T11" fmla="*/ 100 h 151"/>
                <a:gd name="T12" fmla="*/ 32 w 144"/>
                <a:gd name="T13" fmla="*/ 76 h 151"/>
                <a:gd name="T14" fmla="*/ 25 w 144"/>
                <a:gd name="T15" fmla="*/ 112 h 151"/>
                <a:gd name="T16" fmla="*/ 0 w 144"/>
                <a:gd name="T17" fmla="*/ 72 h 151"/>
                <a:gd name="T18" fmla="*/ 72 w 144"/>
                <a:gd name="T19" fmla="*/ 0 h 151"/>
                <a:gd name="T20" fmla="*/ 94 w 144"/>
                <a:gd name="T21" fmla="*/ 131 h 151"/>
                <a:gd name="T22" fmla="*/ 89 w 144"/>
                <a:gd name="T23" fmla="*/ 151 h 151"/>
                <a:gd name="T24" fmla="*/ 56 w 144"/>
                <a:gd name="T25" fmla="*/ 151 h 151"/>
                <a:gd name="T26" fmla="*/ 50 w 144"/>
                <a:gd name="T27" fmla="*/ 146 h 151"/>
                <a:gd name="T28" fmla="*/ 33 w 144"/>
                <a:gd name="T29" fmla="*/ 131 h 151"/>
                <a:gd name="T30" fmla="*/ 29 w 144"/>
                <a:gd name="T31" fmla="*/ 121 h 151"/>
                <a:gd name="T32" fmla="*/ 76 w 144"/>
                <a:gd name="T33" fmla="*/ 82 h 151"/>
                <a:gd name="T34" fmla="*/ 115 w 144"/>
                <a:gd name="T35" fmla="*/ 121 h 151"/>
                <a:gd name="T36" fmla="*/ 111 w 144"/>
                <a:gd name="T37" fmla="*/ 131 h 151"/>
                <a:gd name="T38" fmla="*/ 94 w 144"/>
                <a:gd name="T39" fmla="*/ 131 h 151"/>
                <a:gd name="T40" fmla="*/ 83 w 144"/>
                <a:gd name="T41" fmla="*/ 140 h 151"/>
                <a:gd name="T42" fmla="*/ 83 w 144"/>
                <a:gd name="T43" fmla="*/ 125 h 151"/>
                <a:gd name="T44" fmla="*/ 97 w 144"/>
                <a:gd name="T45" fmla="*/ 120 h 151"/>
                <a:gd name="T46" fmla="*/ 47 w 144"/>
                <a:gd name="T47" fmla="*/ 120 h 151"/>
                <a:gd name="T48" fmla="*/ 56 w 144"/>
                <a:gd name="T49" fmla="*/ 120 h 151"/>
                <a:gd name="T50" fmla="*/ 61 w 144"/>
                <a:gd name="T51" fmla="*/ 140 h 151"/>
                <a:gd name="T52" fmla="*/ 115 w 144"/>
                <a:gd name="T53" fmla="*/ 29 h 151"/>
                <a:gd name="T54" fmla="*/ 114 w 144"/>
                <a:gd name="T55" fmla="*/ 27 h 151"/>
                <a:gd name="T56" fmla="*/ 112 w 144"/>
                <a:gd name="T57" fmla="*/ 69 h 151"/>
                <a:gd name="T58" fmla="*/ 115 w 144"/>
                <a:gd name="T59" fmla="*/ 29 h 151"/>
                <a:gd name="T60" fmla="*/ 108 w 144"/>
                <a:gd name="T61" fmla="*/ 23 h 151"/>
                <a:gd name="T62" fmla="*/ 101 w 144"/>
                <a:gd name="T63" fmla="*/ 23 h 151"/>
                <a:gd name="T64" fmla="*/ 108 w 144"/>
                <a:gd name="T65" fmla="*/ 23 h 151"/>
                <a:gd name="T66" fmla="*/ 82 w 144"/>
                <a:gd name="T67" fmla="*/ 12 h 151"/>
                <a:gd name="T68" fmla="*/ 75 w 144"/>
                <a:gd name="T69" fmla="*/ 34 h 151"/>
                <a:gd name="T70" fmla="*/ 97 w 144"/>
                <a:gd name="T71" fmla="*/ 30 h 151"/>
                <a:gd name="T72" fmla="*/ 82 w 144"/>
                <a:gd name="T73" fmla="*/ 12 h 151"/>
                <a:gd name="T74" fmla="*/ 69 w 144"/>
                <a:gd name="T75" fmla="*/ 11 h 151"/>
                <a:gd name="T76" fmla="*/ 49 w 144"/>
                <a:gd name="T77" fmla="*/ 27 h 151"/>
                <a:gd name="T78" fmla="*/ 50 w 144"/>
                <a:gd name="T79" fmla="*/ 31 h 151"/>
                <a:gd name="T80" fmla="*/ 69 w 144"/>
                <a:gd name="T81" fmla="*/ 11 h 151"/>
                <a:gd name="T82" fmla="*/ 48 w 144"/>
                <a:gd name="T83" fmla="*/ 16 h 151"/>
                <a:gd name="T84" fmla="*/ 41 w 144"/>
                <a:gd name="T85" fmla="*/ 27 h 151"/>
                <a:gd name="T86" fmla="*/ 48 w 144"/>
                <a:gd name="T87" fmla="*/ 16 h 151"/>
                <a:gd name="T88" fmla="*/ 30 w 144"/>
                <a:gd name="T89" fmla="*/ 27 h 151"/>
                <a:gd name="T90" fmla="*/ 11 w 144"/>
                <a:gd name="T91" fmla="*/ 69 h 151"/>
                <a:gd name="T92" fmla="*/ 39 w 144"/>
                <a:gd name="T93" fmla="*/ 33 h 151"/>
                <a:gd name="T94" fmla="*/ 99 w 144"/>
                <a:gd name="T95" fmla="*/ 36 h 151"/>
                <a:gd name="T96" fmla="*/ 96 w 144"/>
                <a:gd name="T97" fmla="*/ 37 h 151"/>
                <a:gd name="T98" fmla="*/ 75 w 144"/>
                <a:gd name="T99" fmla="*/ 69 h 151"/>
                <a:gd name="T100" fmla="*/ 99 w 144"/>
                <a:gd name="T101" fmla="*/ 36 h 151"/>
                <a:gd name="T102" fmla="*/ 69 w 144"/>
                <a:gd name="T103" fmla="*/ 41 h 151"/>
                <a:gd name="T104" fmla="*/ 45 w 144"/>
                <a:gd name="T105" fmla="*/ 36 h 151"/>
                <a:gd name="T106" fmla="*/ 69 w 144"/>
                <a:gd name="T107" fmla="*/ 69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44" h="151">
                  <a:moveTo>
                    <a:pt x="72" y="0"/>
                  </a:moveTo>
                  <a:cubicBezTo>
                    <a:pt x="92" y="0"/>
                    <a:pt x="110" y="8"/>
                    <a:pt x="123" y="21"/>
                  </a:cubicBezTo>
                  <a:cubicBezTo>
                    <a:pt x="136" y="34"/>
                    <a:pt x="144" y="52"/>
                    <a:pt x="144" y="72"/>
                  </a:cubicBezTo>
                  <a:cubicBezTo>
                    <a:pt x="144" y="90"/>
                    <a:pt x="138" y="106"/>
                    <a:pt x="127" y="119"/>
                  </a:cubicBezTo>
                  <a:cubicBezTo>
                    <a:pt x="123" y="124"/>
                    <a:pt x="114" y="117"/>
                    <a:pt x="119" y="112"/>
                  </a:cubicBezTo>
                  <a:cubicBezTo>
                    <a:pt x="127" y="102"/>
                    <a:pt x="132" y="89"/>
                    <a:pt x="133" y="76"/>
                  </a:cubicBezTo>
                  <a:cubicBezTo>
                    <a:pt x="112" y="76"/>
                    <a:pt x="112" y="76"/>
                    <a:pt x="112" y="76"/>
                  </a:cubicBezTo>
                  <a:cubicBezTo>
                    <a:pt x="112" y="85"/>
                    <a:pt x="111" y="93"/>
                    <a:pt x="108" y="101"/>
                  </a:cubicBezTo>
                  <a:cubicBezTo>
                    <a:pt x="107" y="106"/>
                    <a:pt x="101" y="104"/>
                    <a:pt x="102" y="100"/>
                  </a:cubicBezTo>
                  <a:cubicBezTo>
                    <a:pt x="104" y="93"/>
                    <a:pt x="105" y="84"/>
                    <a:pt x="105" y="76"/>
                  </a:cubicBezTo>
                  <a:cubicBezTo>
                    <a:pt x="78" y="76"/>
                    <a:pt x="66" y="76"/>
                    <a:pt x="39" y="76"/>
                  </a:cubicBezTo>
                  <a:cubicBezTo>
                    <a:pt x="39" y="84"/>
                    <a:pt x="40" y="93"/>
                    <a:pt x="42" y="100"/>
                  </a:cubicBezTo>
                  <a:cubicBezTo>
                    <a:pt x="43" y="105"/>
                    <a:pt x="37" y="106"/>
                    <a:pt x="35" y="101"/>
                  </a:cubicBezTo>
                  <a:cubicBezTo>
                    <a:pt x="33" y="93"/>
                    <a:pt x="32" y="84"/>
                    <a:pt x="32" y="76"/>
                  </a:cubicBezTo>
                  <a:cubicBezTo>
                    <a:pt x="11" y="76"/>
                    <a:pt x="11" y="76"/>
                    <a:pt x="11" y="76"/>
                  </a:cubicBezTo>
                  <a:cubicBezTo>
                    <a:pt x="12" y="89"/>
                    <a:pt x="17" y="102"/>
                    <a:pt x="25" y="112"/>
                  </a:cubicBezTo>
                  <a:cubicBezTo>
                    <a:pt x="30" y="117"/>
                    <a:pt x="21" y="124"/>
                    <a:pt x="17" y="119"/>
                  </a:cubicBezTo>
                  <a:cubicBezTo>
                    <a:pt x="6" y="106"/>
                    <a:pt x="0" y="90"/>
                    <a:pt x="0" y="72"/>
                  </a:cubicBezTo>
                  <a:cubicBezTo>
                    <a:pt x="0" y="52"/>
                    <a:pt x="8" y="34"/>
                    <a:pt x="21" y="21"/>
                  </a:cubicBezTo>
                  <a:cubicBezTo>
                    <a:pt x="34" y="8"/>
                    <a:pt x="52" y="0"/>
                    <a:pt x="72" y="0"/>
                  </a:cubicBezTo>
                  <a:close/>
                  <a:moveTo>
                    <a:pt x="94" y="131"/>
                  </a:moveTo>
                  <a:cubicBezTo>
                    <a:pt x="94" y="131"/>
                    <a:pt x="94" y="131"/>
                    <a:pt x="94" y="131"/>
                  </a:cubicBezTo>
                  <a:cubicBezTo>
                    <a:pt x="94" y="146"/>
                    <a:pt x="94" y="146"/>
                    <a:pt x="94" y="146"/>
                  </a:cubicBezTo>
                  <a:cubicBezTo>
                    <a:pt x="94" y="149"/>
                    <a:pt x="92" y="151"/>
                    <a:pt x="89" y="151"/>
                  </a:cubicBezTo>
                  <a:cubicBezTo>
                    <a:pt x="88" y="151"/>
                    <a:pt x="88" y="151"/>
                    <a:pt x="88" y="151"/>
                  </a:cubicBezTo>
                  <a:cubicBezTo>
                    <a:pt x="56" y="151"/>
                    <a:pt x="56" y="151"/>
                    <a:pt x="56" y="151"/>
                  </a:cubicBezTo>
                  <a:cubicBezTo>
                    <a:pt x="52" y="151"/>
                    <a:pt x="50" y="149"/>
                    <a:pt x="50" y="146"/>
                  </a:cubicBezTo>
                  <a:cubicBezTo>
                    <a:pt x="50" y="146"/>
                    <a:pt x="50" y="146"/>
                    <a:pt x="50" y="146"/>
                  </a:cubicBezTo>
                  <a:cubicBezTo>
                    <a:pt x="50" y="131"/>
                    <a:pt x="50" y="131"/>
                    <a:pt x="50" y="131"/>
                  </a:cubicBezTo>
                  <a:cubicBezTo>
                    <a:pt x="33" y="131"/>
                    <a:pt x="33" y="131"/>
                    <a:pt x="33" y="131"/>
                  </a:cubicBezTo>
                  <a:cubicBezTo>
                    <a:pt x="30" y="131"/>
                    <a:pt x="28" y="128"/>
                    <a:pt x="28" y="125"/>
                  </a:cubicBezTo>
                  <a:cubicBezTo>
                    <a:pt x="28" y="124"/>
                    <a:pt x="28" y="122"/>
                    <a:pt x="29" y="121"/>
                  </a:cubicBezTo>
                  <a:cubicBezTo>
                    <a:pt x="68" y="82"/>
                    <a:pt x="68" y="82"/>
                    <a:pt x="68" y="82"/>
                  </a:cubicBezTo>
                  <a:cubicBezTo>
                    <a:pt x="70" y="80"/>
                    <a:pt x="74" y="80"/>
                    <a:pt x="76" y="82"/>
                  </a:cubicBezTo>
                  <a:cubicBezTo>
                    <a:pt x="76" y="83"/>
                    <a:pt x="76" y="83"/>
                    <a:pt x="76" y="83"/>
                  </a:cubicBezTo>
                  <a:cubicBezTo>
                    <a:pt x="115" y="121"/>
                    <a:pt x="115" y="121"/>
                    <a:pt x="115" y="121"/>
                  </a:cubicBezTo>
                  <a:cubicBezTo>
                    <a:pt x="117" y="123"/>
                    <a:pt x="117" y="127"/>
                    <a:pt x="115" y="129"/>
                  </a:cubicBezTo>
                  <a:cubicBezTo>
                    <a:pt x="114" y="130"/>
                    <a:pt x="112" y="131"/>
                    <a:pt x="111" y="131"/>
                  </a:cubicBezTo>
                  <a:cubicBezTo>
                    <a:pt x="111" y="131"/>
                    <a:pt x="111" y="131"/>
                    <a:pt x="111" y="131"/>
                  </a:cubicBezTo>
                  <a:cubicBezTo>
                    <a:pt x="94" y="131"/>
                    <a:pt x="94" y="131"/>
                    <a:pt x="94" y="131"/>
                  </a:cubicBezTo>
                  <a:close/>
                  <a:moveTo>
                    <a:pt x="83" y="140"/>
                  </a:moveTo>
                  <a:cubicBezTo>
                    <a:pt x="83" y="140"/>
                    <a:pt x="83" y="140"/>
                    <a:pt x="83" y="140"/>
                  </a:cubicBezTo>
                  <a:cubicBezTo>
                    <a:pt x="83" y="125"/>
                    <a:pt x="83" y="125"/>
                    <a:pt x="83" y="125"/>
                  </a:cubicBezTo>
                  <a:cubicBezTo>
                    <a:pt x="83" y="125"/>
                    <a:pt x="83" y="125"/>
                    <a:pt x="83" y="125"/>
                  </a:cubicBezTo>
                  <a:cubicBezTo>
                    <a:pt x="83" y="122"/>
                    <a:pt x="85" y="120"/>
                    <a:pt x="89" y="120"/>
                  </a:cubicBezTo>
                  <a:cubicBezTo>
                    <a:pt x="97" y="120"/>
                    <a:pt x="97" y="120"/>
                    <a:pt x="97" y="120"/>
                  </a:cubicBezTo>
                  <a:cubicBezTo>
                    <a:pt x="72" y="94"/>
                    <a:pt x="72" y="94"/>
                    <a:pt x="72" y="94"/>
                  </a:cubicBezTo>
                  <a:cubicBezTo>
                    <a:pt x="47" y="120"/>
                    <a:pt x="47" y="120"/>
                    <a:pt x="47" y="120"/>
                  </a:cubicBezTo>
                  <a:cubicBezTo>
                    <a:pt x="55" y="120"/>
                    <a:pt x="55" y="120"/>
                    <a:pt x="55" y="120"/>
                  </a:cubicBezTo>
                  <a:cubicBezTo>
                    <a:pt x="56" y="120"/>
                    <a:pt x="56" y="120"/>
                    <a:pt x="56" y="120"/>
                  </a:cubicBezTo>
                  <a:cubicBezTo>
                    <a:pt x="59" y="120"/>
                    <a:pt x="61" y="122"/>
                    <a:pt x="61" y="125"/>
                  </a:cubicBezTo>
                  <a:cubicBezTo>
                    <a:pt x="61" y="140"/>
                    <a:pt x="61" y="140"/>
                    <a:pt x="61" y="140"/>
                  </a:cubicBezTo>
                  <a:cubicBezTo>
                    <a:pt x="83" y="140"/>
                    <a:pt x="83" y="140"/>
                    <a:pt x="83" y="140"/>
                  </a:cubicBezTo>
                  <a:close/>
                  <a:moveTo>
                    <a:pt x="115" y="29"/>
                  </a:moveTo>
                  <a:cubicBezTo>
                    <a:pt x="115" y="29"/>
                    <a:pt x="115" y="29"/>
                    <a:pt x="115" y="29"/>
                  </a:cubicBezTo>
                  <a:cubicBezTo>
                    <a:pt x="115" y="28"/>
                    <a:pt x="114" y="28"/>
                    <a:pt x="114" y="27"/>
                  </a:cubicBezTo>
                  <a:cubicBezTo>
                    <a:pt x="111" y="29"/>
                    <a:pt x="108" y="31"/>
                    <a:pt x="105" y="33"/>
                  </a:cubicBezTo>
                  <a:cubicBezTo>
                    <a:pt x="109" y="43"/>
                    <a:pt x="112" y="56"/>
                    <a:pt x="112" y="69"/>
                  </a:cubicBezTo>
                  <a:cubicBezTo>
                    <a:pt x="133" y="69"/>
                    <a:pt x="133" y="69"/>
                    <a:pt x="133" y="69"/>
                  </a:cubicBezTo>
                  <a:cubicBezTo>
                    <a:pt x="132" y="53"/>
                    <a:pt x="126" y="39"/>
                    <a:pt x="115" y="29"/>
                  </a:cubicBezTo>
                  <a:close/>
                  <a:moveTo>
                    <a:pt x="108" y="23"/>
                  </a:moveTo>
                  <a:cubicBezTo>
                    <a:pt x="108" y="23"/>
                    <a:pt x="108" y="23"/>
                    <a:pt x="108" y="23"/>
                  </a:cubicBezTo>
                  <a:cubicBezTo>
                    <a:pt x="105" y="20"/>
                    <a:pt x="100" y="18"/>
                    <a:pt x="96" y="16"/>
                  </a:cubicBezTo>
                  <a:cubicBezTo>
                    <a:pt x="98" y="18"/>
                    <a:pt x="99" y="21"/>
                    <a:pt x="101" y="23"/>
                  </a:cubicBezTo>
                  <a:cubicBezTo>
                    <a:pt x="101" y="24"/>
                    <a:pt x="102" y="26"/>
                    <a:pt x="103" y="27"/>
                  </a:cubicBezTo>
                  <a:cubicBezTo>
                    <a:pt x="105" y="26"/>
                    <a:pt x="107" y="24"/>
                    <a:pt x="108" y="23"/>
                  </a:cubicBezTo>
                  <a:close/>
                  <a:moveTo>
                    <a:pt x="82" y="12"/>
                  </a:moveTo>
                  <a:cubicBezTo>
                    <a:pt x="82" y="12"/>
                    <a:pt x="82" y="12"/>
                    <a:pt x="82" y="12"/>
                  </a:cubicBezTo>
                  <a:cubicBezTo>
                    <a:pt x="80" y="11"/>
                    <a:pt x="78" y="11"/>
                    <a:pt x="75" y="11"/>
                  </a:cubicBezTo>
                  <a:cubicBezTo>
                    <a:pt x="75" y="34"/>
                    <a:pt x="75" y="34"/>
                    <a:pt x="75" y="34"/>
                  </a:cubicBezTo>
                  <a:cubicBezTo>
                    <a:pt x="82" y="34"/>
                    <a:pt x="88" y="33"/>
                    <a:pt x="94" y="31"/>
                  </a:cubicBezTo>
                  <a:cubicBezTo>
                    <a:pt x="95" y="30"/>
                    <a:pt x="96" y="30"/>
                    <a:pt x="97" y="30"/>
                  </a:cubicBezTo>
                  <a:cubicBezTo>
                    <a:pt x="96" y="29"/>
                    <a:pt x="96" y="28"/>
                    <a:pt x="95" y="27"/>
                  </a:cubicBezTo>
                  <a:cubicBezTo>
                    <a:pt x="91" y="20"/>
                    <a:pt x="87" y="15"/>
                    <a:pt x="82" y="12"/>
                  </a:cubicBezTo>
                  <a:close/>
                  <a:moveTo>
                    <a:pt x="69" y="11"/>
                  </a:moveTo>
                  <a:cubicBezTo>
                    <a:pt x="69" y="11"/>
                    <a:pt x="69" y="11"/>
                    <a:pt x="69" y="11"/>
                  </a:cubicBezTo>
                  <a:cubicBezTo>
                    <a:pt x="66" y="11"/>
                    <a:pt x="64" y="11"/>
                    <a:pt x="62" y="12"/>
                  </a:cubicBezTo>
                  <a:cubicBezTo>
                    <a:pt x="57" y="15"/>
                    <a:pt x="53" y="20"/>
                    <a:pt x="49" y="27"/>
                  </a:cubicBezTo>
                  <a:cubicBezTo>
                    <a:pt x="48" y="28"/>
                    <a:pt x="48" y="29"/>
                    <a:pt x="47" y="30"/>
                  </a:cubicBezTo>
                  <a:cubicBezTo>
                    <a:pt x="48" y="30"/>
                    <a:pt x="49" y="30"/>
                    <a:pt x="50" y="31"/>
                  </a:cubicBezTo>
                  <a:cubicBezTo>
                    <a:pt x="56" y="33"/>
                    <a:pt x="62" y="34"/>
                    <a:pt x="69" y="34"/>
                  </a:cubicBezTo>
                  <a:cubicBezTo>
                    <a:pt x="69" y="11"/>
                    <a:pt x="69" y="11"/>
                    <a:pt x="69" y="11"/>
                  </a:cubicBezTo>
                  <a:close/>
                  <a:moveTo>
                    <a:pt x="48" y="16"/>
                  </a:moveTo>
                  <a:cubicBezTo>
                    <a:pt x="48" y="16"/>
                    <a:pt x="48" y="16"/>
                    <a:pt x="48" y="16"/>
                  </a:cubicBezTo>
                  <a:cubicBezTo>
                    <a:pt x="44" y="18"/>
                    <a:pt x="39" y="20"/>
                    <a:pt x="36" y="23"/>
                  </a:cubicBezTo>
                  <a:cubicBezTo>
                    <a:pt x="37" y="24"/>
                    <a:pt x="39" y="26"/>
                    <a:pt x="41" y="27"/>
                  </a:cubicBezTo>
                  <a:cubicBezTo>
                    <a:pt x="42" y="26"/>
                    <a:pt x="43" y="24"/>
                    <a:pt x="43" y="23"/>
                  </a:cubicBezTo>
                  <a:cubicBezTo>
                    <a:pt x="45" y="21"/>
                    <a:pt x="46" y="18"/>
                    <a:pt x="48" y="16"/>
                  </a:cubicBezTo>
                  <a:close/>
                  <a:moveTo>
                    <a:pt x="30" y="27"/>
                  </a:moveTo>
                  <a:cubicBezTo>
                    <a:pt x="30" y="27"/>
                    <a:pt x="30" y="27"/>
                    <a:pt x="30" y="27"/>
                  </a:cubicBezTo>
                  <a:cubicBezTo>
                    <a:pt x="30" y="28"/>
                    <a:pt x="29" y="28"/>
                    <a:pt x="29" y="29"/>
                  </a:cubicBezTo>
                  <a:cubicBezTo>
                    <a:pt x="18" y="39"/>
                    <a:pt x="12" y="53"/>
                    <a:pt x="11" y="69"/>
                  </a:cubicBezTo>
                  <a:cubicBezTo>
                    <a:pt x="32" y="69"/>
                    <a:pt x="32" y="69"/>
                    <a:pt x="32" y="69"/>
                  </a:cubicBezTo>
                  <a:cubicBezTo>
                    <a:pt x="32" y="56"/>
                    <a:pt x="35" y="43"/>
                    <a:pt x="39" y="33"/>
                  </a:cubicBezTo>
                  <a:cubicBezTo>
                    <a:pt x="36" y="31"/>
                    <a:pt x="33" y="29"/>
                    <a:pt x="30" y="27"/>
                  </a:cubicBezTo>
                  <a:close/>
                  <a:moveTo>
                    <a:pt x="99" y="36"/>
                  </a:moveTo>
                  <a:cubicBezTo>
                    <a:pt x="99" y="36"/>
                    <a:pt x="99" y="36"/>
                    <a:pt x="99" y="36"/>
                  </a:cubicBezTo>
                  <a:cubicBezTo>
                    <a:pt x="98" y="36"/>
                    <a:pt x="97" y="37"/>
                    <a:pt x="96" y="37"/>
                  </a:cubicBezTo>
                  <a:cubicBezTo>
                    <a:pt x="90" y="39"/>
                    <a:pt x="83" y="41"/>
                    <a:pt x="75" y="41"/>
                  </a:cubicBezTo>
                  <a:cubicBezTo>
                    <a:pt x="75" y="69"/>
                    <a:pt x="75" y="69"/>
                    <a:pt x="75" y="69"/>
                  </a:cubicBezTo>
                  <a:cubicBezTo>
                    <a:pt x="105" y="69"/>
                    <a:pt x="105" y="69"/>
                    <a:pt x="105" y="69"/>
                  </a:cubicBezTo>
                  <a:cubicBezTo>
                    <a:pt x="105" y="57"/>
                    <a:pt x="103" y="45"/>
                    <a:pt x="99" y="36"/>
                  </a:cubicBezTo>
                  <a:close/>
                  <a:moveTo>
                    <a:pt x="69" y="41"/>
                  </a:moveTo>
                  <a:cubicBezTo>
                    <a:pt x="69" y="41"/>
                    <a:pt x="69" y="41"/>
                    <a:pt x="69" y="41"/>
                  </a:cubicBezTo>
                  <a:cubicBezTo>
                    <a:pt x="61" y="41"/>
                    <a:pt x="54" y="39"/>
                    <a:pt x="48" y="37"/>
                  </a:cubicBezTo>
                  <a:cubicBezTo>
                    <a:pt x="47" y="37"/>
                    <a:pt x="46" y="36"/>
                    <a:pt x="45" y="36"/>
                  </a:cubicBezTo>
                  <a:cubicBezTo>
                    <a:pt x="41" y="45"/>
                    <a:pt x="39" y="57"/>
                    <a:pt x="39" y="69"/>
                  </a:cubicBezTo>
                  <a:cubicBezTo>
                    <a:pt x="69" y="69"/>
                    <a:pt x="69" y="69"/>
                    <a:pt x="69" y="69"/>
                  </a:cubicBezTo>
                  <a:cubicBezTo>
                    <a:pt x="69" y="41"/>
                    <a:pt x="69" y="41"/>
                    <a:pt x="69" y="41"/>
                  </a:cubicBezTo>
                  <a:close/>
                </a:path>
              </a:pathLst>
            </a:custGeom>
            <a:solidFill>
              <a:schemeClr val="bg1"/>
            </a:solidFill>
            <a:ln>
              <a:noFill/>
            </a:ln>
          </p:spPr>
          <p:txBody>
            <a:bodyPr/>
            <a:lstStyle/>
            <a:p>
              <a:endParaRPr lang="zh-CN" altLang="en-US" sz="2400"/>
            </a:p>
          </p:txBody>
        </p:sp>
        <p:sp>
          <p:nvSpPr>
            <p:cNvPr id="34" name="Freeform 73"/>
            <p:cNvSpPr>
              <a:spLocks noEditPoints="1"/>
            </p:cNvSpPr>
            <p:nvPr/>
          </p:nvSpPr>
          <p:spPr bwMode="auto">
            <a:xfrm>
              <a:off x="3871384" y="4001559"/>
              <a:ext cx="294216" cy="289984"/>
            </a:xfrm>
            <a:custGeom>
              <a:avLst/>
              <a:gdLst>
                <a:gd name="T0" fmla="*/ 56 w 59"/>
                <a:gd name="T1" fmla="*/ 7 h 58"/>
                <a:gd name="T2" fmla="*/ 59 w 59"/>
                <a:gd name="T3" fmla="*/ 14 h 58"/>
                <a:gd name="T4" fmla="*/ 56 w 59"/>
                <a:gd name="T5" fmla="*/ 21 h 58"/>
                <a:gd name="T6" fmla="*/ 47 w 59"/>
                <a:gd name="T7" fmla="*/ 30 h 58"/>
                <a:gd name="T8" fmla="*/ 40 w 59"/>
                <a:gd name="T9" fmla="*/ 33 h 58"/>
                <a:gd name="T10" fmla="*/ 33 w 59"/>
                <a:gd name="T11" fmla="*/ 29 h 58"/>
                <a:gd name="T12" fmla="*/ 30 w 59"/>
                <a:gd name="T13" fmla="*/ 32 h 58"/>
                <a:gd name="T14" fmla="*/ 33 w 59"/>
                <a:gd name="T15" fmla="*/ 40 h 58"/>
                <a:gd name="T16" fmla="*/ 30 w 59"/>
                <a:gd name="T17" fmla="*/ 47 h 58"/>
                <a:gd name="T18" fmla="*/ 15 w 59"/>
                <a:gd name="T19" fmla="*/ 58 h 58"/>
                <a:gd name="T20" fmla="*/ 3 w 59"/>
                <a:gd name="T21" fmla="*/ 51 h 58"/>
                <a:gd name="T22" fmla="*/ 0 w 59"/>
                <a:gd name="T23" fmla="*/ 44 h 58"/>
                <a:gd name="T24" fmla="*/ 3 w 59"/>
                <a:gd name="T25" fmla="*/ 37 h 58"/>
                <a:gd name="T26" fmla="*/ 3 w 59"/>
                <a:gd name="T27" fmla="*/ 37 h 58"/>
                <a:gd name="T28" fmla="*/ 19 w 59"/>
                <a:gd name="T29" fmla="*/ 25 h 58"/>
                <a:gd name="T30" fmla="*/ 26 w 59"/>
                <a:gd name="T31" fmla="*/ 28 h 58"/>
                <a:gd name="T32" fmla="*/ 27 w 59"/>
                <a:gd name="T33" fmla="*/ 29 h 58"/>
                <a:gd name="T34" fmla="*/ 29 w 59"/>
                <a:gd name="T35" fmla="*/ 26 h 58"/>
                <a:gd name="T36" fmla="*/ 26 w 59"/>
                <a:gd name="T37" fmla="*/ 18 h 58"/>
                <a:gd name="T38" fmla="*/ 29 w 59"/>
                <a:gd name="T39" fmla="*/ 11 h 58"/>
                <a:gd name="T40" fmla="*/ 37 w 59"/>
                <a:gd name="T41" fmla="*/ 3 h 58"/>
                <a:gd name="T42" fmla="*/ 52 w 59"/>
                <a:gd name="T43" fmla="*/ 3 h 58"/>
                <a:gd name="T44" fmla="*/ 53 w 59"/>
                <a:gd name="T45" fmla="*/ 10 h 58"/>
                <a:gd name="T46" fmla="*/ 49 w 59"/>
                <a:gd name="T47" fmla="*/ 6 h 58"/>
                <a:gd name="T48" fmla="*/ 45 w 59"/>
                <a:gd name="T49" fmla="*/ 4 h 58"/>
                <a:gd name="T50" fmla="*/ 40 w 59"/>
                <a:gd name="T51" fmla="*/ 6 h 58"/>
                <a:gd name="T52" fmla="*/ 30 w 59"/>
                <a:gd name="T53" fmla="*/ 18 h 58"/>
                <a:gd name="T54" fmla="*/ 32 w 59"/>
                <a:gd name="T55" fmla="*/ 23 h 58"/>
                <a:gd name="T56" fmla="*/ 33 w 59"/>
                <a:gd name="T57" fmla="*/ 23 h 58"/>
                <a:gd name="T58" fmla="*/ 40 w 59"/>
                <a:gd name="T59" fmla="*/ 19 h 58"/>
                <a:gd name="T60" fmla="*/ 36 w 59"/>
                <a:gd name="T61" fmla="*/ 26 h 58"/>
                <a:gd name="T62" fmla="*/ 36 w 59"/>
                <a:gd name="T63" fmla="*/ 26 h 58"/>
                <a:gd name="T64" fmla="*/ 44 w 59"/>
                <a:gd name="T65" fmla="*/ 26 h 58"/>
                <a:gd name="T66" fmla="*/ 53 w 59"/>
                <a:gd name="T67" fmla="*/ 18 h 58"/>
                <a:gd name="T68" fmla="*/ 54 w 59"/>
                <a:gd name="T69" fmla="*/ 14 h 58"/>
                <a:gd name="T70" fmla="*/ 53 w 59"/>
                <a:gd name="T71" fmla="*/ 10 h 58"/>
                <a:gd name="T72" fmla="*/ 27 w 59"/>
                <a:gd name="T73" fmla="*/ 35 h 58"/>
                <a:gd name="T74" fmla="*/ 23 w 59"/>
                <a:gd name="T75" fmla="*/ 39 h 58"/>
                <a:gd name="T76" fmla="*/ 19 w 59"/>
                <a:gd name="T77" fmla="*/ 36 h 58"/>
                <a:gd name="T78" fmla="*/ 23 w 59"/>
                <a:gd name="T79" fmla="*/ 32 h 58"/>
                <a:gd name="T80" fmla="*/ 23 w 59"/>
                <a:gd name="T81" fmla="*/ 32 h 58"/>
                <a:gd name="T82" fmla="*/ 15 w 59"/>
                <a:gd name="T83" fmla="*/ 32 h 58"/>
                <a:gd name="T84" fmla="*/ 7 w 59"/>
                <a:gd name="T85" fmla="*/ 40 h 58"/>
                <a:gd name="T86" fmla="*/ 5 w 59"/>
                <a:gd name="T87" fmla="*/ 44 h 58"/>
                <a:gd name="T88" fmla="*/ 10 w 59"/>
                <a:gd name="T89" fmla="*/ 52 h 58"/>
                <a:gd name="T90" fmla="*/ 19 w 59"/>
                <a:gd name="T91" fmla="*/ 52 h 58"/>
                <a:gd name="T92" fmla="*/ 27 w 59"/>
                <a:gd name="T93" fmla="*/ 44 h 58"/>
                <a:gd name="T94" fmla="*/ 29 w 59"/>
                <a:gd name="T95" fmla="*/ 40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9" h="58">
                  <a:moveTo>
                    <a:pt x="52" y="3"/>
                  </a:moveTo>
                  <a:cubicBezTo>
                    <a:pt x="56" y="7"/>
                    <a:pt x="56" y="7"/>
                    <a:pt x="56" y="7"/>
                  </a:cubicBezTo>
                  <a:cubicBezTo>
                    <a:pt x="56" y="7"/>
                    <a:pt x="56" y="7"/>
                    <a:pt x="56" y="7"/>
                  </a:cubicBezTo>
                  <a:cubicBezTo>
                    <a:pt x="58" y="9"/>
                    <a:pt x="59" y="11"/>
                    <a:pt x="59" y="14"/>
                  </a:cubicBezTo>
                  <a:cubicBezTo>
                    <a:pt x="59" y="14"/>
                    <a:pt x="59" y="14"/>
                    <a:pt x="59" y="14"/>
                  </a:cubicBezTo>
                  <a:cubicBezTo>
                    <a:pt x="59" y="17"/>
                    <a:pt x="58" y="19"/>
                    <a:pt x="56" y="21"/>
                  </a:cubicBezTo>
                  <a:cubicBezTo>
                    <a:pt x="56" y="21"/>
                    <a:pt x="56" y="21"/>
                    <a:pt x="56" y="21"/>
                  </a:cubicBezTo>
                  <a:cubicBezTo>
                    <a:pt x="47" y="30"/>
                    <a:pt x="47" y="30"/>
                    <a:pt x="47" y="30"/>
                  </a:cubicBezTo>
                  <a:cubicBezTo>
                    <a:pt x="47" y="30"/>
                    <a:pt x="47" y="30"/>
                    <a:pt x="47" y="30"/>
                  </a:cubicBezTo>
                  <a:cubicBezTo>
                    <a:pt x="45" y="32"/>
                    <a:pt x="43" y="33"/>
                    <a:pt x="40" y="33"/>
                  </a:cubicBezTo>
                  <a:cubicBezTo>
                    <a:pt x="38" y="33"/>
                    <a:pt x="35" y="32"/>
                    <a:pt x="33" y="30"/>
                  </a:cubicBezTo>
                  <a:cubicBezTo>
                    <a:pt x="33" y="29"/>
                    <a:pt x="33" y="29"/>
                    <a:pt x="33" y="29"/>
                  </a:cubicBezTo>
                  <a:cubicBezTo>
                    <a:pt x="33" y="29"/>
                    <a:pt x="33" y="29"/>
                    <a:pt x="33" y="29"/>
                  </a:cubicBezTo>
                  <a:cubicBezTo>
                    <a:pt x="30" y="32"/>
                    <a:pt x="30" y="32"/>
                    <a:pt x="30" y="32"/>
                  </a:cubicBezTo>
                  <a:cubicBezTo>
                    <a:pt x="30" y="32"/>
                    <a:pt x="30" y="32"/>
                    <a:pt x="30" y="32"/>
                  </a:cubicBezTo>
                  <a:cubicBezTo>
                    <a:pt x="32" y="34"/>
                    <a:pt x="33" y="37"/>
                    <a:pt x="33" y="40"/>
                  </a:cubicBezTo>
                  <a:cubicBezTo>
                    <a:pt x="33" y="42"/>
                    <a:pt x="32" y="45"/>
                    <a:pt x="30" y="47"/>
                  </a:cubicBezTo>
                  <a:cubicBezTo>
                    <a:pt x="30" y="47"/>
                    <a:pt x="30" y="47"/>
                    <a:pt x="30" y="47"/>
                  </a:cubicBezTo>
                  <a:cubicBezTo>
                    <a:pt x="22" y="55"/>
                    <a:pt x="22" y="55"/>
                    <a:pt x="22" y="55"/>
                  </a:cubicBezTo>
                  <a:cubicBezTo>
                    <a:pt x="20" y="57"/>
                    <a:pt x="17" y="58"/>
                    <a:pt x="15" y="58"/>
                  </a:cubicBezTo>
                  <a:cubicBezTo>
                    <a:pt x="12" y="58"/>
                    <a:pt x="9" y="57"/>
                    <a:pt x="7" y="55"/>
                  </a:cubicBezTo>
                  <a:cubicBezTo>
                    <a:pt x="3" y="51"/>
                    <a:pt x="3" y="51"/>
                    <a:pt x="3" y="51"/>
                  </a:cubicBezTo>
                  <a:cubicBezTo>
                    <a:pt x="3" y="51"/>
                    <a:pt x="3" y="51"/>
                    <a:pt x="3" y="51"/>
                  </a:cubicBezTo>
                  <a:cubicBezTo>
                    <a:pt x="1" y="49"/>
                    <a:pt x="0" y="47"/>
                    <a:pt x="0" y="44"/>
                  </a:cubicBezTo>
                  <a:cubicBezTo>
                    <a:pt x="0" y="41"/>
                    <a:pt x="1" y="39"/>
                    <a:pt x="3" y="37"/>
                  </a:cubicBezTo>
                  <a:cubicBezTo>
                    <a:pt x="3" y="37"/>
                    <a:pt x="3" y="37"/>
                    <a:pt x="3" y="37"/>
                  </a:cubicBezTo>
                  <a:cubicBezTo>
                    <a:pt x="3" y="37"/>
                    <a:pt x="3" y="37"/>
                    <a:pt x="3" y="37"/>
                  </a:cubicBezTo>
                  <a:cubicBezTo>
                    <a:pt x="3" y="37"/>
                    <a:pt x="3" y="37"/>
                    <a:pt x="3" y="37"/>
                  </a:cubicBezTo>
                  <a:cubicBezTo>
                    <a:pt x="12" y="28"/>
                    <a:pt x="12" y="28"/>
                    <a:pt x="12" y="28"/>
                  </a:cubicBezTo>
                  <a:cubicBezTo>
                    <a:pt x="14" y="26"/>
                    <a:pt x="16" y="25"/>
                    <a:pt x="19" y="25"/>
                  </a:cubicBezTo>
                  <a:cubicBezTo>
                    <a:pt x="22" y="25"/>
                    <a:pt x="24" y="26"/>
                    <a:pt x="26" y="28"/>
                  </a:cubicBezTo>
                  <a:cubicBezTo>
                    <a:pt x="26" y="28"/>
                    <a:pt x="26" y="28"/>
                    <a:pt x="26" y="28"/>
                  </a:cubicBezTo>
                  <a:cubicBezTo>
                    <a:pt x="26" y="28"/>
                    <a:pt x="26" y="28"/>
                    <a:pt x="26" y="28"/>
                  </a:cubicBezTo>
                  <a:cubicBezTo>
                    <a:pt x="27" y="29"/>
                    <a:pt x="27" y="29"/>
                    <a:pt x="27" y="29"/>
                  </a:cubicBezTo>
                  <a:cubicBezTo>
                    <a:pt x="29" y="26"/>
                    <a:pt x="29" y="26"/>
                    <a:pt x="29" y="26"/>
                  </a:cubicBezTo>
                  <a:cubicBezTo>
                    <a:pt x="29" y="26"/>
                    <a:pt x="29" y="26"/>
                    <a:pt x="29" y="26"/>
                  </a:cubicBezTo>
                  <a:cubicBezTo>
                    <a:pt x="27" y="24"/>
                    <a:pt x="26" y="21"/>
                    <a:pt x="26" y="18"/>
                  </a:cubicBezTo>
                  <a:cubicBezTo>
                    <a:pt x="26" y="18"/>
                    <a:pt x="26" y="18"/>
                    <a:pt x="26" y="18"/>
                  </a:cubicBezTo>
                  <a:cubicBezTo>
                    <a:pt x="26" y="16"/>
                    <a:pt x="27" y="13"/>
                    <a:pt x="29" y="11"/>
                  </a:cubicBezTo>
                  <a:cubicBezTo>
                    <a:pt x="29" y="11"/>
                    <a:pt x="29" y="11"/>
                    <a:pt x="29" y="11"/>
                  </a:cubicBezTo>
                  <a:cubicBezTo>
                    <a:pt x="29" y="11"/>
                    <a:pt x="29" y="11"/>
                    <a:pt x="29" y="11"/>
                  </a:cubicBezTo>
                  <a:cubicBezTo>
                    <a:pt x="37" y="3"/>
                    <a:pt x="37" y="3"/>
                    <a:pt x="37" y="3"/>
                  </a:cubicBezTo>
                  <a:cubicBezTo>
                    <a:pt x="39" y="1"/>
                    <a:pt x="42" y="0"/>
                    <a:pt x="45" y="0"/>
                  </a:cubicBezTo>
                  <a:cubicBezTo>
                    <a:pt x="47" y="0"/>
                    <a:pt x="50" y="1"/>
                    <a:pt x="52" y="3"/>
                  </a:cubicBezTo>
                  <a:cubicBezTo>
                    <a:pt x="52" y="3"/>
                    <a:pt x="52" y="3"/>
                    <a:pt x="52" y="3"/>
                  </a:cubicBezTo>
                  <a:close/>
                  <a:moveTo>
                    <a:pt x="53" y="10"/>
                  </a:moveTo>
                  <a:cubicBezTo>
                    <a:pt x="53" y="10"/>
                    <a:pt x="53" y="10"/>
                    <a:pt x="53" y="10"/>
                  </a:cubicBezTo>
                  <a:cubicBezTo>
                    <a:pt x="49" y="6"/>
                    <a:pt x="49" y="6"/>
                    <a:pt x="49" y="6"/>
                  </a:cubicBezTo>
                  <a:cubicBezTo>
                    <a:pt x="49" y="6"/>
                    <a:pt x="49" y="6"/>
                    <a:pt x="49" y="6"/>
                  </a:cubicBezTo>
                  <a:cubicBezTo>
                    <a:pt x="48" y="5"/>
                    <a:pt x="46" y="4"/>
                    <a:pt x="45" y="4"/>
                  </a:cubicBezTo>
                  <a:cubicBezTo>
                    <a:pt x="43" y="4"/>
                    <a:pt x="42" y="5"/>
                    <a:pt x="40" y="6"/>
                  </a:cubicBezTo>
                  <a:cubicBezTo>
                    <a:pt x="40" y="6"/>
                    <a:pt x="40" y="6"/>
                    <a:pt x="40" y="6"/>
                  </a:cubicBezTo>
                  <a:cubicBezTo>
                    <a:pt x="32" y="14"/>
                    <a:pt x="32" y="14"/>
                    <a:pt x="32" y="14"/>
                  </a:cubicBezTo>
                  <a:cubicBezTo>
                    <a:pt x="31" y="15"/>
                    <a:pt x="30" y="17"/>
                    <a:pt x="30" y="18"/>
                  </a:cubicBezTo>
                  <a:cubicBezTo>
                    <a:pt x="30" y="18"/>
                    <a:pt x="30" y="18"/>
                    <a:pt x="30" y="18"/>
                  </a:cubicBezTo>
                  <a:cubicBezTo>
                    <a:pt x="30" y="20"/>
                    <a:pt x="31" y="21"/>
                    <a:pt x="32" y="23"/>
                  </a:cubicBezTo>
                  <a:cubicBezTo>
                    <a:pt x="32" y="23"/>
                    <a:pt x="32" y="23"/>
                    <a:pt x="32" y="23"/>
                  </a:cubicBezTo>
                  <a:cubicBezTo>
                    <a:pt x="33" y="23"/>
                    <a:pt x="33" y="23"/>
                    <a:pt x="33" y="23"/>
                  </a:cubicBezTo>
                  <a:cubicBezTo>
                    <a:pt x="36" y="19"/>
                    <a:pt x="36" y="19"/>
                    <a:pt x="36" y="19"/>
                  </a:cubicBezTo>
                  <a:cubicBezTo>
                    <a:pt x="37" y="18"/>
                    <a:pt x="39" y="18"/>
                    <a:pt x="40" y="19"/>
                  </a:cubicBezTo>
                  <a:cubicBezTo>
                    <a:pt x="40" y="20"/>
                    <a:pt x="40" y="21"/>
                    <a:pt x="40" y="22"/>
                  </a:cubicBezTo>
                  <a:cubicBezTo>
                    <a:pt x="36" y="26"/>
                    <a:pt x="36" y="26"/>
                    <a:pt x="36" y="26"/>
                  </a:cubicBezTo>
                  <a:cubicBezTo>
                    <a:pt x="36" y="26"/>
                    <a:pt x="36" y="26"/>
                    <a:pt x="36" y="26"/>
                  </a:cubicBezTo>
                  <a:cubicBezTo>
                    <a:pt x="36" y="26"/>
                    <a:pt x="36" y="26"/>
                    <a:pt x="36" y="26"/>
                  </a:cubicBezTo>
                  <a:cubicBezTo>
                    <a:pt x="37" y="27"/>
                    <a:pt x="39" y="28"/>
                    <a:pt x="40" y="28"/>
                  </a:cubicBezTo>
                  <a:cubicBezTo>
                    <a:pt x="42" y="28"/>
                    <a:pt x="43" y="27"/>
                    <a:pt x="44" y="26"/>
                  </a:cubicBezTo>
                  <a:cubicBezTo>
                    <a:pt x="52" y="18"/>
                    <a:pt x="52" y="18"/>
                    <a:pt x="52" y="18"/>
                  </a:cubicBezTo>
                  <a:cubicBezTo>
                    <a:pt x="53" y="18"/>
                    <a:pt x="53" y="18"/>
                    <a:pt x="53" y="18"/>
                  </a:cubicBezTo>
                  <a:cubicBezTo>
                    <a:pt x="54" y="17"/>
                    <a:pt x="54" y="15"/>
                    <a:pt x="54" y="14"/>
                  </a:cubicBezTo>
                  <a:cubicBezTo>
                    <a:pt x="54" y="14"/>
                    <a:pt x="54" y="14"/>
                    <a:pt x="54" y="14"/>
                  </a:cubicBezTo>
                  <a:cubicBezTo>
                    <a:pt x="54" y="12"/>
                    <a:pt x="54" y="11"/>
                    <a:pt x="53" y="10"/>
                  </a:cubicBezTo>
                  <a:cubicBezTo>
                    <a:pt x="53" y="10"/>
                    <a:pt x="53" y="10"/>
                    <a:pt x="53" y="10"/>
                  </a:cubicBezTo>
                  <a:close/>
                  <a:moveTo>
                    <a:pt x="27" y="35"/>
                  </a:moveTo>
                  <a:cubicBezTo>
                    <a:pt x="27" y="35"/>
                    <a:pt x="27" y="35"/>
                    <a:pt x="27" y="35"/>
                  </a:cubicBezTo>
                  <a:cubicBezTo>
                    <a:pt x="27" y="35"/>
                    <a:pt x="27" y="35"/>
                    <a:pt x="27" y="35"/>
                  </a:cubicBezTo>
                  <a:cubicBezTo>
                    <a:pt x="23" y="39"/>
                    <a:pt x="23" y="39"/>
                    <a:pt x="23" y="39"/>
                  </a:cubicBezTo>
                  <a:cubicBezTo>
                    <a:pt x="22" y="40"/>
                    <a:pt x="20" y="40"/>
                    <a:pt x="19" y="39"/>
                  </a:cubicBezTo>
                  <a:cubicBezTo>
                    <a:pt x="19" y="38"/>
                    <a:pt x="19" y="37"/>
                    <a:pt x="19" y="36"/>
                  </a:cubicBezTo>
                  <a:cubicBezTo>
                    <a:pt x="23" y="32"/>
                    <a:pt x="23" y="32"/>
                    <a:pt x="23" y="32"/>
                  </a:cubicBezTo>
                  <a:cubicBezTo>
                    <a:pt x="23" y="32"/>
                    <a:pt x="23" y="32"/>
                    <a:pt x="23" y="32"/>
                  </a:cubicBezTo>
                  <a:cubicBezTo>
                    <a:pt x="23" y="32"/>
                    <a:pt x="23" y="32"/>
                    <a:pt x="23" y="32"/>
                  </a:cubicBezTo>
                  <a:cubicBezTo>
                    <a:pt x="23" y="32"/>
                    <a:pt x="23" y="32"/>
                    <a:pt x="23" y="32"/>
                  </a:cubicBezTo>
                  <a:cubicBezTo>
                    <a:pt x="22" y="30"/>
                    <a:pt x="20" y="30"/>
                    <a:pt x="19" y="30"/>
                  </a:cubicBezTo>
                  <a:cubicBezTo>
                    <a:pt x="17" y="30"/>
                    <a:pt x="16" y="30"/>
                    <a:pt x="15" y="32"/>
                  </a:cubicBezTo>
                  <a:cubicBezTo>
                    <a:pt x="15" y="32"/>
                    <a:pt x="15" y="32"/>
                    <a:pt x="15" y="32"/>
                  </a:cubicBezTo>
                  <a:cubicBezTo>
                    <a:pt x="7" y="40"/>
                    <a:pt x="7" y="40"/>
                    <a:pt x="7" y="40"/>
                  </a:cubicBezTo>
                  <a:cubicBezTo>
                    <a:pt x="7" y="40"/>
                    <a:pt x="7" y="40"/>
                    <a:pt x="7" y="40"/>
                  </a:cubicBezTo>
                  <a:cubicBezTo>
                    <a:pt x="5" y="41"/>
                    <a:pt x="5" y="42"/>
                    <a:pt x="5" y="44"/>
                  </a:cubicBezTo>
                  <a:cubicBezTo>
                    <a:pt x="5" y="45"/>
                    <a:pt x="5" y="47"/>
                    <a:pt x="7" y="48"/>
                  </a:cubicBezTo>
                  <a:cubicBezTo>
                    <a:pt x="10" y="52"/>
                    <a:pt x="10" y="52"/>
                    <a:pt x="10" y="52"/>
                  </a:cubicBezTo>
                  <a:cubicBezTo>
                    <a:pt x="12" y="53"/>
                    <a:pt x="13" y="54"/>
                    <a:pt x="15" y="54"/>
                  </a:cubicBezTo>
                  <a:cubicBezTo>
                    <a:pt x="16" y="54"/>
                    <a:pt x="18" y="53"/>
                    <a:pt x="19" y="52"/>
                  </a:cubicBezTo>
                  <a:cubicBezTo>
                    <a:pt x="19" y="52"/>
                    <a:pt x="19" y="52"/>
                    <a:pt x="19" y="52"/>
                  </a:cubicBezTo>
                  <a:cubicBezTo>
                    <a:pt x="27" y="44"/>
                    <a:pt x="27" y="44"/>
                    <a:pt x="27" y="44"/>
                  </a:cubicBezTo>
                  <a:cubicBezTo>
                    <a:pt x="27" y="44"/>
                    <a:pt x="27" y="44"/>
                    <a:pt x="27" y="44"/>
                  </a:cubicBezTo>
                  <a:cubicBezTo>
                    <a:pt x="28" y="43"/>
                    <a:pt x="29" y="41"/>
                    <a:pt x="29" y="40"/>
                  </a:cubicBezTo>
                  <a:cubicBezTo>
                    <a:pt x="29" y="38"/>
                    <a:pt x="28" y="37"/>
                    <a:pt x="27" y="3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p>
          </p:txBody>
        </p:sp>
        <p:sp>
          <p:nvSpPr>
            <p:cNvPr id="35" name="Freeform 74"/>
            <p:cNvSpPr>
              <a:spLocks noEditPoints="1"/>
            </p:cNvSpPr>
            <p:nvPr/>
          </p:nvSpPr>
          <p:spPr bwMode="auto">
            <a:xfrm>
              <a:off x="6904568" y="2041525"/>
              <a:ext cx="461433" cy="465667"/>
            </a:xfrm>
            <a:custGeom>
              <a:avLst/>
              <a:gdLst>
                <a:gd name="T0" fmla="*/ 76 w 92"/>
                <a:gd name="T1" fmla="*/ 1 h 93"/>
                <a:gd name="T2" fmla="*/ 80 w 92"/>
                <a:gd name="T3" fmla="*/ 2 h 93"/>
                <a:gd name="T4" fmla="*/ 80 w 92"/>
                <a:gd name="T5" fmla="*/ 2 h 93"/>
                <a:gd name="T6" fmla="*/ 91 w 92"/>
                <a:gd name="T7" fmla="*/ 13 h 93"/>
                <a:gd name="T8" fmla="*/ 91 w 92"/>
                <a:gd name="T9" fmla="*/ 13 h 93"/>
                <a:gd name="T10" fmla="*/ 92 w 92"/>
                <a:gd name="T11" fmla="*/ 16 h 93"/>
                <a:gd name="T12" fmla="*/ 78 w 92"/>
                <a:gd name="T13" fmla="*/ 29 h 93"/>
                <a:gd name="T14" fmla="*/ 68 w 92"/>
                <a:gd name="T15" fmla="*/ 30 h 93"/>
                <a:gd name="T16" fmla="*/ 65 w 92"/>
                <a:gd name="T17" fmla="*/ 68 h 93"/>
                <a:gd name="T18" fmla="*/ 45 w 92"/>
                <a:gd name="T19" fmla="*/ 76 h 93"/>
                <a:gd name="T20" fmla="*/ 17 w 92"/>
                <a:gd name="T21" fmla="*/ 48 h 93"/>
                <a:gd name="T22" fmla="*/ 45 w 92"/>
                <a:gd name="T23" fmla="*/ 19 h 93"/>
                <a:gd name="T24" fmla="*/ 66 w 92"/>
                <a:gd name="T25" fmla="*/ 22 h 93"/>
                <a:gd name="T26" fmla="*/ 65 w 92"/>
                <a:gd name="T27" fmla="*/ 13 h 93"/>
                <a:gd name="T28" fmla="*/ 82 w 92"/>
                <a:gd name="T29" fmla="*/ 37 h 93"/>
                <a:gd name="T30" fmla="*/ 89 w 92"/>
                <a:gd name="T31" fmla="*/ 34 h 93"/>
                <a:gd name="T32" fmla="*/ 91 w 92"/>
                <a:gd name="T33" fmla="*/ 48 h 93"/>
                <a:gd name="T34" fmla="*/ 45 w 92"/>
                <a:gd name="T35" fmla="*/ 93 h 93"/>
                <a:gd name="T36" fmla="*/ 0 w 92"/>
                <a:gd name="T37" fmla="*/ 48 h 93"/>
                <a:gd name="T38" fmla="*/ 45 w 92"/>
                <a:gd name="T39" fmla="*/ 2 h 93"/>
                <a:gd name="T40" fmla="*/ 58 w 92"/>
                <a:gd name="T41" fmla="*/ 4 h 93"/>
                <a:gd name="T42" fmla="*/ 56 w 92"/>
                <a:gd name="T43" fmla="*/ 11 h 93"/>
                <a:gd name="T44" fmla="*/ 45 w 92"/>
                <a:gd name="T45" fmla="*/ 9 h 93"/>
                <a:gd name="T46" fmla="*/ 7 w 92"/>
                <a:gd name="T47" fmla="*/ 48 h 93"/>
                <a:gd name="T48" fmla="*/ 45 w 92"/>
                <a:gd name="T49" fmla="*/ 86 h 93"/>
                <a:gd name="T50" fmla="*/ 83 w 92"/>
                <a:gd name="T51" fmla="*/ 48 h 93"/>
                <a:gd name="T52" fmla="*/ 82 w 92"/>
                <a:gd name="T53" fmla="*/ 37 h 93"/>
                <a:gd name="T54" fmla="*/ 45 w 92"/>
                <a:gd name="T55" fmla="*/ 35 h 93"/>
                <a:gd name="T56" fmla="*/ 59 w 92"/>
                <a:gd name="T57" fmla="*/ 28 h 93"/>
                <a:gd name="T58" fmla="*/ 28 w 92"/>
                <a:gd name="T59" fmla="*/ 31 h 93"/>
                <a:gd name="T60" fmla="*/ 28 w 92"/>
                <a:gd name="T61" fmla="*/ 31 h 93"/>
                <a:gd name="T62" fmla="*/ 28 w 92"/>
                <a:gd name="T63" fmla="*/ 65 h 93"/>
                <a:gd name="T64" fmla="*/ 62 w 92"/>
                <a:gd name="T65" fmla="*/ 65 h 93"/>
                <a:gd name="T66" fmla="*/ 69 w 92"/>
                <a:gd name="T67" fmla="*/ 48 h 93"/>
                <a:gd name="T68" fmla="*/ 57 w 92"/>
                <a:gd name="T69" fmla="*/ 41 h 93"/>
                <a:gd name="T70" fmla="*/ 54 w 92"/>
                <a:gd name="T71" fmla="*/ 57 h 93"/>
                <a:gd name="T72" fmla="*/ 45 w 92"/>
                <a:gd name="T73" fmla="*/ 61 h 93"/>
                <a:gd name="T74" fmla="*/ 36 w 92"/>
                <a:gd name="T75" fmla="*/ 57 h 93"/>
                <a:gd name="T76" fmla="*/ 36 w 92"/>
                <a:gd name="T77" fmla="*/ 38 h 93"/>
                <a:gd name="T78" fmla="*/ 45 w 92"/>
                <a:gd name="T79" fmla="*/ 35 h 93"/>
                <a:gd name="T80" fmla="*/ 48 w 92"/>
                <a:gd name="T81" fmla="*/ 39 h 93"/>
                <a:gd name="T82" fmla="*/ 39 w 92"/>
                <a:gd name="T83" fmla="*/ 42 h 93"/>
                <a:gd name="T84" fmla="*/ 36 w 92"/>
                <a:gd name="T85" fmla="*/ 48 h 93"/>
                <a:gd name="T86" fmla="*/ 45 w 92"/>
                <a:gd name="T87" fmla="*/ 56 h 93"/>
                <a:gd name="T88" fmla="*/ 51 w 92"/>
                <a:gd name="T89" fmla="*/ 54 h 93"/>
                <a:gd name="T90" fmla="*/ 53 w 92"/>
                <a:gd name="T91" fmla="*/ 45 h 93"/>
                <a:gd name="T92" fmla="*/ 43 w 92"/>
                <a:gd name="T93" fmla="*/ 50 h 93"/>
                <a:gd name="T94" fmla="*/ 48 w 92"/>
                <a:gd name="T95" fmla="*/ 39 h 93"/>
                <a:gd name="T96" fmla="*/ 77 w 92"/>
                <a:gd name="T97" fmla="*/ 7 h 93"/>
                <a:gd name="T98" fmla="*/ 70 w 92"/>
                <a:gd name="T99" fmla="*/ 20 h 93"/>
                <a:gd name="T100" fmla="*/ 77 w 92"/>
                <a:gd name="T101" fmla="*/ 7 h 93"/>
                <a:gd name="T102" fmla="*/ 81 w 92"/>
                <a:gd name="T103" fmla="*/ 15 h 93"/>
                <a:gd name="T104" fmla="*/ 78 w 92"/>
                <a:gd name="T105" fmla="*/ 24 h 93"/>
                <a:gd name="T106" fmla="*/ 81 w 92"/>
                <a:gd name="T107" fmla="*/ 15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2" h="93">
                  <a:moveTo>
                    <a:pt x="65" y="13"/>
                  </a:moveTo>
                  <a:cubicBezTo>
                    <a:pt x="76" y="1"/>
                    <a:pt x="76" y="1"/>
                    <a:pt x="76" y="1"/>
                  </a:cubicBezTo>
                  <a:cubicBezTo>
                    <a:pt x="77" y="0"/>
                    <a:pt x="79" y="0"/>
                    <a:pt x="80" y="1"/>
                  </a:cubicBezTo>
                  <a:cubicBezTo>
                    <a:pt x="80" y="2"/>
                    <a:pt x="80" y="2"/>
                    <a:pt x="80" y="2"/>
                  </a:cubicBezTo>
                  <a:cubicBezTo>
                    <a:pt x="80" y="2"/>
                    <a:pt x="80" y="2"/>
                    <a:pt x="80" y="2"/>
                  </a:cubicBezTo>
                  <a:cubicBezTo>
                    <a:pt x="80" y="2"/>
                    <a:pt x="80" y="2"/>
                    <a:pt x="80" y="2"/>
                  </a:cubicBezTo>
                  <a:cubicBezTo>
                    <a:pt x="82" y="10"/>
                    <a:pt x="82" y="10"/>
                    <a:pt x="82" y="10"/>
                  </a:cubicBezTo>
                  <a:cubicBezTo>
                    <a:pt x="91" y="13"/>
                    <a:pt x="91" y="13"/>
                    <a:pt x="91" y="13"/>
                  </a:cubicBezTo>
                  <a:cubicBezTo>
                    <a:pt x="91" y="13"/>
                    <a:pt x="91" y="13"/>
                    <a:pt x="91" y="13"/>
                  </a:cubicBezTo>
                  <a:cubicBezTo>
                    <a:pt x="91" y="13"/>
                    <a:pt x="91" y="13"/>
                    <a:pt x="91" y="13"/>
                  </a:cubicBezTo>
                  <a:cubicBezTo>
                    <a:pt x="91" y="13"/>
                    <a:pt x="91" y="13"/>
                    <a:pt x="92" y="13"/>
                  </a:cubicBezTo>
                  <a:cubicBezTo>
                    <a:pt x="92" y="14"/>
                    <a:pt x="92" y="15"/>
                    <a:pt x="92" y="16"/>
                  </a:cubicBezTo>
                  <a:cubicBezTo>
                    <a:pt x="80" y="28"/>
                    <a:pt x="80" y="28"/>
                    <a:pt x="80" y="28"/>
                  </a:cubicBezTo>
                  <a:cubicBezTo>
                    <a:pt x="79" y="29"/>
                    <a:pt x="78" y="29"/>
                    <a:pt x="78" y="29"/>
                  </a:cubicBezTo>
                  <a:cubicBezTo>
                    <a:pt x="71" y="27"/>
                    <a:pt x="71" y="27"/>
                    <a:pt x="71" y="27"/>
                  </a:cubicBezTo>
                  <a:cubicBezTo>
                    <a:pt x="68" y="30"/>
                    <a:pt x="68" y="30"/>
                    <a:pt x="68" y="30"/>
                  </a:cubicBezTo>
                  <a:cubicBezTo>
                    <a:pt x="71" y="35"/>
                    <a:pt x="73" y="41"/>
                    <a:pt x="73" y="48"/>
                  </a:cubicBezTo>
                  <a:cubicBezTo>
                    <a:pt x="73" y="55"/>
                    <a:pt x="70" y="63"/>
                    <a:pt x="65" y="68"/>
                  </a:cubicBezTo>
                  <a:cubicBezTo>
                    <a:pt x="65" y="68"/>
                    <a:pt x="65" y="68"/>
                    <a:pt x="65" y="68"/>
                  </a:cubicBezTo>
                  <a:cubicBezTo>
                    <a:pt x="60" y="73"/>
                    <a:pt x="53" y="76"/>
                    <a:pt x="45" y="76"/>
                  </a:cubicBezTo>
                  <a:cubicBezTo>
                    <a:pt x="37" y="76"/>
                    <a:pt x="30" y="73"/>
                    <a:pt x="25" y="68"/>
                  </a:cubicBezTo>
                  <a:cubicBezTo>
                    <a:pt x="20" y="63"/>
                    <a:pt x="17" y="55"/>
                    <a:pt x="17" y="48"/>
                  </a:cubicBezTo>
                  <a:cubicBezTo>
                    <a:pt x="17" y="40"/>
                    <a:pt x="20" y="33"/>
                    <a:pt x="25" y="28"/>
                  </a:cubicBezTo>
                  <a:cubicBezTo>
                    <a:pt x="30" y="23"/>
                    <a:pt x="37" y="19"/>
                    <a:pt x="45" y="19"/>
                  </a:cubicBezTo>
                  <a:cubicBezTo>
                    <a:pt x="52" y="19"/>
                    <a:pt x="58" y="22"/>
                    <a:pt x="62" y="25"/>
                  </a:cubicBezTo>
                  <a:cubicBezTo>
                    <a:pt x="66" y="22"/>
                    <a:pt x="66" y="22"/>
                    <a:pt x="66" y="22"/>
                  </a:cubicBezTo>
                  <a:cubicBezTo>
                    <a:pt x="64" y="15"/>
                    <a:pt x="64" y="15"/>
                    <a:pt x="64" y="15"/>
                  </a:cubicBezTo>
                  <a:cubicBezTo>
                    <a:pt x="64" y="14"/>
                    <a:pt x="64" y="14"/>
                    <a:pt x="65" y="13"/>
                  </a:cubicBezTo>
                  <a:close/>
                  <a:moveTo>
                    <a:pt x="82" y="37"/>
                  </a:moveTo>
                  <a:cubicBezTo>
                    <a:pt x="82" y="37"/>
                    <a:pt x="82" y="37"/>
                    <a:pt x="82" y="37"/>
                  </a:cubicBezTo>
                  <a:cubicBezTo>
                    <a:pt x="81" y="35"/>
                    <a:pt x="82" y="33"/>
                    <a:pt x="84" y="32"/>
                  </a:cubicBezTo>
                  <a:cubicBezTo>
                    <a:pt x="86" y="31"/>
                    <a:pt x="88" y="33"/>
                    <a:pt x="89" y="34"/>
                  </a:cubicBezTo>
                  <a:cubicBezTo>
                    <a:pt x="89" y="37"/>
                    <a:pt x="90" y="39"/>
                    <a:pt x="90" y="41"/>
                  </a:cubicBezTo>
                  <a:cubicBezTo>
                    <a:pt x="91" y="43"/>
                    <a:pt x="91" y="45"/>
                    <a:pt x="91" y="48"/>
                  </a:cubicBezTo>
                  <a:cubicBezTo>
                    <a:pt x="91" y="60"/>
                    <a:pt x="86" y="72"/>
                    <a:pt x="77" y="80"/>
                  </a:cubicBezTo>
                  <a:cubicBezTo>
                    <a:pt x="69" y="88"/>
                    <a:pt x="58" y="93"/>
                    <a:pt x="45" y="93"/>
                  </a:cubicBezTo>
                  <a:cubicBezTo>
                    <a:pt x="33" y="93"/>
                    <a:pt x="21" y="88"/>
                    <a:pt x="13" y="80"/>
                  </a:cubicBezTo>
                  <a:cubicBezTo>
                    <a:pt x="5" y="72"/>
                    <a:pt x="0" y="60"/>
                    <a:pt x="0" y="48"/>
                  </a:cubicBezTo>
                  <a:cubicBezTo>
                    <a:pt x="0" y="35"/>
                    <a:pt x="5" y="24"/>
                    <a:pt x="13" y="15"/>
                  </a:cubicBezTo>
                  <a:cubicBezTo>
                    <a:pt x="21" y="7"/>
                    <a:pt x="33" y="2"/>
                    <a:pt x="45" y="2"/>
                  </a:cubicBezTo>
                  <a:cubicBezTo>
                    <a:pt x="47" y="2"/>
                    <a:pt x="50" y="2"/>
                    <a:pt x="52" y="3"/>
                  </a:cubicBezTo>
                  <a:cubicBezTo>
                    <a:pt x="54" y="3"/>
                    <a:pt x="56" y="3"/>
                    <a:pt x="58" y="4"/>
                  </a:cubicBezTo>
                  <a:cubicBezTo>
                    <a:pt x="60" y="5"/>
                    <a:pt x="61" y="7"/>
                    <a:pt x="61" y="9"/>
                  </a:cubicBezTo>
                  <a:cubicBezTo>
                    <a:pt x="60" y="10"/>
                    <a:pt x="58" y="12"/>
                    <a:pt x="56" y="11"/>
                  </a:cubicBezTo>
                  <a:cubicBezTo>
                    <a:pt x="54" y="10"/>
                    <a:pt x="53" y="10"/>
                    <a:pt x="51" y="10"/>
                  </a:cubicBezTo>
                  <a:cubicBezTo>
                    <a:pt x="49" y="9"/>
                    <a:pt x="47" y="9"/>
                    <a:pt x="45" y="9"/>
                  </a:cubicBezTo>
                  <a:cubicBezTo>
                    <a:pt x="35" y="9"/>
                    <a:pt x="25" y="14"/>
                    <a:pt x="18" y="21"/>
                  </a:cubicBezTo>
                  <a:cubicBezTo>
                    <a:pt x="11" y="27"/>
                    <a:pt x="7" y="37"/>
                    <a:pt x="7" y="48"/>
                  </a:cubicBezTo>
                  <a:cubicBezTo>
                    <a:pt x="7" y="58"/>
                    <a:pt x="11" y="68"/>
                    <a:pt x="18" y="75"/>
                  </a:cubicBezTo>
                  <a:cubicBezTo>
                    <a:pt x="25" y="82"/>
                    <a:pt x="35" y="86"/>
                    <a:pt x="45" y="86"/>
                  </a:cubicBezTo>
                  <a:cubicBezTo>
                    <a:pt x="56" y="86"/>
                    <a:pt x="65" y="82"/>
                    <a:pt x="72" y="75"/>
                  </a:cubicBezTo>
                  <a:cubicBezTo>
                    <a:pt x="79" y="68"/>
                    <a:pt x="83" y="58"/>
                    <a:pt x="83" y="48"/>
                  </a:cubicBezTo>
                  <a:cubicBezTo>
                    <a:pt x="83" y="46"/>
                    <a:pt x="83" y="44"/>
                    <a:pt x="83" y="42"/>
                  </a:cubicBezTo>
                  <a:cubicBezTo>
                    <a:pt x="83" y="40"/>
                    <a:pt x="82" y="38"/>
                    <a:pt x="82" y="37"/>
                  </a:cubicBezTo>
                  <a:close/>
                  <a:moveTo>
                    <a:pt x="45" y="35"/>
                  </a:moveTo>
                  <a:cubicBezTo>
                    <a:pt x="45" y="35"/>
                    <a:pt x="45" y="35"/>
                    <a:pt x="45" y="35"/>
                  </a:cubicBezTo>
                  <a:cubicBezTo>
                    <a:pt x="47" y="35"/>
                    <a:pt x="50" y="35"/>
                    <a:pt x="51" y="36"/>
                  </a:cubicBezTo>
                  <a:cubicBezTo>
                    <a:pt x="59" y="28"/>
                    <a:pt x="59" y="28"/>
                    <a:pt x="59" y="28"/>
                  </a:cubicBezTo>
                  <a:cubicBezTo>
                    <a:pt x="55" y="25"/>
                    <a:pt x="50" y="24"/>
                    <a:pt x="45" y="24"/>
                  </a:cubicBezTo>
                  <a:cubicBezTo>
                    <a:pt x="39" y="24"/>
                    <a:pt x="33" y="26"/>
                    <a:pt x="28" y="31"/>
                  </a:cubicBezTo>
                  <a:cubicBezTo>
                    <a:pt x="28" y="31"/>
                    <a:pt x="28" y="31"/>
                    <a:pt x="28" y="31"/>
                  </a:cubicBezTo>
                  <a:cubicBezTo>
                    <a:pt x="28" y="31"/>
                    <a:pt x="28" y="31"/>
                    <a:pt x="28" y="31"/>
                  </a:cubicBezTo>
                  <a:cubicBezTo>
                    <a:pt x="24" y="35"/>
                    <a:pt x="21" y="41"/>
                    <a:pt x="21" y="48"/>
                  </a:cubicBezTo>
                  <a:cubicBezTo>
                    <a:pt x="21" y="54"/>
                    <a:pt x="24" y="60"/>
                    <a:pt x="28" y="65"/>
                  </a:cubicBezTo>
                  <a:cubicBezTo>
                    <a:pt x="33" y="69"/>
                    <a:pt x="39" y="72"/>
                    <a:pt x="45" y="72"/>
                  </a:cubicBezTo>
                  <a:cubicBezTo>
                    <a:pt x="52" y="72"/>
                    <a:pt x="58" y="69"/>
                    <a:pt x="62" y="65"/>
                  </a:cubicBezTo>
                  <a:cubicBezTo>
                    <a:pt x="62" y="65"/>
                    <a:pt x="62" y="65"/>
                    <a:pt x="62" y="65"/>
                  </a:cubicBezTo>
                  <a:cubicBezTo>
                    <a:pt x="66" y="60"/>
                    <a:pt x="69" y="54"/>
                    <a:pt x="69" y="48"/>
                  </a:cubicBezTo>
                  <a:cubicBezTo>
                    <a:pt x="69" y="42"/>
                    <a:pt x="67" y="37"/>
                    <a:pt x="65" y="33"/>
                  </a:cubicBezTo>
                  <a:cubicBezTo>
                    <a:pt x="57" y="41"/>
                    <a:pt x="57" y="41"/>
                    <a:pt x="57" y="41"/>
                  </a:cubicBezTo>
                  <a:cubicBezTo>
                    <a:pt x="58" y="43"/>
                    <a:pt x="58" y="45"/>
                    <a:pt x="58" y="48"/>
                  </a:cubicBezTo>
                  <a:cubicBezTo>
                    <a:pt x="58" y="51"/>
                    <a:pt x="57" y="54"/>
                    <a:pt x="54" y="57"/>
                  </a:cubicBezTo>
                  <a:cubicBezTo>
                    <a:pt x="54" y="57"/>
                    <a:pt x="54" y="57"/>
                    <a:pt x="54" y="57"/>
                  </a:cubicBezTo>
                  <a:cubicBezTo>
                    <a:pt x="52" y="59"/>
                    <a:pt x="49" y="61"/>
                    <a:pt x="45" y="61"/>
                  </a:cubicBezTo>
                  <a:cubicBezTo>
                    <a:pt x="42" y="61"/>
                    <a:pt x="38" y="59"/>
                    <a:pt x="36" y="57"/>
                  </a:cubicBezTo>
                  <a:cubicBezTo>
                    <a:pt x="36" y="57"/>
                    <a:pt x="36" y="57"/>
                    <a:pt x="36" y="57"/>
                  </a:cubicBezTo>
                  <a:cubicBezTo>
                    <a:pt x="34" y="54"/>
                    <a:pt x="32" y="51"/>
                    <a:pt x="32" y="48"/>
                  </a:cubicBezTo>
                  <a:cubicBezTo>
                    <a:pt x="32" y="44"/>
                    <a:pt x="34" y="41"/>
                    <a:pt x="36" y="38"/>
                  </a:cubicBezTo>
                  <a:cubicBezTo>
                    <a:pt x="36" y="38"/>
                    <a:pt x="36" y="38"/>
                    <a:pt x="36" y="38"/>
                  </a:cubicBezTo>
                  <a:cubicBezTo>
                    <a:pt x="38" y="36"/>
                    <a:pt x="42" y="35"/>
                    <a:pt x="45" y="35"/>
                  </a:cubicBezTo>
                  <a:close/>
                  <a:moveTo>
                    <a:pt x="48" y="39"/>
                  </a:moveTo>
                  <a:cubicBezTo>
                    <a:pt x="48" y="39"/>
                    <a:pt x="48" y="39"/>
                    <a:pt x="48" y="39"/>
                  </a:cubicBezTo>
                  <a:cubicBezTo>
                    <a:pt x="47" y="39"/>
                    <a:pt x="46" y="39"/>
                    <a:pt x="45" y="39"/>
                  </a:cubicBezTo>
                  <a:cubicBezTo>
                    <a:pt x="43" y="39"/>
                    <a:pt x="41" y="40"/>
                    <a:pt x="39" y="42"/>
                  </a:cubicBezTo>
                  <a:cubicBezTo>
                    <a:pt x="39" y="42"/>
                    <a:pt x="39" y="42"/>
                    <a:pt x="39" y="42"/>
                  </a:cubicBezTo>
                  <a:cubicBezTo>
                    <a:pt x="37" y="43"/>
                    <a:pt x="36" y="45"/>
                    <a:pt x="36" y="48"/>
                  </a:cubicBezTo>
                  <a:cubicBezTo>
                    <a:pt x="36" y="50"/>
                    <a:pt x="37" y="52"/>
                    <a:pt x="39" y="54"/>
                  </a:cubicBezTo>
                  <a:cubicBezTo>
                    <a:pt x="41" y="55"/>
                    <a:pt x="43" y="56"/>
                    <a:pt x="45" y="56"/>
                  </a:cubicBezTo>
                  <a:cubicBezTo>
                    <a:pt x="48" y="56"/>
                    <a:pt x="50" y="55"/>
                    <a:pt x="51" y="54"/>
                  </a:cubicBezTo>
                  <a:cubicBezTo>
                    <a:pt x="51" y="54"/>
                    <a:pt x="51" y="54"/>
                    <a:pt x="51" y="54"/>
                  </a:cubicBezTo>
                  <a:cubicBezTo>
                    <a:pt x="53" y="52"/>
                    <a:pt x="54" y="50"/>
                    <a:pt x="54" y="48"/>
                  </a:cubicBezTo>
                  <a:cubicBezTo>
                    <a:pt x="54" y="47"/>
                    <a:pt x="54" y="46"/>
                    <a:pt x="53" y="45"/>
                  </a:cubicBezTo>
                  <a:cubicBezTo>
                    <a:pt x="48" y="50"/>
                    <a:pt x="48" y="50"/>
                    <a:pt x="48" y="50"/>
                  </a:cubicBezTo>
                  <a:cubicBezTo>
                    <a:pt x="46" y="52"/>
                    <a:pt x="44" y="52"/>
                    <a:pt x="43" y="50"/>
                  </a:cubicBezTo>
                  <a:cubicBezTo>
                    <a:pt x="41" y="49"/>
                    <a:pt x="41" y="46"/>
                    <a:pt x="43" y="45"/>
                  </a:cubicBezTo>
                  <a:cubicBezTo>
                    <a:pt x="48" y="39"/>
                    <a:pt x="48" y="39"/>
                    <a:pt x="48" y="39"/>
                  </a:cubicBezTo>
                  <a:close/>
                  <a:moveTo>
                    <a:pt x="77" y="7"/>
                  </a:moveTo>
                  <a:cubicBezTo>
                    <a:pt x="77" y="7"/>
                    <a:pt x="77" y="7"/>
                    <a:pt x="77" y="7"/>
                  </a:cubicBezTo>
                  <a:cubicBezTo>
                    <a:pt x="69" y="15"/>
                    <a:pt x="69" y="15"/>
                    <a:pt x="69" y="15"/>
                  </a:cubicBezTo>
                  <a:cubicBezTo>
                    <a:pt x="70" y="20"/>
                    <a:pt x="70" y="20"/>
                    <a:pt x="70" y="20"/>
                  </a:cubicBezTo>
                  <a:cubicBezTo>
                    <a:pt x="78" y="12"/>
                    <a:pt x="78" y="12"/>
                    <a:pt x="78" y="12"/>
                  </a:cubicBezTo>
                  <a:cubicBezTo>
                    <a:pt x="77" y="7"/>
                    <a:pt x="77" y="7"/>
                    <a:pt x="77" y="7"/>
                  </a:cubicBezTo>
                  <a:close/>
                  <a:moveTo>
                    <a:pt x="81" y="15"/>
                  </a:moveTo>
                  <a:cubicBezTo>
                    <a:pt x="81" y="15"/>
                    <a:pt x="81" y="15"/>
                    <a:pt x="81" y="15"/>
                  </a:cubicBezTo>
                  <a:cubicBezTo>
                    <a:pt x="73" y="23"/>
                    <a:pt x="73" y="23"/>
                    <a:pt x="73" y="23"/>
                  </a:cubicBezTo>
                  <a:cubicBezTo>
                    <a:pt x="78" y="24"/>
                    <a:pt x="78" y="24"/>
                    <a:pt x="78" y="24"/>
                  </a:cubicBezTo>
                  <a:cubicBezTo>
                    <a:pt x="86" y="16"/>
                    <a:pt x="86" y="16"/>
                    <a:pt x="86" y="16"/>
                  </a:cubicBezTo>
                  <a:cubicBezTo>
                    <a:pt x="81" y="15"/>
                    <a:pt x="81" y="15"/>
                    <a:pt x="81" y="15"/>
                  </a:cubicBezTo>
                  <a:close/>
                </a:path>
              </a:pathLst>
            </a:custGeom>
            <a:solidFill>
              <a:schemeClr val="bg1"/>
            </a:solidFill>
            <a:ln>
              <a:noFill/>
            </a:ln>
          </p:spPr>
          <p:txBody>
            <a:bodyPr/>
            <a:lstStyle/>
            <a:p>
              <a:endParaRPr lang="zh-CN" altLang="en-US" sz="2400"/>
            </a:p>
          </p:txBody>
        </p:sp>
        <p:sp>
          <p:nvSpPr>
            <p:cNvPr id="36" name="Freeform 75"/>
            <p:cNvSpPr>
              <a:spLocks noEditPoints="1"/>
            </p:cNvSpPr>
            <p:nvPr/>
          </p:nvSpPr>
          <p:spPr bwMode="auto">
            <a:xfrm>
              <a:off x="6936318" y="3303059"/>
              <a:ext cx="273049" cy="279400"/>
            </a:xfrm>
            <a:custGeom>
              <a:avLst/>
              <a:gdLst>
                <a:gd name="T0" fmla="*/ 26 w 55"/>
                <a:gd name="T1" fmla="*/ 39 h 56"/>
                <a:gd name="T2" fmla="*/ 25 w 55"/>
                <a:gd name="T3" fmla="*/ 37 h 56"/>
                <a:gd name="T4" fmla="*/ 22 w 55"/>
                <a:gd name="T5" fmla="*/ 37 h 56"/>
                <a:gd name="T6" fmla="*/ 25 w 55"/>
                <a:gd name="T7" fmla="*/ 52 h 56"/>
                <a:gd name="T8" fmla="*/ 17 w 55"/>
                <a:gd name="T9" fmla="*/ 55 h 56"/>
                <a:gd name="T10" fmla="*/ 8 w 55"/>
                <a:gd name="T11" fmla="*/ 37 h 56"/>
                <a:gd name="T12" fmla="*/ 0 w 55"/>
                <a:gd name="T13" fmla="*/ 26 h 56"/>
                <a:gd name="T14" fmla="*/ 3 w 55"/>
                <a:gd name="T15" fmla="*/ 18 h 56"/>
                <a:gd name="T16" fmla="*/ 11 w 55"/>
                <a:gd name="T17" fmla="*/ 15 h 56"/>
                <a:gd name="T18" fmla="*/ 25 w 55"/>
                <a:gd name="T19" fmla="*/ 15 h 56"/>
                <a:gd name="T20" fmla="*/ 44 w 55"/>
                <a:gd name="T21" fmla="*/ 1 h 56"/>
                <a:gd name="T22" fmla="*/ 48 w 55"/>
                <a:gd name="T23" fmla="*/ 2 h 56"/>
                <a:gd name="T24" fmla="*/ 48 w 55"/>
                <a:gd name="T25" fmla="*/ 18 h 56"/>
                <a:gd name="T26" fmla="*/ 52 w 55"/>
                <a:gd name="T27" fmla="*/ 20 h 56"/>
                <a:gd name="T28" fmla="*/ 52 w 55"/>
                <a:gd name="T29" fmla="*/ 32 h 56"/>
                <a:gd name="T30" fmla="*/ 48 w 55"/>
                <a:gd name="T31" fmla="*/ 50 h 56"/>
                <a:gd name="T32" fmla="*/ 44 w 55"/>
                <a:gd name="T33" fmla="*/ 52 h 56"/>
                <a:gd name="T34" fmla="*/ 27 w 55"/>
                <a:gd name="T35" fmla="*/ 33 h 56"/>
                <a:gd name="T36" fmla="*/ 11 w 55"/>
                <a:gd name="T37" fmla="*/ 19 h 56"/>
                <a:gd name="T38" fmla="*/ 4 w 55"/>
                <a:gd name="T39" fmla="*/ 26 h 56"/>
                <a:gd name="T40" fmla="*/ 10 w 55"/>
                <a:gd name="T41" fmla="*/ 33 h 56"/>
                <a:gd name="T42" fmla="*/ 18 w 55"/>
                <a:gd name="T43" fmla="*/ 50 h 56"/>
                <a:gd name="T44" fmla="*/ 22 w 55"/>
                <a:gd name="T45" fmla="*/ 49 h 56"/>
                <a:gd name="T46" fmla="*/ 17 w 55"/>
                <a:gd name="T47" fmla="*/ 35 h 56"/>
                <a:gd name="T48" fmla="*/ 27 w 55"/>
                <a:gd name="T49" fmla="*/ 33 h 56"/>
                <a:gd name="T50" fmla="*/ 29 w 55"/>
                <a:gd name="T51" fmla="*/ 17 h 56"/>
                <a:gd name="T52" fmla="*/ 29 w 55"/>
                <a:gd name="T53" fmla="*/ 35 h 56"/>
                <a:gd name="T54" fmla="*/ 29 w 55"/>
                <a:gd name="T55" fmla="*/ 35 h 56"/>
                <a:gd name="T56" fmla="*/ 43 w 55"/>
                <a:gd name="T57" fmla="*/ 46 h 56"/>
                <a:gd name="T58" fmla="*/ 29 w 55"/>
                <a:gd name="T59" fmla="*/ 16 h 56"/>
                <a:gd name="T60" fmla="*/ 29 w 55"/>
                <a:gd name="T61" fmla="*/ 17 h 56"/>
                <a:gd name="T62" fmla="*/ 48 w 55"/>
                <a:gd name="T63" fmla="*/ 20 h 56"/>
                <a:gd name="T64" fmla="*/ 48 w 55"/>
                <a:gd name="T65" fmla="*/ 32 h 56"/>
                <a:gd name="T66" fmla="*/ 52 w 55"/>
                <a:gd name="T67" fmla="*/ 26 h 56"/>
                <a:gd name="T68" fmla="*/ 50 w 55"/>
                <a:gd name="T69" fmla="*/ 22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55" h="56">
                  <a:moveTo>
                    <a:pt x="44" y="52"/>
                  </a:moveTo>
                  <a:cubicBezTo>
                    <a:pt x="26" y="39"/>
                    <a:pt x="26" y="39"/>
                    <a:pt x="26" y="39"/>
                  </a:cubicBezTo>
                  <a:cubicBezTo>
                    <a:pt x="25" y="39"/>
                    <a:pt x="25" y="38"/>
                    <a:pt x="25" y="37"/>
                  </a:cubicBezTo>
                  <a:cubicBezTo>
                    <a:pt x="25" y="37"/>
                    <a:pt x="25" y="37"/>
                    <a:pt x="25" y="37"/>
                  </a:cubicBezTo>
                  <a:cubicBezTo>
                    <a:pt x="25" y="37"/>
                    <a:pt x="25" y="37"/>
                    <a:pt x="25" y="37"/>
                  </a:cubicBezTo>
                  <a:cubicBezTo>
                    <a:pt x="22" y="37"/>
                    <a:pt x="22" y="37"/>
                    <a:pt x="22" y="37"/>
                  </a:cubicBezTo>
                  <a:cubicBezTo>
                    <a:pt x="27" y="50"/>
                    <a:pt x="27" y="50"/>
                    <a:pt x="27" y="50"/>
                  </a:cubicBezTo>
                  <a:cubicBezTo>
                    <a:pt x="27" y="51"/>
                    <a:pt x="27" y="52"/>
                    <a:pt x="25" y="52"/>
                  </a:cubicBezTo>
                  <a:cubicBezTo>
                    <a:pt x="21" y="54"/>
                    <a:pt x="21" y="54"/>
                    <a:pt x="21" y="54"/>
                  </a:cubicBezTo>
                  <a:cubicBezTo>
                    <a:pt x="17" y="55"/>
                    <a:pt x="17" y="55"/>
                    <a:pt x="17" y="55"/>
                  </a:cubicBezTo>
                  <a:cubicBezTo>
                    <a:pt x="16" y="56"/>
                    <a:pt x="15" y="55"/>
                    <a:pt x="14" y="54"/>
                  </a:cubicBezTo>
                  <a:cubicBezTo>
                    <a:pt x="8" y="37"/>
                    <a:pt x="8" y="37"/>
                    <a:pt x="8" y="37"/>
                  </a:cubicBezTo>
                  <a:cubicBezTo>
                    <a:pt x="6" y="36"/>
                    <a:pt x="4" y="35"/>
                    <a:pt x="3" y="34"/>
                  </a:cubicBezTo>
                  <a:cubicBezTo>
                    <a:pt x="1" y="32"/>
                    <a:pt x="0" y="29"/>
                    <a:pt x="0" y="26"/>
                  </a:cubicBezTo>
                  <a:cubicBezTo>
                    <a:pt x="0" y="23"/>
                    <a:pt x="1" y="20"/>
                    <a:pt x="3" y="18"/>
                  </a:cubicBezTo>
                  <a:cubicBezTo>
                    <a:pt x="3" y="18"/>
                    <a:pt x="3" y="18"/>
                    <a:pt x="3" y="18"/>
                  </a:cubicBezTo>
                  <a:cubicBezTo>
                    <a:pt x="3" y="18"/>
                    <a:pt x="3" y="18"/>
                    <a:pt x="3" y="18"/>
                  </a:cubicBezTo>
                  <a:cubicBezTo>
                    <a:pt x="5" y="16"/>
                    <a:pt x="8" y="15"/>
                    <a:pt x="11" y="15"/>
                  </a:cubicBezTo>
                  <a:cubicBezTo>
                    <a:pt x="25" y="15"/>
                    <a:pt x="25" y="15"/>
                    <a:pt x="25" y="15"/>
                  </a:cubicBezTo>
                  <a:cubicBezTo>
                    <a:pt x="25" y="15"/>
                    <a:pt x="25" y="15"/>
                    <a:pt x="25" y="15"/>
                  </a:cubicBezTo>
                  <a:cubicBezTo>
                    <a:pt x="25" y="14"/>
                    <a:pt x="25" y="13"/>
                    <a:pt x="26" y="13"/>
                  </a:cubicBezTo>
                  <a:cubicBezTo>
                    <a:pt x="44" y="1"/>
                    <a:pt x="44" y="1"/>
                    <a:pt x="44" y="1"/>
                  </a:cubicBezTo>
                  <a:cubicBezTo>
                    <a:pt x="46" y="0"/>
                    <a:pt x="47" y="0"/>
                    <a:pt x="48" y="1"/>
                  </a:cubicBezTo>
                  <a:cubicBezTo>
                    <a:pt x="48" y="2"/>
                    <a:pt x="48" y="2"/>
                    <a:pt x="48" y="2"/>
                  </a:cubicBezTo>
                  <a:cubicBezTo>
                    <a:pt x="48" y="2"/>
                    <a:pt x="48" y="2"/>
                    <a:pt x="48" y="2"/>
                  </a:cubicBezTo>
                  <a:cubicBezTo>
                    <a:pt x="48" y="18"/>
                    <a:pt x="48" y="18"/>
                    <a:pt x="48" y="18"/>
                  </a:cubicBezTo>
                  <a:cubicBezTo>
                    <a:pt x="49" y="18"/>
                    <a:pt x="51" y="19"/>
                    <a:pt x="52" y="20"/>
                  </a:cubicBezTo>
                  <a:cubicBezTo>
                    <a:pt x="52" y="20"/>
                    <a:pt x="52" y="20"/>
                    <a:pt x="52" y="20"/>
                  </a:cubicBezTo>
                  <a:cubicBezTo>
                    <a:pt x="54" y="21"/>
                    <a:pt x="55" y="24"/>
                    <a:pt x="55" y="26"/>
                  </a:cubicBezTo>
                  <a:cubicBezTo>
                    <a:pt x="55" y="29"/>
                    <a:pt x="54" y="31"/>
                    <a:pt x="52" y="32"/>
                  </a:cubicBezTo>
                  <a:cubicBezTo>
                    <a:pt x="51" y="34"/>
                    <a:pt x="49" y="34"/>
                    <a:pt x="48" y="35"/>
                  </a:cubicBezTo>
                  <a:cubicBezTo>
                    <a:pt x="48" y="50"/>
                    <a:pt x="48" y="50"/>
                    <a:pt x="48" y="50"/>
                  </a:cubicBezTo>
                  <a:cubicBezTo>
                    <a:pt x="48" y="51"/>
                    <a:pt x="47" y="52"/>
                    <a:pt x="46" y="52"/>
                  </a:cubicBezTo>
                  <a:cubicBezTo>
                    <a:pt x="45" y="52"/>
                    <a:pt x="45" y="52"/>
                    <a:pt x="44" y="52"/>
                  </a:cubicBezTo>
                  <a:close/>
                  <a:moveTo>
                    <a:pt x="27" y="33"/>
                  </a:moveTo>
                  <a:cubicBezTo>
                    <a:pt x="27" y="33"/>
                    <a:pt x="27" y="33"/>
                    <a:pt x="27" y="33"/>
                  </a:cubicBezTo>
                  <a:cubicBezTo>
                    <a:pt x="27" y="19"/>
                    <a:pt x="27" y="19"/>
                    <a:pt x="27" y="19"/>
                  </a:cubicBezTo>
                  <a:cubicBezTo>
                    <a:pt x="11" y="19"/>
                    <a:pt x="11" y="19"/>
                    <a:pt x="11" y="19"/>
                  </a:cubicBezTo>
                  <a:cubicBezTo>
                    <a:pt x="9" y="19"/>
                    <a:pt x="7" y="20"/>
                    <a:pt x="6" y="21"/>
                  </a:cubicBezTo>
                  <a:cubicBezTo>
                    <a:pt x="5" y="23"/>
                    <a:pt x="4" y="24"/>
                    <a:pt x="4" y="26"/>
                  </a:cubicBezTo>
                  <a:cubicBezTo>
                    <a:pt x="4" y="28"/>
                    <a:pt x="5" y="29"/>
                    <a:pt x="6" y="31"/>
                  </a:cubicBezTo>
                  <a:cubicBezTo>
                    <a:pt x="7" y="32"/>
                    <a:pt x="9" y="33"/>
                    <a:pt x="10" y="33"/>
                  </a:cubicBezTo>
                  <a:cubicBezTo>
                    <a:pt x="11" y="33"/>
                    <a:pt x="12" y="34"/>
                    <a:pt x="12" y="34"/>
                  </a:cubicBezTo>
                  <a:cubicBezTo>
                    <a:pt x="18" y="50"/>
                    <a:pt x="18" y="50"/>
                    <a:pt x="18" y="50"/>
                  </a:cubicBezTo>
                  <a:cubicBezTo>
                    <a:pt x="20" y="50"/>
                    <a:pt x="20" y="50"/>
                    <a:pt x="20" y="50"/>
                  </a:cubicBezTo>
                  <a:cubicBezTo>
                    <a:pt x="22" y="49"/>
                    <a:pt x="22" y="49"/>
                    <a:pt x="22" y="49"/>
                  </a:cubicBezTo>
                  <a:cubicBezTo>
                    <a:pt x="17" y="36"/>
                    <a:pt x="17" y="36"/>
                    <a:pt x="17" y="36"/>
                  </a:cubicBezTo>
                  <a:cubicBezTo>
                    <a:pt x="17" y="36"/>
                    <a:pt x="17" y="35"/>
                    <a:pt x="17" y="35"/>
                  </a:cubicBezTo>
                  <a:cubicBezTo>
                    <a:pt x="17" y="34"/>
                    <a:pt x="18" y="33"/>
                    <a:pt x="19" y="33"/>
                  </a:cubicBezTo>
                  <a:cubicBezTo>
                    <a:pt x="27" y="33"/>
                    <a:pt x="27" y="33"/>
                    <a:pt x="27" y="33"/>
                  </a:cubicBezTo>
                  <a:close/>
                  <a:moveTo>
                    <a:pt x="29" y="17"/>
                  </a:moveTo>
                  <a:cubicBezTo>
                    <a:pt x="29" y="17"/>
                    <a:pt x="29" y="17"/>
                    <a:pt x="29" y="17"/>
                  </a:cubicBezTo>
                  <a:cubicBezTo>
                    <a:pt x="29" y="35"/>
                    <a:pt x="29" y="35"/>
                    <a:pt x="29" y="35"/>
                  </a:cubicBezTo>
                  <a:cubicBezTo>
                    <a:pt x="29" y="35"/>
                    <a:pt x="29" y="35"/>
                    <a:pt x="29" y="35"/>
                  </a:cubicBezTo>
                  <a:cubicBezTo>
                    <a:pt x="29" y="35"/>
                    <a:pt x="29" y="35"/>
                    <a:pt x="29" y="35"/>
                  </a:cubicBezTo>
                  <a:cubicBezTo>
                    <a:pt x="29" y="35"/>
                    <a:pt x="29" y="35"/>
                    <a:pt x="29" y="35"/>
                  </a:cubicBezTo>
                  <a:cubicBezTo>
                    <a:pt x="29" y="36"/>
                    <a:pt x="29" y="36"/>
                    <a:pt x="29" y="36"/>
                  </a:cubicBezTo>
                  <a:cubicBezTo>
                    <a:pt x="43" y="46"/>
                    <a:pt x="43" y="46"/>
                    <a:pt x="43" y="46"/>
                  </a:cubicBezTo>
                  <a:cubicBezTo>
                    <a:pt x="43" y="7"/>
                    <a:pt x="43" y="7"/>
                    <a:pt x="43" y="7"/>
                  </a:cubicBezTo>
                  <a:cubicBezTo>
                    <a:pt x="29" y="16"/>
                    <a:pt x="29" y="16"/>
                    <a:pt x="29" y="16"/>
                  </a:cubicBezTo>
                  <a:cubicBezTo>
                    <a:pt x="29" y="17"/>
                    <a:pt x="29" y="17"/>
                    <a:pt x="29" y="17"/>
                  </a:cubicBezTo>
                  <a:cubicBezTo>
                    <a:pt x="29" y="17"/>
                    <a:pt x="29" y="17"/>
                    <a:pt x="29" y="17"/>
                  </a:cubicBezTo>
                  <a:cubicBezTo>
                    <a:pt x="29" y="17"/>
                    <a:pt x="29" y="17"/>
                    <a:pt x="29" y="17"/>
                  </a:cubicBezTo>
                  <a:close/>
                  <a:moveTo>
                    <a:pt x="48" y="20"/>
                  </a:moveTo>
                  <a:cubicBezTo>
                    <a:pt x="48" y="20"/>
                    <a:pt x="48" y="20"/>
                    <a:pt x="48" y="20"/>
                  </a:cubicBezTo>
                  <a:cubicBezTo>
                    <a:pt x="48" y="32"/>
                    <a:pt x="48" y="32"/>
                    <a:pt x="48" y="32"/>
                  </a:cubicBezTo>
                  <a:cubicBezTo>
                    <a:pt x="49" y="32"/>
                    <a:pt x="49" y="31"/>
                    <a:pt x="50" y="31"/>
                  </a:cubicBezTo>
                  <a:cubicBezTo>
                    <a:pt x="51" y="29"/>
                    <a:pt x="52" y="28"/>
                    <a:pt x="52" y="26"/>
                  </a:cubicBezTo>
                  <a:cubicBezTo>
                    <a:pt x="52" y="24"/>
                    <a:pt x="51" y="23"/>
                    <a:pt x="50" y="22"/>
                  </a:cubicBezTo>
                  <a:cubicBezTo>
                    <a:pt x="50" y="22"/>
                    <a:pt x="50" y="22"/>
                    <a:pt x="50" y="22"/>
                  </a:cubicBezTo>
                  <a:cubicBezTo>
                    <a:pt x="49" y="21"/>
                    <a:pt x="49" y="21"/>
                    <a:pt x="48" y="20"/>
                  </a:cubicBezTo>
                  <a:close/>
                </a:path>
              </a:pathLst>
            </a:custGeom>
            <a:solidFill>
              <a:srgbClr val="EF654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p>
          </p:txBody>
        </p:sp>
        <p:sp>
          <p:nvSpPr>
            <p:cNvPr id="37" name="Freeform 76"/>
            <p:cNvSpPr>
              <a:spLocks noEditPoints="1"/>
            </p:cNvSpPr>
            <p:nvPr/>
          </p:nvSpPr>
          <p:spPr bwMode="auto">
            <a:xfrm>
              <a:off x="7484534" y="3982509"/>
              <a:ext cx="321733" cy="330200"/>
            </a:xfrm>
            <a:custGeom>
              <a:avLst/>
              <a:gdLst>
                <a:gd name="T0" fmla="*/ 42 w 64"/>
                <a:gd name="T1" fmla="*/ 61 h 66"/>
                <a:gd name="T2" fmla="*/ 32 w 64"/>
                <a:gd name="T3" fmla="*/ 66 h 66"/>
                <a:gd name="T4" fmla="*/ 22 w 64"/>
                <a:gd name="T5" fmla="*/ 61 h 66"/>
                <a:gd name="T6" fmla="*/ 17 w 64"/>
                <a:gd name="T7" fmla="*/ 48 h 66"/>
                <a:gd name="T8" fmla="*/ 32 w 64"/>
                <a:gd name="T9" fmla="*/ 10 h 66"/>
                <a:gd name="T10" fmla="*/ 47 w 64"/>
                <a:gd name="T11" fmla="*/ 48 h 66"/>
                <a:gd name="T12" fmla="*/ 32 w 64"/>
                <a:gd name="T13" fmla="*/ 30 h 66"/>
                <a:gd name="T14" fmla="*/ 39 w 64"/>
                <a:gd name="T15" fmla="*/ 29 h 66"/>
                <a:gd name="T16" fmla="*/ 40 w 64"/>
                <a:gd name="T17" fmla="*/ 33 h 66"/>
                <a:gd name="T18" fmla="*/ 35 w 64"/>
                <a:gd name="T19" fmla="*/ 32 h 66"/>
                <a:gd name="T20" fmla="*/ 29 w 64"/>
                <a:gd name="T21" fmla="*/ 32 h 66"/>
                <a:gd name="T22" fmla="*/ 24 w 64"/>
                <a:gd name="T23" fmla="*/ 33 h 66"/>
                <a:gd name="T24" fmla="*/ 25 w 64"/>
                <a:gd name="T25" fmla="*/ 29 h 66"/>
                <a:gd name="T26" fmla="*/ 32 w 64"/>
                <a:gd name="T27" fmla="*/ 30 h 66"/>
                <a:gd name="T28" fmla="*/ 32 w 64"/>
                <a:gd name="T29" fmla="*/ 8 h 66"/>
                <a:gd name="T30" fmla="*/ 32 w 64"/>
                <a:gd name="T31" fmla="*/ 0 h 66"/>
                <a:gd name="T32" fmla="*/ 46 w 64"/>
                <a:gd name="T33" fmla="*/ 11 h 66"/>
                <a:gd name="T34" fmla="*/ 43 w 64"/>
                <a:gd name="T35" fmla="*/ 9 h 66"/>
                <a:gd name="T36" fmla="*/ 49 w 64"/>
                <a:gd name="T37" fmla="*/ 7 h 66"/>
                <a:gd name="T38" fmla="*/ 55 w 64"/>
                <a:gd name="T39" fmla="*/ 21 h 66"/>
                <a:gd name="T40" fmla="*/ 58 w 64"/>
                <a:gd name="T41" fmla="*/ 16 h 66"/>
                <a:gd name="T42" fmla="*/ 55 w 64"/>
                <a:gd name="T43" fmla="*/ 21 h 66"/>
                <a:gd name="T44" fmla="*/ 56 w 64"/>
                <a:gd name="T45" fmla="*/ 32 h 66"/>
                <a:gd name="T46" fmla="*/ 64 w 64"/>
                <a:gd name="T47" fmla="*/ 32 h 66"/>
                <a:gd name="T48" fmla="*/ 53 w 64"/>
                <a:gd name="T49" fmla="*/ 46 h 66"/>
                <a:gd name="T50" fmla="*/ 55 w 64"/>
                <a:gd name="T51" fmla="*/ 44 h 66"/>
                <a:gd name="T52" fmla="*/ 58 w 64"/>
                <a:gd name="T53" fmla="*/ 49 h 66"/>
                <a:gd name="T54" fmla="*/ 9 w 64"/>
                <a:gd name="T55" fmla="*/ 44 h 66"/>
                <a:gd name="T56" fmla="*/ 6 w 64"/>
                <a:gd name="T57" fmla="*/ 49 h 66"/>
                <a:gd name="T58" fmla="*/ 9 w 64"/>
                <a:gd name="T59" fmla="*/ 44 h 66"/>
                <a:gd name="T60" fmla="*/ 8 w 64"/>
                <a:gd name="T61" fmla="*/ 32 h 66"/>
                <a:gd name="T62" fmla="*/ 0 w 64"/>
                <a:gd name="T63" fmla="*/ 32 h 66"/>
                <a:gd name="T64" fmla="*/ 11 w 64"/>
                <a:gd name="T65" fmla="*/ 18 h 66"/>
                <a:gd name="T66" fmla="*/ 9 w 64"/>
                <a:gd name="T67" fmla="*/ 21 h 66"/>
                <a:gd name="T68" fmla="*/ 6 w 64"/>
                <a:gd name="T69" fmla="*/ 16 h 66"/>
                <a:gd name="T70" fmla="*/ 21 w 64"/>
                <a:gd name="T71" fmla="*/ 9 h 66"/>
                <a:gd name="T72" fmla="*/ 15 w 64"/>
                <a:gd name="T73" fmla="*/ 7 h 66"/>
                <a:gd name="T74" fmla="*/ 21 w 64"/>
                <a:gd name="T75" fmla="*/ 9 h 66"/>
                <a:gd name="T76" fmla="*/ 41 w 64"/>
                <a:gd name="T77" fmla="*/ 46 h 66"/>
                <a:gd name="T78" fmla="*/ 44 w 64"/>
                <a:gd name="T79" fmla="*/ 21 h 66"/>
                <a:gd name="T80" fmla="*/ 15 w 64"/>
                <a:gd name="T81" fmla="*/ 32 h 66"/>
                <a:gd name="T82" fmla="*/ 23 w 64"/>
                <a:gd name="T83" fmla="*/ 47 h 66"/>
                <a:gd name="T84" fmla="*/ 25 w 64"/>
                <a:gd name="T85" fmla="*/ 53 h 66"/>
                <a:gd name="T86" fmla="*/ 27 w 64"/>
                <a:gd name="T87" fmla="*/ 56 h 66"/>
                <a:gd name="T88" fmla="*/ 31 w 64"/>
                <a:gd name="T89" fmla="*/ 60 h 66"/>
                <a:gd name="T90" fmla="*/ 33 w 64"/>
                <a:gd name="T91" fmla="*/ 60 h 66"/>
                <a:gd name="T92" fmla="*/ 34 w 64"/>
                <a:gd name="T93" fmla="*/ 58 h 66"/>
                <a:gd name="T94" fmla="*/ 39 w 64"/>
                <a:gd name="T95" fmla="*/ 53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64" h="66">
                  <a:moveTo>
                    <a:pt x="45" y="50"/>
                  </a:moveTo>
                  <a:cubicBezTo>
                    <a:pt x="45" y="58"/>
                    <a:pt x="45" y="58"/>
                    <a:pt x="45" y="58"/>
                  </a:cubicBezTo>
                  <a:cubicBezTo>
                    <a:pt x="45" y="60"/>
                    <a:pt x="43" y="61"/>
                    <a:pt x="42" y="61"/>
                  </a:cubicBezTo>
                  <a:cubicBezTo>
                    <a:pt x="39" y="61"/>
                    <a:pt x="39" y="61"/>
                    <a:pt x="39" y="61"/>
                  </a:cubicBezTo>
                  <a:cubicBezTo>
                    <a:pt x="38" y="62"/>
                    <a:pt x="38" y="63"/>
                    <a:pt x="37" y="64"/>
                  </a:cubicBezTo>
                  <a:cubicBezTo>
                    <a:pt x="36" y="65"/>
                    <a:pt x="34" y="66"/>
                    <a:pt x="32" y="66"/>
                  </a:cubicBezTo>
                  <a:cubicBezTo>
                    <a:pt x="30" y="66"/>
                    <a:pt x="28" y="65"/>
                    <a:pt x="27" y="64"/>
                  </a:cubicBezTo>
                  <a:cubicBezTo>
                    <a:pt x="26" y="63"/>
                    <a:pt x="26" y="62"/>
                    <a:pt x="25" y="61"/>
                  </a:cubicBezTo>
                  <a:cubicBezTo>
                    <a:pt x="22" y="61"/>
                    <a:pt x="22" y="61"/>
                    <a:pt x="22" y="61"/>
                  </a:cubicBezTo>
                  <a:cubicBezTo>
                    <a:pt x="21" y="61"/>
                    <a:pt x="19" y="60"/>
                    <a:pt x="19" y="58"/>
                  </a:cubicBezTo>
                  <a:cubicBezTo>
                    <a:pt x="19" y="50"/>
                    <a:pt x="19" y="50"/>
                    <a:pt x="19" y="50"/>
                  </a:cubicBezTo>
                  <a:cubicBezTo>
                    <a:pt x="18" y="49"/>
                    <a:pt x="17" y="49"/>
                    <a:pt x="17" y="48"/>
                  </a:cubicBezTo>
                  <a:cubicBezTo>
                    <a:pt x="12" y="44"/>
                    <a:pt x="10" y="38"/>
                    <a:pt x="10" y="32"/>
                  </a:cubicBezTo>
                  <a:cubicBezTo>
                    <a:pt x="10" y="26"/>
                    <a:pt x="12" y="21"/>
                    <a:pt x="17" y="17"/>
                  </a:cubicBezTo>
                  <a:cubicBezTo>
                    <a:pt x="21" y="13"/>
                    <a:pt x="26" y="10"/>
                    <a:pt x="32" y="10"/>
                  </a:cubicBezTo>
                  <a:cubicBezTo>
                    <a:pt x="38" y="10"/>
                    <a:pt x="43" y="13"/>
                    <a:pt x="47" y="17"/>
                  </a:cubicBezTo>
                  <a:cubicBezTo>
                    <a:pt x="52" y="21"/>
                    <a:pt x="54" y="26"/>
                    <a:pt x="54" y="32"/>
                  </a:cubicBezTo>
                  <a:cubicBezTo>
                    <a:pt x="54" y="38"/>
                    <a:pt x="52" y="44"/>
                    <a:pt x="47" y="48"/>
                  </a:cubicBezTo>
                  <a:cubicBezTo>
                    <a:pt x="47" y="49"/>
                    <a:pt x="46" y="49"/>
                    <a:pt x="45" y="50"/>
                  </a:cubicBezTo>
                  <a:close/>
                  <a:moveTo>
                    <a:pt x="32" y="30"/>
                  </a:moveTo>
                  <a:cubicBezTo>
                    <a:pt x="32" y="30"/>
                    <a:pt x="32" y="30"/>
                    <a:pt x="32" y="30"/>
                  </a:cubicBezTo>
                  <a:cubicBezTo>
                    <a:pt x="32" y="29"/>
                    <a:pt x="33" y="29"/>
                    <a:pt x="33" y="29"/>
                  </a:cubicBezTo>
                  <a:cubicBezTo>
                    <a:pt x="34" y="29"/>
                    <a:pt x="35" y="28"/>
                    <a:pt x="36" y="28"/>
                  </a:cubicBezTo>
                  <a:cubicBezTo>
                    <a:pt x="37" y="28"/>
                    <a:pt x="38" y="29"/>
                    <a:pt x="39" y="29"/>
                  </a:cubicBezTo>
                  <a:cubicBezTo>
                    <a:pt x="40" y="29"/>
                    <a:pt x="41" y="30"/>
                    <a:pt x="42" y="31"/>
                  </a:cubicBezTo>
                  <a:cubicBezTo>
                    <a:pt x="42" y="31"/>
                    <a:pt x="42" y="32"/>
                    <a:pt x="42" y="33"/>
                  </a:cubicBezTo>
                  <a:cubicBezTo>
                    <a:pt x="41" y="33"/>
                    <a:pt x="40" y="33"/>
                    <a:pt x="40" y="33"/>
                  </a:cubicBezTo>
                  <a:cubicBezTo>
                    <a:pt x="39" y="32"/>
                    <a:pt x="39" y="32"/>
                    <a:pt x="38" y="32"/>
                  </a:cubicBezTo>
                  <a:cubicBezTo>
                    <a:pt x="38" y="32"/>
                    <a:pt x="37" y="32"/>
                    <a:pt x="36" y="32"/>
                  </a:cubicBezTo>
                  <a:cubicBezTo>
                    <a:pt x="36" y="32"/>
                    <a:pt x="35" y="32"/>
                    <a:pt x="35" y="32"/>
                  </a:cubicBezTo>
                  <a:cubicBezTo>
                    <a:pt x="34" y="32"/>
                    <a:pt x="34" y="32"/>
                    <a:pt x="33" y="33"/>
                  </a:cubicBezTo>
                  <a:cubicBezTo>
                    <a:pt x="32" y="33"/>
                    <a:pt x="31" y="33"/>
                    <a:pt x="31" y="33"/>
                  </a:cubicBezTo>
                  <a:cubicBezTo>
                    <a:pt x="30" y="32"/>
                    <a:pt x="30" y="32"/>
                    <a:pt x="29" y="32"/>
                  </a:cubicBezTo>
                  <a:cubicBezTo>
                    <a:pt x="29" y="32"/>
                    <a:pt x="28" y="32"/>
                    <a:pt x="28" y="32"/>
                  </a:cubicBezTo>
                  <a:cubicBezTo>
                    <a:pt x="27" y="32"/>
                    <a:pt x="26" y="32"/>
                    <a:pt x="26" y="32"/>
                  </a:cubicBezTo>
                  <a:cubicBezTo>
                    <a:pt x="25" y="32"/>
                    <a:pt x="25" y="32"/>
                    <a:pt x="24" y="33"/>
                  </a:cubicBezTo>
                  <a:cubicBezTo>
                    <a:pt x="24" y="33"/>
                    <a:pt x="23" y="33"/>
                    <a:pt x="22" y="33"/>
                  </a:cubicBezTo>
                  <a:cubicBezTo>
                    <a:pt x="22" y="32"/>
                    <a:pt x="22" y="31"/>
                    <a:pt x="22" y="31"/>
                  </a:cubicBezTo>
                  <a:cubicBezTo>
                    <a:pt x="23" y="30"/>
                    <a:pt x="24" y="29"/>
                    <a:pt x="25" y="29"/>
                  </a:cubicBezTo>
                  <a:cubicBezTo>
                    <a:pt x="26" y="29"/>
                    <a:pt x="27" y="28"/>
                    <a:pt x="28" y="28"/>
                  </a:cubicBezTo>
                  <a:cubicBezTo>
                    <a:pt x="29" y="28"/>
                    <a:pt x="30" y="29"/>
                    <a:pt x="31" y="29"/>
                  </a:cubicBezTo>
                  <a:cubicBezTo>
                    <a:pt x="31" y="29"/>
                    <a:pt x="32" y="29"/>
                    <a:pt x="32" y="30"/>
                  </a:cubicBezTo>
                  <a:close/>
                  <a:moveTo>
                    <a:pt x="34" y="7"/>
                  </a:moveTo>
                  <a:cubicBezTo>
                    <a:pt x="34" y="7"/>
                    <a:pt x="34" y="7"/>
                    <a:pt x="34" y="7"/>
                  </a:cubicBezTo>
                  <a:cubicBezTo>
                    <a:pt x="34" y="8"/>
                    <a:pt x="33" y="8"/>
                    <a:pt x="32" y="8"/>
                  </a:cubicBezTo>
                  <a:cubicBezTo>
                    <a:pt x="31" y="8"/>
                    <a:pt x="30" y="8"/>
                    <a:pt x="30" y="7"/>
                  </a:cubicBezTo>
                  <a:cubicBezTo>
                    <a:pt x="30" y="2"/>
                    <a:pt x="30" y="2"/>
                    <a:pt x="30" y="2"/>
                  </a:cubicBezTo>
                  <a:cubicBezTo>
                    <a:pt x="30" y="1"/>
                    <a:pt x="31" y="0"/>
                    <a:pt x="32" y="0"/>
                  </a:cubicBezTo>
                  <a:cubicBezTo>
                    <a:pt x="33" y="0"/>
                    <a:pt x="34" y="1"/>
                    <a:pt x="34" y="2"/>
                  </a:cubicBezTo>
                  <a:cubicBezTo>
                    <a:pt x="34" y="7"/>
                    <a:pt x="34" y="7"/>
                    <a:pt x="34" y="7"/>
                  </a:cubicBezTo>
                  <a:close/>
                  <a:moveTo>
                    <a:pt x="46" y="11"/>
                  </a:moveTo>
                  <a:cubicBezTo>
                    <a:pt x="46" y="11"/>
                    <a:pt x="46" y="11"/>
                    <a:pt x="46" y="11"/>
                  </a:cubicBezTo>
                  <a:cubicBezTo>
                    <a:pt x="46" y="12"/>
                    <a:pt x="45" y="12"/>
                    <a:pt x="44" y="12"/>
                  </a:cubicBezTo>
                  <a:cubicBezTo>
                    <a:pt x="43" y="11"/>
                    <a:pt x="43" y="10"/>
                    <a:pt x="43" y="9"/>
                  </a:cubicBezTo>
                  <a:cubicBezTo>
                    <a:pt x="46" y="5"/>
                    <a:pt x="46" y="5"/>
                    <a:pt x="46" y="5"/>
                  </a:cubicBezTo>
                  <a:cubicBezTo>
                    <a:pt x="46" y="4"/>
                    <a:pt x="47" y="4"/>
                    <a:pt x="48" y="5"/>
                  </a:cubicBezTo>
                  <a:cubicBezTo>
                    <a:pt x="49" y="5"/>
                    <a:pt x="49" y="6"/>
                    <a:pt x="49" y="7"/>
                  </a:cubicBezTo>
                  <a:cubicBezTo>
                    <a:pt x="46" y="11"/>
                    <a:pt x="46" y="11"/>
                    <a:pt x="46" y="11"/>
                  </a:cubicBezTo>
                  <a:close/>
                  <a:moveTo>
                    <a:pt x="55" y="21"/>
                  </a:moveTo>
                  <a:cubicBezTo>
                    <a:pt x="55" y="21"/>
                    <a:pt x="55" y="21"/>
                    <a:pt x="55" y="21"/>
                  </a:cubicBezTo>
                  <a:cubicBezTo>
                    <a:pt x="54" y="21"/>
                    <a:pt x="53" y="21"/>
                    <a:pt x="53" y="20"/>
                  </a:cubicBezTo>
                  <a:cubicBezTo>
                    <a:pt x="52" y="20"/>
                    <a:pt x="53" y="19"/>
                    <a:pt x="53" y="18"/>
                  </a:cubicBezTo>
                  <a:cubicBezTo>
                    <a:pt x="58" y="16"/>
                    <a:pt x="58" y="16"/>
                    <a:pt x="58" y="16"/>
                  </a:cubicBezTo>
                  <a:cubicBezTo>
                    <a:pt x="58" y="15"/>
                    <a:pt x="59" y="16"/>
                    <a:pt x="60" y="16"/>
                  </a:cubicBezTo>
                  <a:cubicBezTo>
                    <a:pt x="60" y="17"/>
                    <a:pt x="60" y="18"/>
                    <a:pt x="59" y="18"/>
                  </a:cubicBezTo>
                  <a:cubicBezTo>
                    <a:pt x="55" y="21"/>
                    <a:pt x="55" y="21"/>
                    <a:pt x="55" y="21"/>
                  </a:cubicBezTo>
                  <a:close/>
                  <a:moveTo>
                    <a:pt x="57" y="34"/>
                  </a:moveTo>
                  <a:cubicBezTo>
                    <a:pt x="57" y="34"/>
                    <a:pt x="57" y="34"/>
                    <a:pt x="57" y="34"/>
                  </a:cubicBezTo>
                  <a:cubicBezTo>
                    <a:pt x="57" y="34"/>
                    <a:pt x="56" y="33"/>
                    <a:pt x="56" y="32"/>
                  </a:cubicBezTo>
                  <a:cubicBezTo>
                    <a:pt x="56" y="31"/>
                    <a:pt x="57" y="31"/>
                    <a:pt x="57" y="31"/>
                  </a:cubicBezTo>
                  <a:cubicBezTo>
                    <a:pt x="62" y="31"/>
                    <a:pt x="62" y="31"/>
                    <a:pt x="62" y="31"/>
                  </a:cubicBezTo>
                  <a:cubicBezTo>
                    <a:pt x="63" y="31"/>
                    <a:pt x="64" y="31"/>
                    <a:pt x="64" y="32"/>
                  </a:cubicBezTo>
                  <a:cubicBezTo>
                    <a:pt x="64" y="33"/>
                    <a:pt x="63" y="34"/>
                    <a:pt x="62" y="34"/>
                  </a:cubicBezTo>
                  <a:cubicBezTo>
                    <a:pt x="57" y="34"/>
                    <a:pt x="57" y="34"/>
                    <a:pt x="57" y="34"/>
                  </a:cubicBezTo>
                  <a:close/>
                  <a:moveTo>
                    <a:pt x="53" y="46"/>
                  </a:moveTo>
                  <a:cubicBezTo>
                    <a:pt x="53" y="46"/>
                    <a:pt x="53" y="46"/>
                    <a:pt x="53" y="46"/>
                  </a:cubicBezTo>
                  <a:cubicBezTo>
                    <a:pt x="53" y="46"/>
                    <a:pt x="52" y="45"/>
                    <a:pt x="53" y="44"/>
                  </a:cubicBezTo>
                  <a:cubicBezTo>
                    <a:pt x="53" y="44"/>
                    <a:pt x="54" y="43"/>
                    <a:pt x="55" y="44"/>
                  </a:cubicBezTo>
                  <a:cubicBezTo>
                    <a:pt x="59" y="46"/>
                    <a:pt x="59" y="46"/>
                    <a:pt x="59" y="46"/>
                  </a:cubicBezTo>
                  <a:cubicBezTo>
                    <a:pt x="60" y="47"/>
                    <a:pt x="60" y="48"/>
                    <a:pt x="60" y="48"/>
                  </a:cubicBezTo>
                  <a:cubicBezTo>
                    <a:pt x="59" y="49"/>
                    <a:pt x="58" y="49"/>
                    <a:pt x="58" y="49"/>
                  </a:cubicBezTo>
                  <a:cubicBezTo>
                    <a:pt x="53" y="46"/>
                    <a:pt x="53" y="46"/>
                    <a:pt x="53" y="46"/>
                  </a:cubicBezTo>
                  <a:close/>
                  <a:moveTo>
                    <a:pt x="9" y="44"/>
                  </a:moveTo>
                  <a:cubicBezTo>
                    <a:pt x="9" y="44"/>
                    <a:pt x="9" y="44"/>
                    <a:pt x="9" y="44"/>
                  </a:cubicBezTo>
                  <a:cubicBezTo>
                    <a:pt x="10" y="43"/>
                    <a:pt x="11" y="44"/>
                    <a:pt x="11" y="44"/>
                  </a:cubicBezTo>
                  <a:cubicBezTo>
                    <a:pt x="12" y="45"/>
                    <a:pt x="11" y="46"/>
                    <a:pt x="11" y="46"/>
                  </a:cubicBezTo>
                  <a:cubicBezTo>
                    <a:pt x="6" y="49"/>
                    <a:pt x="6" y="49"/>
                    <a:pt x="6" y="49"/>
                  </a:cubicBezTo>
                  <a:cubicBezTo>
                    <a:pt x="6" y="49"/>
                    <a:pt x="5" y="49"/>
                    <a:pt x="4" y="48"/>
                  </a:cubicBezTo>
                  <a:cubicBezTo>
                    <a:pt x="4" y="48"/>
                    <a:pt x="4" y="47"/>
                    <a:pt x="5" y="46"/>
                  </a:cubicBezTo>
                  <a:cubicBezTo>
                    <a:pt x="9" y="44"/>
                    <a:pt x="9" y="44"/>
                    <a:pt x="9" y="44"/>
                  </a:cubicBezTo>
                  <a:close/>
                  <a:moveTo>
                    <a:pt x="7" y="31"/>
                  </a:moveTo>
                  <a:cubicBezTo>
                    <a:pt x="7" y="31"/>
                    <a:pt x="7" y="31"/>
                    <a:pt x="7" y="31"/>
                  </a:cubicBezTo>
                  <a:cubicBezTo>
                    <a:pt x="7" y="31"/>
                    <a:pt x="8" y="31"/>
                    <a:pt x="8" y="32"/>
                  </a:cubicBezTo>
                  <a:cubicBezTo>
                    <a:pt x="8" y="33"/>
                    <a:pt x="7" y="34"/>
                    <a:pt x="7" y="34"/>
                  </a:cubicBezTo>
                  <a:cubicBezTo>
                    <a:pt x="2" y="34"/>
                    <a:pt x="2" y="34"/>
                    <a:pt x="2" y="34"/>
                  </a:cubicBezTo>
                  <a:cubicBezTo>
                    <a:pt x="1" y="34"/>
                    <a:pt x="0" y="33"/>
                    <a:pt x="0" y="32"/>
                  </a:cubicBezTo>
                  <a:cubicBezTo>
                    <a:pt x="0" y="31"/>
                    <a:pt x="1" y="31"/>
                    <a:pt x="2" y="31"/>
                  </a:cubicBezTo>
                  <a:cubicBezTo>
                    <a:pt x="7" y="31"/>
                    <a:pt x="7" y="31"/>
                    <a:pt x="7" y="31"/>
                  </a:cubicBezTo>
                  <a:close/>
                  <a:moveTo>
                    <a:pt x="11" y="18"/>
                  </a:moveTo>
                  <a:cubicBezTo>
                    <a:pt x="11" y="18"/>
                    <a:pt x="11" y="18"/>
                    <a:pt x="11" y="18"/>
                  </a:cubicBezTo>
                  <a:cubicBezTo>
                    <a:pt x="11" y="19"/>
                    <a:pt x="12" y="20"/>
                    <a:pt x="11" y="20"/>
                  </a:cubicBezTo>
                  <a:cubicBezTo>
                    <a:pt x="11" y="21"/>
                    <a:pt x="10" y="21"/>
                    <a:pt x="9" y="21"/>
                  </a:cubicBezTo>
                  <a:cubicBezTo>
                    <a:pt x="5" y="18"/>
                    <a:pt x="5" y="18"/>
                    <a:pt x="5" y="18"/>
                  </a:cubicBezTo>
                  <a:cubicBezTo>
                    <a:pt x="4" y="18"/>
                    <a:pt x="4" y="17"/>
                    <a:pt x="4" y="16"/>
                  </a:cubicBezTo>
                  <a:cubicBezTo>
                    <a:pt x="5" y="16"/>
                    <a:pt x="6" y="15"/>
                    <a:pt x="6" y="16"/>
                  </a:cubicBezTo>
                  <a:cubicBezTo>
                    <a:pt x="11" y="18"/>
                    <a:pt x="11" y="18"/>
                    <a:pt x="11" y="18"/>
                  </a:cubicBezTo>
                  <a:close/>
                  <a:moveTo>
                    <a:pt x="21" y="9"/>
                  </a:moveTo>
                  <a:cubicBezTo>
                    <a:pt x="21" y="9"/>
                    <a:pt x="21" y="9"/>
                    <a:pt x="21" y="9"/>
                  </a:cubicBezTo>
                  <a:cubicBezTo>
                    <a:pt x="21" y="10"/>
                    <a:pt x="21" y="11"/>
                    <a:pt x="20" y="12"/>
                  </a:cubicBezTo>
                  <a:cubicBezTo>
                    <a:pt x="19" y="12"/>
                    <a:pt x="18" y="12"/>
                    <a:pt x="18" y="11"/>
                  </a:cubicBezTo>
                  <a:cubicBezTo>
                    <a:pt x="15" y="7"/>
                    <a:pt x="15" y="7"/>
                    <a:pt x="15" y="7"/>
                  </a:cubicBezTo>
                  <a:cubicBezTo>
                    <a:pt x="15" y="6"/>
                    <a:pt x="15" y="5"/>
                    <a:pt x="16" y="5"/>
                  </a:cubicBezTo>
                  <a:cubicBezTo>
                    <a:pt x="17" y="4"/>
                    <a:pt x="18" y="4"/>
                    <a:pt x="18" y="5"/>
                  </a:cubicBezTo>
                  <a:cubicBezTo>
                    <a:pt x="21" y="9"/>
                    <a:pt x="21" y="9"/>
                    <a:pt x="21" y="9"/>
                  </a:cubicBezTo>
                  <a:close/>
                  <a:moveTo>
                    <a:pt x="41" y="47"/>
                  </a:moveTo>
                  <a:cubicBezTo>
                    <a:pt x="41" y="47"/>
                    <a:pt x="41" y="47"/>
                    <a:pt x="41" y="47"/>
                  </a:cubicBezTo>
                  <a:cubicBezTo>
                    <a:pt x="41" y="46"/>
                    <a:pt x="41" y="46"/>
                    <a:pt x="41" y="46"/>
                  </a:cubicBezTo>
                  <a:cubicBezTo>
                    <a:pt x="42" y="46"/>
                    <a:pt x="43" y="45"/>
                    <a:pt x="44" y="44"/>
                  </a:cubicBezTo>
                  <a:cubicBezTo>
                    <a:pt x="47" y="41"/>
                    <a:pt x="49" y="37"/>
                    <a:pt x="49" y="32"/>
                  </a:cubicBezTo>
                  <a:cubicBezTo>
                    <a:pt x="49" y="28"/>
                    <a:pt x="47" y="24"/>
                    <a:pt x="44" y="21"/>
                  </a:cubicBezTo>
                  <a:cubicBezTo>
                    <a:pt x="41" y="17"/>
                    <a:pt x="36" y="16"/>
                    <a:pt x="32" y="16"/>
                  </a:cubicBezTo>
                  <a:cubicBezTo>
                    <a:pt x="28" y="16"/>
                    <a:pt x="23" y="17"/>
                    <a:pt x="20" y="21"/>
                  </a:cubicBezTo>
                  <a:cubicBezTo>
                    <a:pt x="17" y="24"/>
                    <a:pt x="15" y="28"/>
                    <a:pt x="15" y="32"/>
                  </a:cubicBezTo>
                  <a:cubicBezTo>
                    <a:pt x="15" y="37"/>
                    <a:pt x="17" y="41"/>
                    <a:pt x="20" y="44"/>
                  </a:cubicBezTo>
                  <a:cubicBezTo>
                    <a:pt x="21" y="45"/>
                    <a:pt x="22" y="46"/>
                    <a:pt x="23" y="46"/>
                  </a:cubicBezTo>
                  <a:cubicBezTo>
                    <a:pt x="23" y="47"/>
                    <a:pt x="23" y="47"/>
                    <a:pt x="23" y="47"/>
                  </a:cubicBezTo>
                  <a:cubicBezTo>
                    <a:pt x="26" y="48"/>
                    <a:pt x="29" y="49"/>
                    <a:pt x="32" y="49"/>
                  </a:cubicBezTo>
                  <a:cubicBezTo>
                    <a:pt x="35" y="49"/>
                    <a:pt x="38" y="48"/>
                    <a:pt x="41" y="47"/>
                  </a:cubicBezTo>
                  <a:close/>
                  <a:moveTo>
                    <a:pt x="25" y="53"/>
                  </a:moveTo>
                  <a:cubicBezTo>
                    <a:pt x="25" y="53"/>
                    <a:pt x="25" y="53"/>
                    <a:pt x="25" y="53"/>
                  </a:cubicBezTo>
                  <a:cubicBezTo>
                    <a:pt x="25" y="56"/>
                    <a:pt x="25" y="56"/>
                    <a:pt x="25" y="56"/>
                  </a:cubicBezTo>
                  <a:cubicBezTo>
                    <a:pt x="27" y="56"/>
                    <a:pt x="27" y="56"/>
                    <a:pt x="27" y="56"/>
                  </a:cubicBezTo>
                  <a:cubicBezTo>
                    <a:pt x="29" y="56"/>
                    <a:pt x="30" y="57"/>
                    <a:pt x="30" y="58"/>
                  </a:cubicBezTo>
                  <a:cubicBezTo>
                    <a:pt x="30" y="59"/>
                    <a:pt x="30" y="59"/>
                    <a:pt x="30" y="59"/>
                  </a:cubicBezTo>
                  <a:cubicBezTo>
                    <a:pt x="30" y="59"/>
                    <a:pt x="30" y="59"/>
                    <a:pt x="31" y="60"/>
                  </a:cubicBezTo>
                  <a:cubicBezTo>
                    <a:pt x="31" y="60"/>
                    <a:pt x="31" y="60"/>
                    <a:pt x="31" y="60"/>
                  </a:cubicBezTo>
                  <a:cubicBezTo>
                    <a:pt x="31" y="60"/>
                    <a:pt x="31" y="60"/>
                    <a:pt x="32" y="60"/>
                  </a:cubicBezTo>
                  <a:cubicBezTo>
                    <a:pt x="32" y="60"/>
                    <a:pt x="33" y="60"/>
                    <a:pt x="33" y="60"/>
                  </a:cubicBezTo>
                  <a:cubicBezTo>
                    <a:pt x="33" y="60"/>
                    <a:pt x="33" y="60"/>
                    <a:pt x="33" y="60"/>
                  </a:cubicBezTo>
                  <a:cubicBezTo>
                    <a:pt x="34" y="59"/>
                    <a:pt x="34" y="59"/>
                    <a:pt x="34" y="59"/>
                  </a:cubicBezTo>
                  <a:cubicBezTo>
                    <a:pt x="34" y="58"/>
                    <a:pt x="34" y="58"/>
                    <a:pt x="34" y="58"/>
                  </a:cubicBezTo>
                  <a:cubicBezTo>
                    <a:pt x="34" y="57"/>
                    <a:pt x="35" y="56"/>
                    <a:pt x="37" y="56"/>
                  </a:cubicBezTo>
                  <a:cubicBezTo>
                    <a:pt x="39" y="56"/>
                    <a:pt x="39" y="56"/>
                    <a:pt x="39" y="56"/>
                  </a:cubicBezTo>
                  <a:cubicBezTo>
                    <a:pt x="39" y="53"/>
                    <a:pt x="39" y="53"/>
                    <a:pt x="39" y="53"/>
                  </a:cubicBezTo>
                  <a:cubicBezTo>
                    <a:pt x="37" y="54"/>
                    <a:pt x="35" y="54"/>
                    <a:pt x="32" y="54"/>
                  </a:cubicBezTo>
                  <a:cubicBezTo>
                    <a:pt x="29" y="54"/>
                    <a:pt x="27" y="54"/>
                    <a:pt x="25" y="5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p>
          </p:txBody>
        </p:sp>
        <p:sp>
          <p:nvSpPr>
            <p:cNvPr id="38" name="Freeform 77"/>
            <p:cNvSpPr>
              <a:spLocks noEditPoints="1"/>
            </p:cNvSpPr>
            <p:nvPr/>
          </p:nvSpPr>
          <p:spPr bwMode="auto">
            <a:xfrm>
              <a:off x="4624918" y="5237693"/>
              <a:ext cx="340783" cy="345017"/>
            </a:xfrm>
            <a:custGeom>
              <a:avLst/>
              <a:gdLst>
                <a:gd name="T0" fmla="*/ 9 w 68"/>
                <a:gd name="T1" fmla="*/ 50 h 69"/>
                <a:gd name="T2" fmla="*/ 5 w 68"/>
                <a:gd name="T3" fmla="*/ 56 h 69"/>
                <a:gd name="T4" fmla="*/ 2 w 68"/>
                <a:gd name="T5" fmla="*/ 54 h 69"/>
                <a:gd name="T6" fmla="*/ 55 w 68"/>
                <a:gd name="T7" fmla="*/ 23 h 69"/>
                <a:gd name="T8" fmla="*/ 45 w 68"/>
                <a:gd name="T9" fmla="*/ 33 h 69"/>
                <a:gd name="T10" fmla="*/ 45 w 68"/>
                <a:gd name="T11" fmla="*/ 14 h 69"/>
                <a:gd name="T12" fmla="*/ 45 w 68"/>
                <a:gd name="T13" fmla="*/ 17 h 69"/>
                <a:gd name="T14" fmla="*/ 39 w 68"/>
                <a:gd name="T15" fmla="*/ 23 h 69"/>
                <a:gd name="T16" fmla="*/ 52 w 68"/>
                <a:gd name="T17" fmla="*/ 23 h 69"/>
                <a:gd name="T18" fmla="*/ 9 w 68"/>
                <a:gd name="T19" fmla="*/ 45 h 69"/>
                <a:gd name="T20" fmla="*/ 10 w 68"/>
                <a:gd name="T21" fmla="*/ 39 h 69"/>
                <a:gd name="T22" fmla="*/ 10 w 68"/>
                <a:gd name="T23" fmla="*/ 37 h 69"/>
                <a:gd name="T24" fmla="*/ 2 w 68"/>
                <a:gd name="T25" fmla="*/ 39 h 69"/>
                <a:gd name="T26" fmla="*/ 0 w 68"/>
                <a:gd name="T27" fmla="*/ 28 h 69"/>
                <a:gd name="T28" fmla="*/ 5 w 68"/>
                <a:gd name="T29" fmla="*/ 19 h 69"/>
                <a:gd name="T30" fmla="*/ 14 w 68"/>
                <a:gd name="T31" fmla="*/ 14 h 69"/>
                <a:gd name="T32" fmla="*/ 22 w 68"/>
                <a:gd name="T33" fmla="*/ 14 h 69"/>
                <a:gd name="T34" fmla="*/ 22 w 68"/>
                <a:gd name="T35" fmla="*/ 14 h 69"/>
                <a:gd name="T36" fmla="*/ 64 w 68"/>
                <a:gd name="T37" fmla="*/ 2 h 69"/>
                <a:gd name="T38" fmla="*/ 66 w 68"/>
                <a:gd name="T39" fmla="*/ 4 h 69"/>
                <a:gd name="T40" fmla="*/ 66 w 68"/>
                <a:gd name="T41" fmla="*/ 27 h 69"/>
                <a:gd name="T42" fmla="*/ 55 w 68"/>
                <a:gd name="T43" fmla="*/ 47 h 69"/>
                <a:gd name="T44" fmla="*/ 55 w 68"/>
                <a:gd name="T45" fmla="*/ 55 h 69"/>
                <a:gd name="T46" fmla="*/ 50 w 68"/>
                <a:gd name="T47" fmla="*/ 64 h 69"/>
                <a:gd name="T48" fmla="*/ 30 w 68"/>
                <a:gd name="T49" fmla="*/ 67 h 69"/>
                <a:gd name="T50" fmla="*/ 29 w 68"/>
                <a:gd name="T51" fmla="*/ 62 h 69"/>
                <a:gd name="T52" fmla="*/ 32 w 68"/>
                <a:gd name="T53" fmla="*/ 58 h 69"/>
                <a:gd name="T54" fmla="*/ 24 w 68"/>
                <a:gd name="T55" fmla="*/ 59 h 69"/>
                <a:gd name="T56" fmla="*/ 22 w 68"/>
                <a:gd name="T57" fmla="*/ 58 h 69"/>
                <a:gd name="T58" fmla="*/ 9 w 68"/>
                <a:gd name="T59" fmla="*/ 45 h 69"/>
                <a:gd name="T60" fmla="*/ 15 w 68"/>
                <a:gd name="T61" fmla="*/ 39 h 69"/>
                <a:gd name="T62" fmla="*/ 25 w 68"/>
                <a:gd name="T63" fmla="*/ 54 h 69"/>
                <a:gd name="T64" fmla="*/ 34 w 68"/>
                <a:gd name="T65" fmla="*/ 53 h 69"/>
                <a:gd name="T66" fmla="*/ 38 w 68"/>
                <a:gd name="T67" fmla="*/ 55 h 69"/>
                <a:gd name="T68" fmla="*/ 35 w 68"/>
                <a:gd name="T69" fmla="*/ 63 h 69"/>
                <a:gd name="T70" fmla="*/ 46 w 68"/>
                <a:gd name="T71" fmla="*/ 60 h 69"/>
                <a:gd name="T72" fmla="*/ 50 w 68"/>
                <a:gd name="T73" fmla="*/ 54 h 69"/>
                <a:gd name="T74" fmla="*/ 50 w 68"/>
                <a:gd name="T75" fmla="*/ 44 h 69"/>
                <a:gd name="T76" fmla="*/ 51 w 68"/>
                <a:gd name="T77" fmla="*/ 43 h 69"/>
                <a:gd name="T78" fmla="*/ 61 w 68"/>
                <a:gd name="T79" fmla="*/ 25 h 69"/>
                <a:gd name="T80" fmla="*/ 43 w 68"/>
                <a:gd name="T81" fmla="*/ 7 h 69"/>
                <a:gd name="T82" fmla="*/ 25 w 68"/>
                <a:gd name="T83" fmla="*/ 18 h 69"/>
                <a:gd name="T84" fmla="*/ 24 w 68"/>
                <a:gd name="T85" fmla="*/ 19 h 69"/>
                <a:gd name="T86" fmla="*/ 15 w 68"/>
                <a:gd name="T87" fmla="*/ 19 h 69"/>
                <a:gd name="T88" fmla="*/ 9 w 68"/>
                <a:gd name="T89" fmla="*/ 22 h 69"/>
                <a:gd name="T90" fmla="*/ 6 w 68"/>
                <a:gd name="T91" fmla="*/ 33 h 69"/>
                <a:gd name="T92" fmla="*/ 13 w 68"/>
                <a:gd name="T93" fmla="*/ 31 h 69"/>
                <a:gd name="T94" fmla="*/ 16 w 68"/>
                <a:gd name="T95" fmla="*/ 34 h 69"/>
                <a:gd name="T96" fmla="*/ 16 w 68"/>
                <a:gd name="T97" fmla="*/ 60 h 69"/>
                <a:gd name="T98" fmla="*/ 18 w 68"/>
                <a:gd name="T99" fmla="*/ 60 h 69"/>
                <a:gd name="T100" fmla="*/ 14 w 68"/>
                <a:gd name="T101" fmla="*/ 66 h 69"/>
                <a:gd name="T102" fmla="*/ 12 w 68"/>
                <a:gd name="T103" fmla="*/ 64 h 69"/>
                <a:gd name="T104" fmla="*/ 11 w 68"/>
                <a:gd name="T105" fmla="*/ 55 h 69"/>
                <a:gd name="T106" fmla="*/ 13 w 68"/>
                <a:gd name="T107" fmla="*/ 55 h 69"/>
                <a:gd name="T108" fmla="*/ 5 w 68"/>
                <a:gd name="T109" fmla="*/ 66 h 69"/>
                <a:gd name="T110" fmla="*/ 2 w 68"/>
                <a:gd name="T111" fmla="*/ 64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68" h="69">
                  <a:moveTo>
                    <a:pt x="6" y="50"/>
                  </a:moveTo>
                  <a:cubicBezTo>
                    <a:pt x="7" y="50"/>
                    <a:pt x="8" y="50"/>
                    <a:pt x="9" y="50"/>
                  </a:cubicBezTo>
                  <a:cubicBezTo>
                    <a:pt x="9" y="51"/>
                    <a:pt x="9" y="52"/>
                    <a:pt x="9" y="53"/>
                  </a:cubicBezTo>
                  <a:cubicBezTo>
                    <a:pt x="5" y="56"/>
                    <a:pt x="5" y="56"/>
                    <a:pt x="5" y="56"/>
                  </a:cubicBezTo>
                  <a:cubicBezTo>
                    <a:pt x="4" y="57"/>
                    <a:pt x="3" y="57"/>
                    <a:pt x="2" y="56"/>
                  </a:cubicBezTo>
                  <a:cubicBezTo>
                    <a:pt x="2" y="56"/>
                    <a:pt x="2" y="55"/>
                    <a:pt x="2" y="54"/>
                  </a:cubicBezTo>
                  <a:cubicBezTo>
                    <a:pt x="6" y="50"/>
                    <a:pt x="6" y="50"/>
                    <a:pt x="6" y="50"/>
                  </a:cubicBezTo>
                  <a:close/>
                  <a:moveTo>
                    <a:pt x="55" y="23"/>
                  </a:moveTo>
                  <a:cubicBezTo>
                    <a:pt x="55" y="23"/>
                    <a:pt x="55" y="23"/>
                    <a:pt x="55" y="23"/>
                  </a:cubicBezTo>
                  <a:cubicBezTo>
                    <a:pt x="55" y="29"/>
                    <a:pt x="51" y="33"/>
                    <a:pt x="45" y="33"/>
                  </a:cubicBezTo>
                  <a:cubicBezTo>
                    <a:pt x="40" y="33"/>
                    <a:pt x="35" y="29"/>
                    <a:pt x="35" y="23"/>
                  </a:cubicBezTo>
                  <a:cubicBezTo>
                    <a:pt x="35" y="18"/>
                    <a:pt x="40" y="14"/>
                    <a:pt x="45" y="14"/>
                  </a:cubicBezTo>
                  <a:cubicBezTo>
                    <a:pt x="51" y="14"/>
                    <a:pt x="55" y="18"/>
                    <a:pt x="55" y="23"/>
                  </a:cubicBezTo>
                  <a:close/>
                  <a:moveTo>
                    <a:pt x="45" y="17"/>
                  </a:moveTo>
                  <a:cubicBezTo>
                    <a:pt x="45" y="17"/>
                    <a:pt x="45" y="17"/>
                    <a:pt x="45" y="17"/>
                  </a:cubicBezTo>
                  <a:cubicBezTo>
                    <a:pt x="42" y="17"/>
                    <a:pt x="39" y="20"/>
                    <a:pt x="39" y="23"/>
                  </a:cubicBezTo>
                  <a:cubicBezTo>
                    <a:pt x="39" y="27"/>
                    <a:pt x="42" y="30"/>
                    <a:pt x="45" y="30"/>
                  </a:cubicBezTo>
                  <a:cubicBezTo>
                    <a:pt x="49" y="30"/>
                    <a:pt x="52" y="27"/>
                    <a:pt x="52" y="23"/>
                  </a:cubicBezTo>
                  <a:cubicBezTo>
                    <a:pt x="52" y="20"/>
                    <a:pt x="49" y="17"/>
                    <a:pt x="45" y="17"/>
                  </a:cubicBezTo>
                  <a:close/>
                  <a:moveTo>
                    <a:pt x="9" y="45"/>
                  </a:moveTo>
                  <a:cubicBezTo>
                    <a:pt x="9" y="45"/>
                    <a:pt x="9" y="45"/>
                    <a:pt x="9" y="45"/>
                  </a:cubicBezTo>
                  <a:cubicBezTo>
                    <a:pt x="9" y="43"/>
                    <a:pt x="10" y="41"/>
                    <a:pt x="10" y="39"/>
                  </a:cubicBezTo>
                  <a:cubicBezTo>
                    <a:pt x="10" y="38"/>
                    <a:pt x="10" y="37"/>
                    <a:pt x="10" y="37"/>
                  </a:cubicBezTo>
                  <a:cubicBezTo>
                    <a:pt x="10" y="37"/>
                    <a:pt x="10" y="37"/>
                    <a:pt x="10" y="37"/>
                  </a:cubicBezTo>
                  <a:cubicBezTo>
                    <a:pt x="8" y="37"/>
                    <a:pt x="7" y="38"/>
                    <a:pt x="6" y="39"/>
                  </a:cubicBezTo>
                  <a:cubicBezTo>
                    <a:pt x="5" y="40"/>
                    <a:pt x="3" y="40"/>
                    <a:pt x="2" y="39"/>
                  </a:cubicBezTo>
                  <a:cubicBezTo>
                    <a:pt x="2" y="39"/>
                    <a:pt x="2" y="39"/>
                    <a:pt x="2" y="38"/>
                  </a:cubicBezTo>
                  <a:cubicBezTo>
                    <a:pt x="0" y="35"/>
                    <a:pt x="0" y="31"/>
                    <a:pt x="0" y="28"/>
                  </a:cubicBezTo>
                  <a:cubicBezTo>
                    <a:pt x="1" y="25"/>
                    <a:pt x="2" y="21"/>
                    <a:pt x="5" y="19"/>
                  </a:cubicBezTo>
                  <a:cubicBezTo>
                    <a:pt x="5" y="19"/>
                    <a:pt x="5" y="19"/>
                    <a:pt x="5" y="19"/>
                  </a:cubicBezTo>
                  <a:cubicBezTo>
                    <a:pt x="5" y="19"/>
                    <a:pt x="5" y="19"/>
                    <a:pt x="5" y="19"/>
                  </a:cubicBezTo>
                  <a:cubicBezTo>
                    <a:pt x="8" y="16"/>
                    <a:pt x="11" y="15"/>
                    <a:pt x="14" y="14"/>
                  </a:cubicBezTo>
                  <a:cubicBezTo>
                    <a:pt x="16" y="13"/>
                    <a:pt x="19" y="13"/>
                    <a:pt x="22" y="14"/>
                  </a:cubicBezTo>
                  <a:cubicBezTo>
                    <a:pt x="22" y="14"/>
                    <a:pt x="22" y="14"/>
                    <a:pt x="22" y="14"/>
                  </a:cubicBezTo>
                  <a:cubicBezTo>
                    <a:pt x="22" y="14"/>
                    <a:pt x="22" y="14"/>
                    <a:pt x="22" y="14"/>
                  </a:cubicBezTo>
                  <a:cubicBezTo>
                    <a:pt x="22" y="14"/>
                    <a:pt x="22" y="14"/>
                    <a:pt x="22" y="14"/>
                  </a:cubicBezTo>
                  <a:cubicBezTo>
                    <a:pt x="28" y="8"/>
                    <a:pt x="35" y="4"/>
                    <a:pt x="42" y="2"/>
                  </a:cubicBezTo>
                  <a:cubicBezTo>
                    <a:pt x="49" y="0"/>
                    <a:pt x="57" y="0"/>
                    <a:pt x="64" y="2"/>
                  </a:cubicBezTo>
                  <a:cubicBezTo>
                    <a:pt x="65" y="3"/>
                    <a:pt x="66" y="3"/>
                    <a:pt x="66" y="4"/>
                  </a:cubicBezTo>
                  <a:cubicBezTo>
                    <a:pt x="66" y="4"/>
                    <a:pt x="66" y="4"/>
                    <a:pt x="66" y="4"/>
                  </a:cubicBezTo>
                  <a:cubicBezTo>
                    <a:pt x="66" y="4"/>
                    <a:pt x="66" y="4"/>
                    <a:pt x="66" y="4"/>
                  </a:cubicBezTo>
                  <a:cubicBezTo>
                    <a:pt x="68" y="12"/>
                    <a:pt x="68" y="19"/>
                    <a:pt x="66" y="27"/>
                  </a:cubicBezTo>
                  <a:cubicBezTo>
                    <a:pt x="64" y="34"/>
                    <a:pt x="61" y="41"/>
                    <a:pt x="55" y="46"/>
                  </a:cubicBezTo>
                  <a:cubicBezTo>
                    <a:pt x="55" y="47"/>
                    <a:pt x="55" y="47"/>
                    <a:pt x="55" y="47"/>
                  </a:cubicBezTo>
                  <a:cubicBezTo>
                    <a:pt x="54" y="47"/>
                    <a:pt x="54" y="47"/>
                    <a:pt x="54" y="47"/>
                  </a:cubicBezTo>
                  <a:cubicBezTo>
                    <a:pt x="55" y="49"/>
                    <a:pt x="55" y="52"/>
                    <a:pt x="55" y="55"/>
                  </a:cubicBezTo>
                  <a:cubicBezTo>
                    <a:pt x="54" y="58"/>
                    <a:pt x="52" y="61"/>
                    <a:pt x="50" y="63"/>
                  </a:cubicBezTo>
                  <a:cubicBezTo>
                    <a:pt x="50" y="64"/>
                    <a:pt x="50" y="64"/>
                    <a:pt x="50" y="64"/>
                  </a:cubicBezTo>
                  <a:cubicBezTo>
                    <a:pt x="47" y="66"/>
                    <a:pt x="44" y="68"/>
                    <a:pt x="41" y="68"/>
                  </a:cubicBezTo>
                  <a:cubicBezTo>
                    <a:pt x="37" y="69"/>
                    <a:pt x="33" y="68"/>
                    <a:pt x="30" y="67"/>
                  </a:cubicBezTo>
                  <a:cubicBezTo>
                    <a:pt x="29" y="66"/>
                    <a:pt x="28" y="64"/>
                    <a:pt x="29" y="63"/>
                  </a:cubicBezTo>
                  <a:cubicBezTo>
                    <a:pt x="29" y="63"/>
                    <a:pt x="29" y="63"/>
                    <a:pt x="29" y="62"/>
                  </a:cubicBezTo>
                  <a:cubicBezTo>
                    <a:pt x="30" y="61"/>
                    <a:pt x="31" y="60"/>
                    <a:pt x="32" y="59"/>
                  </a:cubicBezTo>
                  <a:cubicBezTo>
                    <a:pt x="32" y="58"/>
                    <a:pt x="32" y="58"/>
                    <a:pt x="32" y="58"/>
                  </a:cubicBezTo>
                  <a:cubicBezTo>
                    <a:pt x="31" y="59"/>
                    <a:pt x="30" y="59"/>
                    <a:pt x="30" y="59"/>
                  </a:cubicBezTo>
                  <a:cubicBezTo>
                    <a:pt x="28" y="59"/>
                    <a:pt x="26" y="59"/>
                    <a:pt x="24" y="59"/>
                  </a:cubicBezTo>
                  <a:cubicBezTo>
                    <a:pt x="23" y="59"/>
                    <a:pt x="22" y="59"/>
                    <a:pt x="22" y="58"/>
                  </a:cubicBezTo>
                  <a:cubicBezTo>
                    <a:pt x="22" y="58"/>
                    <a:pt x="22" y="58"/>
                    <a:pt x="22" y="58"/>
                  </a:cubicBezTo>
                  <a:cubicBezTo>
                    <a:pt x="10" y="47"/>
                    <a:pt x="10" y="47"/>
                    <a:pt x="10" y="47"/>
                  </a:cubicBezTo>
                  <a:cubicBezTo>
                    <a:pt x="10" y="46"/>
                    <a:pt x="9" y="46"/>
                    <a:pt x="9" y="45"/>
                  </a:cubicBezTo>
                  <a:close/>
                  <a:moveTo>
                    <a:pt x="15" y="39"/>
                  </a:moveTo>
                  <a:cubicBezTo>
                    <a:pt x="15" y="39"/>
                    <a:pt x="15" y="39"/>
                    <a:pt x="15" y="39"/>
                  </a:cubicBezTo>
                  <a:cubicBezTo>
                    <a:pt x="15" y="41"/>
                    <a:pt x="15" y="42"/>
                    <a:pt x="15" y="44"/>
                  </a:cubicBezTo>
                  <a:cubicBezTo>
                    <a:pt x="25" y="54"/>
                    <a:pt x="25" y="54"/>
                    <a:pt x="25" y="54"/>
                  </a:cubicBezTo>
                  <a:cubicBezTo>
                    <a:pt x="26" y="54"/>
                    <a:pt x="28" y="54"/>
                    <a:pt x="29" y="54"/>
                  </a:cubicBezTo>
                  <a:cubicBezTo>
                    <a:pt x="31" y="53"/>
                    <a:pt x="33" y="53"/>
                    <a:pt x="34" y="53"/>
                  </a:cubicBezTo>
                  <a:cubicBezTo>
                    <a:pt x="35" y="52"/>
                    <a:pt x="35" y="52"/>
                    <a:pt x="35" y="52"/>
                  </a:cubicBezTo>
                  <a:cubicBezTo>
                    <a:pt x="37" y="52"/>
                    <a:pt x="38" y="54"/>
                    <a:pt x="38" y="55"/>
                  </a:cubicBezTo>
                  <a:cubicBezTo>
                    <a:pt x="38" y="57"/>
                    <a:pt x="37" y="59"/>
                    <a:pt x="36" y="61"/>
                  </a:cubicBezTo>
                  <a:cubicBezTo>
                    <a:pt x="36" y="62"/>
                    <a:pt x="36" y="62"/>
                    <a:pt x="35" y="63"/>
                  </a:cubicBezTo>
                  <a:cubicBezTo>
                    <a:pt x="37" y="63"/>
                    <a:pt x="38" y="63"/>
                    <a:pt x="40" y="63"/>
                  </a:cubicBezTo>
                  <a:cubicBezTo>
                    <a:pt x="42" y="63"/>
                    <a:pt x="44" y="62"/>
                    <a:pt x="46" y="60"/>
                  </a:cubicBezTo>
                  <a:cubicBezTo>
                    <a:pt x="46" y="60"/>
                    <a:pt x="46" y="60"/>
                    <a:pt x="46" y="60"/>
                  </a:cubicBezTo>
                  <a:cubicBezTo>
                    <a:pt x="48" y="58"/>
                    <a:pt x="49" y="56"/>
                    <a:pt x="50" y="54"/>
                  </a:cubicBezTo>
                  <a:cubicBezTo>
                    <a:pt x="50" y="52"/>
                    <a:pt x="50" y="49"/>
                    <a:pt x="49" y="47"/>
                  </a:cubicBezTo>
                  <a:cubicBezTo>
                    <a:pt x="49" y="46"/>
                    <a:pt x="49" y="45"/>
                    <a:pt x="50" y="44"/>
                  </a:cubicBezTo>
                  <a:cubicBezTo>
                    <a:pt x="51" y="43"/>
                    <a:pt x="51" y="43"/>
                    <a:pt x="51" y="43"/>
                  </a:cubicBezTo>
                  <a:cubicBezTo>
                    <a:pt x="51" y="43"/>
                    <a:pt x="51" y="43"/>
                    <a:pt x="51" y="43"/>
                  </a:cubicBezTo>
                  <a:cubicBezTo>
                    <a:pt x="51" y="43"/>
                    <a:pt x="51" y="43"/>
                    <a:pt x="51" y="43"/>
                  </a:cubicBezTo>
                  <a:cubicBezTo>
                    <a:pt x="56" y="38"/>
                    <a:pt x="60" y="32"/>
                    <a:pt x="61" y="25"/>
                  </a:cubicBezTo>
                  <a:cubicBezTo>
                    <a:pt x="63" y="19"/>
                    <a:pt x="63" y="13"/>
                    <a:pt x="62" y="7"/>
                  </a:cubicBezTo>
                  <a:cubicBezTo>
                    <a:pt x="56" y="6"/>
                    <a:pt x="49" y="6"/>
                    <a:pt x="43" y="7"/>
                  </a:cubicBezTo>
                  <a:cubicBezTo>
                    <a:pt x="37" y="9"/>
                    <a:pt x="31" y="12"/>
                    <a:pt x="26" y="17"/>
                  </a:cubicBezTo>
                  <a:cubicBezTo>
                    <a:pt x="25" y="18"/>
                    <a:pt x="25" y="18"/>
                    <a:pt x="25" y="18"/>
                  </a:cubicBezTo>
                  <a:cubicBezTo>
                    <a:pt x="25" y="18"/>
                    <a:pt x="25" y="18"/>
                    <a:pt x="25" y="18"/>
                  </a:cubicBezTo>
                  <a:cubicBezTo>
                    <a:pt x="24" y="19"/>
                    <a:pt x="24" y="19"/>
                    <a:pt x="24" y="19"/>
                  </a:cubicBezTo>
                  <a:cubicBezTo>
                    <a:pt x="24" y="20"/>
                    <a:pt x="23" y="20"/>
                    <a:pt x="22" y="20"/>
                  </a:cubicBezTo>
                  <a:cubicBezTo>
                    <a:pt x="19" y="19"/>
                    <a:pt x="17" y="19"/>
                    <a:pt x="15" y="19"/>
                  </a:cubicBezTo>
                  <a:cubicBezTo>
                    <a:pt x="13" y="19"/>
                    <a:pt x="11" y="21"/>
                    <a:pt x="9" y="22"/>
                  </a:cubicBezTo>
                  <a:cubicBezTo>
                    <a:pt x="9" y="22"/>
                    <a:pt x="9" y="22"/>
                    <a:pt x="9" y="22"/>
                  </a:cubicBezTo>
                  <a:cubicBezTo>
                    <a:pt x="7" y="24"/>
                    <a:pt x="6" y="26"/>
                    <a:pt x="5" y="29"/>
                  </a:cubicBezTo>
                  <a:cubicBezTo>
                    <a:pt x="5" y="30"/>
                    <a:pt x="5" y="32"/>
                    <a:pt x="6" y="33"/>
                  </a:cubicBezTo>
                  <a:cubicBezTo>
                    <a:pt x="6" y="33"/>
                    <a:pt x="7" y="32"/>
                    <a:pt x="8" y="32"/>
                  </a:cubicBezTo>
                  <a:cubicBezTo>
                    <a:pt x="9" y="31"/>
                    <a:pt x="11" y="31"/>
                    <a:pt x="13" y="31"/>
                  </a:cubicBezTo>
                  <a:cubicBezTo>
                    <a:pt x="14" y="31"/>
                    <a:pt x="14" y="31"/>
                    <a:pt x="14" y="31"/>
                  </a:cubicBezTo>
                  <a:cubicBezTo>
                    <a:pt x="16" y="31"/>
                    <a:pt x="16" y="33"/>
                    <a:pt x="16" y="34"/>
                  </a:cubicBezTo>
                  <a:cubicBezTo>
                    <a:pt x="16" y="36"/>
                    <a:pt x="15" y="38"/>
                    <a:pt x="15" y="39"/>
                  </a:cubicBezTo>
                  <a:close/>
                  <a:moveTo>
                    <a:pt x="16" y="60"/>
                  </a:moveTo>
                  <a:cubicBezTo>
                    <a:pt x="16" y="60"/>
                    <a:pt x="16" y="60"/>
                    <a:pt x="16" y="60"/>
                  </a:cubicBezTo>
                  <a:cubicBezTo>
                    <a:pt x="17" y="59"/>
                    <a:pt x="18" y="59"/>
                    <a:pt x="18" y="60"/>
                  </a:cubicBezTo>
                  <a:cubicBezTo>
                    <a:pt x="19" y="61"/>
                    <a:pt x="19" y="62"/>
                    <a:pt x="18" y="62"/>
                  </a:cubicBezTo>
                  <a:cubicBezTo>
                    <a:pt x="14" y="66"/>
                    <a:pt x="14" y="66"/>
                    <a:pt x="14" y="66"/>
                  </a:cubicBezTo>
                  <a:cubicBezTo>
                    <a:pt x="14" y="67"/>
                    <a:pt x="13" y="67"/>
                    <a:pt x="12" y="66"/>
                  </a:cubicBezTo>
                  <a:cubicBezTo>
                    <a:pt x="11" y="65"/>
                    <a:pt x="11" y="64"/>
                    <a:pt x="12" y="64"/>
                  </a:cubicBezTo>
                  <a:cubicBezTo>
                    <a:pt x="16" y="60"/>
                    <a:pt x="16" y="60"/>
                    <a:pt x="16" y="60"/>
                  </a:cubicBezTo>
                  <a:close/>
                  <a:moveTo>
                    <a:pt x="11" y="55"/>
                  </a:moveTo>
                  <a:cubicBezTo>
                    <a:pt x="11" y="55"/>
                    <a:pt x="11" y="55"/>
                    <a:pt x="11" y="55"/>
                  </a:cubicBezTo>
                  <a:cubicBezTo>
                    <a:pt x="12" y="55"/>
                    <a:pt x="13" y="55"/>
                    <a:pt x="13" y="55"/>
                  </a:cubicBezTo>
                  <a:cubicBezTo>
                    <a:pt x="14" y="56"/>
                    <a:pt x="14" y="57"/>
                    <a:pt x="13" y="57"/>
                  </a:cubicBezTo>
                  <a:cubicBezTo>
                    <a:pt x="5" y="66"/>
                    <a:pt x="5" y="66"/>
                    <a:pt x="5" y="66"/>
                  </a:cubicBezTo>
                  <a:cubicBezTo>
                    <a:pt x="4" y="67"/>
                    <a:pt x="3" y="67"/>
                    <a:pt x="2" y="66"/>
                  </a:cubicBezTo>
                  <a:cubicBezTo>
                    <a:pt x="2" y="66"/>
                    <a:pt x="2" y="65"/>
                    <a:pt x="2" y="64"/>
                  </a:cubicBezTo>
                  <a:cubicBezTo>
                    <a:pt x="11" y="55"/>
                    <a:pt x="11" y="55"/>
                    <a:pt x="11" y="5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p>
          </p:txBody>
        </p:sp>
        <p:sp>
          <p:nvSpPr>
            <p:cNvPr id="39" name="Freeform 78"/>
            <p:cNvSpPr>
              <a:spLocks noEditPoints="1"/>
            </p:cNvSpPr>
            <p:nvPr/>
          </p:nvSpPr>
          <p:spPr bwMode="auto">
            <a:xfrm>
              <a:off x="6826251" y="4647143"/>
              <a:ext cx="423333" cy="459316"/>
            </a:xfrm>
            <a:custGeom>
              <a:avLst/>
              <a:gdLst>
                <a:gd name="T0" fmla="*/ 19 w 85"/>
                <a:gd name="T1" fmla="*/ 29 h 92"/>
                <a:gd name="T2" fmla="*/ 37 w 85"/>
                <a:gd name="T3" fmla="*/ 3 h 92"/>
                <a:gd name="T4" fmla="*/ 51 w 85"/>
                <a:gd name="T5" fmla="*/ 8 h 92"/>
                <a:gd name="T6" fmla="*/ 82 w 85"/>
                <a:gd name="T7" fmla="*/ 29 h 92"/>
                <a:gd name="T8" fmla="*/ 85 w 85"/>
                <a:gd name="T9" fmla="*/ 89 h 92"/>
                <a:gd name="T10" fmla="*/ 4 w 85"/>
                <a:gd name="T11" fmla="*/ 92 h 92"/>
                <a:gd name="T12" fmla="*/ 0 w 85"/>
                <a:gd name="T13" fmla="*/ 32 h 92"/>
                <a:gd name="T14" fmla="*/ 40 w 85"/>
                <a:gd name="T15" fmla="*/ 11 h 92"/>
                <a:gd name="T16" fmla="*/ 43 w 85"/>
                <a:gd name="T17" fmla="*/ 12 h 92"/>
                <a:gd name="T18" fmla="*/ 46 w 85"/>
                <a:gd name="T19" fmla="*/ 11 h 92"/>
                <a:gd name="T20" fmla="*/ 46 w 85"/>
                <a:gd name="T21" fmla="*/ 11 h 92"/>
                <a:gd name="T22" fmla="*/ 46 w 85"/>
                <a:gd name="T23" fmla="*/ 5 h 92"/>
                <a:gd name="T24" fmla="*/ 39 w 85"/>
                <a:gd name="T25" fmla="*/ 8 h 92"/>
                <a:gd name="T26" fmla="*/ 39 w 85"/>
                <a:gd name="T27" fmla="*/ 15 h 92"/>
                <a:gd name="T28" fmla="*/ 47 w 85"/>
                <a:gd name="T29" fmla="*/ 15 h 92"/>
                <a:gd name="T30" fmla="*/ 48 w 85"/>
                <a:gd name="T31" fmla="*/ 70 h 92"/>
                <a:gd name="T32" fmla="*/ 51 w 85"/>
                <a:gd name="T33" fmla="*/ 71 h 92"/>
                <a:gd name="T34" fmla="*/ 54 w 85"/>
                <a:gd name="T35" fmla="*/ 66 h 92"/>
                <a:gd name="T36" fmla="*/ 49 w 85"/>
                <a:gd name="T37" fmla="*/ 64 h 92"/>
                <a:gd name="T38" fmla="*/ 47 w 85"/>
                <a:gd name="T39" fmla="*/ 66 h 92"/>
                <a:gd name="T40" fmla="*/ 66 w 85"/>
                <a:gd name="T41" fmla="*/ 56 h 92"/>
                <a:gd name="T42" fmla="*/ 58 w 85"/>
                <a:gd name="T43" fmla="*/ 65 h 92"/>
                <a:gd name="T44" fmla="*/ 52 w 85"/>
                <a:gd name="T45" fmla="*/ 74 h 92"/>
                <a:gd name="T46" fmla="*/ 47 w 85"/>
                <a:gd name="T47" fmla="*/ 74 h 92"/>
                <a:gd name="T48" fmla="*/ 39 w 85"/>
                <a:gd name="T49" fmla="*/ 60 h 92"/>
                <a:gd name="T50" fmla="*/ 24 w 85"/>
                <a:gd name="T51" fmla="*/ 70 h 92"/>
                <a:gd name="T52" fmla="*/ 19 w 85"/>
                <a:gd name="T53" fmla="*/ 80 h 92"/>
                <a:gd name="T54" fmla="*/ 13 w 85"/>
                <a:gd name="T55" fmla="*/ 79 h 92"/>
                <a:gd name="T56" fmla="*/ 15 w 85"/>
                <a:gd name="T57" fmla="*/ 65 h 92"/>
                <a:gd name="T58" fmla="*/ 29 w 85"/>
                <a:gd name="T59" fmla="*/ 55 h 92"/>
                <a:gd name="T60" fmla="*/ 34 w 85"/>
                <a:gd name="T61" fmla="*/ 46 h 92"/>
                <a:gd name="T62" fmla="*/ 43 w 85"/>
                <a:gd name="T63" fmla="*/ 55 h 92"/>
                <a:gd name="T64" fmla="*/ 48 w 85"/>
                <a:gd name="T65" fmla="*/ 60 h 92"/>
                <a:gd name="T66" fmla="*/ 62 w 85"/>
                <a:gd name="T67" fmla="*/ 51 h 92"/>
                <a:gd name="T68" fmla="*/ 76 w 85"/>
                <a:gd name="T69" fmla="*/ 47 h 92"/>
                <a:gd name="T70" fmla="*/ 71 w 85"/>
                <a:gd name="T71" fmla="*/ 56 h 92"/>
                <a:gd name="T72" fmla="*/ 48 w 85"/>
                <a:gd name="T73" fmla="*/ 70 h 92"/>
                <a:gd name="T74" fmla="*/ 47 w 85"/>
                <a:gd name="T75" fmla="*/ 65 h 92"/>
                <a:gd name="T76" fmla="*/ 47 w 85"/>
                <a:gd name="T77" fmla="*/ 65 h 92"/>
                <a:gd name="T78" fmla="*/ 34 w 85"/>
                <a:gd name="T79" fmla="*/ 56 h 92"/>
                <a:gd name="T80" fmla="*/ 40 w 85"/>
                <a:gd name="T81" fmla="*/ 52 h 92"/>
                <a:gd name="T82" fmla="*/ 33 w 85"/>
                <a:gd name="T83" fmla="*/ 51 h 92"/>
                <a:gd name="T84" fmla="*/ 13 w 85"/>
                <a:gd name="T85" fmla="*/ 73 h 92"/>
                <a:gd name="T86" fmla="*/ 18 w 85"/>
                <a:gd name="T87" fmla="*/ 76 h 92"/>
                <a:gd name="T88" fmla="*/ 20 w 85"/>
                <a:gd name="T89" fmla="*/ 71 h 92"/>
                <a:gd name="T90" fmla="*/ 16 w 85"/>
                <a:gd name="T91" fmla="*/ 69 h 92"/>
                <a:gd name="T92" fmla="*/ 65 w 85"/>
                <a:gd name="T93" fmla="*/ 50 h 92"/>
                <a:gd name="T94" fmla="*/ 72 w 85"/>
                <a:gd name="T95" fmla="*/ 51 h 92"/>
                <a:gd name="T96" fmla="*/ 68 w 85"/>
                <a:gd name="T97" fmla="*/ 45 h 92"/>
                <a:gd name="T98" fmla="*/ 65 w 85"/>
                <a:gd name="T99" fmla="*/ 50 h 92"/>
                <a:gd name="T100" fmla="*/ 7 w 85"/>
                <a:gd name="T101" fmla="*/ 35 h 92"/>
                <a:gd name="T102" fmla="*/ 79 w 85"/>
                <a:gd name="T103" fmla="*/ 35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85" h="92">
                  <a:moveTo>
                    <a:pt x="4" y="29"/>
                  </a:moveTo>
                  <a:cubicBezTo>
                    <a:pt x="4" y="29"/>
                    <a:pt x="4" y="29"/>
                    <a:pt x="4" y="29"/>
                  </a:cubicBezTo>
                  <a:cubicBezTo>
                    <a:pt x="19" y="29"/>
                    <a:pt x="19" y="29"/>
                    <a:pt x="19" y="29"/>
                  </a:cubicBezTo>
                  <a:cubicBezTo>
                    <a:pt x="36" y="12"/>
                    <a:pt x="36" y="12"/>
                    <a:pt x="36" y="12"/>
                  </a:cubicBezTo>
                  <a:cubicBezTo>
                    <a:pt x="35" y="11"/>
                    <a:pt x="35" y="10"/>
                    <a:pt x="35" y="8"/>
                  </a:cubicBezTo>
                  <a:cubicBezTo>
                    <a:pt x="35" y="6"/>
                    <a:pt x="36" y="4"/>
                    <a:pt x="37" y="3"/>
                  </a:cubicBezTo>
                  <a:cubicBezTo>
                    <a:pt x="39" y="1"/>
                    <a:pt x="41" y="0"/>
                    <a:pt x="43" y="0"/>
                  </a:cubicBezTo>
                  <a:cubicBezTo>
                    <a:pt x="45" y="0"/>
                    <a:pt x="47" y="1"/>
                    <a:pt x="48" y="3"/>
                  </a:cubicBezTo>
                  <a:cubicBezTo>
                    <a:pt x="50" y="4"/>
                    <a:pt x="51" y="6"/>
                    <a:pt x="51" y="8"/>
                  </a:cubicBezTo>
                  <a:cubicBezTo>
                    <a:pt x="51" y="10"/>
                    <a:pt x="50" y="11"/>
                    <a:pt x="50" y="12"/>
                  </a:cubicBezTo>
                  <a:cubicBezTo>
                    <a:pt x="66" y="29"/>
                    <a:pt x="66" y="29"/>
                    <a:pt x="66" y="29"/>
                  </a:cubicBezTo>
                  <a:cubicBezTo>
                    <a:pt x="82" y="29"/>
                    <a:pt x="82" y="29"/>
                    <a:pt x="82" y="29"/>
                  </a:cubicBezTo>
                  <a:cubicBezTo>
                    <a:pt x="84" y="29"/>
                    <a:pt x="85" y="30"/>
                    <a:pt x="85" y="32"/>
                  </a:cubicBezTo>
                  <a:cubicBezTo>
                    <a:pt x="85" y="32"/>
                    <a:pt x="85" y="32"/>
                    <a:pt x="85" y="32"/>
                  </a:cubicBezTo>
                  <a:cubicBezTo>
                    <a:pt x="85" y="89"/>
                    <a:pt x="85" y="89"/>
                    <a:pt x="85" y="89"/>
                  </a:cubicBezTo>
                  <a:cubicBezTo>
                    <a:pt x="85" y="91"/>
                    <a:pt x="84" y="92"/>
                    <a:pt x="82" y="92"/>
                  </a:cubicBezTo>
                  <a:cubicBezTo>
                    <a:pt x="82" y="92"/>
                    <a:pt x="82" y="92"/>
                    <a:pt x="82" y="92"/>
                  </a:cubicBezTo>
                  <a:cubicBezTo>
                    <a:pt x="4" y="92"/>
                    <a:pt x="4" y="92"/>
                    <a:pt x="4" y="92"/>
                  </a:cubicBezTo>
                  <a:cubicBezTo>
                    <a:pt x="2" y="92"/>
                    <a:pt x="0" y="91"/>
                    <a:pt x="0" y="89"/>
                  </a:cubicBezTo>
                  <a:cubicBezTo>
                    <a:pt x="0" y="89"/>
                    <a:pt x="0" y="89"/>
                    <a:pt x="0" y="89"/>
                  </a:cubicBezTo>
                  <a:cubicBezTo>
                    <a:pt x="0" y="32"/>
                    <a:pt x="0" y="32"/>
                    <a:pt x="0" y="32"/>
                  </a:cubicBezTo>
                  <a:cubicBezTo>
                    <a:pt x="0" y="30"/>
                    <a:pt x="2" y="29"/>
                    <a:pt x="4" y="29"/>
                  </a:cubicBezTo>
                  <a:close/>
                  <a:moveTo>
                    <a:pt x="40" y="11"/>
                  </a:moveTo>
                  <a:cubicBezTo>
                    <a:pt x="40" y="11"/>
                    <a:pt x="40" y="11"/>
                    <a:pt x="40" y="11"/>
                  </a:cubicBezTo>
                  <a:cubicBezTo>
                    <a:pt x="40" y="11"/>
                    <a:pt x="40" y="11"/>
                    <a:pt x="40" y="11"/>
                  </a:cubicBezTo>
                  <a:cubicBezTo>
                    <a:pt x="40" y="11"/>
                    <a:pt x="40" y="11"/>
                    <a:pt x="40" y="11"/>
                  </a:cubicBezTo>
                  <a:cubicBezTo>
                    <a:pt x="41" y="12"/>
                    <a:pt x="42" y="12"/>
                    <a:pt x="43" y="12"/>
                  </a:cubicBezTo>
                  <a:cubicBezTo>
                    <a:pt x="44" y="12"/>
                    <a:pt x="45" y="12"/>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0"/>
                    <a:pt x="47" y="9"/>
                    <a:pt x="47" y="8"/>
                  </a:cubicBezTo>
                  <a:cubicBezTo>
                    <a:pt x="47" y="7"/>
                    <a:pt x="46" y="6"/>
                    <a:pt x="46" y="5"/>
                  </a:cubicBezTo>
                  <a:cubicBezTo>
                    <a:pt x="45" y="5"/>
                    <a:pt x="44" y="4"/>
                    <a:pt x="43" y="4"/>
                  </a:cubicBezTo>
                  <a:cubicBezTo>
                    <a:pt x="42" y="4"/>
                    <a:pt x="41" y="5"/>
                    <a:pt x="40" y="5"/>
                  </a:cubicBezTo>
                  <a:cubicBezTo>
                    <a:pt x="39" y="6"/>
                    <a:pt x="39" y="7"/>
                    <a:pt x="39" y="8"/>
                  </a:cubicBezTo>
                  <a:cubicBezTo>
                    <a:pt x="39" y="9"/>
                    <a:pt x="39" y="10"/>
                    <a:pt x="40" y="11"/>
                  </a:cubicBezTo>
                  <a:close/>
                  <a:moveTo>
                    <a:pt x="39" y="15"/>
                  </a:moveTo>
                  <a:cubicBezTo>
                    <a:pt x="39" y="15"/>
                    <a:pt x="39" y="15"/>
                    <a:pt x="39" y="15"/>
                  </a:cubicBezTo>
                  <a:cubicBezTo>
                    <a:pt x="25" y="29"/>
                    <a:pt x="25" y="29"/>
                    <a:pt x="25" y="29"/>
                  </a:cubicBezTo>
                  <a:cubicBezTo>
                    <a:pt x="61" y="29"/>
                    <a:pt x="61" y="29"/>
                    <a:pt x="61" y="29"/>
                  </a:cubicBezTo>
                  <a:cubicBezTo>
                    <a:pt x="47" y="15"/>
                    <a:pt x="47" y="15"/>
                    <a:pt x="47" y="15"/>
                  </a:cubicBezTo>
                  <a:cubicBezTo>
                    <a:pt x="46" y="16"/>
                    <a:pt x="44" y="16"/>
                    <a:pt x="43" y="16"/>
                  </a:cubicBezTo>
                  <a:cubicBezTo>
                    <a:pt x="41" y="16"/>
                    <a:pt x="40" y="16"/>
                    <a:pt x="39" y="15"/>
                  </a:cubicBezTo>
                  <a:close/>
                  <a:moveTo>
                    <a:pt x="48" y="70"/>
                  </a:moveTo>
                  <a:cubicBezTo>
                    <a:pt x="48" y="70"/>
                    <a:pt x="48" y="70"/>
                    <a:pt x="48" y="70"/>
                  </a:cubicBezTo>
                  <a:cubicBezTo>
                    <a:pt x="49" y="70"/>
                    <a:pt x="49" y="70"/>
                    <a:pt x="49" y="70"/>
                  </a:cubicBezTo>
                  <a:cubicBezTo>
                    <a:pt x="49" y="71"/>
                    <a:pt x="50" y="71"/>
                    <a:pt x="51" y="71"/>
                  </a:cubicBezTo>
                  <a:cubicBezTo>
                    <a:pt x="51" y="71"/>
                    <a:pt x="51" y="71"/>
                    <a:pt x="51" y="71"/>
                  </a:cubicBezTo>
                  <a:cubicBezTo>
                    <a:pt x="52" y="70"/>
                    <a:pt x="53" y="70"/>
                    <a:pt x="53" y="69"/>
                  </a:cubicBezTo>
                  <a:cubicBezTo>
                    <a:pt x="54" y="68"/>
                    <a:pt x="54" y="67"/>
                    <a:pt x="54" y="66"/>
                  </a:cubicBezTo>
                  <a:cubicBezTo>
                    <a:pt x="54" y="65"/>
                    <a:pt x="53" y="65"/>
                    <a:pt x="52" y="64"/>
                  </a:cubicBezTo>
                  <a:cubicBezTo>
                    <a:pt x="52" y="64"/>
                    <a:pt x="52" y="64"/>
                    <a:pt x="52" y="64"/>
                  </a:cubicBezTo>
                  <a:cubicBezTo>
                    <a:pt x="51" y="64"/>
                    <a:pt x="50" y="63"/>
                    <a:pt x="49" y="64"/>
                  </a:cubicBezTo>
                  <a:cubicBezTo>
                    <a:pt x="49" y="64"/>
                    <a:pt x="49" y="64"/>
                    <a:pt x="49" y="64"/>
                  </a:cubicBezTo>
                  <a:cubicBezTo>
                    <a:pt x="49" y="64"/>
                    <a:pt x="48" y="64"/>
                    <a:pt x="47" y="65"/>
                  </a:cubicBezTo>
                  <a:cubicBezTo>
                    <a:pt x="47" y="66"/>
                    <a:pt x="47" y="66"/>
                    <a:pt x="47" y="66"/>
                  </a:cubicBezTo>
                  <a:cubicBezTo>
                    <a:pt x="47" y="66"/>
                    <a:pt x="47" y="67"/>
                    <a:pt x="47" y="68"/>
                  </a:cubicBezTo>
                  <a:cubicBezTo>
                    <a:pt x="47" y="69"/>
                    <a:pt x="48" y="70"/>
                    <a:pt x="48" y="70"/>
                  </a:cubicBezTo>
                  <a:close/>
                  <a:moveTo>
                    <a:pt x="66" y="56"/>
                  </a:moveTo>
                  <a:cubicBezTo>
                    <a:pt x="66" y="56"/>
                    <a:pt x="66" y="56"/>
                    <a:pt x="66" y="56"/>
                  </a:cubicBezTo>
                  <a:cubicBezTo>
                    <a:pt x="57" y="65"/>
                    <a:pt x="57" y="65"/>
                    <a:pt x="57" y="65"/>
                  </a:cubicBezTo>
                  <a:cubicBezTo>
                    <a:pt x="58" y="65"/>
                    <a:pt x="58" y="65"/>
                    <a:pt x="58" y="65"/>
                  </a:cubicBezTo>
                  <a:cubicBezTo>
                    <a:pt x="58" y="67"/>
                    <a:pt x="58" y="69"/>
                    <a:pt x="57" y="71"/>
                  </a:cubicBezTo>
                  <a:cubicBezTo>
                    <a:pt x="56" y="73"/>
                    <a:pt x="54" y="74"/>
                    <a:pt x="52" y="74"/>
                  </a:cubicBezTo>
                  <a:cubicBezTo>
                    <a:pt x="52" y="74"/>
                    <a:pt x="52" y="74"/>
                    <a:pt x="52" y="74"/>
                  </a:cubicBezTo>
                  <a:cubicBezTo>
                    <a:pt x="50" y="75"/>
                    <a:pt x="48" y="75"/>
                    <a:pt x="47" y="74"/>
                  </a:cubicBezTo>
                  <a:cubicBezTo>
                    <a:pt x="47" y="74"/>
                    <a:pt x="47" y="74"/>
                    <a:pt x="47" y="74"/>
                  </a:cubicBezTo>
                  <a:cubicBezTo>
                    <a:pt x="47" y="74"/>
                    <a:pt x="47" y="74"/>
                    <a:pt x="47" y="74"/>
                  </a:cubicBezTo>
                  <a:cubicBezTo>
                    <a:pt x="45" y="73"/>
                    <a:pt x="44" y="71"/>
                    <a:pt x="43" y="69"/>
                  </a:cubicBezTo>
                  <a:cubicBezTo>
                    <a:pt x="43" y="68"/>
                    <a:pt x="43" y="66"/>
                    <a:pt x="43" y="65"/>
                  </a:cubicBezTo>
                  <a:cubicBezTo>
                    <a:pt x="39" y="60"/>
                    <a:pt x="39" y="60"/>
                    <a:pt x="39" y="60"/>
                  </a:cubicBezTo>
                  <a:cubicBezTo>
                    <a:pt x="38" y="60"/>
                    <a:pt x="38" y="60"/>
                    <a:pt x="38" y="60"/>
                  </a:cubicBezTo>
                  <a:cubicBezTo>
                    <a:pt x="37" y="61"/>
                    <a:pt x="35" y="61"/>
                    <a:pt x="34" y="60"/>
                  </a:cubicBezTo>
                  <a:cubicBezTo>
                    <a:pt x="24" y="70"/>
                    <a:pt x="24" y="70"/>
                    <a:pt x="24" y="70"/>
                  </a:cubicBezTo>
                  <a:cubicBezTo>
                    <a:pt x="24" y="70"/>
                    <a:pt x="24" y="70"/>
                    <a:pt x="24" y="70"/>
                  </a:cubicBezTo>
                  <a:cubicBezTo>
                    <a:pt x="24" y="72"/>
                    <a:pt x="24" y="74"/>
                    <a:pt x="23" y="76"/>
                  </a:cubicBezTo>
                  <a:cubicBezTo>
                    <a:pt x="22" y="78"/>
                    <a:pt x="21" y="79"/>
                    <a:pt x="19" y="80"/>
                  </a:cubicBezTo>
                  <a:cubicBezTo>
                    <a:pt x="19" y="80"/>
                    <a:pt x="19" y="80"/>
                    <a:pt x="19" y="80"/>
                  </a:cubicBezTo>
                  <a:cubicBezTo>
                    <a:pt x="17" y="80"/>
                    <a:pt x="15" y="80"/>
                    <a:pt x="13" y="79"/>
                  </a:cubicBezTo>
                  <a:cubicBezTo>
                    <a:pt x="13" y="79"/>
                    <a:pt x="13" y="79"/>
                    <a:pt x="13" y="79"/>
                  </a:cubicBezTo>
                  <a:cubicBezTo>
                    <a:pt x="11" y="78"/>
                    <a:pt x="10" y="76"/>
                    <a:pt x="10" y="74"/>
                  </a:cubicBezTo>
                  <a:cubicBezTo>
                    <a:pt x="9" y="72"/>
                    <a:pt x="9" y="70"/>
                    <a:pt x="10" y="69"/>
                  </a:cubicBezTo>
                  <a:cubicBezTo>
                    <a:pt x="11" y="67"/>
                    <a:pt x="13" y="66"/>
                    <a:pt x="15" y="65"/>
                  </a:cubicBezTo>
                  <a:cubicBezTo>
                    <a:pt x="15" y="65"/>
                    <a:pt x="15" y="65"/>
                    <a:pt x="15" y="65"/>
                  </a:cubicBezTo>
                  <a:cubicBezTo>
                    <a:pt x="16" y="65"/>
                    <a:pt x="18" y="65"/>
                    <a:pt x="19" y="65"/>
                  </a:cubicBezTo>
                  <a:cubicBezTo>
                    <a:pt x="29" y="55"/>
                    <a:pt x="29" y="55"/>
                    <a:pt x="29" y="55"/>
                  </a:cubicBezTo>
                  <a:cubicBezTo>
                    <a:pt x="29" y="55"/>
                    <a:pt x="29" y="55"/>
                    <a:pt x="29" y="55"/>
                  </a:cubicBezTo>
                  <a:cubicBezTo>
                    <a:pt x="28" y="53"/>
                    <a:pt x="29" y="51"/>
                    <a:pt x="30" y="49"/>
                  </a:cubicBezTo>
                  <a:cubicBezTo>
                    <a:pt x="31" y="47"/>
                    <a:pt x="32" y="46"/>
                    <a:pt x="34" y="46"/>
                  </a:cubicBezTo>
                  <a:cubicBezTo>
                    <a:pt x="36" y="45"/>
                    <a:pt x="38" y="45"/>
                    <a:pt x="40" y="47"/>
                  </a:cubicBezTo>
                  <a:cubicBezTo>
                    <a:pt x="42" y="47"/>
                    <a:pt x="43" y="49"/>
                    <a:pt x="43" y="51"/>
                  </a:cubicBezTo>
                  <a:cubicBezTo>
                    <a:pt x="44" y="52"/>
                    <a:pt x="44" y="54"/>
                    <a:pt x="43" y="55"/>
                  </a:cubicBezTo>
                  <a:cubicBezTo>
                    <a:pt x="48" y="60"/>
                    <a:pt x="48" y="60"/>
                    <a:pt x="48" y="60"/>
                  </a:cubicBezTo>
                  <a:cubicBezTo>
                    <a:pt x="48" y="60"/>
                    <a:pt x="48" y="60"/>
                    <a:pt x="48" y="60"/>
                  </a:cubicBezTo>
                  <a:cubicBezTo>
                    <a:pt x="48" y="60"/>
                    <a:pt x="48" y="60"/>
                    <a:pt x="48" y="60"/>
                  </a:cubicBezTo>
                  <a:cubicBezTo>
                    <a:pt x="50" y="60"/>
                    <a:pt x="51" y="60"/>
                    <a:pt x="53" y="60"/>
                  </a:cubicBezTo>
                  <a:cubicBezTo>
                    <a:pt x="62" y="51"/>
                    <a:pt x="62" y="51"/>
                    <a:pt x="62" y="51"/>
                  </a:cubicBezTo>
                  <a:cubicBezTo>
                    <a:pt x="62" y="51"/>
                    <a:pt x="62" y="51"/>
                    <a:pt x="62" y="51"/>
                  </a:cubicBezTo>
                  <a:cubicBezTo>
                    <a:pt x="62" y="51"/>
                    <a:pt x="62" y="51"/>
                    <a:pt x="62" y="51"/>
                  </a:cubicBezTo>
                  <a:cubicBezTo>
                    <a:pt x="61" y="47"/>
                    <a:pt x="63" y="43"/>
                    <a:pt x="67" y="41"/>
                  </a:cubicBezTo>
                  <a:cubicBezTo>
                    <a:pt x="71" y="40"/>
                    <a:pt x="75" y="43"/>
                    <a:pt x="76" y="47"/>
                  </a:cubicBezTo>
                  <a:cubicBezTo>
                    <a:pt x="77" y="49"/>
                    <a:pt x="76" y="51"/>
                    <a:pt x="75" y="52"/>
                  </a:cubicBezTo>
                  <a:cubicBezTo>
                    <a:pt x="75" y="52"/>
                    <a:pt x="75" y="52"/>
                    <a:pt x="75" y="52"/>
                  </a:cubicBezTo>
                  <a:cubicBezTo>
                    <a:pt x="74" y="54"/>
                    <a:pt x="73" y="55"/>
                    <a:pt x="71" y="56"/>
                  </a:cubicBezTo>
                  <a:cubicBezTo>
                    <a:pt x="69" y="56"/>
                    <a:pt x="68" y="56"/>
                    <a:pt x="66" y="56"/>
                  </a:cubicBezTo>
                  <a:close/>
                  <a:moveTo>
                    <a:pt x="48" y="70"/>
                  </a:moveTo>
                  <a:cubicBezTo>
                    <a:pt x="48" y="70"/>
                    <a:pt x="48" y="70"/>
                    <a:pt x="48" y="70"/>
                  </a:cubicBezTo>
                  <a:cubicBezTo>
                    <a:pt x="49" y="70"/>
                    <a:pt x="49" y="70"/>
                    <a:pt x="49" y="70"/>
                  </a:cubicBezTo>
                  <a:cubicBezTo>
                    <a:pt x="48" y="70"/>
                    <a:pt x="48" y="70"/>
                    <a:pt x="48" y="70"/>
                  </a:cubicBezTo>
                  <a:close/>
                  <a:moveTo>
                    <a:pt x="47" y="65"/>
                  </a:moveTo>
                  <a:cubicBezTo>
                    <a:pt x="47" y="65"/>
                    <a:pt x="47" y="65"/>
                    <a:pt x="47" y="65"/>
                  </a:cubicBezTo>
                  <a:cubicBezTo>
                    <a:pt x="47" y="65"/>
                    <a:pt x="47" y="65"/>
                    <a:pt x="47" y="65"/>
                  </a:cubicBezTo>
                  <a:cubicBezTo>
                    <a:pt x="47" y="65"/>
                    <a:pt x="47" y="65"/>
                    <a:pt x="47" y="65"/>
                  </a:cubicBezTo>
                  <a:close/>
                  <a:moveTo>
                    <a:pt x="33" y="54"/>
                  </a:moveTo>
                  <a:cubicBezTo>
                    <a:pt x="33" y="54"/>
                    <a:pt x="33" y="54"/>
                    <a:pt x="33" y="54"/>
                  </a:cubicBezTo>
                  <a:cubicBezTo>
                    <a:pt x="33" y="55"/>
                    <a:pt x="34" y="56"/>
                    <a:pt x="34" y="56"/>
                  </a:cubicBezTo>
                  <a:cubicBezTo>
                    <a:pt x="35" y="57"/>
                    <a:pt x="36" y="57"/>
                    <a:pt x="37" y="56"/>
                  </a:cubicBezTo>
                  <a:cubicBezTo>
                    <a:pt x="38" y="56"/>
                    <a:pt x="39" y="56"/>
                    <a:pt x="39" y="55"/>
                  </a:cubicBezTo>
                  <a:cubicBezTo>
                    <a:pt x="40" y="54"/>
                    <a:pt x="40" y="53"/>
                    <a:pt x="40" y="52"/>
                  </a:cubicBezTo>
                  <a:cubicBezTo>
                    <a:pt x="39" y="51"/>
                    <a:pt x="39" y="50"/>
                    <a:pt x="38" y="50"/>
                  </a:cubicBezTo>
                  <a:cubicBezTo>
                    <a:pt x="37" y="49"/>
                    <a:pt x="36" y="49"/>
                    <a:pt x="35" y="50"/>
                  </a:cubicBezTo>
                  <a:cubicBezTo>
                    <a:pt x="34" y="50"/>
                    <a:pt x="34" y="50"/>
                    <a:pt x="33" y="51"/>
                  </a:cubicBezTo>
                  <a:cubicBezTo>
                    <a:pt x="33" y="52"/>
                    <a:pt x="32" y="53"/>
                    <a:pt x="33" y="54"/>
                  </a:cubicBezTo>
                  <a:close/>
                  <a:moveTo>
                    <a:pt x="13" y="73"/>
                  </a:moveTo>
                  <a:cubicBezTo>
                    <a:pt x="13" y="73"/>
                    <a:pt x="13" y="73"/>
                    <a:pt x="13" y="73"/>
                  </a:cubicBezTo>
                  <a:cubicBezTo>
                    <a:pt x="14" y="74"/>
                    <a:pt x="14" y="75"/>
                    <a:pt x="15" y="75"/>
                  </a:cubicBezTo>
                  <a:cubicBezTo>
                    <a:pt x="15" y="75"/>
                    <a:pt x="15" y="75"/>
                    <a:pt x="15" y="75"/>
                  </a:cubicBezTo>
                  <a:cubicBezTo>
                    <a:pt x="16" y="76"/>
                    <a:pt x="17" y="76"/>
                    <a:pt x="18" y="76"/>
                  </a:cubicBezTo>
                  <a:cubicBezTo>
                    <a:pt x="18" y="76"/>
                    <a:pt x="18" y="76"/>
                    <a:pt x="18" y="76"/>
                  </a:cubicBezTo>
                  <a:cubicBezTo>
                    <a:pt x="19" y="76"/>
                    <a:pt x="19" y="75"/>
                    <a:pt x="20" y="74"/>
                  </a:cubicBezTo>
                  <a:cubicBezTo>
                    <a:pt x="20" y="73"/>
                    <a:pt x="20" y="72"/>
                    <a:pt x="20" y="71"/>
                  </a:cubicBezTo>
                  <a:cubicBezTo>
                    <a:pt x="20" y="71"/>
                    <a:pt x="19" y="70"/>
                    <a:pt x="19" y="69"/>
                  </a:cubicBezTo>
                  <a:cubicBezTo>
                    <a:pt x="18" y="69"/>
                    <a:pt x="17" y="69"/>
                    <a:pt x="16" y="69"/>
                  </a:cubicBezTo>
                  <a:cubicBezTo>
                    <a:pt x="16" y="69"/>
                    <a:pt x="16" y="69"/>
                    <a:pt x="16" y="69"/>
                  </a:cubicBezTo>
                  <a:cubicBezTo>
                    <a:pt x="15" y="69"/>
                    <a:pt x="14" y="70"/>
                    <a:pt x="14" y="71"/>
                  </a:cubicBezTo>
                  <a:cubicBezTo>
                    <a:pt x="13" y="71"/>
                    <a:pt x="13" y="72"/>
                    <a:pt x="13" y="73"/>
                  </a:cubicBezTo>
                  <a:close/>
                  <a:moveTo>
                    <a:pt x="65" y="50"/>
                  </a:moveTo>
                  <a:cubicBezTo>
                    <a:pt x="65" y="50"/>
                    <a:pt x="65" y="50"/>
                    <a:pt x="65" y="50"/>
                  </a:cubicBezTo>
                  <a:cubicBezTo>
                    <a:pt x="66" y="52"/>
                    <a:pt x="68" y="53"/>
                    <a:pt x="70" y="52"/>
                  </a:cubicBezTo>
                  <a:cubicBezTo>
                    <a:pt x="71" y="52"/>
                    <a:pt x="71" y="51"/>
                    <a:pt x="72" y="51"/>
                  </a:cubicBezTo>
                  <a:cubicBezTo>
                    <a:pt x="72" y="50"/>
                    <a:pt x="72" y="50"/>
                    <a:pt x="72" y="50"/>
                  </a:cubicBezTo>
                  <a:cubicBezTo>
                    <a:pt x="72" y="50"/>
                    <a:pt x="72" y="49"/>
                    <a:pt x="72" y="48"/>
                  </a:cubicBezTo>
                  <a:cubicBezTo>
                    <a:pt x="72" y="46"/>
                    <a:pt x="70" y="45"/>
                    <a:pt x="68" y="45"/>
                  </a:cubicBezTo>
                  <a:cubicBezTo>
                    <a:pt x="66" y="46"/>
                    <a:pt x="65" y="48"/>
                    <a:pt x="65" y="50"/>
                  </a:cubicBezTo>
                  <a:cubicBezTo>
                    <a:pt x="65" y="50"/>
                    <a:pt x="65" y="50"/>
                    <a:pt x="65" y="50"/>
                  </a:cubicBezTo>
                  <a:cubicBezTo>
                    <a:pt x="65" y="50"/>
                    <a:pt x="65" y="50"/>
                    <a:pt x="65" y="50"/>
                  </a:cubicBezTo>
                  <a:close/>
                  <a:moveTo>
                    <a:pt x="79" y="35"/>
                  </a:moveTo>
                  <a:cubicBezTo>
                    <a:pt x="79" y="35"/>
                    <a:pt x="79" y="35"/>
                    <a:pt x="79" y="35"/>
                  </a:cubicBezTo>
                  <a:cubicBezTo>
                    <a:pt x="7" y="35"/>
                    <a:pt x="7" y="35"/>
                    <a:pt x="7" y="35"/>
                  </a:cubicBezTo>
                  <a:cubicBezTo>
                    <a:pt x="7" y="86"/>
                    <a:pt x="7" y="86"/>
                    <a:pt x="7" y="86"/>
                  </a:cubicBezTo>
                  <a:cubicBezTo>
                    <a:pt x="79" y="86"/>
                    <a:pt x="79" y="86"/>
                    <a:pt x="79" y="86"/>
                  </a:cubicBezTo>
                  <a:cubicBezTo>
                    <a:pt x="79" y="35"/>
                    <a:pt x="79" y="35"/>
                    <a:pt x="79" y="3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p>
          </p:txBody>
        </p:sp>
        <p:sp>
          <p:nvSpPr>
            <p:cNvPr id="40" name="Freeform 79"/>
            <p:cNvSpPr>
              <a:spLocks noEditPoints="1"/>
            </p:cNvSpPr>
            <p:nvPr/>
          </p:nvSpPr>
          <p:spPr bwMode="auto">
            <a:xfrm>
              <a:off x="6496051" y="5561543"/>
              <a:ext cx="249767" cy="245533"/>
            </a:xfrm>
            <a:custGeom>
              <a:avLst/>
              <a:gdLst>
                <a:gd name="T0" fmla="*/ 2 w 50"/>
                <a:gd name="T1" fmla="*/ 7 h 49"/>
                <a:gd name="T2" fmla="*/ 14 w 50"/>
                <a:gd name="T3" fmla="*/ 5 h 49"/>
                <a:gd name="T4" fmla="*/ 15 w 50"/>
                <a:gd name="T5" fmla="*/ 2 h 49"/>
                <a:gd name="T6" fmla="*/ 31 w 50"/>
                <a:gd name="T7" fmla="*/ 0 h 49"/>
                <a:gd name="T8" fmla="*/ 35 w 50"/>
                <a:gd name="T9" fmla="*/ 2 h 49"/>
                <a:gd name="T10" fmla="*/ 36 w 50"/>
                <a:gd name="T11" fmla="*/ 7 h 49"/>
                <a:gd name="T12" fmla="*/ 50 w 50"/>
                <a:gd name="T13" fmla="*/ 9 h 49"/>
                <a:gd name="T14" fmla="*/ 50 w 50"/>
                <a:gd name="T15" fmla="*/ 29 h 49"/>
                <a:gd name="T16" fmla="*/ 49 w 50"/>
                <a:gd name="T17" fmla="*/ 47 h 49"/>
                <a:gd name="T18" fmla="*/ 47 w 50"/>
                <a:gd name="T19" fmla="*/ 49 h 49"/>
                <a:gd name="T20" fmla="*/ 3 w 50"/>
                <a:gd name="T21" fmla="*/ 49 h 49"/>
                <a:gd name="T22" fmla="*/ 1 w 50"/>
                <a:gd name="T23" fmla="*/ 31 h 49"/>
                <a:gd name="T24" fmla="*/ 0 w 50"/>
                <a:gd name="T25" fmla="*/ 29 h 49"/>
                <a:gd name="T26" fmla="*/ 2 w 50"/>
                <a:gd name="T27" fmla="*/ 7 h 49"/>
                <a:gd name="T28" fmla="*/ 16 w 50"/>
                <a:gd name="T29" fmla="*/ 7 h 49"/>
                <a:gd name="T30" fmla="*/ 34 w 50"/>
                <a:gd name="T31" fmla="*/ 5 h 49"/>
                <a:gd name="T32" fmla="*/ 33 w 50"/>
                <a:gd name="T33" fmla="*/ 3 h 49"/>
                <a:gd name="T34" fmla="*/ 31 w 50"/>
                <a:gd name="T35" fmla="*/ 3 h 49"/>
                <a:gd name="T36" fmla="*/ 17 w 50"/>
                <a:gd name="T37" fmla="*/ 3 h 49"/>
                <a:gd name="T38" fmla="*/ 16 w 50"/>
                <a:gd name="T39" fmla="*/ 5 h 49"/>
                <a:gd name="T40" fmla="*/ 21 w 50"/>
                <a:gd name="T41" fmla="*/ 24 h 49"/>
                <a:gd name="T42" fmla="*/ 21 w 50"/>
                <a:gd name="T43" fmla="*/ 24 h 49"/>
                <a:gd name="T44" fmla="*/ 29 w 50"/>
                <a:gd name="T45" fmla="*/ 24 h 49"/>
                <a:gd name="T46" fmla="*/ 30 w 50"/>
                <a:gd name="T47" fmla="*/ 25 h 49"/>
                <a:gd name="T48" fmla="*/ 46 w 50"/>
                <a:gd name="T49" fmla="*/ 27 h 49"/>
                <a:gd name="T50" fmla="*/ 4 w 50"/>
                <a:gd name="T51" fmla="*/ 11 h 49"/>
                <a:gd name="T52" fmla="*/ 19 w 50"/>
                <a:gd name="T53" fmla="*/ 27 h 49"/>
                <a:gd name="T54" fmla="*/ 21 w 50"/>
                <a:gd name="T55" fmla="*/ 24 h 49"/>
                <a:gd name="T56" fmla="*/ 30 w 50"/>
                <a:gd name="T57" fmla="*/ 31 h 49"/>
                <a:gd name="T58" fmla="*/ 29 w 50"/>
                <a:gd name="T59" fmla="*/ 35 h 49"/>
                <a:gd name="T60" fmla="*/ 25 w 50"/>
                <a:gd name="T61" fmla="*/ 35 h 49"/>
                <a:gd name="T62" fmla="*/ 19 w 50"/>
                <a:gd name="T63" fmla="*/ 33 h 49"/>
                <a:gd name="T64" fmla="*/ 19 w 50"/>
                <a:gd name="T65" fmla="*/ 31 h 49"/>
                <a:gd name="T66" fmla="*/ 5 w 50"/>
                <a:gd name="T67" fmla="*/ 45 h 49"/>
                <a:gd name="T68" fmla="*/ 45 w 50"/>
                <a:gd name="T69" fmla="*/ 31 h 49"/>
                <a:gd name="T70" fmla="*/ 25 w 50"/>
                <a:gd name="T71" fmla="*/ 26 h 49"/>
                <a:gd name="T72" fmla="*/ 22 w 50"/>
                <a:gd name="T73" fmla="*/ 26 h 49"/>
                <a:gd name="T74" fmla="*/ 22 w 50"/>
                <a:gd name="T75" fmla="*/ 32 h 49"/>
                <a:gd name="T76" fmla="*/ 28 w 50"/>
                <a:gd name="T77" fmla="*/ 32 h 49"/>
                <a:gd name="T78" fmla="*/ 28 w 50"/>
                <a:gd name="T79" fmla="*/ 26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50" h="49">
                  <a:moveTo>
                    <a:pt x="2" y="7"/>
                  </a:moveTo>
                  <a:cubicBezTo>
                    <a:pt x="2" y="7"/>
                    <a:pt x="2" y="7"/>
                    <a:pt x="2" y="7"/>
                  </a:cubicBezTo>
                  <a:cubicBezTo>
                    <a:pt x="14" y="7"/>
                    <a:pt x="14" y="7"/>
                    <a:pt x="14" y="7"/>
                  </a:cubicBezTo>
                  <a:cubicBezTo>
                    <a:pt x="14" y="5"/>
                    <a:pt x="14" y="5"/>
                    <a:pt x="14" y="5"/>
                  </a:cubicBezTo>
                  <a:cubicBezTo>
                    <a:pt x="14" y="4"/>
                    <a:pt x="14" y="3"/>
                    <a:pt x="15" y="2"/>
                  </a:cubicBezTo>
                  <a:cubicBezTo>
                    <a:pt x="15" y="2"/>
                    <a:pt x="15" y="2"/>
                    <a:pt x="15" y="2"/>
                  </a:cubicBezTo>
                  <a:cubicBezTo>
                    <a:pt x="16" y="1"/>
                    <a:pt x="17" y="0"/>
                    <a:pt x="19" y="0"/>
                  </a:cubicBezTo>
                  <a:cubicBezTo>
                    <a:pt x="31" y="0"/>
                    <a:pt x="31" y="0"/>
                    <a:pt x="31" y="0"/>
                  </a:cubicBezTo>
                  <a:cubicBezTo>
                    <a:pt x="33" y="0"/>
                    <a:pt x="34" y="1"/>
                    <a:pt x="35" y="2"/>
                  </a:cubicBezTo>
                  <a:cubicBezTo>
                    <a:pt x="35" y="2"/>
                    <a:pt x="35" y="2"/>
                    <a:pt x="35" y="2"/>
                  </a:cubicBezTo>
                  <a:cubicBezTo>
                    <a:pt x="36" y="3"/>
                    <a:pt x="36" y="4"/>
                    <a:pt x="36" y="5"/>
                  </a:cubicBezTo>
                  <a:cubicBezTo>
                    <a:pt x="36" y="7"/>
                    <a:pt x="36" y="7"/>
                    <a:pt x="36" y="7"/>
                  </a:cubicBezTo>
                  <a:cubicBezTo>
                    <a:pt x="48" y="7"/>
                    <a:pt x="48" y="7"/>
                    <a:pt x="48" y="7"/>
                  </a:cubicBezTo>
                  <a:cubicBezTo>
                    <a:pt x="49" y="7"/>
                    <a:pt x="50" y="8"/>
                    <a:pt x="50" y="9"/>
                  </a:cubicBezTo>
                  <a:cubicBezTo>
                    <a:pt x="50" y="9"/>
                    <a:pt x="50" y="9"/>
                    <a:pt x="50" y="9"/>
                  </a:cubicBezTo>
                  <a:cubicBezTo>
                    <a:pt x="50" y="29"/>
                    <a:pt x="50" y="29"/>
                    <a:pt x="50" y="29"/>
                  </a:cubicBezTo>
                  <a:cubicBezTo>
                    <a:pt x="50" y="30"/>
                    <a:pt x="49" y="31"/>
                    <a:pt x="49" y="31"/>
                  </a:cubicBezTo>
                  <a:cubicBezTo>
                    <a:pt x="49" y="47"/>
                    <a:pt x="49" y="47"/>
                    <a:pt x="49" y="47"/>
                  </a:cubicBezTo>
                  <a:cubicBezTo>
                    <a:pt x="49" y="47"/>
                    <a:pt x="49" y="47"/>
                    <a:pt x="49" y="47"/>
                  </a:cubicBezTo>
                  <a:cubicBezTo>
                    <a:pt x="49" y="48"/>
                    <a:pt x="48" y="49"/>
                    <a:pt x="47" y="49"/>
                  </a:cubicBezTo>
                  <a:cubicBezTo>
                    <a:pt x="3" y="49"/>
                    <a:pt x="3" y="49"/>
                    <a:pt x="3" y="49"/>
                  </a:cubicBezTo>
                  <a:cubicBezTo>
                    <a:pt x="3" y="49"/>
                    <a:pt x="3" y="49"/>
                    <a:pt x="3" y="49"/>
                  </a:cubicBezTo>
                  <a:cubicBezTo>
                    <a:pt x="2" y="49"/>
                    <a:pt x="1" y="48"/>
                    <a:pt x="1" y="47"/>
                  </a:cubicBezTo>
                  <a:cubicBezTo>
                    <a:pt x="1" y="31"/>
                    <a:pt x="1" y="31"/>
                    <a:pt x="1" y="31"/>
                  </a:cubicBezTo>
                  <a:cubicBezTo>
                    <a:pt x="1" y="31"/>
                    <a:pt x="0" y="30"/>
                    <a:pt x="0" y="29"/>
                  </a:cubicBezTo>
                  <a:cubicBezTo>
                    <a:pt x="0" y="29"/>
                    <a:pt x="0" y="29"/>
                    <a:pt x="0" y="29"/>
                  </a:cubicBezTo>
                  <a:cubicBezTo>
                    <a:pt x="0" y="9"/>
                    <a:pt x="0" y="9"/>
                    <a:pt x="0" y="9"/>
                  </a:cubicBezTo>
                  <a:cubicBezTo>
                    <a:pt x="0" y="8"/>
                    <a:pt x="1" y="7"/>
                    <a:pt x="2" y="7"/>
                  </a:cubicBezTo>
                  <a:close/>
                  <a:moveTo>
                    <a:pt x="16" y="7"/>
                  </a:moveTo>
                  <a:cubicBezTo>
                    <a:pt x="16" y="7"/>
                    <a:pt x="16" y="7"/>
                    <a:pt x="16" y="7"/>
                  </a:cubicBezTo>
                  <a:cubicBezTo>
                    <a:pt x="34" y="7"/>
                    <a:pt x="34" y="7"/>
                    <a:pt x="34" y="7"/>
                  </a:cubicBezTo>
                  <a:cubicBezTo>
                    <a:pt x="34" y="5"/>
                    <a:pt x="34" y="5"/>
                    <a:pt x="34" y="5"/>
                  </a:cubicBezTo>
                  <a:cubicBezTo>
                    <a:pt x="34" y="5"/>
                    <a:pt x="34" y="4"/>
                    <a:pt x="33" y="3"/>
                  </a:cubicBezTo>
                  <a:cubicBezTo>
                    <a:pt x="33" y="3"/>
                    <a:pt x="33" y="3"/>
                    <a:pt x="33" y="3"/>
                  </a:cubicBezTo>
                  <a:cubicBezTo>
                    <a:pt x="33" y="3"/>
                    <a:pt x="33" y="3"/>
                    <a:pt x="33" y="3"/>
                  </a:cubicBezTo>
                  <a:cubicBezTo>
                    <a:pt x="33" y="3"/>
                    <a:pt x="32" y="3"/>
                    <a:pt x="31" y="3"/>
                  </a:cubicBezTo>
                  <a:cubicBezTo>
                    <a:pt x="19" y="3"/>
                    <a:pt x="19" y="3"/>
                    <a:pt x="19" y="3"/>
                  </a:cubicBezTo>
                  <a:cubicBezTo>
                    <a:pt x="18" y="3"/>
                    <a:pt x="17" y="3"/>
                    <a:pt x="17" y="3"/>
                  </a:cubicBezTo>
                  <a:cubicBezTo>
                    <a:pt x="17" y="3"/>
                    <a:pt x="17" y="3"/>
                    <a:pt x="17" y="3"/>
                  </a:cubicBezTo>
                  <a:cubicBezTo>
                    <a:pt x="16" y="4"/>
                    <a:pt x="16" y="5"/>
                    <a:pt x="16" y="5"/>
                  </a:cubicBezTo>
                  <a:cubicBezTo>
                    <a:pt x="16" y="7"/>
                    <a:pt x="16" y="7"/>
                    <a:pt x="16" y="7"/>
                  </a:cubicBezTo>
                  <a:close/>
                  <a:moveTo>
                    <a:pt x="21" y="24"/>
                  </a:moveTo>
                  <a:cubicBezTo>
                    <a:pt x="21" y="24"/>
                    <a:pt x="21" y="24"/>
                    <a:pt x="21" y="24"/>
                  </a:cubicBezTo>
                  <a:cubicBezTo>
                    <a:pt x="21" y="24"/>
                    <a:pt x="21" y="24"/>
                    <a:pt x="21" y="24"/>
                  </a:cubicBezTo>
                  <a:cubicBezTo>
                    <a:pt x="25" y="24"/>
                    <a:pt x="25" y="24"/>
                    <a:pt x="25" y="24"/>
                  </a:cubicBezTo>
                  <a:cubicBezTo>
                    <a:pt x="29" y="24"/>
                    <a:pt x="29" y="24"/>
                    <a:pt x="29" y="24"/>
                  </a:cubicBezTo>
                  <a:cubicBezTo>
                    <a:pt x="30" y="24"/>
                    <a:pt x="30" y="24"/>
                    <a:pt x="30" y="25"/>
                  </a:cubicBezTo>
                  <a:cubicBezTo>
                    <a:pt x="30" y="25"/>
                    <a:pt x="30" y="25"/>
                    <a:pt x="30" y="25"/>
                  </a:cubicBezTo>
                  <a:cubicBezTo>
                    <a:pt x="30" y="27"/>
                    <a:pt x="30" y="27"/>
                    <a:pt x="30" y="27"/>
                  </a:cubicBezTo>
                  <a:cubicBezTo>
                    <a:pt x="46" y="27"/>
                    <a:pt x="46" y="27"/>
                    <a:pt x="46" y="27"/>
                  </a:cubicBezTo>
                  <a:cubicBezTo>
                    <a:pt x="46" y="11"/>
                    <a:pt x="46" y="11"/>
                    <a:pt x="46" y="11"/>
                  </a:cubicBezTo>
                  <a:cubicBezTo>
                    <a:pt x="4" y="11"/>
                    <a:pt x="4" y="11"/>
                    <a:pt x="4" y="11"/>
                  </a:cubicBezTo>
                  <a:cubicBezTo>
                    <a:pt x="4" y="27"/>
                    <a:pt x="4" y="27"/>
                    <a:pt x="4" y="27"/>
                  </a:cubicBezTo>
                  <a:cubicBezTo>
                    <a:pt x="19" y="27"/>
                    <a:pt x="19" y="27"/>
                    <a:pt x="19" y="27"/>
                  </a:cubicBezTo>
                  <a:cubicBezTo>
                    <a:pt x="19" y="25"/>
                    <a:pt x="19" y="25"/>
                    <a:pt x="19" y="25"/>
                  </a:cubicBezTo>
                  <a:cubicBezTo>
                    <a:pt x="19" y="24"/>
                    <a:pt x="20" y="24"/>
                    <a:pt x="21" y="24"/>
                  </a:cubicBezTo>
                  <a:close/>
                  <a:moveTo>
                    <a:pt x="30" y="31"/>
                  </a:moveTo>
                  <a:cubicBezTo>
                    <a:pt x="30" y="31"/>
                    <a:pt x="30" y="31"/>
                    <a:pt x="30" y="31"/>
                  </a:cubicBezTo>
                  <a:cubicBezTo>
                    <a:pt x="30" y="33"/>
                    <a:pt x="30" y="33"/>
                    <a:pt x="30" y="33"/>
                  </a:cubicBezTo>
                  <a:cubicBezTo>
                    <a:pt x="30" y="34"/>
                    <a:pt x="30" y="35"/>
                    <a:pt x="29" y="35"/>
                  </a:cubicBezTo>
                  <a:cubicBezTo>
                    <a:pt x="29" y="35"/>
                    <a:pt x="29" y="35"/>
                    <a:pt x="29" y="35"/>
                  </a:cubicBezTo>
                  <a:cubicBezTo>
                    <a:pt x="25" y="35"/>
                    <a:pt x="25" y="35"/>
                    <a:pt x="25" y="35"/>
                  </a:cubicBezTo>
                  <a:cubicBezTo>
                    <a:pt x="21" y="35"/>
                    <a:pt x="21" y="35"/>
                    <a:pt x="21" y="35"/>
                  </a:cubicBezTo>
                  <a:cubicBezTo>
                    <a:pt x="20" y="35"/>
                    <a:pt x="19" y="34"/>
                    <a:pt x="19" y="33"/>
                  </a:cubicBezTo>
                  <a:cubicBezTo>
                    <a:pt x="19" y="33"/>
                    <a:pt x="19" y="33"/>
                    <a:pt x="19" y="33"/>
                  </a:cubicBezTo>
                  <a:cubicBezTo>
                    <a:pt x="19" y="31"/>
                    <a:pt x="19" y="31"/>
                    <a:pt x="19" y="31"/>
                  </a:cubicBezTo>
                  <a:cubicBezTo>
                    <a:pt x="5" y="31"/>
                    <a:pt x="5" y="31"/>
                    <a:pt x="5" y="31"/>
                  </a:cubicBezTo>
                  <a:cubicBezTo>
                    <a:pt x="5" y="45"/>
                    <a:pt x="5" y="45"/>
                    <a:pt x="5" y="45"/>
                  </a:cubicBezTo>
                  <a:cubicBezTo>
                    <a:pt x="45" y="45"/>
                    <a:pt x="45" y="45"/>
                    <a:pt x="45" y="45"/>
                  </a:cubicBezTo>
                  <a:cubicBezTo>
                    <a:pt x="45" y="31"/>
                    <a:pt x="45" y="31"/>
                    <a:pt x="45" y="31"/>
                  </a:cubicBezTo>
                  <a:cubicBezTo>
                    <a:pt x="30" y="31"/>
                    <a:pt x="30" y="31"/>
                    <a:pt x="30" y="31"/>
                  </a:cubicBezTo>
                  <a:close/>
                  <a:moveTo>
                    <a:pt x="25" y="26"/>
                  </a:moveTo>
                  <a:cubicBezTo>
                    <a:pt x="25" y="26"/>
                    <a:pt x="25" y="26"/>
                    <a:pt x="25" y="26"/>
                  </a:cubicBezTo>
                  <a:cubicBezTo>
                    <a:pt x="22" y="26"/>
                    <a:pt x="22" y="26"/>
                    <a:pt x="22" y="26"/>
                  </a:cubicBezTo>
                  <a:cubicBezTo>
                    <a:pt x="22" y="29"/>
                    <a:pt x="22" y="29"/>
                    <a:pt x="22" y="29"/>
                  </a:cubicBezTo>
                  <a:cubicBezTo>
                    <a:pt x="22" y="32"/>
                    <a:pt x="22" y="32"/>
                    <a:pt x="22" y="32"/>
                  </a:cubicBezTo>
                  <a:cubicBezTo>
                    <a:pt x="25" y="32"/>
                    <a:pt x="25" y="32"/>
                    <a:pt x="25" y="32"/>
                  </a:cubicBezTo>
                  <a:cubicBezTo>
                    <a:pt x="28" y="32"/>
                    <a:pt x="28" y="32"/>
                    <a:pt x="28" y="32"/>
                  </a:cubicBezTo>
                  <a:cubicBezTo>
                    <a:pt x="28" y="29"/>
                    <a:pt x="28" y="29"/>
                    <a:pt x="28" y="29"/>
                  </a:cubicBezTo>
                  <a:cubicBezTo>
                    <a:pt x="28" y="26"/>
                    <a:pt x="28" y="26"/>
                    <a:pt x="28" y="26"/>
                  </a:cubicBezTo>
                  <a:cubicBezTo>
                    <a:pt x="25" y="26"/>
                    <a:pt x="25" y="26"/>
                    <a:pt x="25" y="26"/>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p>
          </p:txBody>
        </p:sp>
        <p:sp>
          <p:nvSpPr>
            <p:cNvPr id="41" name="Freeform 80"/>
            <p:cNvSpPr>
              <a:spLocks noEditPoints="1"/>
            </p:cNvSpPr>
            <p:nvPr/>
          </p:nvSpPr>
          <p:spPr bwMode="auto">
            <a:xfrm>
              <a:off x="4620685" y="4323292"/>
              <a:ext cx="340783" cy="264584"/>
            </a:xfrm>
            <a:custGeom>
              <a:avLst/>
              <a:gdLst>
                <a:gd name="T0" fmla="*/ 1 w 68"/>
                <a:gd name="T1" fmla="*/ 18 h 53"/>
                <a:gd name="T2" fmla="*/ 10 w 68"/>
                <a:gd name="T3" fmla="*/ 2 h 53"/>
                <a:gd name="T4" fmla="*/ 12 w 68"/>
                <a:gd name="T5" fmla="*/ 0 h 53"/>
                <a:gd name="T6" fmla="*/ 55 w 68"/>
                <a:gd name="T7" fmla="*/ 0 h 53"/>
                <a:gd name="T8" fmla="*/ 58 w 68"/>
                <a:gd name="T9" fmla="*/ 2 h 53"/>
                <a:gd name="T10" fmla="*/ 67 w 68"/>
                <a:gd name="T11" fmla="*/ 18 h 53"/>
                <a:gd name="T12" fmla="*/ 67 w 68"/>
                <a:gd name="T13" fmla="*/ 21 h 53"/>
                <a:gd name="T14" fmla="*/ 67 w 68"/>
                <a:gd name="T15" fmla="*/ 21 h 53"/>
                <a:gd name="T16" fmla="*/ 36 w 68"/>
                <a:gd name="T17" fmla="*/ 52 h 53"/>
                <a:gd name="T18" fmla="*/ 32 w 68"/>
                <a:gd name="T19" fmla="*/ 52 h 53"/>
                <a:gd name="T20" fmla="*/ 32 w 68"/>
                <a:gd name="T21" fmla="*/ 52 h 53"/>
                <a:gd name="T22" fmla="*/ 1 w 68"/>
                <a:gd name="T23" fmla="*/ 21 h 53"/>
                <a:gd name="T24" fmla="*/ 1 w 68"/>
                <a:gd name="T25" fmla="*/ 18 h 53"/>
                <a:gd name="T26" fmla="*/ 7 w 68"/>
                <a:gd name="T27" fmla="*/ 18 h 53"/>
                <a:gd name="T28" fmla="*/ 7 w 68"/>
                <a:gd name="T29" fmla="*/ 18 h 53"/>
                <a:gd name="T30" fmla="*/ 20 w 68"/>
                <a:gd name="T31" fmla="*/ 18 h 53"/>
                <a:gd name="T32" fmla="*/ 13 w 68"/>
                <a:gd name="T33" fmla="*/ 7 h 53"/>
                <a:gd name="T34" fmla="*/ 7 w 68"/>
                <a:gd name="T35" fmla="*/ 18 h 53"/>
                <a:gd name="T36" fmla="*/ 55 w 68"/>
                <a:gd name="T37" fmla="*/ 7 h 53"/>
                <a:gd name="T38" fmla="*/ 55 w 68"/>
                <a:gd name="T39" fmla="*/ 7 h 53"/>
                <a:gd name="T40" fmla="*/ 48 w 68"/>
                <a:gd name="T41" fmla="*/ 18 h 53"/>
                <a:gd name="T42" fmla="*/ 61 w 68"/>
                <a:gd name="T43" fmla="*/ 18 h 53"/>
                <a:gd name="T44" fmla="*/ 55 w 68"/>
                <a:gd name="T45" fmla="*/ 7 h 53"/>
                <a:gd name="T46" fmla="*/ 60 w 68"/>
                <a:gd name="T47" fmla="*/ 21 h 53"/>
                <a:gd name="T48" fmla="*/ 60 w 68"/>
                <a:gd name="T49" fmla="*/ 21 h 53"/>
                <a:gd name="T50" fmla="*/ 46 w 68"/>
                <a:gd name="T51" fmla="*/ 21 h 53"/>
                <a:gd name="T52" fmla="*/ 39 w 68"/>
                <a:gd name="T53" fmla="*/ 42 h 53"/>
                <a:gd name="T54" fmla="*/ 60 w 68"/>
                <a:gd name="T55" fmla="*/ 21 h 53"/>
                <a:gd name="T56" fmla="*/ 29 w 68"/>
                <a:gd name="T57" fmla="*/ 42 h 53"/>
                <a:gd name="T58" fmla="*/ 29 w 68"/>
                <a:gd name="T59" fmla="*/ 42 h 53"/>
                <a:gd name="T60" fmla="*/ 21 w 68"/>
                <a:gd name="T61" fmla="*/ 21 h 53"/>
                <a:gd name="T62" fmla="*/ 8 w 68"/>
                <a:gd name="T63" fmla="*/ 21 h 53"/>
                <a:gd name="T64" fmla="*/ 29 w 68"/>
                <a:gd name="T65" fmla="*/ 42 h 53"/>
                <a:gd name="T66" fmla="*/ 52 w 68"/>
                <a:gd name="T67" fmla="*/ 5 h 53"/>
                <a:gd name="T68" fmla="*/ 52 w 68"/>
                <a:gd name="T69" fmla="*/ 5 h 53"/>
                <a:gd name="T70" fmla="*/ 38 w 68"/>
                <a:gd name="T71" fmla="*/ 5 h 53"/>
                <a:gd name="T72" fmla="*/ 45 w 68"/>
                <a:gd name="T73" fmla="*/ 16 h 53"/>
                <a:gd name="T74" fmla="*/ 52 w 68"/>
                <a:gd name="T75" fmla="*/ 5 h 53"/>
                <a:gd name="T76" fmla="*/ 30 w 68"/>
                <a:gd name="T77" fmla="*/ 5 h 53"/>
                <a:gd name="T78" fmla="*/ 30 w 68"/>
                <a:gd name="T79" fmla="*/ 5 h 53"/>
                <a:gd name="T80" fmla="*/ 16 w 68"/>
                <a:gd name="T81" fmla="*/ 5 h 53"/>
                <a:gd name="T82" fmla="*/ 23 w 68"/>
                <a:gd name="T83" fmla="*/ 16 h 53"/>
                <a:gd name="T84" fmla="*/ 30 w 68"/>
                <a:gd name="T85" fmla="*/ 5 h 53"/>
                <a:gd name="T86" fmla="*/ 25 w 68"/>
                <a:gd name="T87" fmla="*/ 18 h 53"/>
                <a:gd name="T88" fmla="*/ 25 w 68"/>
                <a:gd name="T89" fmla="*/ 18 h 53"/>
                <a:gd name="T90" fmla="*/ 42 w 68"/>
                <a:gd name="T91" fmla="*/ 18 h 53"/>
                <a:gd name="T92" fmla="*/ 34 w 68"/>
                <a:gd name="T93" fmla="*/ 6 h 53"/>
                <a:gd name="T94" fmla="*/ 25 w 68"/>
                <a:gd name="T95" fmla="*/ 18 h 53"/>
                <a:gd name="T96" fmla="*/ 43 w 68"/>
                <a:gd name="T97" fmla="*/ 21 h 53"/>
                <a:gd name="T98" fmla="*/ 43 w 68"/>
                <a:gd name="T99" fmla="*/ 21 h 53"/>
                <a:gd name="T100" fmla="*/ 25 w 68"/>
                <a:gd name="T101" fmla="*/ 21 h 53"/>
                <a:gd name="T102" fmla="*/ 34 w 68"/>
                <a:gd name="T103" fmla="*/ 46 h 53"/>
                <a:gd name="T104" fmla="*/ 43 w 68"/>
                <a:gd name="T105" fmla="*/ 21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68" h="53">
                  <a:moveTo>
                    <a:pt x="1" y="18"/>
                  </a:moveTo>
                  <a:cubicBezTo>
                    <a:pt x="10" y="2"/>
                    <a:pt x="10" y="2"/>
                    <a:pt x="10" y="2"/>
                  </a:cubicBezTo>
                  <a:cubicBezTo>
                    <a:pt x="11" y="1"/>
                    <a:pt x="12" y="0"/>
                    <a:pt x="12" y="0"/>
                  </a:cubicBezTo>
                  <a:cubicBezTo>
                    <a:pt x="55" y="0"/>
                    <a:pt x="55" y="0"/>
                    <a:pt x="55" y="0"/>
                  </a:cubicBezTo>
                  <a:cubicBezTo>
                    <a:pt x="56" y="0"/>
                    <a:pt x="57" y="1"/>
                    <a:pt x="58" y="2"/>
                  </a:cubicBezTo>
                  <a:cubicBezTo>
                    <a:pt x="67" y="18"/>
                    <a:pt x="67" y="18"/>
                    <a:pt x="67" y="18"/>
                  </a:cubicBezTo>
                  <a:cubicBezTo>
                    <a:pt x="68" y="19"/>
                    <a:pt x="68" y="20"/>
                    <a:pt x="67" y="21"/>
                  </a:cubicBezTo>
                  <a:cubicBezTo>
                    <a:pt x="67" y="21"/>
                    <a:pt x="67" y="21"/>
                    <a:pt x="67" y="21"/>
                  </a:cubicBezTo>
                  <a:cubicBezTo>
                    <a:pt x="36" y="52"/>
                    <a:pt x="36" y="52"/>
                    <a:pt x="36" y="52"/>
                  </a:cubicBezTo>
                  <a:cubicBezTo>
                    <a:pt x="35" y="53"/>
                    <a:pt x="33" y="53"/>
                    <a:pt x="32" y="52"/>
                  </a:cubicBezTo>
                  <a:cubicBezTo>
                    <a:pt x="32" y="52"/>
                    <a:pt x="32" y="52"/>
                    <a:pt x="32" y="52"/>
                  </a:cubicBezTo>
                  <a:cubicBezTo>
                    <a:pt x="1" y="21"/>
                    <a:pt x="1" y="21"/>
                    <a:pt x="1" y="21"/>
                  </a:cubicBezTo>
                  <a:cubicBezTo>
                    <a:pt x="0" y="20"/>
                    <a:pt x="0" y="19"/>
                    <a:pt x="1" y="18"/>
                  </a:cubicBezTo>
                  <a:close/>
                  <a:moveTo>
                    <a:pt x="7" y="18"/>
                  </a:moveTo>
                  <a:cubicBezTo>
                    <a:pt x="7" y="18"/>
                    <a:pt x="7" y="18"/>
                    <a:pt x="7" y="18"/>
                  </a:cubicBezTo>
                  <a:cubicBezTo>
                    <a:pt x="20" y="18"/>
                    <a:pt x="20" y="18"/>
                    <a:pt x="20" y="18"/>
                  </a:cubicBezTo>
                  <a:cubicBezTo>
                    <a:pt x="13" y="7"/>
                    <a:pt x="13" y="7"/>
                    <a:pt x="13" y="7"/>
                  </a:cubicBezTo>
                  <a:cubicBezTo>
                    <a:pt x="7" y="18"/>
                    <a:pt x="7" y="18"/>
                    <a:pt x="7" y="18"/>
                  </a:cubicBezTo>
                  <a:close/>
                  <a:moveTo>
                    <a:pt x="55" y="7"/>
                  </a:moveTo>
                  <a:cubicBezTo>
                    <a:pt x="55" y="7"/>
                    <a:pt x="55" y="7"/>
                    <a:pt x="55" y="7"/>
                  </a:cubicBezTo>
                  <a:cubicBezTo>
                    <a:pt x="48" y="18"/>
                    <a:pt x="48" y="18"/>
                    <a:pt x="48" y="18"/>
                  </a:cubicBezTo>
                  <a:cubicBezTo>
                    <a:pt x="61" y="18"/>
                    <a:pt x="61" y="18"/>
                    <a:pt x="61" y="18"/>
                  </a:cubicBezTo>
                  <a:cubicBezTo>
                    <a:pt x="55" y="7"/>
                    <a:pt x="55" y="7"/>
                    <a:pt x="55" y="7"/>
                  </a:cubicBezTo>
                  <a:close/>
                  <a:moveTo>
                    <a:pt x="60" y="21"/>
                  </a:moveTo>
                  <a:cubicBezTo>
                    <a:pt x="60" y="21"/>
                    <a:pt x="60" y="21"/>
                    <a:pt x="60" y="21"/>
                  </a:cubicBezTo>
                  <a:cubicBezTo>
                    <a:pt x="46" y="21"/>
                    <a:pt x="46" y="21"/>
                    <a:pt x="46" y="21"/>
                  </a:cubicBezTo>
                  <a:cubicBezTo>
                    <a:pt x="39" y="42"/>
                    <a:pt x="39" y="42"/>
                    <a:pt x="39" y="42"/>
                  </a:cubicBezTo>
                  <a:cubicBezTo>
                    <a:pt x="60" y="21"/>
                    <a:pt x="60" y="21"/>
                    <a:pt x="60" y="21"/>
                  </a:cubicBezTo>
                  <a:close/>
                  <a:moveTo>
                    <a:pt x="29" y="42"/>
                  </a:moveTo>
                  <a:cubicBezTo>
                    <a:pt x="29" y="42"/>
                    <a:pt x="29" y="42"/>
                    <a:pt x="29" y="42"/>
                  </a:cubicBezTo>
                  <a:cubicBezTo>
                    <a:pt x="21" y="21"/>
                    <a:pt x="21" y="21"/>
                    <a:pt x="21" y="21"/>
                  </a:cubicBezTo>
                  <a:cubicBezTo>
                    <a:pt x="8" y="21"/>
                    <a:pt x="8" y="21"/>
                    <a:pt x="8" y="21"/>
                  </a:cubicBezTo>
                  <a:cubicBezTo>
                    <a:pt x="29" y="42"/>
                    <a:pt x="29" y="42"/>
                    <a:pt x="29" y="42"/>
                  </a:cubicBezTo>
                  <a:close/>
                  <a:moveTo>
                    <a:pt x="52" y="5"/>
                  </a:moveTo>
                  <a:cubicBezTo>
                    <a:pt x="52" y="5"/>
                    <a:pt x="52" y="5"/>
                    <a:pt x="52" y="5"/>
                  </a:cubicBezTo>
                  <a:cubicBezTo>
                    <a:pt x="38" y="5"/>
                    <a:pt x="38" y="5"/>
                    <a:pt x="38" y="5"/>
                  </a:cubicBezTo>
                  <a:cubicBezTo>
                    <a:pt x="45" y="16"/>
                    <a:pt x="45" y="16"/>
                    <a:pt x="45" y="16"/>
                  </a:cubicBezTo>
                  <a:cubicBezTo>
                    <a:pt x="52" y="5"/>
                    <a:pt x="52" y="5"/>
                    <a:pt x="52" y="5"/>
                  </a:cubicBezTo>
                  <a:close/>
                  <a:moveTo>
                    <a:pt x="30" y="5"/>
                  </a:moveTo>
                  <a:cubicBezTo>
                    <a:pt x="30" y="5"/>
                    <a:pt x="30" y="5"/>
                    <a:pt x="30" y="5"/>
                  </a:cubicBezTo>
                  <a:cubicBezTo>
                    <a:pt x="16" y="5"/>
                    <a:pt x="16" y="5"/>
                    <a:pt x="16" y="5"/>
                  </a:cubicBezTo>
                  <a:cubicBezTo>
                    <a:pt x="23" y="16"/>
                    <a:pt x="23" y="16"/>
                    <a:pt x="23" y="16"/>
                  </a:cubicBezTo>
                  <a:cubicBezTo>
                    <a:pt x="30" y="5"/>
                    <a:pt x="30" y="5"/>
                    <a:pt x="30" y="5"/>
                  </a:cubicBezTo>
                  <a:close/>
                  <a:moveTo>
                    <a:pt x="25" y="18"/>
                  </a:moveTo>
                  <a:cubicBezTo>
                    <a:pt x="25" y="18"/>
                    <a:pt x="25" y="18"/>
                    <a:pt x="25" y="18"/>
                  </a:cubicBezTo>
                  <a:cubicBezTo>
                    <a:pt x="42" y="18"/>
                    <a:pt x="42" y="18"/>
                    <a:pt x="42" y="18"/>
                  </a:cubicBezTo>
                  <a:cubicBezTo>
                    <a:pt x="34" y="6"/>
                    <a:pt x="34" y="6"/>
                    <a:pt x="34" y="6"/>
                  </a:cubicBezTo>
                  <a:cubicBezTo>
                    <a:pt x="25" y="18"/>
                    <a:pt x="25" y="18"/>
                    <a:pt x="25" y="18"/>
                  </a:cubicBezTo>
                  <a:close/>
                  <a:moveTo>
                    <a:pt x="43" y="21"/>
                  </a:moveTo>
                  <a:cubicBezTo>
                    <a:pt x="43" y="21"/>
                    <a:pt x="43" y="21"/>
                    <a:pt x="43" y="21"/>
                  </a:cubicBezTo>
                  <a:cubicBezTo>
                    <a:pt x="25" y="21"/>
                    <a:pt x="25" y="21"/>
                    <a:pt x="25" y="21"/>
                  </a:cubicBezTo>
                  <a:cubicBezTo>
                    <a:pt x="34" y="46"/>
                    <a:pt x="34" y="46"/>
                    <a:pt x="34" y="46"/>
                  </a:cubicBezTo>
                  <a:cubicBezTo>
                    <a:pt x="43" y="21"/>
                    <a:pt x="43" y="21"/>
                    <a:pt x="43" y="2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p>
          </p:txBody>
        </p:sp>
        <p:sp>
          <p:nvSpPr>
            <p:cNvPr id="42" name="Freeform 81"/>
            <p:cNvSpPr>
              <a:spLocks noEditPoints="1"/>
            </p:cNvSpPr>
            <p:nvPr/>
          </p:nvSpPr>
          <p:spPr bwMode="auto">
            <a:xfrm>
              <a:off x="3725334" y="4918077"/>
              <a:ext cx="256117" cy="264583"/>
            </a:xfrm>
            <a:custGeom>
              <a:avLst/>
              <a:gdLst>
                <a:gd name="T0" fmla="*/ 28 w 51"/>
                <a:gd name="T1" fmla="*/ 44 h 53"/>
                <a:gd name="T2" fmla="*/ 24 w 51"/>
                <a:gd name="T3" fmla="*/ 44 h 53"/>
                <a:gd name="T4" fmla="*/ 11 w 51"/>
                <a:gd name="T5" fmla="*/ 8 h 53"/>
                <a:gd name="T6" fmla="*/ 13 w 51"/>
                <a:gd name="T7" fmla="*/ 10 h 53"/>
                <a:gd name="T8" fmla="*/ 9 w 51"/>
                <a:gd name="T9" fmla="*/ 10 h 53"/>
                <a:gd name="T10" fmla="*/ 40 w 51"/>
                <a:gd name="T11" fmla="*/ 8 h 53"/>
                <a:gd name="T12" fmla="*/ 42 w 51"/>
                <a:gd name="T13" fmla="*/ 10 h 53"/>
                <a:gd name="T14" fmla="*/ 38 w 51"/>
                <a:gd name="T15" fmla="*/ 10 h 53"/>
                <a:gd name="T16" fmla="*/ 26 w 51"/>
                <a:gd name="T17" fmla="*/ 38 h 53"/>
                <a:gd name="T18" fmla="*/ 33 w 51"/>
                <a:gd name="T19" fmla="*/ 29 h 53"/>
                <a:gd name="T20" fmla="*/ 36 w 51"/>
                <a:gd name="T21" fmla="*/ 15 h 53"/>
                <a:gd name="T22" fmla="*/ 35 w 51"/>
                <a:gd name="T23" fmla="*/ 14 h 53"/>
                <a:gd name="T24" fmla="*/ 15 w 51"/>
                <a:gd name="T25" fmla="*/ 15 h 53"/>
                <a:gd name="T26" fmla="*/ 18 w 51"/>
                <a:gd name="T27" fmla="*/ 29 h 53"/>
                <a:gd name="T28" fmla="*/ 36 w 51"/>
                <a:gd name="T29" fmla="*/ 30 h 53"/>
                <a:gd name="T30" fmla="*/ 26 w 51"/>
                <a:gd name="T31" fmla="*/ 41 h 53"/>
                <a:gd name="T32" fmla="*/ 25 w 51"/>
                <a:gd name="T33" fmla="*/ 41 h 53"/>
                <a:gd name="T34" fmla="*/ 12 w 51"/>
                <a:gd name="T35" fmla="*/ 16 h 53"/>
                <a:gd name="T36" fmla="*/ 13 w 51"/>
                <a:gd name="T37" fmla="*/ 14 h 53"/>
                <a:gd name="T38" fmla="*/ 15 w 51"/>
                <a:gd name="T39" fmla="*/ 12 h 53"/>
                <a:gd name="T40" fmla="*/ 36 w 51"/>
                <a:gd name="T41" fmla="*/ 12 h 53"/>
                <a:gd name="T42" fmla="*/ 38 w 51"/>
                <a:gd name="T43" fmla="*/ 14 h 53"/>
                <a:gd name="T44" fmla="*/ 39 w 51"/>
                <a:gd name="T45" fmla="*/ 15 h 53"/>
                <a:gd name="T46" fmla="*/ 36 w 51"/>
                <a:gd name="T47" fmla="*/ 30 h 53"/>
                <a:gd name="T48" fmla="*/ 26 w 51"/>
                <a:gd name="T49" fmla="*/ 49 h 53"/>
                <a:gd name="T50" fmla="*/ 47 w 51"/>
                <a:gd name="T51" fmla="*/ 11 h 53"/>
                <a:gd name="T52" fmla="*/ 11 w 51"/>
                <a:gd name="T53" fmla="*/ 4 h 53"/>
                <a:gd name="T54" fmla="*/ 5 w 51"/>
                <a:gd name="T55" fmla="*/ 12 h 53"/>
                <a:gd name="T56" fmla="*/ 27 w 51"/>
                <a:gd name="T57" fmla="*/ 53 h 53"/>
                <a:gd name="T58" fmla="*/ 25 w 51"/>
                <a:gd name="T59" fmla="*/ 53 h 53"/>
                <a:gd name="T60" fmla="*/ 1 w 51"/>
                <a:gd name="T61" fmla="*/ 10 h 53"/>
                <a:gd name="T62" fmla="*/ 2 w 51"/>
                <a:gd name="T63" fmla="*/ 7 h 53"/>
                <a:gd name="T64" fmla="*/ 7 w 51"/>
                <a:gd name="T65" fmla="*/ 2 h 53"/>
                <a:gd name="T66" fmla="*/ 42 w 51"/>
                <a:gd name="T67" fmla="*/ 0 h 53"/>
                <a:gd name="T68" fmla="*/ 44 w 51"/>
                <a:gd name="T69" fmla="*/ 2 h 53"/>
                <a:gd name="T70" fmla="*/ 51 w 51"/>
                <a:gd name="T71" fmla="*/ 9 h 53"/>
                <a:gd name="T72" fmla="*/ 51 w 51"/>
                <a:gd name="T73" fmla="*/ 12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51" h="53">
                  <a:moveTo>
                    <a:pt x="26" y="42"/>
                  </a:moveTo>
                  <a:cubicBezTo>
                    <a:pt x="27" y="42"/>
                    <a:pt x="28" y="42"/>
                    <a:pt x="28" y="44"/>
                  </a:cubicBezTo>
                  <a:cubicBezTo>
                    <a:pt x="28" y="45"/>
                    <a:pt x="27" y="46"/>
                    <a:pt x="26" y="46"/>
                  </a:cubicBezTo>
                  <a:cubicBezTo>
                    <a:pt x="25" y="46"/>
                    <a:pt x="24" y="45"/>
                    <a:pt x="24" y="44"/>
                  </a:cubicBezTo>
                  <a:cubicBezTo>
                    <a:pt x="24" y="42"/>
                    <a:pt x="25" y="42"/>
                    <a:pt x="26" y="42"/>
                  </a:cubicBezTo>
                  <a:close/>
                  <a:moveTo>
                    <a:pt x="11" y="8"/>
                  </a:moveTo>
                  <a:cubicBezTo>
                    <a:pt x="11" y="8"/>
                    <a:pt x="11" y="8"/>
                    <a:pt x="11" y="8"/>
                  </a:cubicBezTo>
                  <a:cubicBezTo>
                    <a:pt x="12" y="8"/>
                    <a:pt x="13" y="9"/>
                    <a:pt x="13" y="10"/>
                  </a:cubicBezTo>
                  <a:cubicBezTo>
                    <a:pt x="13" y="11"/>
                    <a:pt x="12" y="12"/>
                    <a:pt x="11" y="12"/>
                  </a:cubicBezTo>
                  <a:cubicBezTo>
                    <a:pt x="10" y="12"/>
                    <a:pt x="9" y="11"/>
                    <a:pt x="9" y="10"/>
                  </a:cubicBezTo>
                  <a:cubicBezTo>
                    <a:pt x="9" y="9"/>
                    <a:pt x="10" y="8"/>
                    <a:pt x="11" y="8"/>
                  </a:cubicBezTo>
                  <a:close/>
                  <a:moveTo>
                    <a:pt x="40" y="8"/>
                  </a:moveTo>
                  <a:cubicBezTo>
                    <a:pt x="40" y="8"/>
                    <a:pt x="40" y="8"/>
                    <a:pt x="40" y="8"/>
                  </a:cubicBezTo>
                  <a:cubicBezTo>
                    <a:pt x="41" y="8"/>
                    <a:pt x="42" y="9"/>
                    <a:pt x="42" y="10"/>
                  </a:cubicBezTo>
                  <a:cubicBezTo>
                    <a:pt x="42" y="11"/>
                    <a:pt x="41" y="12"/>
                    <a:pt x="40" y="12"/>
                  </a:cubicBezTo>
                  <a:cubicBezTo>
                    <a:pt x="39" y="12"/>
                    <a:pt x="38" y="11"/>
                    <a:pt x="38" y="10"/>
                  </a:cubicBezTo>
                  <a:cubicBezTo>
                    <a:pt x="38" y="9"/>
                    <a:pt x="39" y="8"/>
                    <a:pt x="40" y="8"/>
                  </a:cubicBezTo>
                  <a:close/>
                  <a:moveTo>
                    <a:pt x="26" y="38"/>
                  </a:moveTo>
                  <a:cubicBezTo>
                    <a:pt x="26" y="38"/>
                    <a:pt x="26" y="38"/>
                    <a:pt x="26" y="38"/>
                  </a:cubicBezTo>
                  <a:cubicBezTo>
                    <a:pt x="29" y="36"/>
                    <a:pt x="31" y="32"/>
                    <a:pt x="33" y="29"/>
                  </a:cubicBezTo>
                  <a:cubicBezTo>
                    <a:pt x="35" y="25"/>
                    <a:pt x="37" y="21"/>
                    <a:pt x="37" y="16"/>
                  </a:cubicBezTo>
                  <a:cubicBezTo>
                    <a:pt x="37" y="16"/>
                    <a:pt x="37" y="16"/>
                    <a:pt x="36" y="15"/>
                  </a:cubicBezTo>
                  <a:cubicBezTo>
                    <a:pt x="36" y="15"/>
                    <a:pt x="36" y="15"/>
                    <a:pt x="36" y="15"/>
                  </a:cubicBezTo>
                  <a:cubicBezTo>
                    <a:pt x="36" y="15"/>
                    <a:pt x="35" y="14"/>
                    <a:pt x="35" y="14"/>
                  </a:cubicBezTo>
                  <a:cubicBezTo>
                    <a:pt x="16" y="14"/>
                    <a:pt x="16" y="14"/>
                    <a:pt x="16" y="14"/>
                  </a:cubicBezTo>
                  <a:cubicBezTo>
                    <a:pt x="16" y="14"/>
                    <a:pt x="16" y="15"/>
                    <a:pt x="15" y="15"/>
                  </a:cubicBezTo>
                  <a:cubicBezTo>
                    <a:pt x="15" y="16"/>
                    <a:pt x="14" y="16"/>
                    <a:pt x="14" y="16"/>
                  </a:cubicBezTo>
                  <a:cubicBezTo>
                    <a:pt x="15" y="21"/>
                    <a:pt x="16" y="25"/>
                    <a:pt x="18" y="29"/>
                  </a:cubicBezTo>
                  <a:cubicBezTo>
                    <a:pt x="20" y="32"/>
                    <a:pt x="23" y="36"/>
                    <a:pt x="26" y="38"/>
                  </a:cubicBezTo>
                  <a:close/>
                  <a:moveTo>
                    <a:pt x="36" y="30"/>
                  </a:moveTo>
                  <a:cubicBezTo>
                    <a:pt x="36" y="30"/>
                    <a:pt x="36" y="30"/>
                    <a:pt x="36" y="30"/>
                  </a:cubicBezTo>
                  <a:cubicBezTo>
                    <a:pt x="33" y="34"/>
                    <a:pt x="30" y="38"/>
                    <a:pt x="26" y="41"/>
                  </a:cubicBezTo>
                  <a:cubicBezTo>
                    <a:pt x="26" y="41"/>
                    <a:pt x="26" y="41"/>
                    <a:pt x="26" y="41"/>
                  </a:cubicBezTo>
                  <a:cubicBezTo>
                    <a:pt x="26" y="41"/>
                    <a:pt x="25" y="41"/>
                    <a:pt x="25" y="41"/>
                  </a:cubicBezTo>
                  <a:cubicBezTo>
                    <a:pt x="21" y="38"/>
                    <a:pt x="18" y="34"/>
                    <a:pt x="16" y="30"/>
                  </a:cubicBezTo>
                  <a:cubicBezTo>
                    <a:pt x="14" y="26"/>
                    <a:pt x="12" y="21"/>
                    <a:pt x="12" y="16"/>
                  </a:cubicBezTo>
                  <a:cubicBezTo>
                    <a:pt x="12" y="16"/>
                    <a:pt x="12" y="15"/>
                    <a:pt x="12" y="15"/>
                  </a:cubicBezTo>
                  <a:cubicBezTo>
                    <a:pt x="13" y="14"/>
                    <a:pt x="13" y="14"/>
                    <a:pt x="13" y="14"/>
                  </a:cubicBezTo>
                  <a:cubicBezTo>
                    <a:pt x="13" y="14"/>
                    <a:pt x="13" y="14"/>
                    <a:pt x="13" y="14"/>
                  </a:cubicBezTo>
                  <a:cubicBezTo>
                    <a:pt x="14" y="13"/>
                    <a:pt x="14" y="13"/>
                    <a:pt x="15" y="12"/>
                  </a:cubicBezTo>
                  <a:cubicBezTo>
                    <a:pt x="15" y="12"/>
                    <a:pt x="15" y="12"/>
                    <a:pt x="16" y="12"/>
                  </a:cubicBezTo>
                  <a:cubicBezTo>
                    <a:pt x="36" y="12"/>
                    <a:pt x="36" y="12"/>
                    <a:pt x="36" y="12"/>
                  </a:cubicBezTo>
                  <a:cubicBezTo>
                    <a:pt x="36" y="12"/>
                    <a:pt x="36" y="12"/>
                    <a:pt x="37" y="12"/>
                  </a:cubicBezTo>
                  <a:cubicBezTo>
                    <a:pt x="37" y="13"/>
                    <a:pt x="38" y="13"/>
                    <a:pt x="38" y="14"/>
                  </a:cubicBezTo>
                  <a:cubicBezTo>
                    <a:pt x="38" y="14"/>
                    <a:pt x="38" y="14"/>
                    <a:pt x="38" y="14"/>
                  </a:cubicBezTo>
                  <a:cubicBezTo>
                    <a:pt x="38" y="14"/>
                    <a:pt x="39" y="14"/>
                    <a:pt x="39" y="15"/>
                  </a:cubicBezTo>
                  <a:cubicBezTo>
                    <a:pt x="40" y="15"/>
                    <a:pt x="40" y="16"/>
                    <a:pt x="40" y="16"/>
                  </a:cubicBezTo>
                  <a:cubicBezTo>
                    <a:pt x="39" y="21"/>
                    <a:pt x="38" y="26"/>
                    <a:pt x="36" y="30"/>
                  </a:cubicBezTo>
                  <a:close/>
                  <a:moveTo>
                    <a:pt x="26" y="49"/>
                  </a:moveTo>
                  <a:cubicBezTo>
                    <a:pt x="26" y="49"/>
                    <a:pt x="26" y="49"/>
                    <a:pt x="26" y="49"/>
                  </a:cubicBezTo>
                  <a:cubicBezTo>
                    <a:pt x="39" y="42"/>
                    <a:pt x="47" y="27"/>
                    <a:pt x="47" y="12"/>
                  </a:cubicBezTo>
                  <a:cubicBezTo>
                    <a:pt x="47" y="11"/>
                    <a:pt x="47" y="11"/>
                    <a:pt x="47" y="11"/>
                  </a:cubicBezTo>
                  <a:cubicBezTo>
                    <a:pt x="44" y="10"/>
                    <a:pt x="41" y="7"/>
                    <a:pt x="41" y="4"/>
                  </a:cubicBezTo>
                  <a:cubicBezTo>
                    <a:pt x="11" y="4"/>
                    <a:pt x="11" y="4"/>
                    <a:pt x="11" y="4"/>
                  </a:cubicBezTo>
                  <a:cubicBezTo>
                    <a:pt x="10" y="7"/>
                    <a:pt x="8" y="10"/>
                    <a:pt x="5" y="11"/>
                  </a:cubicBezTo>
                  <a:cubicBezTo>
                    <a:pt x="5" y="12"/>
                    <a:pt x="5" y="12"/>
                    <a:pt x="5" y="12"/>
                  </a:cubicBezTo>
                  <a:cubicBezTo>
                    <a:pt x="5" y="27"/>
                    <a:pt x="12" y="42"/>
                    <a:pt x="26" y="49"/>
                  </a:cubicBezTo>
                  <a:close/>
                  <a:moveTo>
                    <a:pt x="27" y="53"/>
                  </a:moveTo>
                  <a:cubicBezTo>
                    <a:pt x="27" y="53"/>
                    <a:pt x="27" y="53"/>
                    <a:pt x="27" y="53"/>
                  </a:cubicBezTo>
                  <a:cubicBezTo>
                    <a:pt x="26" y="53"/>
                    <a:pt x="25" y="53"/>
                    <a:pt x="25" y="53"/>
                  </a:cubicBezTo>
                  <a:cubicBezTo>
                    <a:pt x="10" y="45"/>
                    <a:pt x="0" y="29"/>
                    <a:pt x="0" y="12"/>
                  </a:cubicBezTo>
                  <a:cubicBezTo>
                    <a:pt x="0" y="12"/>
                    <a:pt x="1" y="11"/>
                    <a:pt x="1" y="10"/>
                  </a:cubicBezTo>
                  <a:cubicBezTo>
                    <a:pt x="1" y="10"/>
                    <a:pt x="1" y="9"/>
                    <a:pt x="1" y="9"/>
                  </a:cubicBezTo>
                  <a:cubicBezTo>
                    <a:pt x="1" y="8"/>
                    <a:pt x="1" y="7"/>
                    <a:pt x="2" y="7"/>
                  </a:cubicBezTo>
                  <a:cubicBezTo>
                    <a:pt x="5" y="7"/>
                    <a:pt x="7" y="4"/>
                    <a:pt x="7" y="2"/>
                  </a:cubicBezTo>
                  <a:cubicBezTo>
                    <a:pt x="7" y="2"/>
                    <a:pt x="7" y="2"/>
                    <a:pt x="7" y="2"/>
                  </a:cubicBezTo>
                  <a:cubicBezTo>
                    <a:pt x="7" y="1"/>
                    <a:pt x="8" y="0"/>
                    <a:pt x="9" y="0"/>
                  </a:cubicBezTo>
                  <a:cubicBezTo>
                    <a:pt x="42" y="0"/>
                    <a:pt x="42" y="0"/>
                    <a:pt x="42" y="0"/>
                  </a:cubicBezTo>
                  <a:cubicBezTo>
                    <a:pt x="42" y="0"/>
                    <a:pt x="42" y="0"/>
                    <a:pt x="42" y="0"/>
                  </a:cubicBezTo>
                  <a:cubicBezTo>
                    <a:pt x="44" y="0"/>
                    <a:pt x="44" y="1"/>
                    <a:pt x="44" y="2"/>
                  </a:cubicBezTo>
                  <a:cubicBezTo>
                    <a:pt x="44" y="4"/>
                    <a:pt x="46" y="7"/>
                    <a:pt x="49" y="7"/>
                  </a:cubicBezTo>
                  <a:cubicBezTo>
                    <a:pt x="50" y="7"/>
                    <a:pt x="51" y="8"/>
                    <a:pt x="51" y="9"/>
                  </a:cubicBezTo>
                  <a:cubicBezTo>
                    <a:pt x="51" y="9"/>
                    <a:pt x="51" y="10"/>
                    <a:pt x="51" y="10"/>
                  </a:cubicBezTo>
                  <a:cubicBezTo>
                    <a:pt x="51" y="11"/>
                    <a:pt x="51" y="12"/>
                    <a:pt x="51" y="12"/>
                  </a:cubicBezTo>
                  <a:cubicBezTo>
                    <a:pt x="51" y="29"/>
                    <a:pt x="42" y="45"/>
                    <a:pt x="27" y="5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p>
          </p:txBody>
        </p:sp>
        <p:sp>
          <p:nvSpPr>
            <p:cNvPr id="43" name="Freeform 82"/>
            <p:cNvSpPr>
              <a:spLocks noEditPoints="1"/>
            </p:cNvSpPr>
            <p:nvPr/>
          </p:nvSpPr>
          <p:spPr bwMode="auto">
            <a:xfrm>
              <a:off x="7899400" y="5186893"/>
              <a:ext cx="296333" cy="351367"/>
            </a:xfrm>
            <a:custGeom>
              <a:avLst/>
              <a:gdLst>
                <a:gd name="T0" fmla="*/ 37 w 59"/>
                <a:gd name="T1" fmla="*/ 3 h 70"/>
                <a:gd name="T2" fmla="*/ 48 w 59"/>
                <a:gd name="T3" fmla="*/ 8 h 70"/>
                <a:gd name="T4" fmla="*/ 49 w 59"/>
                <a:gd name="T5" fmla="*/ 10 h 70"/>
                <a:gd name="T6" fmla="*/ 56 w 59"/>
                <a:gd name="T7" fmla="*/ 11 h 70"/>
                <a:gd name="T8" fmla="*/ 59 w 59"/>
                <a:gd name="T9" fmla="*/ 14 h 70"/>
                <a:gd name="T10" fmla="*/ 56 w 59"/>
                <a:gd name="T11" fmla="*/ 70 h 70"/>
                <a:gd name="T12" fmla="*/ 2 w 59"/>
                <a:gd name="T13" fmla="*/ 70 h 70"/>
                <a:gd name="T14" fmla="*/ 0 w 59"/>
                <a:gd name="T15" fmla="*/ 67 h 70"/>
                <a:gd name="T16" fmla="*/ 2 w 59"/>
                <a:gd name="T17" fmla="*/ 11 h 70"/>
                <a:gd name="T18" fmla="*/ 9 w 59"/>
                <a:gd name="T19" fmla="*/ 11 h 70"/>
                <a:gd name="T20" fmla="*/ 11 w 59"/>
                <a:gd name="T21" fmla="*/ 8 h 70"/>
                <a:gd name="T22" fmla="*/ 19 w 59"/>
                <a:gd name="T23" fmla="*/ 8 h 70"/>
                <a:gd name="T24" fmla="*/ 29 w 59"/>
                <a:gd name="T25" fmla="*/ 0 h 70"/>
                <a:gd name="T26" fmla="*/ 41 w 59"/>
                <a:gd name="T27" fmla="*/ 30 h 70"/>
                <a:gd name="T28" fmla="*/ 44 w 59"/>
                <a:gd name="T29" fmla="*/ 34 h 70"/>
                <a:gd name="T30" fmla="*/ 23 w 59"/>
                <a:gd name="T31" fmla="*/ 51 h 70"/>
                <a:gd name="T32" fmla="*/ 14 w 59"/>
                <a:gd name="T33" fmla="*/ 43 h 70"/>
                <a:gd name="T34" fmla="*/ 18 w 59"/>
                <a:gd name="T35" fmla="*/ 39 h 70"/>
                <a:gd name="T36" fmla="*/ 41 w 59"/>
                <a:gd name="T37" fmla="*/ 30 h 70"/>
                <a:gd name="T38" fmla="*/ 36 w 59"/>
                <a:gd name="T39" fmla="*/ 8 h 70"/>
                <a:gd name="T40" fmla="*/ 29 w 59"/>
                <a:gd name="T41" fmla="*/ 4 h 70"/>
                <a:gd name="T42" fmla="*/ 23 w 59"/>
                <a:gd name="T43" fmla="*/ 8 h 70"/>
                <a:gd name="T44" fmla="*/ 36 w 59"/>
                <a:gd name="T45" fmla="*/ 8 h 70"/>
                <a:gd name="T46" fmla="*/ 49 w 59"/>
                <a:gd name="T47" fmla="*/ 16 h 70"/>
                <a:gd name="T48" fmla="*/ 48 w 59"/>
                <a:gd name="T49" fmla="*/ 19 h 70"/>
                <a:gd name="T50" fmla="*/ 29 w 59"/>
                <a:gd name="T51" fmla="*/ 19 h 70"/>
                <a:gd name="T52" fmla="*/ 9 w 59"/>
                <a:gd name="T53" fmla="*/ 18 h 70"/>
                <a:gd name="T54" fmla="*/ 9 w 59"/>
                <a:gd name="T55" fmla="*/ 16 h 70"/>
                <a:gd name="T56" fmla="*/ 5 w 59"/>
                <a:gd name="T57" fmla="*/ 65 h 70"/>
                <a:gd name="T58" fmla="*/ 54 w 59"/>
                <a:gd name="T59" fmla="*/ 16 h 70"/>
                <a:gd name="T60" fmla="*/ 29 w 59"/>
                <a:gd name="T61" fmla="*/ 11 h 70"/>
                <a:gd name="T62" fmla="*/ 13 w 59"/>
                <a:gd name="T63" fmla="*/ 11 h 70"/>
                <a:gd name="T64" fmla="*/ 13 w 59"/>
                <a:gd name="T65" fmla="*/ 16 h 70"/>
                <a:gd name="T66" fmla="*/ 46 w 59"/>
                <a:gd name="T67" fmla="*/ 16 h 70"/>
                <a:gd name="T68" fmla="*/ 46 w 59"/>
                <a:gd name="T69" fmla="*/ 11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59" h="70">
                  <a:moveTo>
                    <a:pt x="29" y="0"/>
                  </a:moveTo>
                  <a:cubicBezTo>
                    <a:pt x="32" y="0"/>
                    <a:pt x="35" y="2"/>
                    <a:pt x="37" y="3"/>
                  </a:cubicBezTo>
                  <a:cubicBezTo>
                    <a:pt x="38" y="5"/>
                    <a:pt x="39" y="6"/>
                    <a:pt x="39" y="8"/>
                  </a:cubicBezTo>
                  <a:cubicBezTo>
                    <a:pt x="48" y="8"/>
                    <a:pt x="48" y="8"/>
                    <a:pt x="48" y="8"/>
                  </a:cubicBezTo>
                  <a:cubicBezTo>
                    <a:pt x="48" y="8"/>
                    <a:pt x="49" y="9"/>
                    <a:pt x="49" y="10"/>
                  </a:cubicBezTo>
                  <a:cubicBezTo>
                    <a:pt x="49" y="10"/>
                    <a:pt x="49" y="10"/>
                    <a:pt x="49" y="10"/>
                  </a:cubicBezTo>
                  <a:cubicBezTo>
                    <a:pt x="49" y="11"/>
                    <a:pt x="49" y="11"/>
                    <a:pt x="49" y="11"/>
                  </a:cubicBezTo>
                  <a:cubicBezTo>
                    <a:pt x="56" y="11"/>
                    <a:pt x="56" y="11"/>
                    <a:pt x="56" y="11"/>
                  </a:cubicBezTo>
                  <a:cubicBezTo>
                    <a:pt x="58" y="11"/>
                    <a:pt x="59" y="12"/>
                    <a:pt x="59" y="14"/>
                  </a:cubicBezTo>
                  <a:cubicBezTo>
                    <a:pt x="59" y="14"/>
                    <a:pt x="59" y="14"/>
                    <a:pt x="59" y="14"/>
                  </a:cubicBezTo>
                  <a:cubicBezTo>
                    <a:pt x="59" y="67"/>
                    <a:pt x="59" y="67"/>
                    <a:pt x="59" y="67"/>
                  </a:cubicBezTo>
                  <a:cubicBezTo>
                    <a:pt x="59" y="69"/>
                    <a:pt x="58" y="70"/>
                    <a:pt x="56" y="70"/>
                  </a:cubicBezTo>
                  <a:cubicBezTo>
                    <a:pt x="56" y="70"/>
                    <a:pt x="56" y="70"/>
                    <a:pt x="56" y="70"/>
                  </a:cubicBezTo>
                  <a:cubicBezTo>
                    <a:pt x="2" y="70"/>
                    <a:pt x="2" y="70"/>
                    <a:pt x="2" y="70"/>
                  </a:cubicBezTo>
                  <a:cubicBezTo>
                    <a:pt x="1" y="70"/>
                    <a:pt x="0" y="69"/>
                    <a:pt x="0" y="67"/>
                  </a:cubicBezTo>
                  <a:cubicBezTo>
                    <a:pt x="0" y="67"/>
                    <a:pt x="0" y="67"/>
                    <a:pt x="0" y="67"/>
                  </a:cubicBezTo>
                  <a:cubicBezTo>
                    <a:pt x="0" y="14"/>
                    <a:pt x="0" y="14"/>
                    <a:pt x="0" y="14"/>
                  </a:cubicBezTo>
                  <a:cubicBezTo>
                    <a:pt x="0" y="12"/>
                    <a:pt x="1" y="11"/>
                    <a:pt x="2" y="11"/>
                  </a:cubicBezTo>
                  <a:cubicBezTo>
                    <a:pt x="2" y="11"/>
                    <a:pt x="2" y="11"/>
                    <a:pt x="2" y="11"/>
                  </a:cubicBezTo>
                  <a:cubicBezTo>
                    <a:pt x="9" y="11"/>
                    <a:pt x="9" y="11"/>
                    <a:pt x="9" y="11"/>
                  </a:cubicBezTo>
                  <a:cubicBezTo>
                    <a:pt x="9" y="10"/>
                    <a:pt x="9" y="10"/>
                    <a:pt x="9" y="10"/>
                  </a:cubicBezTo>
                  <a:cubicBezTo>
                    <a:pt x="9" y="9"/>
                    <a:pt x="10" y="8"/>
                    <a:pt x="11" y="8"/>
                  </a:cubicBezTo>
                  <a:cubicBezTo>
                    <a:pt x="11" y="8"/>
                    <a:pt x="11" y="8"/>
                    <a:pt x="11" y="8"/>
                  </a:cubicBezTo>
                  <a:cubicBezTo>
                    <a:pt x="19" y="8"/>
                    <a:pt x="19" y="8"/>
                    <a:pt x="19" y="8"/>
                  </a:cubicBezTo>
                  <a:cubicBezTo>
                    <a:pt x="20" y="6"/>
                    <a:pt x="21" y="5"/>
                    <a:pt x="22" y="3"/>
                  </a:cubicBezTo>
                  <a:cubicBezTo>
                    <a:pt x="24" y="2"/>
                    <a:pt x="27" y="0"/>
                    <a:pt x="29" y="0"/>
                  </a:cubicBezTo>
                  <a:close/>
                  <a:moveTo>
                    <a:pt x="41" y="30"/>
                  </a:moveTo>
                  <a:cubicBezTo>
                    <a:pt x="41" y="30"/>
                    <a:pt x="41" y="30"/>
                    <a:pt x="41" y="30"/>
                  </a:cubicBezTo>
                  <a:cubicBezTo>
                    <a:pt x="42" y="29"/>
                    <a:pt x="43" y="29"/>
                    <a:pt x="44" y="30"/>
                  </a:cubicBezTo>
                  <a:cubicBezTo>
                    <a:pt x="45" y="31"/>
                    <a:pt x="45" y="33"/>
                    <a:pt x="44" y="34"/>
                  </a:cubicBezTo>
                  <a:cubicBezTo>
                    <a:pt x="27" y="51"/>
                    <a:pt x="27" y="51"/>
                    <a:pt x="27" y="51"/>
                  </a:cubicBezTo>
                  <a:cubicBezTo>
                    <a:pt x="26" y="52"/>
                    <a:pt x="24" y="52"/>
                    <a:pt x="23" y="51"/>
                  </a:cubicBezTo>
                  <a:cubicBezTo>
                    <a:pt x="23" y="51"/>
                    <a:pt x="23" y="51"/>
                    <a:pt x="23" y="51"/>
                  </a:cubicBezTo>
                  <a:cubicBezTo>
                    <a:pt x="14" y="43"/>
                    <a:pt x="14" y="43"/>
                    <a:pt x="14" y="43"/>
                  </a:cubicBezTo>
                  <a:cubicBezTo>
                    <a:pt x="13" y="42"/>
                    <a:pt x="13" y="40"/>
                    <a:pt x="14" y="39"/>
                  </a:cubicBezTo>
                  <a:cubicBezTo>
                    <a:pt x="15" y="38"/>
                    <a:pt x="17" y="38"/>
                    <a:pt x="18" y="39"/>
                  </a:cubicBezTo>
                  <a:cubicBezTo>
                    <a:pt x="25" y="46"/>
                    <a:pt x="25" y="46"/>
                    <a:pt x="25" y="46"/>
                  </a:cubicBezTo>
                  <a:cubicBezTo>
                    <a:pt x="41" y="30"/>
                    <a:pt x="41" y="30"/>
                    <a:pt x="41" y="30"/>
                  </a:cubicBezTo>
                  <a:close/>
                  <a:moveTo>
                    <a:pt x="36" y="8"/>
                  </a:moveTo>
                  <a:cubicBezTo>
                    <a:pt x="36" y="8"/>
                    <a:pt x="36" y="8"/>
                    <a:pt x="36" y="8"/>
                  </a:cubicBezTo>
                  <a:cubicBezTo>
                    <a:pt x="36" y="7"/>
                    <a:pt x="35" y="6"/>
                    <a:pt x="34" y="6"/>
                  </a:cubicBezTo>
                  <a:cubicBezTo>
                    <a:pt x="33" y="4"/>
                    <a:pt x="31" y="4"/>
                    <a:pt x="29" y="4"/>
                  </a:cubicBezTo>
                  <a:cubicBezTo>
                    <a:pt x="27" y="4"/>
                    <a:pt x="26" y="4"/>
                    <a:pt x="24" y="6"/>
                  </a:cubicBezTo>
                  <a:cubicBezTo>
                    <a:pt x="24" y="6"/>
                    <a:pt x="23" y="7"/>
                    <a:pt x="23" y="8"/>
                  </a:cubicBezTo>
                  <a:cubicBezTo>
                    <a:pt x="29" y="8"/>
                    <a:pt x="29" y="8"/>
                    <a:pt x="29" y="8"/>
                  </a:cubicBezTo>
                  <a:cubicBezTo>
                    <a:pt x="36" y="8"/>
                    <a:pt x="36" y="8"/>
                    <a:pt x="36" y="8"/>
                  </a:cubicBezTo>
                  <a:close/>
                  <a:moveTo>
                    <a:pt x="49" y="16"/>
                  </a:moveTo>
                  <a:cubicBezTo>
                    <a:pt x="49" y="16"/>
                    <a:pt x="49" y="16"/>
                    <a:pt x="49" y="16"/>
                  </a:cubicBezTo>
                  <a:cubicBezTo>
                    <a:pt x="49" y="18"/>
                    <a:pt x="49" y="18"/>
                    <a:pt x="49" y="18"/>
                  </a:cubicBezTo>
                  <a:cubicBezTo>
                    <a:pt x="49" y="19"/>
                    <a:pt x="48" y="19"/>
                    <a:pt x="48" y="19"/>
                  </a:cubicBezTo>
                  <a:cubicBezTo>
                    <a:pt x="48" y="19"/>
                    <a:pt x="48" y="19"/>
                    <a:pt x="48" y="19"/>
                  </a:cubicBezTo>
                  <a:cubicBezTo>
                    <a:pt x="29" y="19"/>
                    <a:pt x="29" y="19"/>
                    <a:pt x="29" y="19"/>
                  </a:cubicBezTo>
                  <a:cubicBezTo>
                    <a:pt x="11" y="19"/>
                    <a:pt x="11" y="19"/>
                    <a:pt x="11" y="19"/>
                  </a:cubicBezTo>
                  <a:cubicBezTo>
                    <a:pt x="10" y="19"/>
                    <a:pt x="9" y="19"/>
                    <a:pt x="9" y="18"/>
                  </a:cubicBezTo>
                  <a:cubicBezTo>
                    <a:pt x="9" y="18"/>
                    <a:pt x="9" y="18"/>
                    <a:pt x="9" y="18"/>
                  </a:cubicBezTo>
                  <a:cubicBezTo>
                    <a:pt x="9" y="16"/>
                    <a:pt x="9" y="16"/>
                    <a:pt x="9" y="16"/>
                  </a:cubicBezTo>
                  <a:cubicBezTo>
                    <a:pt x="5" y="16"/>
                    <a:pt x="5" y="16"/>
                    <a:pt x="5" y="16"/>
                  </a:cubicBezTo>
                  <a:cubicBezTo>
                    <a:pt x="5" y="65"/>
                    <a:pt x="5" y="65"/>
                    <a:pt x="5" y="65"/>
                  </a:cubicBezTo>
                  <a:cubicBezTo>
                    <a:pt x="54" y="65"/>
                    <a:pt x="54" y="65"/>
                    <a:pt x="54" y="65"/>
                  </a:cubicBezTo>
                  <a:cubicBezTo>
                    <a:pt x="54" y="16"/>
                    <a:pt x="54" y="16"/>
                    <a:pt x="54" y="16"/>
                  </a:cubicBezTo>
                  <a:cubicBezTo>
                    <a:pt x="49" y="16"/>
                    <a:pt x="49" y="16"/>
                    <a:pt x="49" y="16"/>
                  </a:cubicBezTo>
                  <a:close/>
                  <a:moveTo>
                    <a:pt x="29" y="11"/>
                  </a:moveTo>
                  <a:cubicBezTo>
                    <a:pt x="29" y="11"/>
                    <a:pt x="29" y="11"/>
                    <a:pt x="29" y="11"/>
                  </a:cubicBezTo>
                  <a:cubicBezTo>
                    <a:pt x="13" y="11"/>
                    <a:pt x="13" y="11"/>
                    <a:pt x="13" y="11"/>
                  </a:cubicBezTo>
                  <a:cubicBezTo>
                    <a:pt x="13" y="14"/>
                    <a:pt x="13" y="14"/>
                    <a:pt x="13" y="14"/>
                  </a:cubicBezTo>
                  <a:cubicBezTo>
                    <a:pt x="13" y="16"/>
                    <a:pt x="13" y="16"/>
                    <a:pt x="13" y="16"/>
                  </a:cubicBezTo>
                  <a:cubicBezTo>
                    <a:pt x="29" y="16"/>
                    <a:pt x="29" y="16"/>
                    <a:pt x="29" y="16"/>
                  </a:cubicBezTo>
                  <a:cubicBezTo>
                    <a:pt x="46" y="16"/>
                    <a:pt x="46" y="16"/>
                    <a:pt x="46" y="16"/>
                  </a:cubicBezTo>
                  <a:cubicBezTo>
                    <a:pt x="46" y="14"/>
                    <a:pt x="46" y="14"/>
                    <a:pt x="46" y="14"/>
                  </a:cubicBezTo>
                  <a:cubicBezTo>
                    <a:pt x="46" y="11"/>
                    <a:pt x="46" y="11"/>
                    <a:pt x="46" y="11"/>
                  </a:cubicBezTo>
                  <a:cubicBezTo>
                    <a:pt x="29" y="11"/>
                    <a:pt x="29" y="11"/>
                    <a:pt x="29" y="1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p>
          </p:txBody>
        </p:sp>
      </p:grpSp>
      <p:sp>
        <p:nvSpPr>
          <p:cNvPr id="44" name="文本框 43"/>
          <p:cNvSpPr txBox="1"/>
          <p:nvPr/>
        </p:nvSpPr>
        <p:spPr>
          <a:xfrm>
            <a:off x="609526" y="2243851"/>
            <a:ext cx="3306308" cy="1052596"/>
          </a:xfrm>
          <a:prstGeom prst="rect">
            <a:avLst/>
          </a:prstGeom>
          <a:noFill/>
        </p:spPr>
        <p:txBody>
          <a:bodyPr wrap="square" rtlCol="0">
            <a:spAutoFit/>
          </a:bodyPr>
          <a:lstStyle/>
          <a:p>
            <a:pPr>
              <a:lnSpc>
                <a:spcPct val="130000"/>
              </a:lnSpc>
            </a:pPr>
            <a:r>
              <a:rPr lang="zh-CN" altLang="en-US" sz="1600" dirty="0">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zh-CN" altLang="en-US" sz="1600" dirty="0">
              <a:latin typeface="微软雅黑" panose="020B0503020204020204" pitchFamily="34" charset="-122"/>
              <a:ea typeface="微软雅黑" panose="020B0503020204020204" pitchFamily="34" charset="-122"/>
            </a:endParaRPr>
          </a:p>
        </p:txBody>
      </p:sp>
      <p:sp>
        <p:nvSpPr>
          <p:cNvPr id="45" name="文本框 44"/>
          <p:cNvSpPr txBox="1"/>
          <p:nvPr/>
        </p:nvSpPr>
        <p:spPr>
          <a:xfrm>
            <a:off x="609526" y="1891243"/>
            <a:ext cx="1219200" cy="400110"/>
          </a:xfrm>
          <a:prstGeom prst="rect">
            <a:avLst/>
          </a:prstGeom>
          <a:noFill/>
        </p:spPr>
        <p:txBody>
          <a:bodyPr wrap="square" rtlCol="0">
            <a:spAutoFit/>
          </a:bodyPr>
          <a:lstStyle/>
          <a:p>
            <a:r>
              <a:rPr lang="zh-CN" altLang="en-US" sz="2000" dirty="0">
                <a:solidFill>
                  <a:schemeClr val="accent4"/>
                </a:solidFill>
                <a:latin typeface="微软雅黑" panose="020B0503020204020204" pitchFamily="34" charset="-122"/>
                <a:ea typeface="微软雅黑" panose="020B0503020204020204" pitchFamily="34" charset="-122"/>
              </a:rPr>
              <a:t>添加标题</a:t>
            </a:r>
            <a:endParaRPr lang="zh-CN" altLang="en-US" sz="2000" dirty="0">
              <a:solidFill>
                <a:schemeClr val="accent4"/>
              </a:solidFill>
              <a:latin typeface="微软雅黑" panose="020B0503020204020204" pitchFamily="34" charset="-122"/>
              <a:ea typeface="微软雅黑" panose="020B0503020204020204" pitchFamily="34" charset="-122"/>
            </a:endParaRPr>
          </a:p>
        </p:txBody>
      </p:sp>
      <p:sp>
        <p:nvSpPr>
          <p:cNvPr id="46" name="文本框 45"/>
          <p:cNvSpPr txBox="1"/>
          <p:nvPr/>
        </p:nvSpPr>
        <p:spPr>
          <a:xfrm>
            <a:off x="8067337" y="2643961"/>
            <a:ext cx="3306308" cy="1052596"/>
          </a:xfrm>
          <a:prstGeom prst="rect">
            <a:avLst/>
          </a:prstGeom>
          <a:noFill/>
        </p:spPr>
        <p:txBody>
          <a:bodyPr wrap="square" rtlCol="0">
            <a:spAutoFit/>
          </a:bodyPr>
          <a:lstStyle/>
          <a:p>
            <a:pPr>
              <a:lnSpc>
                <a:spcPct val="130000"/>
              </a:lnSpc>
            </a:pPr>
            <a:r>
              <a:rPr lang="zh-CN" altLang="en-US" sz="1600" dirty="0">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zh-CN" altLang="en-US" sz="1600" dirty="0">
              <a:latin typeface="微软雅黑" panose="020B0503020204020204" pitchFamily="34" charset="-122"/>
              <a:ea typeface="微软雅黑" panose="020B0503020204020204" pitchFamily="34" charset="-122"/>
            </a:endParaRPr>
          </a:p>
        </p:txBody>
      </p:sp>
      <p:sp>
        <p:nvSpPr>
          <p:cNvPr id="47" name="文本框 46"/>
          <p:cNvSpPr txBox="1"/>
          <p:nvPr/>
        </p:nvSpPr>
        <p:spPr>
          <a:xfrm>
            <a:off x="8067337" y="2291353"/>
            <a:ext cx="1219200" cy="400110"/>
          </a:xfrm>
          <a:prstGeom prst="rect">
            <a:avLst/>
          </a:prstGeom>
          <a:noFill/>
        </p:spPr>
        <p:txBody>
          <a:bodyPr wrap="square" rtlCol="0">
            <a:spAutoFit/>
          </a:bodyPr>
          <a:lstStyle/>
          <a:p>
            <a:r>
              <a:rPr lang="zh-CN" altLang="en-US" sz="2000" dirty="0">
                <a:solidFill>
                  <a:schemeClr val="accent4"/>
                </a:solidFill>
                <a:latin typeface="微软雅黑" panose="020B0503020204020204" pitchFamily="34" charset="-122"/>
                <a:ea typeface="微软雅黑" panose="020B0503020204020204" pitchFamily="34" charset="-122"/>
              </a:rPr>
              <a:t>添加标题</a:t>
            </a:r>
            <a:endParaRPr lang="zh-CN" altLang="en-US" sz="2000" dirty="0">
              <a:solidFill>
                <a:schemeClr val="accent4"/>
              </a:solidFill>
              <a:latin typeface="微软雅黑" panose="020B0503020204020204" pitchFamily="34" charset="-122"/>
              <a:ea typeface="微软雅黑" panose="020B0503020204020204" pitchFamily="34" charset="-122"/>
            </a:endParaRPr>
          </a:p>
        </p:txBody>
      </p:sp>
      <p:sp>
        <p:nvSpPr>
          <p:cNvPr id="48" name="文本框 47"/>
          <p:cNvSpPr txBox="1"/>
          <p:nvPr/>
        </p:nvSpPr>
        <p:spPr>
          <a:xfrm>
            <a:off x="783453" y="5442734"/>
            <a:ext cx="3306308" cy="1052596"/>
          </a:xfrm>
          <a:prstGeom prst="rect">
            <a:avLst/>
          </a:prstGeom>
          <a:noFill/>
        </p:spPr>
        <p:txBody>
          <a:bodyPr wrap="square" rtlCol="0">
            <a:spAutoFit/>
          </a:bodyPr>
          <a:lstStyle/>
          <a:p>
            <a:pPr>
              <a:lnSpc>
                <a:spcPct val="130000"/>
              </a:lnSpc>
            </a:pPr>
            <a:r>
              <a:rPr lang="zh-CN" altLang="en-US" sz="1600" dirty="0">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zh-CN" altLang="en-US" sz="1600" dirty="0">
              <a:latin typeface="微软雅黑" panose="020B0503020204020204" pitchFamily="34" charset="-122"/>
              <a:ea typeface="微软雅黑" panose="020B0503020204020204" pitchFamily="34" charset="-122"/>
            </a:endParaRPr>
          </a:p>
        </p:txBody>
      </p:sp>
      <p:sp>
        <p:nvSpPr>
          <p:cNvPr id="49" name="文本框 48"/>
          <p:cNvSpPr txBox="1"/>
          <p:nvPr/>
        </p:nvSpPr>
        <p:spPr>
          <a:xfrm>
            <a:off x="783453" y="5090126"/>
            <a:ext cx="1219200" cy="400110"/>
          </a:xfrm>
          <a:prstGeom prst="rect">
            <a:avLst/>
          </a:prstGeom>
          <a:noFill/>
        </p:spPr>
        <p:txBody>
          <a:bodyPr wrap="square" rtlCol="0">
            <a:spAutoFit/>
          </a:bodyPr>
          <a:lstStyle/>
          <a:p>
            <a:r>
              <a:rPr lang="zh-CN" altLang="en-US" sz="2000" dirty="0">
                <a:solidFill>
                  <a:schemeClr val="accent3"/>
                </a:solidFill>
                <a:latin typeface="微软雅黑" panose="020B0503020204020204" pitchFamily="34" charset="-122"/>
                <a:ea typeface="微软雅黑" panose="020B0503020204020204" pitchFamily="34" charset="-122"/>
              </a:rPr>
              <a:t>添加标题</a:t>
            </a:r>
            <a:endParaRPr lang="zh-CN" altLang="en-US" sz="2000" dirty="0">
              <a:solidFill>
                <a:schemeClr val="accent3"/>
              </a:solidFill>
              <a:latin typeface="微软雅黑" panose="020B0503020204020204" pitchFamily="34" charset="-122"/>
              <a:ea typeface="微软雅黑" panose="020B0503020204020204" pitchFamily="34" charset="-122"/>
            </a:endParaRPr>
          </a:p>
        </p:txBody>
      </p:sp>
      <p:sp>
        <p:nvSpPr>
          <p:cNvPr id="50" name="文本框 49"/>
          <p:cNvSpPr txBox="1"/>
          <p:nvPr/>
        </p:nvSpPr>
        <p:spPr>
          <a:xfrm>
            <a:off x="8655052" y="4999691"/>
            <a:ext cx="3306308" cy="1052596"/>
          </a:xfrm>
          <a:prstGeom prst="rect">
            <a:avLst/>
          </a:prstGeom>
          <a:noFill/>
        </p:spPr>
        <p:txBody>
          <a:bodyPr wrap="square" rtlCol="0">
            <a:spAutoFit/>
          </a:bodyPr>
          <a:lstStyle/>
          <a:p>
            <a:pPr>
              <a:lnSpc>
                <a:spcPct val="130000"/>
              </a:lnSpc>
            </a:pPr>
            <a:r>
              <a:rPr lang="zh-CN" altLang="en-US" sz="1600" dirty="0">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zh-CN" altLang="en-US" sz="1600" dirty="0">
              <a:latin typeface="微软雅黑" panose="020B0503020204020204" pitchFamily="34" charset="-122"/>
              <a:ea typeface="微软雅黑" panose="020B0503020204020204" pitchFamily="34" charset="-122"/>
            </a:endParaRPr>
          </a:p>
        </p:txBody>
      </p:sp>
      <p:sp>
        <p:nvSpPr>
          <p:cNvPr id="51" name="文本框 50"/>
          <p:cNvSpPr txBox="1"/>
          <p:nvPr/>
        </p:nvSpPr>
        <p:spPr>
          <a:xfrm>
            <a:off x="8655052" y="4647083"/>
            <a:ext cx="1219200" cy="400110"/>
          </a:xfrm>
          <a:prstGeom prst="rect">
            <a:avLst/>
          </a:prstGeom>
          <a:noFill/>
        </p:spPr>
        <p:txBody>
          <a:bodyPr wrap="square" rtlCol="0">
            <a:spAutoFit/>
          </a:bodyPr>
          <a:lstStyle/>
          <a:p>
            <a:r>
              <a:rPr lang="zh-CN" altLang="en-US" sz="2000" dirty="0">
                <a:solidFill>
                  <a:schemeClr val="accent5"/>
                </a:solidFill>
                <a:latin typeface="微软雅黑" panose="020B0503020204020204" pitchFamily="34" charset="-122"/>
                <a:ea typeface="微软雅黑" panose="020B0503020204020204" pitchFamily="34" charset="-122"/>
              </a:rPr>
              <a:t>添加标题</a:t>
            </a:r>
            <a:endParaRPr lang="zh-CN" altLang="en-US" sz="2000" dirty="0">
              <a:solidFill>
                <a:schemeClr val="accent5"/>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600" advClick="0" advTm="5000">
        <p14:prism isInverted="1"/>
      </p:transition>
    </mc:Choice>
    <mc:Fallback>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anim calcmode="lin" valueType="num">
                                      <p:cBhvr>
                                        <p:cTn id="8" dur="500" fill="hold"/>
                                        <p:tgtEl>
                                          <p:spTgt spid="2"/>
                                        </p:tgtEl>
                                        <p:attrNameLst>
                                          <p:attrName>ppt_x</p:attrName>
                                        </p:attrNameLst>
                                      </p:cBhvr>
                                      <p:tavLst>
                                        <p:tav tm="0">
                                          <p:val>
                                            <p:strVal val="#ppt_x"/>
                                          </p:val>
                                        </p:tav>
                                        <p:tav tm="100000">
                                          <p:val>
                                            <p:strVal val="#ppt_x"/>
                                          </p:val>
                                        </p:tav>
                                      </p:tavLst>
                                    </p:anim>
                                    <p:anim calcmode="lin" valueType="num">
                                      <p:cBhvr>
                                        <p:cTn id="9" dur="5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53" presetClass="entr" presetSubtype="16" fill="hold" grpId="0" nodeType="afterEffect">
                                  <p:stCondLst>
                                    <p:cond delay="0"/>
                                  </p:stCondLst>
                                  <p:iterate type="lt">
                                    <p:tmPct val="9000"/>
                                  </p:iterate>
                                  <p:childTnLst>
                                    <p:set>
                                      <p:cBhvr>
                                        <p:cTn id="12" dur="1" fill="hold">
                                          <p:stCondLst>
                                            <p:cond delay="0"/>
                                          </p:stCondLst>
                                        </p:cTn>
                                        <p:tgtEl>
                                          <p:spTgt spid="45"/>
                                        </p:tgtEl>
                                        <p:attrNameLst>
                                          <p:attrName>style.visibility</p:attrName>
                                        </p:attrNameLst>
                                      </p:cBhvr>
                                      <p:to>
                                        <p:strVal val="visible"/>
                                      </p:to>
                                    </p:set>
                                    <p:anim calcmode="lin" valueType="num">
                                      <p:cBhvr>
                                        <p:cTn id="13" dur="500" fill="hold"/>
                                        <p:tgtEl>
                                          <p:spTgt spid="45"/>
                                        </p:tgtEl>
                                        <p:attrNameLst>
                                          <p:attrName>ppt_w</p:attrName>
                                        </p:attrNameLst>
                                      </p:cBhvr>
                                      <p:tavLst>
                                        <p:tav tm="0">
                                          <p:val>
                                            <p:fltVal val="0"/>
                                          </p:val>
                                        </p:tav>
                                        <p:tav tm="100000">
                                          <p:val>
                                            <p:strVal val="#ppt_w"/>
                                          </p:val>
                                        </p:tav>
                                      </p:tavLst>
                                    </p:anim>
                                    <p:anim calcmode="lin" valueType="num">
                                      <p:cBhvr>
                                        <p:cTn id="14" dur="500" fill="hold"/>
                                        <p:tgtEl>
                                          <p:spTgt spid="45"/>
                                        </p:tgtEl>
                                        <p:attrNameLst>
                                          <p:attrName>ppt_h</p:attrName>
                                        </p:attrNameLst>
                                      </p:cBhvr>
                                      <p:tavLst>
                                        <p:tav tm="0">
                                          <p:val>
                                            <p:fltVal val="0"/>
                                          </p:val>
                                        </p:tav>
                                        <p:tav tm="100000">
                                          <p:val>
                                            <p:strVal val="#ppt_h"/>
                                          </p:val>
                                        </p:tav>
                                      </p:tavLst>
                                    </p:anim>
                                    <p:animEffect transition="in" filter="fade">
                                      <p:cBhvr>
                                        <p:cTn id="15" dur="500"/>
                                        <p:tgtEl>
                                          <p:spTgt spid="45"/>
                                        </p:tgtEl>
                                      </p:cBhvr>
                                    </p:animEffect>
                                  </p:childTnLst>
                                </p:cTn>
                              </p:par>
                              <p:par>
                                <p:cTn id="16" presetID="22" presetClass="entr" presetSubtype="1" fill="hold" grpId="0" nodeType="withEffect">
                                  <p:stCondLst>
                                    <p:cond delay="0"/>
                                  </p:stCondLst>
                                  <p:childTnLst>
                                    <p:set>
                                      <p:cBhvr>
                                        <p:cTn id="17" dur="1" fill="hold">
                                          <p:stCondLst>
                                            <p:cond delay="0"/>
                                          </p:stCondLst>
                                        </p:cTn>
                                        <p:tgtEl>
                                          <p:spTgt spid="44"/>
                                        </p:tgtEl>
                                        <p:attrNameLst>
                                          <p:attrName>style.visibility</p:attrName>
                                        </p:attrNameLst>
                                      </p:cBhvr>
                                      <p:to>
                                        <p:strVal val="visible"/>
                                      </p:to>
                                    </p:set>
                                    <p:animEffect transition="in" filter="wipe(up)">
                                      <p:cBhvr>
                                        <p:cTn id="18" dur="500"/>
                                        <p:tgtEl>
                                          <p:spTgt spid="44"/>
                                        </p:tgtEl>
                                      </p:cBhvr>
                                    </p:animEffect>
                                  </p:childTnLst>
                                </p:cTn>
                              </p:par>
                            </p:childTnLst>
                          </p:cTn>
                        </p:par>
                        <p:par>
                          <p:cTn id="19" fill="hold">
                            <p:stCondLst>
                              <p:cond delay="1134"/>
                            </p:stCondLst>
                            <p:childTnLst>
                              <p:par>
                                <p:cTn id="20" presetID="53" presetClass="entr" presetSubtype="16" fill="hold" grpId="0" nodeType="afterEffect">
                                  <p:stCondLst>
                                    <p:cond delay="0"/>
                                  </p:stCondLst>
                                  <p:iterate type="lt">
                                    <p:tmPct val="9000"/>
                                  </p:iterate>
                                  <p:childTnLst>
                                    <p:set>
                                      <p:cBhvr>
                                        <p:cTn id="21" dur="1" fill="hold">
                                          <p:stCondLst>
                                            <p:cond delay="0"/>
                                          </p:stCondLst>
                                        </p:cTn>
                                        <p:tgtEl>
                                          <p:spTgt spid="47"/>
                                        </p:tgtEl>
                                        <p:attrNameLst>
                                          <p:attrName>style.visibility</p:attrName>
                                        </p:attrNameLst>
                                      </p:cBhvr>
                                      <p:to>
                                        <p:strVal val="visible"/>
                                      </p:to>
                                    </p:set>
                                    <p:anim calcmode="lin" valueType="num">
                                      <p:cBhvr>
                                        <p:cTn id="22" dur="500" fill="hold"/>
                                        <p:tgtEl>
                                          <p:spTgt spid="47"/>
                                        </p:tgtEl>
                                        <p:attrNameLst>
                                          <p:attrName>ppt_w</p:attrName>
                                        </p:attrNameLst>
                                      </p:cBhvr>
                                      <p:tavLst>
                                        <p:tav tm="0">
                                          <p:val>
                                            <p:fltVal val="0"/>
                                          </p:val>
                                        </p:tav>
                                        <p:tav tm="100000">
                                          <p:val>
                                            <p:strVal val="#ppt_w"/>
                                          </p:val>
                                        </p:tav>
                                      </p:tavLst>
                                    </p:anim>
                                    <p:anim calcmode="lin" valueType="num">
                                      <p:cBhvr>
                                        <p:cTn id="23" dur="500" fill="hold"/>
                                        <p:tgtEl>
                                          <p:spTgt spid="47"/>
                                        </p:tgtEl>
                                        <p:attrNameLst>
                                          <p:attrName>ppt_h</p:attrName>
                                        </p:attrNameLst>
                                      </p:cBhvr>
                                      <p:tavLst>
                                        <p:tav tm="0">
                                          <p:val>
                                            <p:fltVal val="0"/>
                                          </p:val>
                                        </p:tav>
                                        <p:tav tm="100000">
                                          <p:val>
                                            <p:strVal val="#ppt_h"/>
                                          </p:val>
                                        </p:tav>
                                      </p:tavLst>
                                    </p:anim>
                                    <p:animEffect transition="in" filter="fade">
                                      <p:cBhvr>
                                        <p:cTn id="24" dur="500"/>
                                        <p:tgtEl>
                                          <p:spTgt spid="47"/>
                                        </p:tgtEl>
                                      </p:cBhvr>
                                    </p:animEffect>
                                  </p:childTnLst>
                                </p:cTn>
                              </p:par>
                              <p:par>
                                <p:cTn id="25" presetID="22" presetClass="entr" presetSubtype="1" fill="hold" grpId="0" nodeType="withEffect">
                                  <p:stCondLst>
                                    <p:cond delay="0"/>
                                  </p:stCondLst>
                                  <p:childTnLst>
                                    <p:set>
                                      <p:cBhvr>
                                        <p:cTn id="26" dur="1" fill="hold">
                                          <p:stCondLst>
                                            <p:cond delay="0"/>
                                          </p:stCondLst>
                                        </p:cTn>
                                        <p:tgtEl>
                                          <p:spTgt spid="46"/>
                                        </p:tgtEl>
                                        <p:attrNameLst>
                                          <p:attrName>style.visibility</p:attrName>
                                        </p:attrNameLst>
                                      </p:cBhvr>
                                      <p:to>
                                        <p:strVal val="visible"/>
                                      </p:to>
                                    </p:set>
                                    <p:animEffect transition="in" filter="wipe(up)">
                                      <p:cBhvr>
                                        <p:cTn id="27" dur="500"/>
                                        <p:tgtEl>
                                          <p:spTgt spid="46"/>
                                        </p:tgtEl>
                                      </p:cBhvr>
                                    </p:animEffect>
                                  </p:childTnLst>
                                </p:cTn>
                              </p:par>
                            </p:childTnLst>
                          </p:cTn>
                        </p:par>
                        <p:par>
                          <p:cTn id="28" fill="hold">
                            <p:stCondLst>
                              <p:cond delay="1769"/>
                            </p:stCondLst>
                            <p:childTnLst>
                              <p:par>
                                <p:cTn id="29" presetID="53" presetClass="entr" presetSubtype="16" fill="hold" grpId="0" nodeType="afterEffect">
                                  <p:stCondLst>
                                    <p:cond delay="0"/>
                                  </p:stCondLst>
                                  <p:iterate type="lt">
                                    <p:tmPct val="9000"/>
                                  </p:iterate>
                                  <p:childTnLst>
                                    <p:set>
                                      <p:cBhvr>
                                        <p:cTn id="30" dur="1" fill="hold">
                                          <p:stCondLst>
                                            <p:cond delay="0"/>
                                          </p:stCondLst>
                                        </p:cTn>
                                        <p:tgtEl>
                                          <p:spTgt spid="49"/>
                                        </p:tgtEl>
                                        <p:attrNameLst>
                                          <p:attrName>style.visibility</p:attrName>
                                        </p:attrNameLst>
                                      </p:cBhvr>
                                      <p:to>
                                        <p:strVal val="visible"/>
                                      </p:to>
                                    </p:set>
                                    <p:anim calcmode="lin" valueType="num">
                                      <p:cBhvr>
                                        <p:cTn id="31" dur="500" fill="hold"/>
                                        <p:tgtEl>
                                          <p:spTgt spid="49"/>
                                        </p:tgtEl>
                                        <p:attrNameLst>
                                          <p:attrName>ppt_w</p:attrName>
                                        </p:attrNameLst>
                                      </p:cBhvr>
                                      <p:tavLst>
                                        <p:tav tm="0">
                                          <p:val>
                                            <p:fltVal val="0"/>
                                          </p:val>
                                        </p:tav>
                                        <p:tav tm="100000">
                                          <p:val>
                                            <p:strVal val="#ppt_w"/>
                                          </p:val>
                                        </p:tav>
                                      </p:tavLst>
                                    </p:anim>
                                    <p:anim calcmode="lin" valueType="num">
                                      <p:cBhvr>
                                        <p:cTn id="32" dur="500" fill="hold"/>
                                        <p:tgtEl>
                                          <p:spTgt spid="49"/>
                                        </p:tgtEl>
                                        <p:attrNameLst>
                                          <p:attrName>ppt_h</p:attrName>
                                        </p:attrNameLst>
                                      </p:cBhvr>
                                      <p:tavLst>
                                        <p:tav tm="0">
                                          <p:val>
                                            <p:fltVal val="0"/>
                                          </p:val>
                                        </p:tav>
                                        <p:tav tm="100000">
                                          <p:val>
                                            <p:strVal val="#ppt_h"/>
                                          </p:val>
                                        </p:tav>
                                      </p:tavLst>
                                    </p:anim>
                                    <p:animEffect transition="in" filter="fade">
                                      <p:cBhvr>
                                        <p:cTn id="33" dur="500"/>
                                        <p:tgtEl>
                                          <p:spTgt spid="49"/>
                                        </p:tgtEl>
                                      </p:cBhvr>
                                    </p:animEffect>
                                  </p:childTnLst>
                                </p:cTn>
                              </p:par>
                              <p:par>
                                <p:cTn id="34" presetID="22" presetClass="entr" presetSubtype="1" fill="hold" grpId="0" nodeType="withEffect">
                                  <p:stCondLst>
                                    <p:cond delay="0"/>
                                  </p:stCondLst>
                                  <p:childTnLst>
                                    <p:set>
                                      <p:cBhvr>
                                        <p:cTn id="35" dur="1" fill="hold">
                                          <p:stCondLst>
                                            <p:cond delay="0"/>
                                          </p:stCondLst>
                                        </p:cTn>
                                        <p:tgtEl>
                                          <p:spTgt spid="48"/>
                                        </p:tgtEl>
                                        <p:attrNameLst>
                                          <p:attrName>style.visibility</p:attrName>
                                        </p:attrNameLst>
                                      </p:cBhvr>
                                      <p:to>
                                        <p:strVal val="visible"/>
                                      </p:to>
                                    </p:set>
                                    <p:animEffect transition="in" filter="wipe(up)">
                                      <p:cBhvr>
                                        <p:cTn id="36" dur="500"/>
                                        <p:tgtEl>
                                          <p:spTgt spid="48"/>
                                        </p:tgtEl>
                                      </p:cBhvr>
                                    </p:animEffect>
                                  </p:childTnLst>
                                </p:cTn>
                              </p:par>
                            </p:childTnLst>
                          </p:cTn>
                        </p:par>
                        <p:par>
                          <p:cTn id="37" fill="hold">
                            <p:stCondLst>
                              <p:cond delay="2404"/>
                            </p:stCondLst>
                            <p:childTnLst>
                              <p:par>
                                <p:cTn id="38" presetID="53" presetClass="entr" presetSubtype="16" fill="hold" grpId="0" nodeType="afterEffect">
                                  <p:stCondLst>
                                    <p:cond delay="0"/>
                                  </p:stCondLst>
                                  <p:iterate type="lt">
                                    <p:tmPct val="9000"/>
                                  </p:iterate>
                                  <p:childTnLst>
                                    <p:set>
                                      <p:cBhvr>
                                        <p:cTn id="39" dur="1" fill="hold">
                                          <p:stCondLst>
                                            <p:cond delay="0"/>
                                          </p:stCondLst>
                                        </p:cTn>
                                        <p:tgtEl>
                                          <p:spTgt spid="51"/>
                                        </p:tgtEl>
                                        <p:attrNameLst>
                                          <p:attrName>style.visibility</p:attrName>
                                        </p:attrNameLst>
                                      </p:cBhvr>
                                      <p:to>
                                        <p:strVal val="visible"/>
                                      </p:to>
                                    </p:set>
                                    <p:anim calcmode="lin" valueType="num">
                                      <p:cBhvr>
                                        <p:cTn id="40" dur="500" fill="hold"/>
                                        <p:tgtEl>
                                          <p:spTgt spid="51"/>
                                        </p:tgtEl>
                                        <p:attrNameLst>
                                          <p:attrName>ppt_w</p:attrName>
                                        </p:attrNameLst>
                                      </p:cBhvr>
                                      <p:tavLst>
                                        <p:tav tm="0">
                                          <p:val>
                                            <p:fltVal val="0"/>
                                          </p:val>
                                        </p:tav>
                                        <p:tav tm="100000">
                                          <p:val>
                                            <p:strVal val="#ppt_w"/>
                                          </p:val>
                                        </p:tav>
                                      </p:tavLst>
                                    </p:anim>
                                    <p:anim calcmode="lin" valueType="num">
                                      <p:cBhvr>
                                        <p:cTn id="41" dur="500" fill="hold"/>
                                        <p:tgtEl>
                                          <p:spTgt spid="51"/>
                                        </p:tgtEl>
                                        <p:attrNameLst>
                                          <p:attrName>ppt_h</p:attrName>
                                        </p:attrNameLst>
                                      </p:cBhvr>
                                      <p:tavLst>
                                        <p:tav tm="0">
                                          <p:val>
                                            <p:fltVal val="0"/>
                                          </p:val>
                                        </p:tav>
                                        <p:tav tm="100000">
                                          <p:val>
                                            <p:strVal val="#ppt_h"/>
                                          </p:val>
                                        </p:tav>
                                      </p:tavLst>
                                    </p:anim>
                                    <p:animEffect transition="in" filter="fade">
                                      <p:cBhvr>
                                        <p:cTn id="42" dur="500"/>
                                        <p:tgtEl>
                                          <p:spTgt spid="51"/>
                                        </p:tgtEl>
                                      </p:cBhvr>
                                    </p:animEffect>
                                  </p:childTnLst>
                                </p:cTn>
                              </p:par>
                              <p:par>
                                <p:cTn id="43" presetID="22" presetClass="entr" presetSubtype="1" fill="hold" grpId="0" nodeType="withEffect">
                                  <p:stCondLst>
                                    <p:cond delay="0"/>
                                  </p:stCondLst>
                                  <p:childTnLst>
                                    <p:set>
                                      <p:cBhvr>
                                        <p:cTn id="44" dur="1" fill="hold">
                                          <p:stCondLst>
                                            <p:cond delay="0"/>
                                          </p:stCondLst>
                                        </p:cTn>
                                        <p:tgtEl>
                                          <p:spTgt spid="50"/>
                                        </p:tgtEl>
                                        <p:attrNameLst>
                                          <p:attrName>style.visibility</p:attrName>
                                        </p:attrNameLst>
                                      </p:cBhvr>
                                      <p:to>
                                        <p:strVal val="visible"/>
                                      </p:to>
                                    </p:set>
                                    <p:animEffect transition="in" filter="wipe(up)">
                                      <p:cBhvr>
                                        <p:cTn id="45" dur="5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p:bldP spid="45" grpId="0"/>
      <p:bldP spid="46" grpId="0"/>
      <p:bldP spid="47" grpId="0"/>
      <p:bldP spid="48" grpId="0"/>
      <p:bldP spid="49" grpId="0"/>
      <p:bldP spid="50" grpId="0"/>
      <p:bldP spid="51"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A_图片 8"/>
          <p:cNvPicPr>
            <a:picLocks noChangeAspect="1"/>
          </p:cNvPicPr>
          <p:nvPr>
            <p:custDataLst>
              <p:tags r:id="rId1"/>
            </p:custDataLst>
          </p:nvPr>
        </p:nvPicPr>
        <p:blipFill>
          <a:blip r:embed="rId2" cstate="screen">
            <a:extLst>
              <a:ext uri="{28A0092B-C50C-407E-A947-70E740481C1C}">
                <a14:useLocalDpi xmlns:a14="http://schemas.microsoft.com/office/drawing/2010/main" val="0"/>
              </a:ext>
            </a:extLst>
          </a:blip>
          <a:stretch>
            <a:fillRect/>
          </a:stretch>
        </p:blipFill>
        <p:spPr>
          <a:xfrm>
            <a:off x="7764040" y="3892113"/>
            <a:ext cx="844053" cy="548795"/>
          </a:xfrm>
          <a:prstGeom prst="rect">
            <a:avLst/>
          </a:prstGeom>
        </p:spPr>
      </p:pic>
      <p:sp>
        <p:nvSpPr>
          <p:cNvPr id="3" name="文本框 2"/>
          <p:cNvSpPr txBox="1"/>
          <p:nvPr/>
        </p:nvSpPr>
        <p:spPr>
          <a:xfrm>
            <a:off x="2872582" y="3771900"/>
            <a:ext cx="1498600" cy="1733680"/>
          </a:xfrm>
          <a:prstGeom prst="rect">
            <a:avLst/>
          </a:prstGeom>
          <a:noFill/>
        </p:spPr>
        <p:txBody>
          <a:bodyPr wrap="square" rtlCol="0">
            <a:spAutoFit/>
          </a:bodyPr>
          <a:lstStyle/>
          <a:p>
            <a:pPr algn="ctr"/>
            <a:r>
              <a:rPr lang="zh-CN" altLang="en-US" sz="10665" dirty="0">
                <a:latin typeface="方正苏新诗柳楷简体" panose="02000000000000000000" pitchFamily="2" charset="-122"/>
                <a:ea typeface="方正苏新诗柳楷简体" panose="02000000000000000000" pitchFamily="2" charset="-122"/>
              </a:rPr>
              <a:t>贰</a:t>
            </a:r>
            <a:endParaRPr lang="zh-CN" altLang="en-US" sz="10665" dirty="0">
              <a:latin typeface="方正苏新诗柳楷简体" panose="02000000000000000000" pitchFamily="2" charset="-122"/>
              <a:ea typeface="方正苏新诗柳楷简体" panose="02000000000000000000" pitchFamily="2" charset="-122"/>
            </a:endParaRPr>
          </a:p>
        </p:txBody>
      </p:sp>
      <p:sp>
        <p:nvSpPr>
          <p:cNvPr id="4" name="PA_半闭框 7"/>
          <p:cNvSpPr/>
          <p:nvPr>
            <p:custDataLst>
              <p:tags r:id="rId3"/>
            </p:custDataLst>
          </p:nvPr>
        </p:nvSpPr>
        <p:spPr>
          <a:xfrm>
            <a:off x="4753942" y="4621715"/>
            <a:ext cx="309636" cy="309636"/>
          </a:xfrm>
          <a:prstGeom prst="halfFrame">
            <a:avLst>
              <a:gd name="adj1" fmla="val 5860"/>
              <a:gd name="adj2" fmla="val 586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tx1"/>
              </a:solidFill>
            </a:endParaRPr>
          </a:p>
        </p:txBody>
      </p:sp>
      <p:sp>
        <p:nvSpPr>
          <p:cNvPr id="5" name="PA_半闭框 7"/>
          <p:cNvSpPr/>
          <p:nvPr>
            <p:custDataLst>
              <p:tags r:id="rId4"/>
            </p:custDataLst>
          </p:nvPr>
        </p:nvSpPr>
        <p:spPr>
          <a:xfrm flipH="1" flipV="1">
            <a:off x="8432405" y="5702728"/>
            <a:ext cx="309636" cy="309636"/>
          </a:xfrm>
          <a:prstGeom prst="halfFrame">
            <a:avLst>
              <a:gd name="adj1" fmla="val 5860"/>
              <a:gd name="adj2" fmla="val 586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tx1"/>
              </a:solidFill>
            </a:endParaRPr>
          </a:p>
        </p:txBody>
      </p:sp>
      <p:sp>
        <p:nvSpPr>
          <p:cNvPr id="6" name="文本框 5"/>
          <p:cNvSpPr txBox="1"/>
          <p:nvPr/>
        </p:nvSpPr>
        <p:spPr>
          <a:xfrm>
            <a:off x="5190284" y="4053965"/>
            <a:ext cx="2702679" cy="584775"/>
          </a:xfrm>
          <a:prstGeom prst="rect">
            <a:avLst/>
          </a:prstGeom>
          <a:noFill/>
        </p:spPr>
        <p:txBody>
          <a:bodyPr wrap="square" rtlCol="0">
            <a:spAutoFit/>
          </a:bodyPr>
          <a:lstStyle/>
          <a:p>
            <a:r>
              <a:rPr lang="zh-CN" altLang="en-US" sz="3200" dirty="0">
                <a:latin typeface="方正苏新诗柳楷简体" panose="02000000000000000000" pitchFamily="2" charset="-122"/>
                <a:ea typeface="方正苏新诗柳楷简体" panose="02000000000000000000" pitchFamily="2" charset="-122"/>
              </a:rPr>
              <a:t>工作完成情况</a:t>
            </a:r>
            <a:endParaRPr lang="zh-CN" altLang="en-US" sz="3200" dirty="0">
              <a:latin typeface="方正苏新诗柳楷简体" panose="02000000000000000000" pitchFamily="2" charset="-122"/>
              <a:ea typeface="方正苏新诗柳楷简体" panose="02000000000000000000" pitchFamily="2" charset="-122"/>
            </a:endParaRPr>
          </a:p>
        </p:txBody>
      </p:sp>
      <p:sp>
        <p:nvSpPr>
          <p:cNvPr id="7" name="文本框 6"/>
          <p:cNvSpPr txBox="1"/>
          <p:nvPr/>
        </p:nvSpPr>
        <p:spPr>
          <a:xfrm>
            <a:off x="4908760" y="4595726"/>
            <a:ext cx="3818647" cy="1261820"/>
          </a:xfrm>
          <a:prstGeom prst="rect">
            <a:avLst/>
          </a:prstGeom>
          <a:noFill/>
        </p:spPr>
        <p:txBody>
          <a:bodyPr wrap="square" rtlCol="0">
            <a:spAutoFit/>
          </a:bodyPr>
          <a:lstStyle/>
          <a:p>
            <a:pPr>
              <a:lnSpc>
                <a:spcPct val="120000"/>
              </a:lnSpc>
            </a:pPr>
            <a:r>
              <a:rPr lang="zh-CN" altLang="en-US" sz="2135" dirty="0">
                <a:solidFill>
                  <a:sysClr val="windowText" lastClr="000000"/>
                </a:solidFill>
                <a:latin typeface="方正苏新诗柳楷简体" panose="02000000000000000000" pitchFamily="2" charset="-122"/>
                <a:ea typeface="方正苏新诗柳楷简体" panose="02000000000000000000" pitchFamily="2" charset="-122"/>
              </a:rPr>
              <a:t>此</a:t>
            </a:r>
            <a:r>
              <a:rPr lang="zh-CN" altLang="en-US" sz="1400" dirty="0">
                <a:solidFill>
                  <a:schemeClr val="tx1">
                    <a:lumMod val="65000"/>
                    <a:lumOff val="35000"/>
                  </a:schemeClr>
                </a:solidFill>
                <a:latin typeface="方正苏新诗柳楷简体" panose="02000000000000000000" pitchFamily="2" charset="-122"/>
                <a:ea typeface="方正苏新诗柳楷简体" panose="02000000000000000000" pitchFamily="2" charset="-122"/>
              </a:rPr>
              <a:t>处添加详细文本描述，建议与标题相关并符合整体语言风格，语言描述尽量简洁生动。尽量将每页幻灯片的字数控制在</a:t>
            </a:r>
            <a:r>
              <a:rPr lang="en-US" altLang="zh-CN" sz="1400" dirty="0">
                <a:solidFill>
                  <a:schemeClr val="tx1">
                    <a:lumMod val="65000"/>
                    <a:lumOff val="35000"/>
                  </a:schemeClr>
                </a:solidFill>
                <a:latin typeface="方正苏新诗柳楷简体" panose="02000000000000000000" pitchFamily="2" charset="-122"/>
                <a:ea typeface="方正苏新诗柳楷简体" panose="02000000000000000000" pitchFamily="2" charset="-122"/>
              </a:rPr>
              <a:t>200</a:t>
            </a:r>
            <a:r>
              <a:rPr lang="zh-CN" altLang="en-US" sz="1400" dirty="0">
                <a:solidFill>
                  <a:schemeClr val="tx1">
                    <a:lumMod val="65000"/>
                    <a:lumOff val="35000"/>
                  </a:schemeClr>
                </a:solidFill>
                <a:latin typeface="方正苏新诗柳楷简体" panose="02000000000000000000" pitchFamily="2" charset="-122"/>
                <a:ea typeface="方正苏新诗柳楷简体" panose="02000000000000000000" pitchFamily="2" charset="-122"/>
              </a:rPr>
              <a:t>字以内，据统计每页幻灯片的最好控制在</a:t>
            </a:r>
            <a:r>
              <a:rPr lang="en-US" altLang="zh-CN" sz="1400" dirty="0">
                <a:solidFill>
                  <a:schemeClr val="tx1">
                    <a:lumMod val="65000"/>
                    <a:lumOff val="35000"/>
                  </a:schemeClr>
                </a:solidFill>
                <a:latin typeface="方正苏新诗柳楷简体" panose="02000000000000000000" pitchFamily="2" charset="-122"/>
                <a:ea typeface="方正苏新诗柳楷简体" panose="02000000000000000000" pitchFamily="2" charset="-122"/>
              </a:rPr>
              <a:t>5</a:t>
            </a:r>
            <a:r>
              <a:rPr lang="zh-CN" altLang="en-US" sz="1400" dirty="0">
                <a:solidFill>
                  <a:schemeClr val="tx1">
                    <a:lumMod val="65000"/>
                    <a:lumOff val="35000"/>
                  </a:schemeClr>
                </a:solidFill>
                <a:latin typeface="方正苏新诗柳楷简体" panose="02000000000000000000" pitchFamily="2" charset="-122"/>
                <a:ea typeface="方正苏新诗柳楷简体" panose="02000000000000000000" pitchFamily="2" charset="-122"/>
              </a:rPr>
              <a:t>分钟之内。</a:t>
            </a:r>
            <a:endParaRPr lang="zh-CN" altLang="en-US" sz="1400" dirty="0">
              <a:solidFill>
                <a:schemeClr val="tx1">
                  <a:lumMod val="65000"/>
                  <a:lumOff val="35000"/>
                </a:schemeClr>
              </a:solidFill>
              <a:latin typeface="方正苏新诗柳楷简体" panose="02000000000000000000" pitchFamily="2" charset="-122"/>
              <a:ea typeface="方正苏新诗柳楷简体" panose="02000000000000000000"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900" advClick="0" advTm="5000">
        <p14:warp dir="in"/>
      </p:transition>
    </mc:Choice>
    <mc:Fallback>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8" presetClass="entr" presetSubtype="0" accel="50000" fill="hold" grpId="0" nodeType="afterEffect">
                                  <p:stCondLst>
                                    <p:cond delay="0"/>
                                  </p:stCondLst>
                                  <p:iterate type="lt">
                                    <p:tmPct val="50000"/>
                                  </p:iterate>
                                  <p:childTnLst>
                                    <p:set>
                                      <p:cBhvr>
                                        <p:cTn id="6" dur="1" fill="hold">
                                          <p:stCondLst>
                                            <p:cond delay="0"/>
                                          </p:stCondLst>
                                        </p:cTn>
                                        <p:tgtEl>
                                          <p:spTgt spid="3"/>
                                        </p:tgtEl>
                                        <p:attrNameLst>
                                          <p:attrName>style.visibility</p:attrName>
                                        </p:attrNameLst>
                                      </p:cBhvr>
                                      <p:to>
                                        <p:strVal val="visible"/>
                                      </p:to>
                                    </p:set>
                                    <p:set>
                                      <p:cBhvr>
                                        <p:cTn id="7" dur="341" fill="hold">
                                          <p:stCondLst>
                                            <p:cond delay="0"/>
                                          </p:stCondLst>
                                        </p:cTn>
                                        <p:tgtEl>
                                          <p:spTgt spid="3"/>
                                        </p:tgtEl>
                                        <p:attrNameLst>
                                          <p:attrName>style.rotation</p:attrName>
                                        </p:attrNameLst>
                                      </p:cBhvr>
                                      <p:to>
                                        <p:strVal val="-45.0"/>
                                      </p:to>
                                    </p:set>
                                    <p:anim calcmode="lin" valueType="num">
                                      <p:cBhvr>
                                        <p:cTn id="8" dur="341" fill="hold">
                                          <p:stCondLst>
                                            <p:cond delay="341"/>
                                          </p:stCondLst>
                                        </p:cTn>
                                        <p:tgtEl>
                                          <p:spTgt spid="3"/>
                                        </p:tgtEl>
                                        <p:attrNameLst>
                                          <p:attrName>style.rotation</p:attrName>
                                        </p:attrNameLst>
                                      </p:cBhvr>
                                      <p:tavLst>
                                        <p:tav tm="0">
                                          <p:val>
                                            <p:fltVal val="-45"/>
                                          </p:val>
                                        </p:tav>
                                        <p:tav tm="69900">
                                          <p:val>
                                            <p:fltVal val="45"/>
                                          </p:val>
                                        </p:tav>
                                        <p:tav tm="100000">
                                          <p:val>
                                            <p:fltVal val="0"/>
                                          </p:val>
                                        </p:tav>
                                      </p:tavLst>
                                    </p:anim>
                                    <p:anim calcmode="lin" valueType="num">
                                      <p:cBhvr>
                                        <p:cTn id="9" dur="341" fill="hold">
                                          <p:stCondLst>
                                            <p:cond delay="0"/>
                                          </p:stCondLst>
                                        </p:cTn>
                                        <p:tgtEl>
                                          <p:spTgt spid="3"/>
                                        </p:tgtEl>
                                        <p:attrNameLst>
                                          <p:attrName>ppt_y</p:attrName>
                                        </p:attrNameLst>
                                      </p:cBhvr>
                                      <p:tavLst>
                                        <p:tav tm="0">
                                          <p:val>
                                            <p:strVal val="#ppt_y-1"/>
                                          </p:val>
                                        </p:tav>
                                        <p:tav tm="100000">
                                          <p:val>
                                            <p:strVal val="#ppt_y-(0.354*#ppt_w-0.172*#ppt_h)"/>
                                          </p:val>
                                        </p:tav>
                                      </p:tavLst>
                                    </p:anim>
                                    <p:anim calcmode="lin" valueType="num">
                                      <p:cBhvr>
                                        <p:cTn id="10" dur="117" decel="50000" autoRev="1" fill="hold">
                                          <p:stCondLst>
                                            <p:cond delay="341"/>
                                          </p:stCondLst>
                                        </p:cTn>
                                        <p:tgtEl>
                                          <p:spTgt spid="3"/>
                                        </p:tgtEl>
                                        <p:attrNameLst>
                                          <p:attrName>ppt_y</p:attrName>
                                        </p:attrNameLst>
                                      </p:cBhvr>
                                      <p:tavLst>
                                        <p:tav tm="0">
                                          <p:val>
                                            <p:strVal val="#ppt_y-(0.354*#ppt_w-0.172*#ppt_h)"/>
                                          </p:val>
                                        </p:tav>
                                        <p:tav tm="100000">
                                          <p:val>
                                            <p:strVal val="#ppt_y-(0.354*#ppt_w-0.172*#ppt_h)-#ppt_h/2"/>
                                          </p:val>
                                        </p:tav>
                                      </p:tavLst>
                                    </p:anim>
                                    <p:anim calcmode="lin" valueType="num">
                                      <p:cBhvr>
                                        <p:cTn id="11" dur="102" fill="hold">
                                          <p:stCondLst>
                                            <p:cond delay="648"/>
                                          </p:stCondLst>
                                        </p:cTn>
                                        <p:tgtEl>
                                          <p:spTgt spid="3"/>
                                        </p:tgtEl>
                                        <p:attrNameLst>
                                          <p:attrName>ppt_y</p:attrName>
                                        </p:attrNameLst>
                                      </p:cBhvr>
                                      <p:tavLst>
                                        <p:tav tm="0">
                                          <p:val>
                                            <p:strVal val="#ppt_y-(0.354*#ppt_w-0.172*#ppt_h)"/>
                                          </p:val>
                                        </p:tav>
                                        <p:tav tm="100000">
                                          <p:val>
                                            <p:strVal val="#ppt_y"/>
                                          </p:val>
                                        </p:tav>
                                      </p:tavLst>
                                    </p:anim>
                                  </p:childTnLst>
                                </p:cTn>
                              </p:par>
                            </p:childTnLst>
                          </p:cTn>
                        </p:par>
                        <p:par>
                          <p:cTn id="12" fill="hold">
                            <p:stCondLst>
                              <p:cond delay="750"/>
                            </p:stCondLst>
                            <p:childTnLst>
                              <p:par>
                                <p:cTn id="13" presetID="42" presetClass="entr" presetSubtype="0" fill="hold" nodeType="after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fade">
                                      <p:cBhvr>
                                        <p:cTn id="15" dur="1000"/>
                                        <p:tgtEl>
                                          <p:spTgt spid="2"/>
                                        </p:tgtEl>
                                      </p:cBhvr>
                                    </p:animEffect>
                                    <p:anim calcmode="lin" valueType="num">
                                      <p:cBhvr>
                                        <p:cTn id="16" dur="1000" fill="hold"/>
                                        <p:tgtEl>
                                          <p:spTgt spid="2"/>
                                        </p:tgtEl>
                                        <p:attrNameLst>
                                          <p:attrName>ppt_x</p:attrName>
                                        </p:attrNameLst>
                                      </p:cBhvr>
                                      <p:tavLst>
                                        <p:tav tm="0">
                                          <p:val>
                                            <p:strVal val="#ppt_x"/>
                                          </p:val>
                                        </p:tav>
                                        <p:tav tm="100000">
                                          <p:val>
                                            <p:strVal val="#ppt_x"/>
                                          </p:val>
                                        </p:tav>
                                      </p:tavLst>
                                    </p:anim>
                                    <p:anim calcmode="lin" valueType="num">
                                      <p:cBhvr>
                                        <p:cTn id="17" dur="1000" fill="hold"/>
                                        <p:tgtEl>
                                          <p:spTgt spid="2"/>
                                        </p:tgtEl>
                                        <p:attrNameLst>
                                          <p:attrName>ppt_y</p:attrName>
                                        </p:attrNameLst>
                                      </p:cBhvr>
                                      <p:tavLst>
                                        <p:tav tm="0">
                                          <p:val>
                                            <p:strVal val="#ppt_y+.1"/>
                                          </p:val>
                                        </p:tav>
                                        <p:tav tm="100000">
                                          <p:val>
                                            <p:strVal val="#ppt_y"/>
                                          </p:val>
                                        </p:tav>
                                      </p:tavLst>
                                    </p:anim>
                                  </p:childTnLst>
                                </p:cTn>
                              </p:par>
                              <p:par>
                                <p:cTn id="18" presetID="41" presetClass="entr" presetSubtype="0" fill="hold" grpId="0" nodeType="withEffect">
                                  <p:stCondLst>
                                    <p:cond delay="250"/>
                                  </p:stCondLst>
                                  <p:iterate type="lt">
                                    <p:tmPct val="10000"/>
                                  </p:iterate>
                                  <p:childTnLst>
                                    <p:set>
                                      <p:cBhvr>
                                        <p:cTn id="19" dur="1" fill="hold">
                                          <p:stCondLst>
                                            <p:cond delay="0"/>
                                          </p:stCondLst>
                                        </p:cTn>
                                        <p:tgtEl>
                                          <p:spTgt spid="6"/>
                                        </p:tgtEl>
                                        <p:attrNameLst>
                                          <p:attrName>style.visibility</p:attrName>
                                        </p:attrNameLst>
                                      </p:cBhvr>
                                      <p:to>
                                        <p:strVal val="visible"/>
                                      </p:to>
                                    </p:set>
                                    <p:anim calcmode="lin" valueType="num">
                                      <p:cBhvr>
                                        <p:cTn id="20" dur="50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21" dur="500" fill="hold"/>
                                        <p:tgtEl>
                                          <p:spTgt spid="6"/>
                                        </p:tgtEl>
                                        <p:attrNameLst>
                                          <p:attrName>ppt_y</p:attrName>
                                        </p:attrNameLst>
                                      </p:cBhvr>
                                      <p:tavLst>
                                        <p:tav tm="0">
                                          <p:val>
                                            <p:strVal val="#ppt_y"/>
                                          </p:val>
                                        </p:tav>
                                        <p:tav tm="100000">
                                          <p:val>
                                            <p:strVal val="#ppt_y"/>
                                          </p:val>
                                        </p:tav>
                                      </p:tavLst>
                                    </p:anim>
                                    <p:anim calcmode="lin" valueType="num">
                                      <p:cBhvr>
                                        <p:cTn id="22" dur="50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23" dur="500" fill="hold"/>
                                        <p:tgtEl>
                                          <p:spTgt spid="6"/>
                                        </p:tgtEl>
                                        <p:attrNameLst>
                                          <p:attrName>ppt_w</p:attrName>
                                        </p:attrNameLst>
                                      </p:cBhvr>
                                      <p:tavLst>
                                        <p:tav tm="0">
                                          <p:val>
                                            <p:strVal val="#ppt_w/10"/>
                                          </p:val>
                                        </p:tav>
                                        <p:tav tm="50000">
                                          <p:val>
                                            <p:strVal val="#ppt_w+.01"/>
                                          </p:val>
                                        </p:tav>
                                        <p:tav tm="100000">
                                          <p:val>
                                            <p:strVal val="#ppt_w"/>
                                          </p:val>
                                        </p:tav>
                                      </p:tavLst>
                                    </p:anim>
                                    <p:animEffect transition="in" filter="fade">
                                      <p:cBhvr>
                                        <p:cTn id="24" dur="500" tmFilter="0,0; .5, 1; 1, 1"/>
                                        <p:tgtEl>
                                          <p:spTgt spid="6"/>
                                        </p:tgtEl>
                                      </p:cBhvr>
                                    </p:animEffect>
                                  </p:childTnLst>
                                </p:cTn>
                              </p:par>
                            </p:childTnLst>
                          </p:cTn>
                        </p:par>
                        <p:par>
                          <p:cTn id="25" fill="hold">
                            <p:stCondLst>
                              <p:cond delay="1750"/>
                            </p:stCondLst>
                            <p:childTnLst>
                              <p:par>
                                <p:cTn id="26" presetID="12" presetClass="entr" presetSubtype="8" fill="hold" grpId="0" nodeType="afterEffect">
                                  <p:stCondLst>
                                    <p:cond delay="0"/>
                                  </p:stCondLst>
                                  <p:childTnLst>
                                    <p:set>
                                      <p:cBhvr>
                                        <p:cTn id="27" dur="1" fill="hold">
                                          <p:stCondLst>
                                            <p:cond delay="0"/>
                                          </p:stCondLst>
                                        </p:cTn>
                                        <p:tgtEl>
                                          <p:spTgt spid="5"/>
                                        </p:tgtEl>
                                        <p:attrNameLst>
                                          <p:attrName>style.visibility</p:attrName>
                                        </p:attrNameLst>
                                      </p:cBhvr>
                                      <p:to>
                                        <p:strVal val="visible"/>
                                      </p:to>
                                    </p:set>
                                    <p:anim calcmode="lin" valueType="num">
                                      <p:cBhvr additive="base">
                                        <p:cTn id="28" dur="500"/>
                                        <p:tgtEl>
                                          <p:spTgt spid="5"/>
                                        </p:tgtEl>
                                        <p:attrNameLst>
                                          <p:attrName>ppt_x</p:attrName>
                                        </p:attrNameLst>
                                      </p:cBhvr>
                                      <p:tavLst>
                                        <p:tav tm="0">
                                          <p:val>
                                            <p:strVal val="#ppt_x-#ppt_w*1.125000"/>
                                          </p:val>
                                        </p:tav>
                                        <p:tav tm="100000">
                                          <p:val>
                                            <p:strVal val="#ppt_x"/>
                                          </p:val>
                                        </p:tav>
                                      </p:tavLst>
                                    </p:anim>
                                    <p:animEffect transition="in" filter="wipe(right)">
                                      <p:cBhvr>
                                        <p:cTn id="29" dur="500"/>
                                        <p:tgtEl>
                                          <p:spTgt spid="5"/>
                                        </p:tgtEl>
                                      </p:cBhvr>
                                    </p:animEffect>
                                  </p:childTnLst>
                                </p:cTn>
                              </p:par>
                              <p:par>
                                <p:cTn id="30" presetID="12" presetClass="entr" presetSubtype="2" fill="hold" grpId="0" nodeType="withEffect">
                                  <p:stCondLst>
                                    <p:cond delay="0"/>
                                  </p:stCondLst>
                                  <p:childTnLst>
                                    <p:set>
                                      <p:cBhvr>
                                        <p:cTn id="31" dur="1" fill="hold">
                                          <p:stCondLst>
                                            <p:cond delay="0"/>
                                          </p:stCondLst>
                                        </p:cTn>
                                        <p:tgtEl>
                                          <p:spTgt spid="4"/>
                                        </p:tgtEl>
                                        <p:attrNameLst>
                                          <p:attrName>style.visibility</p:attrName>
                                        </p:attrNameLst>
                                      </p:cBhvr>
                                      <p:to>
                                        <p:strVal val="visible"/>
                                      </p:to>
                                    </p:set>
                                    <p:anim calcmode="lin" valueType="num">
                                      <p:cBhvr additive="base">
                                        <p:cTn id="32" dur="500"/>
                                        <p:tgtEl>
                                          <p:spTgt spid="4"/>
                                        </p:tgtEl>
                                        <p:attrNameLst>
                                          <p:attrName>ppt_x</p:attrName>
                                        </p:attrNameLst>
                                      </p:cBhvr>
                                      <p:tavLst>
                                        <p:tav tm="0">
                                          <p:val>
                                            <p:strVal val="#ppt_x+#ppt_w*1.125000"/>
                                          </p:val>
                                        </p:tav>
                                        <p:tav tm="100000">
                                          <p:val>
                                            <p:strVal val="#ppt_x"/>
                                          </p:val>
                                        </p:tav>
                                      </p:tavLst>
                                    </p:anim>
                                    <p:animEffect transition="in" filter="wipe(left)">
                                      <p:cBhvr>
                                        <p:cTn id="33" dur="500"/>
                                        <p:tgtEl>
                                          <p:spTgt spid="4"/>
                                        </p:tgtEl>
                                      </p:cBhvr>
                                    </p:animEffect>
                                  </p:childTnLst>
                                </p:cTn>
                              </p:par>
                            </p:childTnLst>
                          </p:cTn>
                        </p:par>
                        <p:par>
                          <p:cTn id="34" fill="hold">
                            <p:stCondLst>
                              <p:cond delay="2250"/>
                            </p:stCondLst>
                            <p:childTnLst>
                              <p:par>
                                <p:cTn id="35" presetID="21" presetClass="entr" presetSubtype="2" fill="hold" grpId="0" nodeType="afterEffect">
                                  <p:stCondLst>
                                    <p:cond delay="0"/>
                                  </p:stCondLst>
                                  <p:childTnLst>
                                    <p:set>
                                      <p:cBhvr>
                                        <p:cTn id="36" dur="1" fill="hold">
                                          <p:stCondLst>
                                            <p:cond delay="0"/>
                                          </p:stCondLst>
                                        </p:cTn>
                                        <p:tgtEl>
                                          <p:spTgt spid="7"/>
                                        </p:tgtEl>
                                        <p:attrNameLst>
                                          <p:attrName>style.visibility</p:attrName>
                                        </p:attrNameLst>
                                      </p:cBhvr>
                                      <p:to>
                                        <p:strVal val="visible"/>
                                      </p:to>
                                    </p:set>
                                    <p:animEffect transition="in" filter="wheel(2)">
                                      <p:cBhvr>
                                        <p:cTn id="3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animBg="1"/>
      <p:bldP spid="5" grpId="0" animBg="1"/>
      <p:bldP spid="6" grpId="0"/>
      <p:bldP spid="7"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6"/>
          <p:cNvSpPr>
            <a:spLocks noEditPoints="1"/>
          </p:cNvSpPr>
          <p:nvPr/>
        </p:nvSpPr>
        <p:spPr bwMode="auto">
          <a:xfrm>
            <a:off x="2572555" y="1727202"/>
            <a:ext cx="2023935" cy="2022957"/>
          </a:xfrm>
          <a:custGeom>
            <a:avLst/>
            <a:gdLst>
              <a:gd name="T0" fmla="*/ 421 w 421"/>
              <a:gd name="T1" fmla="*/ 229 h 421"/>
              <a:gd name="T2" fmla="*/ 398 w 421"/>
              <a:gd name="T3" fmla="*/ 188 h 421"/>
              <a:gd name="T4" fmla="*/ 367 w 421"/>
              <a:gd name="T5" fmla="*/ 146 h 421"/>
              <a:gd name="T6" fmla="*/ 402 w 421"/>
              <a:gd name="T7" fmla="*/ 122 h 421"/>
              <a:gd name="T8" fmla="*/ 361 w 421"/>
              <a:gd name="T9" fmla="*/ 97 h 421"/>
              <a:gd name="T10" fmla="*/ 314 w 421"/>
              <a:gd name="T11" fmla="*/ 77 h 421"/>
              <a:gd name="T12" fmla="*/ 332 w 421"/>
              <a:gd name="T13" fmla="*/ 38 h 421"/>
              <a:gd name="T14" fmla="*/ 285 w 421"/>
              <a:gd name="T15" fmla="*/ 37 h 421"/>
              <a:gd name="T16" fmla="*/ 233 w 421"/>
              <a:gd name="T17" fmla="*/ 43 h 421"/>
              <a:gd name="T18" fmla="*/ 229 w 421"/>
              <a:gd name="T19" fmla="*/ 0 h 421"/>
              <a:gd name="T20" fmla="*/ 188 w 421"/>
              <a:gd name="T21" fmla="*/ 23 h 421"/>
              <a:gd name="T22" fmla="*/ 146 w 421"/>
              <a:gd name="T23" fmla="*/ 54 h 421"/>
              <a:gd name="T24" fmla="*/ 122 w 421"/>
              <a:gd name="T25" fmla="*/ 19 h 421"/>
              <a:gd name="T26" fmla="*/ 98 w 421"/>
              <a:gd name="T27" fmla="*/ 60 h 421"/>
              <a:gd name="T28" fmla="*/ 77 w 421"/>
              <a:gd name="T29" fmla="*/ 107 h 421"/>
              <a:gd name="T30" fmla="*/ 38 w 421"/>
              <a:gd name="T31" fmla="*/ 89 h 421"/>
              <a:gd name="T32" fmla="*/ 37 w 421"/>
              <a:gd name="T33" fmla="*/ 136 h 421"/>
              <a:gd name="T34" fmla="*/ 43 w 421"/>
              <a:gd name="T35" fmla="*/ 188 h 421"/>
              <a:gd name="T36" fmla="*/ 0 w 421"/>
              <a:gd name="T37" fmla="*/ 192 h 421"/>
              <a:gd name="T38" fmla="*/ 24 w 421"/>
              <a:gd name="T39" fmla="*/ 233 h 421"/>
              <a:gd name="T40" fmla="*/ 54 w 421"/>
              <a:gd name="T41" fmla="*/ 274 h 421"/>
              <a:gd name="T42" fmla="*/ 19 w 421"/>
              <a:gd name="T43" fmla="*/ 299 h 421"/>
              <a:gd name="T44" fmla="*/ 60 w 421"/>
              <a:gd name="T45" fmla="*/ 323 h 421"/>
              <a:gd name="T46" fmla="*/ 107 w 421"/>
              <a:gd name="T47" fmla="*/ 344 h 421"/>
              <a:gd name="T48" fmla="*/ 89 w 421"/>
              <a:gd name="T49" fmla="*/ 383 h 421"/>
              <a:gd name="T50" fmla="*/ 137 w 421"/>
              <a:gd name="T51" fmla="*/ 384 h 421"/>
              <a:gd name="T52" fmla="*/ 188 w 421"/>
              <a:gd name="T53" fmla="*/ 378 h 421"/>
              <a:gd name="T54" fmla="*/ 192 w 421"/>
              <a:gd name="T55" fmla="*/ 421 h 421"/>
              <a:gd name="T56" fmla="*/ 233 w 421"/>
              <a:gd name="T57" fmla="*/ 397 h 421"/>
              <a:gd name="T58" fmla="*/ 275 w 421"/>
              <a:gd name="T59" fmla="*/ 367 h 421"/>
              <a:gd name="T60" fmla="*/ 299 w 421"/>
              <a:gd name="T61" fmla="*/ 402 h 421"/>
              <a:gd name="T62" fmla="*/ 324 w 421"/>
              <a:gd name="T63" fmla="*/ 361 h 421"/>
              <a:gd name="T64" fmla="*/ 344 w 421"/>
              <a:gd name="T65" fmla="*/ 314 h 421"/>
              <a:gd name="T66" fmla="*/ 383 w 421"/>
              <a:gd name="T67" fmla="*/ 332 h 421"/>
              <a:gd name="T68" fmla="*/ 384 w 421"/>
              <a:gd name="T69" fmla="*/ 284 h 421"/>
              <a:gd name="T70" fmla="*/ 378 w 421"/>
              <a:gd name="T71" fmla="*/ 233 h 421"/>
              <a:gd name="T72" fmla="*/ 211 w 421"/>
              <a:gd name="T73" fmla="*/ 236 h 421"/>
              <a:gd name="T74" fmla="*/ 211 w 421"/>
              <a:gd name="T75" fmla="*/ 185 h 421"/>
              <a:gd name="T76" fmla="*/ 211 w 421"/>
              <a:gd name="T77" fmla="*/ 236 h 4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421" h="421">
                <a:moveTo>
                  <a:pt x="398" y="233"/>
                </a:moveTo>
                <a:cubicBezTo>
                  <a:pt x="421" y="229"/>
                  <a:pt x="421" y="229"/>
                  <a:pt x="421" y="229"/>
                </a:cubicBezTo>
                <a:cubicBezTo>
                  <a:pt x="421" y="192"/>
                  <a:pt x="421" y="192"/>
                  <a:pt x="421" y="192"/>
                </a:cubicBezTo>
                <a:cubicBezTo>
                  <a:pt x="398" y="188"/>
                  <a:pt x="398" y="188"/>
                  <a:pt x="398" y="188"/>
                </a:cubicBezTo>
                <a:cubicBezTo>
                  <a:pt x="378" y="188"/>
                  <a:pt x="378" y="188"/>
                  <a:pt x="378" y="188"/>
                </a:cubicBezTo>
                <a:cubicBezTo>
                  <a:pt x="376" y="173"/>
                  <a:pt x="372" y="159"/>
                  <a:pt x="367" y="146"/>
                </a:cubicBezTo>
                <a:cubicBezTo>
                  <a:pt x="384" y="136"/>
                  <a:pt x="384" y="136"/>
                  <a:pt x="384" y="136"/>
                </a:cubicBezTo>
                <a:cubicBezTo>
                  <a:pt x="402" y="122"/>
                  <a:pt x="402" y="122"/>
                  <a:pt x="402" y="122"/>
                </a:cubicBezTo>
                <a:cubicBezTo>
                  <a:pt x="383" y="89"/>
                  <a:pt x="383" y="89"/>
                  <a:pt x="383" y="89"/>
                </a:cubicBezTo>
                <a:cubicBezTo>
                  <a:pt x="361" y="97"/>
                  <a:pt x="361" y="97"/>
                  <a:pt x="361" y="97"/>
                </a:cubicBezTo>
                <a:cubicBezTo>
                  <a:pt x="344" y="107"/>
                  <a:pt x="344" y="107"/>
                  <a:pt x="344" y="107"/>
                </a:cubicBezTo>
                <a:cubicBezTo>
                  <a:pt x="336" y="96"/>
                  <a:pt x="325" y="85"/>
                  <a:pt x="314" y="77"/>
                </a:cubicBezTo>
                <a:cubicBezTo>
                  <a:pt x="324" y="60"/>
                  <a:pt x="324" y="60"/>
                  <a:pt x="324" y="60"/>
                </a:cubicBezTo>
                <a:cubicBezTo>
                  <a:pt x="332" y="38"/>
                  <a:pt x="332" y="38"/>
                  <a:pt x="332" y="38"/>
                </a:cubicBezTo>
                <a:cubicBezTo>
                  <a:pt x="299" y="19"/>
                  <a:pt x="299" y="19"/>
                  <a:pt x="299" y="19"/>
                </a:cubicBezTo>
                <a:cubicBezTo>
                  <a:pt x="285" y="37"/>
                  <a:pt x="285" y="37"/>
                  <a:pt x="285" y="37"/>
                </a:cubicBezTo>
                <a:cubicBezTo>
                  <a:pt x="275" y="54"/>
                  <a:pt x="275" y="54"/>
                  <a:pt x="275" y="54"/>
                </a:cubicBezTo>
                <a:cubicBezTo>
                  <a:pt x="262" y="49"/>
                  <a:pt x="248" y="45"/>
                  <a:pt x="233" y="43"/>
                </a:cubicBezTo>
                <a:cubicBezTo>
                  <a:pt x="233" y="23"/>
                  <a:pt x="233" y="23"/>
                  <a:pt x="233" y="23"/>
                </a:cubicBezTo>
                <a:cubicBezTo>
                  <a:pt x="229" y="0"/>
                  <a:pt x="229" y="0"/>
                  <a:pt x="229" y="0"/>
                </a:cubicBezTo>
                <a:cubicBezTo>
                  <a:pt x="192" y="0"/>
                  <a:pt x="192" y="0"/>
                  <a:pt x="192" y="0"/>
                </a:cubicBezTo>
                <a:cubicBezTo>
                  <a:pt x="188" y="23"/>
                  <a:pt x="188" y="23"/>
                  <a:pt x="188" y="23"/>
                </a:cubicBezTo>
                <a:cubicBezTo>
                  <a:pt x="188" y="43"/>
                  <a:pt x="188" y="43"/>
                  <a:pt x="188" y="43"/>
                </a:cubicBezTo>
                <a:cubicBezTo>
                  <a:pt x="173" y="45"/>
                  <a:pt x="160" y="49"/>
                  <a:pt x="146" y="54"/>
                </a:cubicBezTo>
                <a:cubicBezTo>
                  <a:pt x="137" y="37"/>
                  <a:pt x="137" y="37"/>
                  <a:pt x="137" y="37"/>
                </a:cubicBezTo>
                <a:cubicBezTo>
                  <a:pt x="122" y="19"/>
                  <a:pt x="122" y="19"/>
                  <a:pt x="122" y="19"/>
                </a:cubicBezTo>
                <a:cubicBezTo>
                  <a:pt x="89" y="38"/>
                  <a:pt x="89" y="38"/>
                  <a:pt x="89" y="38"/>
                </a:cubicBezTo>
                <a:cubicBezTo>
                  <a:pt x="98" y="60"/>
                  <a:pt x="98" y="60"/>
                  <a:pt x="98" y="60"/>
                </a:cubicBezTo>
                <a:cubicBezTo>
                  <a:pt x="107" y="77"/>
                  <a:pt x="107" y="77"/>
                  <a:pt x="107" y="77"/>
                </a:cubicBezTo>
                <a:cubicBezTo>
                  <a:pt x="96" y="85"/>
                  <a:pt x="86" y="96"/>
                  <a:pt x="77" y="107"/>
                </a:cubicBezTo>
                <a:cubicBezTo>
                  <a:pt x="60" y="97"/>
                  <a:pt x="60" y="97"/>
                  <a:pt x="60" y="97"/>
                </a:cubicBezTo>
                <a:cubicBezTo>
                  <a:pt x="38" y="89"/>
                  <a:pt x="38" y="89"/>
                  <a:pt x="38" y="89"/>
                </a:cubicBezTo>
                <a:cubicBezTo>
                  <a:pt x="19" y="122"/>
                  <a:pt x="19" y="122"/>
                  <a:pt x="19" y="122"/>
                </a:cubicBezTo>
                <a:cubicBezTo>
                  <a:pt x="37" y="136"/>
                  <a:pt x="37" y="136"/>
                  <a:pt x="37" y="136"/>
                </a:cubicBezTo>
                <a:cubicBezTo>
                  <a:pt x="54" y="146"/>
                  <a:pt x="54" y="146"/>
                  <a:pt x="54" y="146"/>
                </a:cubicBezTo>
                <a:cubicBezTo>
                  <a:pt x="49" y="159"/>
                  <a:pt x="45" y="173"/>
                  <a:pt x="43" y="188"/>
                </a:cubicBezTo>
                <a:cubicBezTo>
                  <a:pt x="24" y="188"/>
                  <a:pt x="24" y="188"/>
                  <a:pt x="24" y="188"/>
                </a:cubicBezTo>
                <a:cubicBezTo>
                  <a:pt x="0" y="192"/>
                  <a:pt x="0" y="192"/>
                  <a:pt x="0" y="192"/>
                </a:cubicBezTo>
                <a:cubicBezTo>
                  <a:pt x="0" y="229"/>
                  <a:pt x="0" y="229"/>
                  <a:pt x="0" y="229"/>
                </a:cubicBezTo>
                <a:cubicBezTo>
                  <a:pt x="24" y="233"/>
                  <a:pt x="24" y="233"/>
                  <a:pt x="24" y="233"/>
                </a:cubicBezTo>
                <a:cubicBezTo>
                  <a:pt x="43" y="233"/>
                  <a:pt x="43" y="233"/>
                  <a:pt x="43" y="233"/>
                </a:cubicBezTo>
                <a:cubicBezTo>
                  <a:pt x="45" y="247"/>
                  <a:pt x="49" y="261"/>
                  <a:pt x="54" y="274"/>
                </a:cubicBezTo>
                <a:cubicBezTo>
                  <a:pt x="37" y="284"/>
                  <a:pt x="37" y="284"/>
                  <a:pt x="37" y="284"/>
                </a:cubicBezTo>
                <a:cubicBezTo>
                  <a:pt x="19" y="299"/>
                  <a:pt x="19" y="299"/>
                  <a:pt x="19" y="299"/>
                </a:cubicBezTo>
                <a:cubicBezTo>
                  <a:pt x="38" y="332"/>
                  <a:pt x="38" y="332"/>
                  <a:pt x="38" y="332"/>
                </a:cubicBezTo>
                <a:cubicBezTo>
                  <a:pt x="60" y="323"/>
                  <a:pt x="60" y="323"/>
                  <a:pt x="60" y="323"/>
                </a:cubicBezTo>
                <a:cubicBezTo>
                  <a:pt x="77" y="314"/>
                  <a:pt x="77" y="314"/>
                  <a:pt x="77" y="314"/>
                </a:cubicBezTo>
                <a:cubicBezTo>
                  <a:pt x="86" y="325"/>
                  <a:pt x="96" y="335"/>
                  <a:pt x="107" y="344"/>
                </a:cubicBezTo>
                <a:cubicBezTo>
                  <a:pt x="98" y="361"/>
                  <a:pt x="98" y="361"/>
                  <a:pt x="98" y="361"/>
                </a:cubicBezTo>
                <a:cubicBezTo>
                  <a:pt x="89" y="383"/>
                  <a:pt x="89" y="383"/>
                  <a:pt x="89" y="383"/>
                </a:cubicBezTo>
                <a:cubicBezTo>
                  <a:pt x="122" y="402"/>
                  <a:pt x="122" y="402"/>
                  <a:pt x="122" y="402"/>
                </a:cubicBezTo>
                <a:cubicBezTo>
                  <a:pt x="137" y="384"/>
                  <a:pt x="137" y="384"/>
                  <a:pt x="137" y="384"/>
                </a:cubicBezTo>
                <a:cubicBezTo>
                  <a:pt x="146" y="367"/>
                  <a:pt x="146" y="367"/>
                  <a:pt x="146" y="367"/>
                </a:cubicBezTo>
                <a:cubicBezTo>
                  <a:pt x="160" y="372"/>
                  <a:pt x="173" y="376"/>
                  <a:pt x="188" y="378"/>
                </a:cubicBezTo>
                <a:cubicBezTo>
                  <a:pt x="188" y="397"/>
                  <a:pt x="188" y="397"/>
                  <a:pt x="188" y="397"/>
                </a:cubicBezTo>
                <a:cubicBezTo>
                  <a:pt x="192" y="421"/>
                  <a:pt x="192" y="421"/>
                  <a:pt x="192" y="421"/>
                </a:cubicBezTo>
                <a:cubicBezTo>
                  <a:pt x="229" y="421"/>
                  <a:pt x="229" y="421"/>
                  <a:pt x="229" y="421"/>
                </a:cubicBezTo>
                <a:cubicBezTo>
                  <a:pt x="233" y="397"/>
                  <a:pt x="233" y="397"/>
                  <a:pt x="233" y="397"/>
                </a:cubicBezTo>
                <a:cubicBezTo>
                  <a:pt x="233" y="378"/>
                  <a:pt x="233" y="378"/>
                  <a:pt x="233" y="378"/>
                </a:cubicBezTo>
                <a:cubicBezTo>
                  <a:pt x="248" y="376"/>
                  <a:pt x="262" y="372"/>
                  <a:pt x="275" y="367"/>
                </a:cubicBezTo>
                <a:cubicBezTo>
                  <a:pt x="285" y="384"/>
                  <a:pt x="285" y="384"/>
                  <a:pt x="285" y="384"/>
                </a:cubicBezTo>
                <a:cubicBezTo>
                  <a:pt x="299" y="402"/>
                  <a:pt x="299" y="402"/>
                  <a:pt x="299" y="402"/>
                </a:cubicBezTo>
                <a:cubicBezTo>
                  <a:pt x="332" y="383"/>
                  <a:pt x="332" y="383"/>
                  <a:pt x="332" y="383"/>
                </a:cubicBezTo>
                <a:cubicBezTo>
                  <a:pt x="324" y="361"/>
                  <a:pt x="324" y="361"/>
                  <a:pt x="324" y="361"/>
                </a:cubicBezTo>
                <a:cubicBezTo>
                  <a:pt x="314" y="344"/>
                  <a:pt x="314" y="344"/>
                  <a:pt x="314" y="344"/>
                </a:cubicBezTo>
                <a:cubicBezTo>
                  <a:pt x="325" y="335"/>
                  <a:pt x="336" y="325"/>
                  <a:pt x="344" y="314"/>
                </a:cubicBezTo>
                <a:cubicBezTo>
                  <a:pt x="361" y="323"/>
                  <a:pt x="361" y="323"/>
                  <a:pt x="361" y="323"/>
                </a:cubicBezTo>
                <a:cubicBezTo>
                  <a:pt x="383" y="332"/>
                  <a:pt x="383" y="332"/>
                  <a:pt x="383" y="332"/>
                </a:cubicBezTo>
                <a:cubicBezTo>
                  <a:pt x="402" y="299"/>
                  <a:pt x="402" y="299"/>
                  <a:pt x="402" y="299"/>
                </a:cubicBezTo>
                <a:cubicBezTo>
                  <a:pt x="384" y="284"/>
                  <a:pt x="384" y="284"/>
                  <a:pt x="384" y="284"/>
                </a:cubicBezTo>
                <a:cubicBezTo>
                  <a:pt x="367" y="274"/>
                  <a:pt x="367" y="274"/>
                  <a:pt x="367" y="274"/>
                </a:cubicBezTo>
                <a:cubicBezTo>
                  <a:pt x="372" y="261"/>
                  <a:pt x="376" y="247"/>
                  <a:pt x="378" y="233"/>
                </a:cubicBezTo>
                <a:lnTo>
                  <a:pt x="398" y="233"/>
                </a:lnTo>
                <a:close/>
                <a:moveTo>
                  <a:pt x="211" y="236"/>
                </a:moveTo>
                <a:cubicBezTo>
                  <a:pt x="197" y="236"/>
                  <a:pt x="185" y="224"/>
                  <a:pt x="185" y="210"/>
                </a:cubicBezTo>
                <a:cubicBezTo>
                  <a:pt x="185" y="196"/>
                  <a:pt x="197" y="185"/>
                  <a:pt x="211" y="185"/>
                </a:cubicBezTo>
                <a:cubicBezTo>
                  <a:pt x="225" y="185"/>
                  <a:pt x="236" y="196"/>
                  <a:pt x="236" y="210"/>
                </a:cubicBezTo>
                <a:cubicBezTo>
                  <a:pt x="236" y="224"/>
                  <a:pt x="225" y="236"/>
                  <a:pt x="211" y="236"/>
                </a:cubicBezTo>
                <a:close/>
              </a:path>
            </a:pathLst>
          </a:custGeom>
          <a:solidFill>
            <a:schemeClr val="accent1"/>
          </a:solid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defTabSz="1219200">
              <a:defRPr/>
            </a:pPr>
            <a:endParaRPr lang="zh-CN" altLang="en-US" sz="135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3" name="Freeform 12"/>
          <p:cNvSpPr>
            <a:spLocks noEditPoints="1"/>
          </p:cNvSpPr>
          <p:nvPr/>
        </p:nvSpPr>
        <p:spPr bwMode="auto">
          <a:xfrm>
            <a:off x="3800327" y="2953803"/>
            <a:ext cx="2540597" cy="2537856"/>
          </a:xfrm>
          <a:custGeom>
            <a:avLst/>
            <a:gdLst>
              <a:gd name="T0" fmla="*/ 529 w 529"/>
              <a:gd name="T1" fmla="*/ 283 h 528"/>
              <a:gd name="T2" fmla="*/ 506 w 529"/>
              <a:gd name="T3" fmla="*/ 241 h 528"/>
              <a:gd name="T4" fmla="*/ 479 w 529"/>
              <a:gd name="T5" fmla="*/ 200 h 528"/>
              <a:gd name="T6" fmla="*/ 516 w 529"/>
              <a:gd name="T7" fmla="*/ 180 h 528"/>
              <a:gd name="T8" fmla="*/ 479 w 529"/>
              <a:gd name="T9" fmla="*/ 151 h 528"/>
              <a:gd name="T10" fmla="*/ 438 w 529"/>
              <a:gd name="T11" fmla="*/ 123 h 528"/>
              <a:gd name="T12" fmla="*/ 465 w 529"/>
              <a:gd name="T13" fmla="*/ 90 h 528"/>
              <a:gd name="T14" fmla="*/ 420 w 529"/>
              <a:gd name="T15" fmla="*/ 77 h 528"/>
              <a:gd name="T16" fmla="*/ 371 w 529"/>
              <a:gd name="T17" fmla="*/ 67 h 528"/>
              <a:gd name="T18" fmla="*/ 383 w 529"/>
              <a:gd name="T19" fmla="*/ 27 h 528"/>
              <a:gd name="T20" fmla="*/ 336 w 529"/>
              <a:gd name="T21" fmla="*/ 32 h 528"/>
              <a:gd name="T22" fmla="*/ 288 w 529"/>
              <a:gd name="T23" fmla="*/ 42 h 528"/>
              <a:gd name="T24" fmla="*/ 284 w 529"/>
              <a:gd name="T25" fmla="*/ 0 h 528"/>
              <a:gd name="T26" fmla="*/ 242 w 529"/>
              <a:gd name="T27" fmla="*/ 23 h 528"/>
              <a:gd name="T28" fmla="*/ 201 w 529"/>
              <a:gd name="T29" fmla="*/ 50 h 528"/>
              <a:gd name="T30" fmla="*/ 181 w 529"/>
              <a:gd name="T31" fmla="*/ 13 h 528"/>
              <a:gd name="T32" fmla="*/ 152 w 529"/>
              <a:gd name="T33" fmla="*/ 50 h 528"/>
              <a:gd name="T34" fmla="*/ 124 w 529"/>
              <a:gd name="T35" fmla="*/ 91 h 528"/>
              <a:gd name="T36" fmla="*/ 91 w 529"/>
              <a:gd name="T37" fmla="*/ 64 h 528"/>
              <a:gd name="T38" fmla="*/ 78 w 529"/>
              <a:gd name="T39" fmla="*/ 109 h 528"/>
              <a:gd name="T40" fmla="*/ 68 w 529"/>
              <a:gd name="T41" fmla="*/ 158 h 528"/>
              <a:gd name="T42" fmla="*/ 28 w 529"/>
              <a:gd name="T43" fmla="*/ 145 h 528"/>
              <a:gd name="T44" fmla="*/ 33 w 529"/>
              <a:gd name="T45" fmla="*/ 193 h 528"/>
              <a:gd name="T46" fmla="*/ 42 w 529"/>
              <a:gd name="T47" fmla="*/ 241 h 528"/>
              <a:gd name="T48" fmla="*/ 0 w 529"/>
              <a:gd name="T49" fmla="*/ 245 h 528"/>
              <a:gd name="T50" fmla="*/ 24 w 529"/>
              <a:gd name="T51" fmla="*/ 287 h 528"/>
              <a:gd name="T52" fmla="*/ 51 w 529"/>
              <a:gd name="T53" fmla="*/ 328 h 528"/>
              <a:gd name="T54" fmla="*/ 13 w 529"/>
              <a:gd name="T55" fmla="*/ 348 h 528"/>
              <a:gd name="T56" fmla="*/ 51 w 529"/>
              <a:gd name="T57" fmla="*/ 377 h 528"/>
              <a:gd name="T58" fmla="*/ 92 w 529"/>
              <a:gd name="T59" fmla="*/ 405 h 528"/>
              <a:gd name="T60" fmla="*/ 65 w 529"/>
              <a:gd name="T61" fmla="*/ 438 h 528"/>
              <a:gd name="T62" fmla="*/ 110 w 529"/>
              <a:gd name="T63" fmla="*/ 451 h 528"/>
              <a:gd name="T64" fmla="*/ 159 w 529"/>
              <a:gd name="T65" fmla="*/ 461 h 528"/>
              <a:gd name="T66" fmla="*/ 146 w 529"/>
              <a:gd name="T67" fmla="*/ 501 h 528"/>
              <a:gd name="T68" fmla="*/ 193 w 529"/>
              <a:gd name="T69" fmla="*/ 496 h 528"/>
              <a:gd name="T70" fmla="*/ 242 w 529"/>
              <a:gd name="T71" fmla="*/ 486 h 528"/>
              <a:gd name="T72" fmla="*/ 246 w 529"/>
              <a:gd name="T73" fmla="*/ 528 h 528"/>
              <a:gd name="T74" fmla="*/ 288 w 529"/>
              <a:gd name="T75" fmla="*/ 505 h 528"/>
              <a:gd name="T76" fmla="*/ 329 w 529"/>
              <a:gd name="T77" fmla="*/ 478 h 528"/>
              <a:gd name="T78" fmla="*/ 349 w 529"/>
              <a:gd name="T79" fmla="*/ 516 h 528"/>
              <a:gd name="T80" fmla="*/ 378 w 529"/>
              <a:gd name="T81" fmla="*/ 478 h 528"/>
              <a:gd name="T82" fmla="*/ 406 w 529"/>
              <a:gd name="T83" fmla="*/ 437 h 528"/>
              <a:gd name="T84" fmla="*/ 439 w 529"/>
              <a:gd name="T85" fmla="*/ 464 h 528"/>
              <a:gd name="T86" fmla="*/ 452 w 529"/>
              <a:gd name="T87" fmla="*/ 419 h 528"/>
              <a:gd name="T88" fmla="*/ 462 w 529"/>
              <a:gd name="T89" fmla="*/ 370 h 528"/>
              <a:gd name="T90" fmla="*/ 502 w 529"/>
              <a:gd name="T91" fmla="*/ 383 h 528"/>
              <a:gd name="T92" fmla="*/ 496 w 529"/>
              <a:gd name="T93" fmla="*/ 335 h 528"/>
              <a:gd name="T94" fmla="*/ 487 w 529"/>
              <a:gd name="T95" fmla="*/ 287 h 528"/>
              <a:gd name="T96" fmla="*/ 265 w 529"/>
              <a:gd name="T97" fmla="*/ 290 h 528"/>
              <a:gd name="T98" fmla="*/ 265 w 529"/>
              <a:gd name="T99" fmla="*/ 238 h 528"/>
              <a:gd name="T100" fmla="*/ 265 w 529"/>
              <a:gd name="T101" fmla="*/ 290 h 5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529" h="528">
                <a:moveTo>
                  <a:pt x="506" y="287"/>
                </a:moveTo>
                <a:cubicBezTo>
                  <a:pt x="529" y="283"/>
                  <a:pt x="529" y="283"/>
                  <a:pt x="529" y="283"/>
                </a:cubicBezTo>
                <a:cubicBezTo>
                  <a:pt x="529" y="245"/>
                  <a:pt x="529" y="245"/>
                  <a:pt x="529" y="245"/>
                </a:cubicBezTo>
                <a:cubicBezTo>
                  <a:pt x="506" y="241"/>
                  <a:pt x="506" y="241"/>
                  <a:pt x="506" y="241"/>
                </a:cubicBezTo>
                <a:cubicBezTo>
                  <a:pt x="487" y="241"/>
                  <a:pt x="487" y="241"/>
                  <a:pt x="487" y="241"/>
                </a:cubicBezTo>
                <a:cubicBezTo>
                  <a:pt x="486" y="227"/>
                  <a:pt x="483" y="213"/>
                  <a:pt x="479" y="200"/>
                </a:cubicBezTo>
                <a:cubicBezTo>
                  <a:pt x="496" y="193"/>
                  <a:pt x="496" y="193"/>
                  <a:pt x="496" y="193"/>
                </a:cubicBezTo>
                <a:cubicBezTo>
                  <a:pt x="516" y="180"/>
                  <a:pt x="516" y="180"/>
                  <a:pt x="516" y="180"/>
                </a:cubicBezTo>
                <a:cubicBezTo>
                  <a:pt x="502" y="145"/>
                  <a:pt x="502" y="145"/>
                  <a:pt x="502" y="145"/>
                </a:cubicBezTo>
                <a:cubicBezTo>
                  <a:pt x="479" y="151"/>
                  <a:pt x="479" y="151"/>
                  <a:pt x="479" y="151"/>
                </a:cubicBezTo>
                <a:cubicBezTo>
                  <a:pt x="462" y="158"/>
                  <a:pt x="462" y="158"/>
                  <a:pt x="462" y="158"/>
                </a:cubicBezTo>
                <a:cubicBezTo>
                  <a:pt x="455" y="145"/>
                  <a:pt x="447" y="134"/>
                  <a:pt x="438" y="123"/>
                </a:cubicBezTo>
                <a:cubicBezTo>
                  <a:pt x="452" y="109"/>
                  <a:pt x="452" y="109"/>
                  <a:pt x="452" y="109"/>
                </a:cubicBezTo>
                <a:cubicBezTo>
                  <a:pt x="465" y="90"/>
                  <a:pt x="465" y="90"/>
                  <a:pt x="465" y="90"/>
                </a:cubicBezTo>
                <a:cubicBezTo>
                  <a:pt x="439" y="64"/>
                  <a:pt x="439" y="64"/>
                  <a:pt x="439" y="64"/>
                </a:cubicBezTo>
                <a:cubicBezTo>
                  <a:pt x="420" y="77"/>
                  <a:pt x="420" y="77"/>
                  <a:pt x="420" y="77"/>
                </a:cubicBezTo>
                <a:cubicBezTo>
                  <a:pt x="406" y="91"/>
                  <a:pt x="406" y="91"/>
                  <a:pt x="406" y="91"/>
                </a:cubicBezTo>
                <a:cubicBezTo>
                  <a:pt x="395" y="82"/>
                  <a:pt x="383" y="74"/>
                  <a:pt x="371" y="67"/>
                </a:cubicBezTo>
                <a:cubicBezTo>
                  <a:pt x="378" y="50"/>
                  <a:pt x="378" y="50"/>
                  <a:pt x="378" y="50"/>
                </a:cubicBezTo>
                <a:cubicBezTo>
                  <a:pt x="383" y="27"/>
                  <a:pt x="383" y="27"/>
                  <a:pt x="383" y="27"/>
                </a:cubicBezTo>
                <a:cubicBezTo>
                  <a:pt x="349" y="13"/>
                  <a:pt x="349" y="13"/>
                  <a:pt x="349" y="13"/>
                </a:cubicBezTo>
                <a:cubicBezTo>
                  <a:pt x="336" y="32"/>
                  <a:pt x="336" y="32"/>
                  <a:pt x="336" y="32"/>
                </a:cubicBezTo>
                <a:cubicBezTo>
                  <a:pt x="329" y="50"/>
                  <a:pt x="329" y="50"/>
                  <a:pt x="329" y="50"/>
                </a:cubicBezTo>
                <a:cubicBezTo>
                  <a:pt x="316" y="46"/>
                  <a:pt x="302" y="43"/>
                  <a:pt x="288" y="42"/>
                </a:cubicBezTo>
                <a:cubicBezTo>
                  <a:pt x="288" y="23"/>
                  <a:pt x="288" y="23"/>
                  <a:pt x="288" y="23"/>
                </a:cubicBezTo>
                <a:cubicBezTo>
                  <a:pt x="284" y="0"/>
                  <a:pt x="284" y="0"/>
                  <a:pt x="284" y="0"/>
                </a:cubicBezTo>
                <a:cubicBezTo>
                  <a:pt x="246" y="0"/>
                  <a:pt x="246" y="0"/>
                  <a:pt x="246" y="0"/>
                </a:cubicBezTo>
                <a:cubicBezTo>
                  <a:pt x="242" y="23"/>
                  <a:pt x="242" y="23"/>
                  <a:pt x="242" y="23"/>
                </a:cubicBezTo>
                <a:cubicBezTo>
                  <a:pt x="242" y="42"/>
                  <a:pt x="242" y="42"/>
                  <a:pt x="242" y="42"/>
                </a:cubicBezTo>
                <a:cubicBezTo>
                  <a:pt x="228" y="43"/>
                  <a:pt x="214" y="46"/>
                  <a:pt x="201" y="50"/>
                </a:cubicBezTo>
                <a:cubicBezTo>
                  <a:pt x="193" y="32"/>
                  <a:pt x="193" y="32"/>
                  <a:pt x="193" y="32"/>
                </a:cubicBezTo>
                <a:cubicBezTo>
                  <a:pt x="181" y="13"/>
                  <a:pt x="181" y="13"/>
                  <a:pt x="181" y="13"/>
                </a:cubicBezTo>
                <a:cubicBezTo>
                  <a:pt x="146" y="27"/>
                  <a:pt x="146" y="27"/>
                  <a:pt x="146" y="27"/>
                </a:cubicBezTo>
                <a:cubicBezTo>
                  <a:pt x="152" y="50"/>
                  <a:pt x="152" y="50"/>
                  <a:pt x="152" y="50"/>
                </a:cubicBezTo>
                <a:cubicBezTo>
                  <a:pt x="159" y="67"/>
                  <a:pt x="159" y="67"/>
                  <a:pt x="159" y="67"/>
                </a:cubicBezTo>
                <a:cubicBezTo>
                  <a:pt x="146" y="74"/>
                  <a:pt x="135" y="82"/>
                  <a:pt x="124" y="91"/>
                </a:cubicBezTo>
                <a:cubicBezTo>
                  <a:pt x="110" y="77"/>
                  <a:pt x="110" y="77"/>
                  <a:pt x="110" y="77"/>
                </a:cubicBezTo>
                <a:cubicBezTo>
                  <a:pt x="91" y="64"/>
                  <a:pt x="91" y="64"/>
                  <a:pt x="91" y="64"/>
                </a:cubicBezTo>
                <a:cubicBezTo>
                  <a:pt x="65" y="90"/>
                  <a:pt x="65" y="90"/>
                  <a:pt x="65" y="90"/>
                </a:cubicBezTo>
                <a:cubicBezTo>
                  <a:pt x="78" y="109"/>
                  <a:pt x="78" y="109"/>
                  <a:pt x="78" y="109"/>
                </a:cubicBezTo>
                <a:cubicBezTo>
                  <a:pt x="92" y="123"/>
                  <a:pt x="92" y="123"/>
                  <a:pt x="92" y="123"/>
                </a:cubicBezTo>
                <a:cubicBezTo>
                  <a:pt x="83" y="134"/>
                  <a:pt x="75" y="145"/>
                  <a:pt x="68" y="158"/>
                </a:cubicBezTo>
                <a:cubicBezTo>
                  <a:pt x="51" y="151"/>
                  <a:pt x="51" y="151"/>
                  <a:pt x="51" y="151"/>
                </a:cubicBezTo>
                <a:cubicBezTo>
                  <a:pt x="28" y="145"/>
                  <a:pt x="28" y="145"/>
                  <a:pt x="28" y="145"/>
                </a:cubicBezTo>
                <a:cubicBezTo>
                  <a:pt x="13" y="180"/>
                  <a:pt x="13" y="180"/>
                  <a:pt x="13" y="180"/>
                </a:cubicBezTo>
                <a:cubicBezTo>
                  <a:pt x="33" y="193"/>
                  <a:pt x="33" y="193"/>
                  <a:pt x="33" y="193"/>
                </a:cubicBezTo>
                <a:cubicBezTo>
                  <a:pt x="51" y="200"/>
                  <a:pt x="51" y="200"/>
                  <a:pt x="51" y="200"/>
                </a:cubicBezTo>
                <a:cubicBezTo>
                  <a:pt x="47" y="213"/>
                  <a:pt x="44" y="227"/>
                  <a:pt x="42" y="241"/>
                </a:cubicBezTo>
                <a:cubicBezTo>
                  <a:pt x="24" y="241"/>
                  <a:pt x="24" y="241"/>
                  <a:pt x="24" y="241"/>
                </a:cubicBezTo>
                <a:cubicBezTo>
                  <a:pt x="0" y="245"/>
                  <a:pt x="0" y="245"/>
                  <a:pt x="0" y="245"/>
                </a:cubicBezTo>
                <a:cubicBezTo>
                  <a:pt x="0" y="283"/>
                  <a:pt x="0" y="283"/>
                  <a:pt x="0" y="283"/>
                </a:cubicBezTo>
                <a:cubicBezTo>
                  <a:pt x="24" y="287"/>
                  <a:pt x="24" y="287"/>
                  <a:pt x="24" y="287"/>
                </a:cubicBezTo>
                <a:cubicBezTo>
                  <a:pt x="42" y="287"/>
                  <a:pt x="42" y="287"/>
                  <a:pt x="42" y="287"/>
                </a:cubicBezTo>
                <a:cubicBezTo>
                  <a:pt x="44" y="301"/>
                  <a:pt x="47" y="315"/>
                  <a:pt x="51" y="328"/>
                </a:cubicBezTo>
                <a:cubicBezTo>
                  <a:pt x="33" y="335"/>
                  <a:pt x="33" y="335"/>
                  <a:pt x="33" y="335"/>
                </a:cubicBezTo>
                <a:cubicBezTo>
                  <a:pt x="13" y="348"/>
                  <a:pt x="13" y="348"/>
                  <a:pt x="13" y="348"/>
                </a:cubicBezTo>
                <a:cubicBezTo>
                  <a:pt x="28" y="383"/>
                  <a:pt x="28" y="383"/>
                  <a:pt x="28" y="383"/>
                </a:cubicBezTo>
                <a:cubicBezTo>
                  <a:pt x="51" y="377"/>
                  <a:pt x="51" y="377"/>
                  <a:pt x="51" y="377"/>
                </a:cubicBezTo>
                <a:cubicBezTo>
                  <a:pt x="68" y="370"/>
                  <a:pt x="68" y="370"/>
                  <a:pt x="68" y="370"/>
                </a:cubicBezTo>
                <a:cubicBezTo>
                  <a:pt x="75" y="383"/>
                  <a:pt x="83" y="394"/>
                  <a:pt x="92" y="405"/>
                </a:cubicBezTo>
                <a:cubicBezTo>
                  <a:pt x="78" y="419"/>
                  <a:pt x="78" y="419"/>
                  <a:pt x="78" y="419"/>
                </a:cubicBezTo>
                <a:cubicBezTo>
                  <a:pt x="65" y="438"/>
                  <a:pt x="65" y="438"/>
                  <a:pt x="65" y="438"/>
                </a:cubicBezTo>
                <a:cubicBezTo>
                  <a:pt x="91" y="464"/>
                  <a:pt x="91" y="464"/>
                  <a:pt x="91" y="464"/>
                </a:cubicBezTo>
                <a:cubicBezTo>
                  <a:pt x="110" y="451"/>
                  <a:pt x="110" y="451"/>
                  <a:pt x="110" y="451"/>
                </a:cubicBezTo>
                <a:cubicBezTo>
                  <a:pt x="124" y="437"/>
                  <a:pt x="124" y="437"/>
                  <a:pt x="124" y="437"/>
                </a:cubicBezTo>
                <a:cubicBezTo>
                  <a:pt x="135" y="446"/>
                  <a:pt x="146" y="454"/>
                  <a:pt x="159" y="461"/>
                </a:cubicBezTo>
                <a:cubicBezTo>
                  <a:pt x="152" y="478"/>
                  <a:pt x="152" y="478"/>
                  <a:pt x="152" y="478"/>
                </a:cubicBezTo>
                <a:cubicBezTo>
                  <a:pt x="146" y="501"/>
                  <a:pt x="146" y="501"/>
                  <a:pt x="146" y="501"/>
                </a:cubicBezTo>
                <a:cubicBezTo>
                  <a:pt x="181" y="516"/>
                  <a:pt x="181" y="516"/>
                  <a:pt x="181" y="516"/>
                </a:cubicBezTo>
                <a:cubicBezTo>
                  <a:pt x="193" y="496"/>
                  <a:pt x="193" y="496"/>
                  <a:pt x="193" y="496"/>
                </a:cubicBezTo>
                <a:cubicBezTo>
                  <a:pt x="201" y="478"/>
                  <a:pt x="201" y="478"/>
                  <a:pt x="201" y="478"/>
                </a:cubicBezTo>
                <a:cubicBezTo>
                  <a:pt x="214" y="482"/>
                  <a:pt x="228" y="485"/>
                  <a:pt x="242" y="486"/>
                </a:cubicBezTo>
                <a:cubicBezTo>
                  <a:pt x="242" y="505"/>
                  <a:pt x="242" y="505"/>
                  <a:pt x="242" y="505"/>
                </a:cubicBezTo>
                <a:cubicBezTo>
                  <a:pt x="246" y="528"/>
                  <a:pt x="246" y="528"/>
                  <a:pt x="246" y="528"/>
                </a:cubicBezTo>
                <a:cubicBezTo>
                  <a:pt x="284" y="528"/>
                  <a:pt x="284" y="528"/>
                  <a:pt x="284" y="528"/>
                </a:cubicBezTo>
                <a:cubicBezTo>
                  <a:pt x="288" y="505"/>
                  <a:pt x="288" y="505"/>
                  <a:pt x="288" y="505"/>
                </a:cubicBezTo>
                <a:cubicBezTo>
                  <a:pt x="288" y="486"/>
                  <a:pt x="288" y="486"/>
                  <a:pt x="288" y="486"/>
                </a:cubicBezTo>
                <a:cubicBezTo>
                  <a:pt x="302" y="485"/>
                  <a:pt x="316" y="482"/>
                  <a:pt x="329" y="478"/>
                </a:cubicBezTo>
                <a:cubicBezTo>
                  <a:pt x="336" y="496"/>
                  <a:pt x="336" y="496"/>
                  <a:pt x="336" y="496"/>
                </a:cubicBezTo>
                <a:cubicBezTo>
                  <a:pt x="349" y="516"/>
                  <a:pt x="349" y="516"/>
                  <a:pt x="349" y="516"/>
                </a:cubicBezTo>
                <a:cubicBezTo>
                  <a:pt x="383" y="501"/>
                  <a:pt x="383" y="501"/>
                  <a:pt x="383" y="501"/>
                </a:cubicBezTo>
                <a:cubicBezTo>
                  <a:pt x="378" y="478"/>
                  <a:pt x="378" y="478"/>
                  <a:pt x="378" y="478"/>
                </a:cubicBezTo>
                <a:cubicBezTo>
                  <a:pt x="371" y="461"/>
                  <a:pt x="371" y="461"/>
                  <a:pt x="371" y="461"/>
                </a:cubicBezTo>
                <a:cubicBezTo>
                  <a:pt x="383" y="454"/>
                  <a:pt x="395" y="446"/>
                  <a:pt x="406" y="437"/>
                </a:cubicBezTo>
                <a:cubicBezTo>
                  <a:pt x="420" y="451"/>
                  <a:pt x="420" y="451"/>
                  <a:pt x="420" y="451"/>
                </a:cubicBezTo>
                <a:cubicBezTo>
                  <a:pt x="439" y="464"/>
                  <a:pt x="439" y="464"/>
                  <a:pt x="439" y="464"/>
                </a:cubicBezTo>
                <a:cubicBezTo>
                  <a:pt x="465" y="438"/>
                  <a:pt x="465" y="438"/>
                  <a:pt x="465" y="438"/>
                </a:cubicBezTo>
                <a:cubicBezTo>
                  <a:pt x="452" y="419"/>
                  <a:pt x="452" y="419"/>
                  <a:pt x="452" y="419"/>
                </a:cubicBezTo>
                <a:cubicBezTo>
                  <a:pt x="438" y="405"/>
                  <a:pt x="438" y="405"/>
                  <a:pt x="438" y="405"/>
                </a:cubicBezTo>
                <a:cubicBezTo>
                  <a:pt x="447" y="394"/>
                  <a:pt x="455" y="383"/>
                  <a:pt x="462" y="370"/>
                </a:cubicBezTo>
                <a:cubicBezTo>
                  <a:pt x="479" y="377"/>
                  <a:pt x="479" y="377"/>
                  <a:pt x="479" y="377"/>
                </a:cubicBezTo>
                <a:cubicBezTo>
                  <a:pt x="502" y="383"/>
                  <a:pt x="502" y="383"/>
                  <a:pt x="502" y="383"/>
                </a:cubicBezTo>
                <a:cubicBezTo>
                  <a:pt x="516" y="348"/>
                  <a:pt x="516" y="348"/>
                  <a:pt x="516" y="348"/>
                </a:cubicBezTo>
                <a:cubicBezTo>
                  <a:pt x="496" y="335"/>
                  <a:pt x="496" y="335"/>
                  <a:pt x="496" y="335"/>
                </a:cubicBezTo>
                <a:cubicBezTo>
                  <a:pt x="479" y="328"/>
                  <a:pt x="479" y="328"/>
                  <a:pt x="479" y="328"/>
                </a:cubicBezTo>
                <a:cubicBezTo>
                  <a:pt x="483" y="315"/>
                  <a:pt x="486" y="301"/>
                  <a:pt x="487" y="287"/>
                </a:cubicBezTo>
                <a:lnTo>
                  <a:pt x="506" y="287"/>
                </a:lnTo>
                <a:close/>
                <a:moveTo>
                  <a:pt x="265" y="290"/>
                </a:moveTo>
                <a:cubicBezTo>
                  <a:pt x="251" y="290"/>
                  <a:pt x="239" y="278"/>
                  <a:pt x="239" y="264"/>
                </a:cubicBezTo>
                <a:cubicBezTo>
                  <a:pt x="239" y="250"/>
                  <a:pt x="251" y="238"/>
                  <a:pt x="265" y="238"/>
                </a:cubicBezTo>
                <a:cubicBezTo>
                  <a:pt x="279" y="238"/>
                  <a:pt x="291" y="250"/>
                  <a:pt x="291" y="264"/>
                </a:cubicBezTo>
                <a:cubicBezTo>
                  <a:pt x="291" y="278"/>
                  <a:pt x="279" y="290"/>
                  <a:pt x="265" y="290"/>
                </a:cubicBezTo>
                <a:close/>
              </a:path>
            </a:pathLst>
          </a:custGeom>
          <a:solidFill>
            <a:schemeClr val="accent2"/>
          </a:solid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defTabSz="1219200">
              <a:defRPr/>
            </a:pPr>
            <a:endParaRPr lang="zh-CN" altLang="en-US" sz="135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4" name="Freeform 18"/>
          <p:cNvSpPr>
            <a:spLocks noEditPoints="1"/>
          </p:cNvSpPr>
          <p:nvPr/>
        </p:nvSpPr>
        <p:spPr bwMode="auto">
          <a:xfrm>
            <a:off x="5968684" y="2476558"/>
            <a:ext cx="1665933" cy="1691225"/>
          </a:xfrm>
          <a:custGeom>
            <a:avLst/>
            <a:gdLst>
              <a:gd name="T0" fmla="*/ 309 w 347"/>
              <a:gd name="T1" fmla="*/ 176 h 352"/>
              <a:gd name="T2" fmla="*/ 326 w 347"/>
              <a:gd name="T3" fmla="*/ 150 h 352"/>
              <a:gd name="T4" fmla="*/ 335 w 347"/>
              <a:gd name="T5" fmla="*/ 103 h 352"/>
              <a:gd name="T6" fmla="*/ 294 w 347"/>
              <a:gd name="T7" fmla="*/ 113 h 352"/>
              <a:gd name="T8" fmla="*/ 282 w 347"/>
              <a:gd name="T9" fmla="*/ 65 h 352"/>
              <a:gd name="T10" fmla="*/ 262 w 347"/>
              <a:gd name="T11" fmla="*/ 22 h 352"/>
              <a:gd name="T12" fmla="*/ 234 w 347"/>
              <a:gd name="T13" fmla="*/ 54 h 352"/>
              <a:gd name="T14" fmla="*/ 196 w 347"/>
              <a:gd name="T15" fmla="*/ 23 h 352"/>
              <a:gd name="T16" fmla="*/ 155 w 347"/>
              <a:gd name="T17" fmla="*/ 0 h 352"/>
              <a:gd name="T18" fmla="*/ 151 w 347"/>
              <a:gd name="T19" fmla="*/ 42 h 352"/>
              <a:gd name="T20" fmla="*/ 102 w 347"/>
              <a:gd name="T21" fmla="*/ 39 h 352"/>
              <a:gd name="T22" fmla="*/ 55 w 347"/>
              <a:gd name="T23" fmla="*/ 44 h 352"/>
              <a:gd name="T24" fmla="*/ 77 w 347"/>
              <a:gd name="T25" fmla="*/ 81 h 352"/>
              <a:gd name="T26" fmla="*/ 35 w 347"/>
              <a:gd name="T27" fmla="*/ 107 h 352"/>
              <a:gd name="T28" fmla="*/ 0 w 347"/>
              <a:gd name="T29" fmla="*/ 139 h 352"/>
              <a:gd name="T30" fmla="*/ 39 w 347"/>
              <a:gd name="T31" fmla="*/ 156 h 352"/>
              <a:gd name="T32" fmla="*/ 39 w 347"/>
              <a:gd name="T33" fmla="*/ 195 h 352"/>
              <a:gd name="T34" fmla="*/ 0 w 347"/>
              <a:gd name="T35" fmla="*/ 212 h 352"/>
              <a:gd name="T36" fmla="*/ 35 w 347"/>
              <a:gd name="T37" fmla="*/ 244 h 352"/>
              <a:gd name="T38" fmla="*/ 77 w 347"/>
              <a:gd name="T39" fmla="*/ 271 h 352"/>
              <a:gd name="T40" fmla="*/ 55 w 347"/>
              <a:gd name="T41" fmla="*/ 307 h 352"/>
              <a:gd name="T42" fmla="*/ 102 w 347"/>
              <a:gd name="T43" fmla="*/ 313 h 352"/>
              <a:gd name="T44" fmla="*/ 151 w 347"/>
              <a:gd name="T45" fmla="*/ 309 h 352"/>
              <a:gd name="T46" fmla="*/ 155 w 347"/>
              <a:gd name="T47" fmla="*/ 352 h 352"/>
              <a:gd name="T48" fmla="*/ 196 w 347"/>
              <a:gd name="T49" fmla="*/ 329 h 352"/>
              <a:gd name="T50" fmla="*/ 234 w 347"/>
              <a:gd name="T51" fmla="*/ 297 h 352"/>
              <a:gd name="T52" fmla="*/ 262 w 347"/>
              <a:gd name="T53" fmla="*/ 329 h 352"/>
              <a:gd name="T54" fmla="*/ 282 w 347"/>
              <a:gd name="T55" fmla="*/ 286 h 352"/>
              <a:gd name="T56" fmla="*/ 294 w 347"/>
              <a:gd name="T57" fmla="*/ 239 h 352"/>
              <a:gd name="T58" fmla="*/ 335 w 347"/>
              <a:gd name="T59" fmla="*/ 248 h 352"/>
              <a:gd name="T60" fmla="*/ 326 w 347"/>
              <a:gd name="T61" fmla="*/ 201 h 352"/>
              <a:gd name="T62" fmla="*/ 174 w 347"/>
              <a:gd name="T63" fmla="*/ 201 h 352"/>
              <a:gd name="T64" fmla="*/ 174 w 347"/>
              <a:gd name="T65" fmla="*/ 150 h 352"/>
              <a:gd name="T66" fmla="*/ 174 w 347"/>
              <a:gd name="T67" fmla="*/ 201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47" h="352">
                <a:moveTo>
                  <a:pt x="308" y="195"/>
                </a:moveTo>
                <a:cubicBezTo>
                  <a:pt x="309" y="189"/>
                  <a:pt x="309" y="182"/>
                  <a:pt x="309" y="176"/>
                </a:cubicBezTo>
                <a:cubicBezTo>
                  <a:pt x="309" y="169"/>
                  <a:pt x="309" y="162"/>
                  <a:pt x="308" y="156"/>
                </a:cubicBezTo>
                <a:cubicBezTo>
                  <a:pt x="326" y="150"/>
                  <a:pt x="326" y="150"/>
                  <a:pt x="326" y="150"/>
                </a:cubicBezTo>
                <a:cubicBezTo>
                  <a:pt x="347" y="139"/>
                  <a:pt x="347" y="139"/>
                  <a:pt x="347" y="139"/>
                </a:cubicBezTo>
                <a:cubicBezTo>
                  <a:pt x="335" y="103"/>
                  <a:pt x="335" y="103"/>
                  <a:pt x="335" y="103"/>
                </a:cubicBezTo>
                <a:cubicBezTo>
                  <a:pt x="312" y="107"/>
                  <a:pt x="312" y="107"/>
                  <a:pt x="312" y="107"/>
                </a:cubicBezTo>
                <a:cubicBezTo>
                  <a:pt x="294" y="113"/>
                  <a:pt x="294" y="113"/>
                  <a:pt x="294" y="113"/>
                </a:cubicBezTo>
                <a:cubicBezTo>
                  <a:pt x="288" y="101"/>
                  <a:pt x="280" y="90"/>
                  <a:pt x="271" y="81"/>
                </a:cubicBezTo>
                <a:cubicBezTo>
                  <a:pt x="282" y="65"/>
                  <a:pt x="282" y="65"/>
                  <a:pt x="282" y="65"/>
                </a:cubicBezTo>
                <a:cubicBezTo>
                  <a:pt x="292" y="44"/>
                  <a:pt x="292" y="44"/>
                  <a:pt x="292" y="44"/>
                </a:cubicBezTo>
                <a:cubicBezTo>
                  <a:pt x="262" y="22"/>
                  <a:pt x="262" y="22"/>
                  <a:pt x="262" y="22"/>
                </a:cubicBezTo>
                <a:cubicBezTo>
                  <a:pt x="245" y="39"/>
                  <a:pt x="245" y="39"/>
                  <a:pt x="245" y="39"/>
                </a:cubicBezTo>
                <a:cubicBezTo>
                  <a:pt x="234" y="54"/>
                  <a:pt x="234" y="54"/>
                  <a:pt x="234" y="54"/>
                </a:cubicBezTo>
                <a:cubicBezTo>
                  <a:pt x="222" y="48"/>
                  <a:pt x="210" y="44"/>
                  <a:pt x="196" y="42"/>
                </a:cubicBezTo>
                <a:cubicBezTo>
                  <a:pt x="196" y="23"/>
                  <a:pt x="196" y="23"/>
                  <a:pt x="196" y="23"/>
                </a:cubicBezTo>
                <a:cubicBezTo>
                  <a:pt x="192" y="0"/>
                  <a:pt x="192" y="0"/>
                  <a:pt x="192" y="0"/>
                </a:cubicBezTo>
                <a:cubicBezTo>
                  <a:pt x="155" y="0"/>
                  <a:pt x="155" y="0"/>
                  <a:pt x="155" y="0"/>
                </a:cubicBezTo>
                <a:cubicBezTo>
                  <a:pt x="151" y="23"/>
                  <a:pt x="151" y="23"/>
                  <a:pt x="151" y="23"/>
                </a:cubicBezTo>
                <a:cubicBezTo>
                  <a:pt x="151" y="42"/>
                  <a:pt x="151" y="42"/>
                  <a:pt x="151" y="42"/>
                </a:cubicBezTo>
                <a:cubicBezTo>
                  <a:pt x="138" y="44"/>
                  <a:pt x="125" y="48"/>
                  <a:pt x="113" y="54"/>
                </a:cubicBezTo>
                <a:cubicBezTo>
                  <a:pt x="102" y="39"/>
                  <a:pt x="102" y="39"/>
                  <a:pt x="102" y="39"/>
                </a:cubicBezTo>
                <a:cubicBezTo>
                  <a:pt x="85" y="22"/>
                  <a:pt x="85" y="22"/>
                  <a:pt x="85" y="22"/>
                </a:cubicBezTo>
                <a:cubicBezTo>
                  <a:pt x="55" y="44"/>
                  <a:pt x="55" y="44"/>
                  <a:pt x="55" y="44"/>
                </a:cubicBezTo>
                <a:cubicBezTo>
                  <a:pt x="65" y="65"/>
                  <a:pt x="65" y="65"/>
                  <a:pt x="65" y="65"/>
                </a:cubicBezTo>
                <a:cubicBezTo>
                  <a:pt x="77" y="81"/>
                  <a:pt x="77" y="81"/>
                  <a:pt x="77" y="81"/>
                </a:cubicBezTo>
                <a:cubicBezTo>
                  <a:pt x="67" y="90"/>
                  <a:pt x="60" y="101"/>
                  <a:pt x="53" y="113"/>
                </a:cubicBezTo>
                <a:cubicBezTo>
                  <a:pt x="35" y="107"/>
                  <a:pt x="35" y="107"/>
                  <a:pt x="35" y="107"/>
                </a:cubicBezTo>
                <a:cubicBezTo>
                  <a:pt x="12" y="103"/>
                  <a:pt x="12" y="103"/>
                  <a:pt x="12" y="103"/>
                </a:cubicBezTo>
                <a:cubicBezTo>
                  <a:pt x="0" y="139"/>
                  <a:pt x="0" y="139"/>
                  <a:pt x="0" y="139"/>
                </a:cubicBezTo>
                <a:cubicBezTo>
                  <a:pt x="21" y="150"/>
                  <a:pt x="21" y="150"/>
                  <a:pt x="21" y="150"/>
                </a:cubicBezTo>
                <a:cubicBezTo>
                  <a:pt x="39" y="156"/>
                  <a:pt x="39" y="156"/>
                  <a:pt x="39" y="156"/>
                </a:cubicBezTo>
                <a:cubicBezTo>
                  <a:pt x="38" y="162"/>
                  <a:pt x="38" y="169"/>
                  <a:pt x="38" y="176"/>
                </a:cubicBezTo>
                <a:cubicBezTo>
                  <a:pt x="38" y="182"/>
                  <a:pt x="38" y="189"/>
                  <a:pt x="39" y="195"/>
                </a:cubicBezTo>
                <a:cubicBezTo>
                  <a:pt x="21" y="201"/>
                  <a:pt x="21" y="201"/>
                  <a:pt x="21" y="201"/>
                </a:cubicBezTo>
                <a:cubicBezTo>
                  <a:pt x="0" y="212"/>
                  <a:pt x="0" y="212"/>
                  <a:pt x="0" y="212"/>
                </a:cubicBezTo>
                <a:cubicBezTo>
                  <a:pt x="12" y="248"/>
                  <a:pt x="12" y="248"/>
                  <a:pt x="12" y="248"/>
                </a:cubicBezTo>
                <a:cubicBezTo>
                  <a:pt x="35" y="244"/>
                  <a:pt x="35" y="244"/>
                  <a:pt x="35" y="244"/>
                </a:cubicBezTo>
                <a:cubicBezTo>
                  <a:pt x="53" y="239"/>
                  <a:pt x="53" y="239"/>
                  <a:pt x="53" y="239"/>
                </a:cubicBezTo>
                <a:cubicBezTo>
                  <a:pt x="60" y="250"/>
                  <a:pt x="67" y="261"/>
                  <a:pt x="77" y="271"/>
                </a:cubicBezTo>
                <a:cubicBezTo>
                  <a:pt x="65" y="286"/>
                  <a:pt x="65" y="286"/>
                  <a:pt x="65" y="286"/>
                </a:cubicBezTo>
                <a:cubicBezTo>
                  <a:pt x="55" y="307"/>
                  <a:pt x="55" y="307"/>
                  <a:pt x="55" y="307"/>
                </a:cubicBezTo>
                <a:cubicBezTo>
                  <a:pt x="85" y="329"/>
                  <a:pt x="85" y="329"/>
                  <a:pt x="85" y="329"/>
                </a:cubicBezTo>
                <a:cubicBezTo>
                  <a:pt x="102" y="313"/>
                  <a:pt x="102" y="313"/>
                  <a:pt x="102" y="313"/>
                </a:cubicBezTo>
                <a:cubicBezTo>
                  <a:pt x="113" y="297"/>
                  <a:pt x="113" y="297"/>
                  <a:pt x="113" y="297"/>
                </a:cubicBezTo>
                <a:cubicBezTo>
                  <a:pt x="125" y="303"/>
                  <a:pt x="138" y="307"/>
                  <a:pt x="151" y="309"/>
                </a:cubicBezTo>
                <a:cubicBezTo>
                  <a:pt x="151" y="329"/>
                  <a:pt x="151" y="329"/>
                  <a:pt x="151" y="329"/>
                </a:cubicBezTo>
                <a:cubicBezTo>
                  <a:pt x="155" y="352"/>
                  <a:pt x="155" y="352"/>
                  <a:pt x="155" y="352"/>
                </a:cubicBezTo>
                <a:cubicBezTo>
                  <a:pt x="192" y="352"/>
                  <a:pt x="192" y="352"/>
                  <a:pt x="192" y="352"/>
                </a:cubicBezTo>
                <a:cubicBezTo>
                  <a:pt x="196" y="329"/>
                  <a:pt x="196" y="329"/>
                  <a:pt x="196" y="329"/>
                </a:cubicBezTo>
                <a:cubicBezTo>
                  <a:pt x="196" y="309"/>
                  <a:pt x="196" y="309"/>
                  <a:pt x="196" y="309"/>
                </a:cubicBezTo>
                <a:cubicBezTo>
                  <a:pt x="210" y="307"/>
                  <a:pt x="222" y="303"/>
                  <a:pt x="234" y="297"/>
                </a:cubicBezTo>
                <a:cubicBezTo>
                  <a:pt x="245" y="313"/>
                  <a:pt x="245" y="313"/>
                  <a:pt x="245" y="313"/>
                </a:cubicBezTo>
                <a:cubicBezTo>
                  <a:pt x="262" y="329"/>
                  <a:pt x="262" y="329"/>
                  <a:pt x="262" y="329"/>
                </a:cubicBezTo>
                <a:cubicBezTo>
                  <a:pt x="292" y="307"/>
                  <a:pt x="292" y="307"/>
                  <a:pt x="292" y="307"/>
                </a:cubicBezTo>
                <a:cubicBezTo>
                  <a:pt x="282" y="286"/>
                  <a:pt x="282" y="286"/>
                  <a:pt x="282" y="286"/>
                </a:cubicBezTo>
                <a:cubicBezTo>
                  <a:pt x="271" y="271"/>
                  <a:pt x="271" y="271"/>
                  <a:pt x="271" y="271"/>
                </a:cubicBezTo>
                <a:cubicBezTo>
                  <a:pt x="280" y="261"/>
                  <a:pt x="288" y="250"/>
                  <a:pt x="294" y="239"/>
                </a:cubicBezTo>
                <a:cubicBezTo>
                  <a:pt x="312" y="244"/>
                  <a:pt x="312" y="244"/>
                  <a:pt x="312" y="244"/>
                </a:cubicBezTo>
                <a:cubicBezTo>
                  <a:pt x="335" y="248"/>
                  <a:pt x="335" y="248"/>
                  <a:pt x="335" y="248"/>
                </a:cubicBezTo>
                <a:cubicBezTo>
                  <a:pt x="347" y="212"/>
                  <a:pt x="347" y="212"/>
                  <a:pt x="347" y="212"/>
                </a:cubicBezTo>
                <a:cubicBezTo>
                  <a:pt x="326" y="201"/>
                  <a:pt x="326" y="201"/>
                  <a:pt x="326" y="201"/>
                </a:cubicBezTo>
                <a:lnTo>
                  <a:pt x="308" y="195"/>
                </a:lnTo>
                <a:close/>
                <a:moveTo>
                  <a:pt x="174" y="201"/>
                </a:moveTo>
                <a:cubicBezTo>
                  <a:pt x="159" y="201"/>
                  <a:pt x="148" y="190"/>
                  <a:pt x="148" y="176"/>
                </a:cubicBezTo>
                <a:cubicBezTo>
                  <a:pt x="148" y="162"/>
                  <a:pt x="159" y="150"/>
                  <a:pt x="174" y="150"/>
                </a:cubicBezTo>
                <a:cubicBezTo>
                  <a:pt x="188" y="150"/>
                  <a:pt x="199" y="162"/>
                  <a:pt x="199" y="176"/>
                </a:cubicBezTo>
                <a:cubicBezTo>
                  <a:pt x="199" y="190"/>
                  <a:pt x="188" y="201"/>
                  <a:pt x="174" y="201"/>
                </a:cubicBezTo>
                <a:close/>
              </a:path>
            </a:pathLst>
          </a:custGeom>
          <a:solidFill>
            <a:schemeClr val="accent3"/>
          </a:solid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defTabSz="1219200">
              <a:defRPr/>
            </a:pPr>
            <a:endParaRPr lang="zh-CN" altLang="en-US" sz="135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5" name="Freeform 6"/>
          <p:cNvSpPr>
            <a:spLocks noEditPoints="1"/>
          </p:cNvSpPr>
          <p:nvPr/>
        </p:nvSpPr>
        <p:spPr bwMode="auto">
          <a:xfrm>
            <a:off x="7402755" y="2785903"/>
            <a:ext cx="2023935" cy="2022957"/>
          </a:xfrm>
          <a:custGeom>
            <a:avLst/>
            <a:gdLst>
              <a:gd name="T0" fmla="*/ 421 w 421"/>
              <a:gd name="T1" fmla="*/ 229 h 421"/>
              <a:gd name="T2" fmla="*/ 398 w 421"/>
              <a:gd name="T3" fmla="*/ 188 h 421"/>
              <a:gd name="T4" fmla="*/ 367 w 421"/>
              <a:gd name="T5" fmla="*/ 146 h 421"/>
              <a:gd name="T6" fmla="*/ 402 w 421"/>
              <a:gd name="T7" fmla="*/ 122 h 421"/>
              <a:gd name="T8" fmla="*/ 361 w 421"/>
              <a:gd name="T9" fmla="*/ 97 h 421"/>
              <a:gd name="T10" fmla="*/ 314 w 421"/>
              <a:gd name="T11" fmla="*/ 77 h 421"/>
              <a:gd name="T12" fmla="*/ 332 w 421"/>
              <a:gd name="T13" fmla="*/ 38 h 421"/>
              <a:gd name="T14" fmla="*/ 285 w 421"/>
              <a:gd name="T15" fmla="*/ 37 h 421"/>
              <a:gd name="T16" fmla="*/ 233 w 421"/>
              <a:gd name="T17" fmla="*/ 43 h 421"/>
              <a:gd name="T18" fmla="*/ 229 w 421"/>
              <a:gd name="T19" fmla="*/ 0 h 421"/>
              <a:gd name="T20" fmla="*/ 188 w 421"/>
              <a:gd name="T21" fmla="*/ 23 h 421"/>
              <a:gd name="T22" fmla="*/ 146 w 421"/>
              <a:gd name="T23" fmla="*/ 54 h 421"/>
              <a:gd name="T24" fmla="*/ 122 w 421"/>
              <a:gd name="T25" fmla="*/ 19 h 421"/>
              <a:gd name="T26" fmla="*/ 98 w 421"/>
              <a:gd name="T27" fmla="*/ 60 h 421"/>
              <a:gd name="T28" fmla="*/ 77 w 421"/>
              <a:gd name="T29" fmla="*/ 107 h 421"/>
              <a:gd name="T30" fmla="*/ 38 w 421"/>
              <a:gd name="T31" fmla="*/ 89 h 421"/>
              <a:gd name="T32" fmla="*/ 37 w 421"/>
              <a:gd name="T33" fmla="*/ 136 h 421"/>
              <a:gd name="T34" fmla="*/ 43 w 421"/>
              <a:gd name="T35" fmla="*/ 188 h 421"/>
              <a:gd name="T36" fmla="*/ 0 w 421"/>
              <a:gd name="T37" fmla="*/ 192 h 421"/>
              <a:gd name="T38" fmla="*/ 24 w 421"/>
              <a:gd name="T39" fmla="*/ 233 h 421"/>
              <a:gd name="T40" fmla="*/ 54 w 421"/>
              <a:gd name="T41" fmla="*/ 274 h 421"/>
              <a:gd name="T42" fmla="*/ 19 w 421"/>
              <a:gd name="T43" fmla="*/ 299 h 421"/>
              <a:gd name="T44" fmla="*/ 60 w 421"/>
              <a:gd name="T45" fmla="*/ 323 h 421"/>
              <a:gd name="T46" fmla="*/ 107 w 421"/>
              <a:gd name="T47" fmla="*/ 344 h 421"/>
              <a:gd name="T48" fmla="*/ 89 w 421"/>
              <a:gd name="T49" fmla="*/ 383 h 421"/>
              <a:gd name="T50" fmla="*/ 137 w 421"/>
              <a:gd name="T51" fmla="*/ 384 h 421"/>
              <a:gd name="T52" fmla="*/ 188 w 421"/>
              <a:gd name="T53" fmla="*/ 378 h 421"/>
              <a:gd name="T54" fmla="*/ 192 w 421"/>
              <a:gd name="T55" fmla="*/ 421 h 421"/>
              <a:gd name="T56" fmla="*/ 233 w 421"/>
              <a:gd name="T57" fmla="*/ 397 h 421"/>
              <a:gd name="T58" fmla="*/ 275 w 421"/>
              <a:gd name="T59" fmla="*/ 367 h 421"/>
              <a:gd name="T60" fmla="*/ 299 w 421"/>
              <a:gd name="T61" fmla="*/ 402 h 421"/>
              <a:gd name="T62" fmla="*/ 324 w 421"/>
              <a:gd name="T63" fmla="*/ 361 h 421"/>
              <a:gd name="T64" fmla="*/ 344 w 421"/>
              <a:gd name="T65" fmla="*/ 314 h 421"/>
              <a:gd name="T66" fmla="*/ 383 w 421"/>
              <a:gd name="T67" fmla="*/ 332 h 421"/>
              <a:gd name="T68" fmla="*/ 384 w 421"/>
              <a:gd name="T69" fmla="*/ 284 h 421"/>
              <a:gd name="T70" fmla="*/ 378 w 421"/>
              <a:gd name="T71" fmla="*/ 233 h 421"/>
              <a:gd name="T72" fmla="*/ 211 w 421"/>
              <a:gd name="T73" fmla="*/ 236 h 421"/>
              <a:gd name="T74" fmla="*/ 211 w 421"/>
              <a:gd name="T75" fmla="*/ 185 h 421"/>
              <a:gd name="T76" fmla="*/ 211 w 421"/>
              <a:gd name="T77" fmla="*/ 236 h 4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421" h="421">
                <a:moveTo>
                  <a:pt x="398" y="233"/>
                </a:moveTo>
                <a:cubicBezTo>
                  <a:pt x="421" y="229"/>
                  <a:pt x="421" y="229"/>
                  <a:pt x="421" y="229"/>
                </a:cubicBezTo>
                <a:cubicBezTo>
                  <a:pt x="421" y="192"/>
                  <a:pt x="421" y="192"/>
                  <a:pt x="421" y="192"/>
                </a:cubicBezTo>
                <a:cubicBezTo>
                  <a:pt x="398" y="188"/>
                  <a:pt x="398" y="188"/>
                  <a:pt x="398" y="188"/>
                </a:cubicBezTo>
                <a:cubicBezTo>
                  <a:pt x="378" y="188"/>
                  <a:pt x="378" y="188"/>
                  <a:pt x="378" y="188"/>
                </a:cubicBezTo>
                <a:cubicBezTo>
                  <a:pt x="376" y="173"/>
                  <a:pt x="372" y="159"/>
                  <a:pt x="367" y="146"/>
                </a:cubicBezTo>
                <a:cubicBezTo>
                  <a:pt x="384" y="136"/>
                  <a:pt x="384" y="136"/>
                  <a:pt x="384" y="136"/>
                </a:cubicBezTo>
                <a:cubicBezTo>
                  <a:pt x="402" y="122"/>
                  <a:pt x="402" y="122"/>
                  <a:pt x="402" y="122"/>
                </a:cubicBezTo>
                <a:cubicBezTo>
                  <a:pt x="383" y="89"/>
                  <a:pt x="383" y="89"/>
                  <a:pt x="383" y="89"/>
                </a:cubicBezTo>
                <a:cubicBezTo>
                  <a:pt x="361" y="97"/>
                  <a:pt x="361" y="97"/>
                  <a:pt x="361" y="97"/>
                </a:cubicBezTo>
                <a:cubicBezTo>
                  <a:pt x="344" y="107"/>
                  <a:pt x="344" y="107"/>
                  <a:pt x="344" y="107"/>
                </a:cubicBezTo>
                <a:cubicBezTo>
                  <a:pt x="336" y="96"/>
                  <a:pt x="325" y="85"/>
                  <a:pt x="314" y="77"/>
                </a:cubicBezTo>
                <a:cubicBezTo>
                  <a:pt x="324" y="60"/>
                  <a:pt x="324" y="60"/>
                  <a:pt x="324" y="60"/>
                </a:cubicBezTo>
                <a:cubicBezTo>
                  <a:pt x="332" y="38"/>
                  <a:pt x="332" y="38"/>
                  <a:pt x="332" y="38"/>
                </a:cubicBezTo>
                <a:cubicBezTo>
                  <a:pt x="299" y="19"/>
                  <a:pt x="299" y="19"/>
                  <a:pt x="299" y="19"/>
                </a:cubicBezTo>
                <a:cubicBezTo>
                  <a:pt x="285" y="37"/>
                  <a:pt x="285" y="37"/>
                  <a:pt x="285" y="37"/>
                </a:cubicBezTo>
                <a:cubicBezTo>
                  <a:pt x="275" y="54"/>
                  <a:pt x="275" y="54"/>
                  <a:pt x="275" y="54"/>
                </a:cubicBezTo>
                <a:cubicBezTo>
                  <a:pt x="262" y="49"/>
                  <a:pt x="248" y="45"/>
                  <a:pt x="233" y="43"/>
                </a:cubicBezTo>
                <a:cubicBezTo>
                  <a:pt x="233" y="23"/>
                  <a:pt x="233" y="23"/>
                  <a:pt x="233" y="23"/>
                </a:cubicBezTo>
                <a:cubicBezTo>
                  <a:pt x="229" y="0"/>
                  <a:pt x="229" y="0"/>
                  <a:pt x="229" y="0"/>
                </a:cubicBezTo>
                <a:cubicBezTo>
                  <a:pt x="192" y="0"/>
                  <a:pt x="192" y="0"/>
                  <a:pt x="192" y="0"/>
                </a:cubicBezTo>
                <a:cubicBezTo>
                  <a:pt x="188" y="23"/>
                  <a:pt x="188" y="23"/>
                  <a:pt x="188" y="23"/>
                </a:cubicBezTo>
                <a:cubicBezTo>
                  <a:pt x="188" y="43"/>
                  <a:pt x="188" y="43"/>
                  <a:pt x="188" y="43"/>
                </a:cubicBezTo>
                <a:cubicBezTo>
                  <a:pt x="173" y="45"/>
                  <a:pt x="160" y="49"/>
                  <a:pt x="146" y="54"/>
                </a:cubicBezTo>
                <a:cubicBezTo>
                  <a:pt x="137" y="37"/>
                  <a:pt x="137" y="37"/>
                  <a:pt x="137" y="37"/>
                </a:cubicBezTo>
                <a:cubicBezTo>
                  <a:pt x="122" y="19"/>
                  <a:pt x="122" y="19"/>
                  <a:pt x="122" y="19"/>
                </a:cubicBezTo>
                <a:cubicBezTo>
                  <a:pt x="89" y="38"/>
                  <a:pt x="89" y="38"/>
                  <a:pt x="89" y="38"/>
                </a:cubicBezTo>
                <a:cubicBezTo>
                  <a:pt x="98" y="60"/>
                  <a:pt x="98" y="60"/>
                  <a:pt x="98" y="60"/>
                </a:cubicBezTo>
                <a:cubicBezTo>
                  <a:pt x="107" y="77"/>
                  <a:pt x="107" y="77"/>
                  <a:pt x="107" y="77"/>
                </a:cubicBezTo>
                <a:cubicBezTo>
                  <a:pt x="96" y="85"/>
                  <a:pt x="86" y="96"/>
                  <a:pt x="77" y="107"/>
                </a:cubicBezTo>
                <a:cubicBezTo>
                  <a:pt x="60" y="97"/>
                  <a:pt x="60" y="97"/>
                  <a:pt x="60" y="97"/>
                </a:cubicBezTo>
                <a:cubicBezTo>
                  <a:pt x="38" y="89"/>
                  <a:pt x="38" y="89"/>
                  <a:pt x="38" y="89"/>
                </a:cubicBezTo>
                <a:cubicBezTo>
                  <a:pt x="19" y="122"/>
                  <a:pt x="19" y="122"/>
                  <a:pt x="19" y="122"/>
                </a:cubicBezTo>
                <a:cubicBezTo>
                  <a:pt x="37" y="136"/>
                  <a:pt x="37" y="136"/>
                  <a:pt x="37" y="136"/>
                </a:cubicBezTo>
                <a:cubicBezTo>
                  <a:pt x="54" y="146"/>
                  <a:pt x="54" y="146"/>
                  <a:pt x="54" y="146"/>
                </a:cubicBezTo>
                <a:cubicBezTo>
                  <a:pt x="49" y="159"/>
                  <a:pt x="45" y="173"/>
                  <a:pt x="43" y="188"/>
                </a:cubicBezTo>
                <a:cubicBezTo>
                  <a:pt x="24" y="188"/>
                  <a:pt x="24" y="188"/>
                  <a:pt x="24" y="188"/>
                </a:cubicBezTo>
                <a:cubicBezTo>
                  <a:pt x="0" y="192"/>
                  <a:pt x="0" y="192"/>
                  <a:pt x="0" y="192"/>
                </a:cubicBezTo>
                <a:cubicBezTo>
                  <a:pt x="0" y="229"/>
                  <a:pt x="0" y="229"/>
                  <a:pt x="0" y="229"/>
                </a:cubicBezTo>
                <a:cubicBezTo>
                  <a:pt x="24" y="233"/>
                  <a:pt x="24" y="233"/>
                  <a:pt x="24" y="233"/>
                </a:cubicBezTo>
                <a:cubicBezTo>
                  <a:pt x="43" y="233"/>
                  <a:pt x="43" y="233"/>
                  <a:pt x="43" y="233"/>
                </a:cubicBezTo>
                <a:cubicBezTo>
                  <a:pt x="45" y="247"/>
                  <a:pt x="49" y="261"/>
                  <a:pt x="54" y="274"/>
                </a:cubicBezTo>
                <a:cubicBezTo>
                  <a:pt x="37" y="284"/>
                  <a:pt x="37" y="284"/>
                  <a:pt x="37" y="284"/>
                </a:cubicBezTo>
                <a:cubicBezTo>
                  <a:pt x="19" y="299"/>
                  <a:pt x="19" y="299"/>
                  <a:pt x="19" y="299"/>
                </a:cubicBezTo>
                <a:cubicBezTo>
                  <a:pt x="38" y="332"/>
                  <a:pt x="38" y="332"/>
                  <a:pt x="38" y="332"/>
                </a:cubicBezTo>
                <a:cubicBezTo>
                  <a:pt x="60" y="323"/>
                  <a:pt x="60" y="323"/>
                  <a:pt x="60" y="323"/>
                </a:cubicBezTo>
                <a:cubicBezTo>
                  <a:pt x="77" y="314"/>
                  <a:pt x="77" y="314"/>
                  <a:pt x="77" y="314"/>
                </a:cubicBezTo>
                <a:cubicBezTo>
                  <a:pt x="86" y="325"/>
                  <a:pt x="96" y="335"/>
                  <a:pt x="107" y="344"/>
                </a:cubicBezTo>
                <a:cubicBezTo>
                  <a:pt x="98" y="361"/>
                  <a:pt x="98" y="361"/>
                  <a:pt x="98" y="361"/>
                </a:cubicBezTo>
                <a:cubicBezTo>
                  <a:pt x="89" y="383"/>
                  <a:pt x="89" y="383"/>
                  <a:pt x="89" y="383"/>
                </a:cubicBezTo>
                <a:cubicBezTo>
                  <a:pt x="122" y="402"/>
                  <a:pt x="122" y="402"/>
                  <a:pt x="122" y="402"/>
                </a:cubicBezTo>
                <a:cubicBezTo>
                  <a:pt x="137" y="384"/>
                  <a:pt x="137" y="384"/>
                  <a:pt x="137" y="384"/>
                </a:cubicBezTo>
                <a:cubicBezTo>
                  <a:pt x="146" y="367"/>
                  <a:pt x="146" y="367"/>
                  <a:pt x="146" y="367"/>
                </a:cubicBezTo>
                <a:cubicBezTo>
                  <a:pt x="160" y="372"/>
                  <a:pt x="173" y="376"/>
                  <a:pt x="188" y="378"/>
                </a:cubicBezTo>
                <a:cubicBezTo>
                  <a:pt x="188" y="397"/>
                  <a:pt x="188" y="397"/>
                  <a:pt x="188" y="397"/>
                </a:cubicBezTo>
                <a:cubicBezTo>
                  <a:pt x="192" y="421"/>
                  <a:pt x="192" y="421"/>
                  <a:pt x="192" y="421"/>
                </a:cubicBezTo>
                <a:cubicBezTo>
                  <a:pt x="229" y="421"/>
                  <a:pt x="229" y="421"/>
                  <a:pt x="229" y="421"/>
                </a:cubicBezTo>
                <a:cubicBezTo>
                  <a:pt x="233" y="397"/>
                  <a:pt x="233" y="397"/>
                  <a:pt x="233" y="397"/>
                </a:cubicBezTo>
                <a:cubicBezTo>
                  <a:pt x="233" y="378"/>
                  <a:pt x="233" y="378"/>
                  <a:pt x="233" y="378"/>
                </a:cubicBezTo>
                <a:cubicBezTo>
                  <a:pt x="248" y="376"/>
                  <a:pt x="262" y="372"/>
                  <a:pt x="275" y="367"/>
                </a:cubicBezTo>
                <a:cubicBezTo>
                  <a:pt x="285" y="384"/>
                  <a:pt x="285" y="384"/>
                  <a:pt x="285" y="384"/>
                </a:cubicBezTo>
                <a:cubicBezTo>
                  <a:pt x="299" y="402"/>
                  <a:pt x="299" y="402"/>
                  <a:pt x="299" y="402"/>
                </a:cubicBezTo>
                <a:cubicBezTo>
                  <a:pt x="332" y="383"/>
                  <a:pt x="332" y="383"/>
                  <a:pt x="332" y="383"/>
                </a:cubicBezTo>
                <a:cubicBezTo>
                  <a:pt x="324" y="361"/>
                  <a:pt x="324" y="361"/>
                  <a:pt x="324" y="361"/>
                </a:cubicBezTo>
                <a:cubicBezTo>
                  <a:pt x="314" y="344"/>
                  <a:pt x="314" y="344"/>
                  <a:pt x="314" y="344"/>
                </a:cubicBezTo>
                <a:cubicBezTo>
                  <a:pt x="325" y="335"/>
                  <a:pt x="336" y="325"/>
                  <a:pt x="344" y="314"/>
                </a:cubicBezTo>
                <a:cubicBezTo>
                  <a:pt x="361" y="323"/>
                  <a:pt x="361" y="323"/>
                  <a:pt x="361" y="323"/>
                </a:cubicBezTo>
                <a:cubicBezTo>
                  <a:pt x="383" y="332"/>
                  <a:pt x="383" y="332"/>
                  <a:pt x="383" y="332"/>
                </a:cubicBezTo>
                <a:cubicBezTo>
                  <a:pt x="402" y="299"/>
                  <a:pt x="402" y="299"/>
                  <a:pt x="402" y="299"/>
                </a:cubicBezTo>
                <a:cubicBezTo>
                  <a:pt x="384" y="284"/>
                  <a:pt x="384" y="284"/>
                  <a:pt x="384" y="284"/>
                </a:cubicBezTo>
                <a:cubicBezTo>
                  <a:pt x="367" y="274"/>
                  <a:pt x="367" y="274"/>
                  <a:pt x="367" y="274"/>
                </a:cubicBezTo>
                <a:cubicBezTo>
                  <a:pt x="372" y="261"/>
                  <a:pt x="376" y="247"/>
                  <a:pt x="378" y="233"/>
                </a:cubicBezTo>
                <a:lnTo>
                  <a:pt x="398" y="233"/>
                </a:lnTo>
                <a:close/>
                <a:moveTo>
                  <a:pt x="211" y="236"/>
                </a:moveTo>
                <a:cubicBezTo>
                  <a:pt x="197" y="236"/>
                  <a:pt x="185" y="224"/>
                  <a:pt x="185" y="210"/>
                </a:cubicBezTo>
                <a:cubicBezTo>
                  <a:pt x="185" y="196"/>
                  <a:pt x="197" y="185"/>
                  <a:pt x="211" y="185"/>
                </a:cubicBezTo>
                <a:cubicBezTo>
                  <a:pt x="225" y="185"/>
                  <a:pt x="236" y="196"/>
                  <a:pt x="236" y="210"/>
                </a:cubicBezTo>
                <a:cubicBezTo>
                  <a:pt x="236" y="224"/>
                  <a:pt x="225" y="236"/>
                  <a:pt x="211" y="236"/>
                </a:cubicBezTo>
                <a:close/>
              </a:path>
            </a:pathLst>
          </a:custGeom>
          <a:solidFill>
            <a:schemeClr val="accent4"/>
          </a:solid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defTabSz="1219200">
              <a:defRPr/>
            </a:pPr>
            <a:endParaRPr lang="zh-CN" altLang="en-US" sz="135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6" name="TextBox 6"/>
          <p:cNvSpPr txBox="1"/>
          <p:nvPr/>
        </p:nvSpPr>
        <p:spPr>
          <a:xfrm>
            <a:off x="744294" y="3323064"/>
            <a:ext cx="1526743" cy="431323"/>
          </a:xfrm>
          <a:prstGeom prst="rect">
            <a:avLst/>
          </a:prstGeom>
          <a:noFill/>
        </p:spPr>
        <p:txBody>
          <a:bodyPr wrap="square" lIns="91872" tIns="45936" rIns="91872" bIns="45936" rtlCol="0" anchor="ctr">
            <a:spAutoFit/>
          </a:bodyPr>
          <a:lstStyle/>
          <a:p>
            <a:pPr defTabSz="1219200">
              <a:defRPr/>
            </a:pPr>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cs typeface="华文黑体" pitchFamily="2" charset="-122"/>
              </a:rPr>
              <a:t>单击添加文本单击添加文本单击添加文本</a:t>
            </a:r>
            <a:endPar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cs typeface="华文黑体" pitchFamily="2" charset="-122"/>
            </a:endParaRPr>
          </a:p>
        </p:txBody>
      </p:sp>
      <p:sp>
        <p:nvSpPr>
          <p:cNvPr id="7" name="矩形 6"/>
          <p:cNvSpPr/>
          <p:nvPr/>
        </p:nvSpPr>
        <p:spPr>
          <a:xfrm>
            <a:off x="2781336" y="1268761"/>
            <a:ext cx="1606371" cy="338990"/>
          </a:xfrm>
          <a:prstGeom prst="rect">
            <a:avLst/>
          </a:prstGeom>
        </p:spPr>
        <p:txBody>
          <a:bodyPr wrap="square" lIns="91872" tIns="45936" rIns="91872" bIns="45936">
            <a:spAutoFit/>
          </a:bodyPr>
          <a:lstStyle/>
          <a:p>
            <a:pPr algn="ctr" defTabSz="1219200">
              <a:defRPr/>
            </a:pP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cs typeface="华文黑体" pitchFamily="2" charset="-122"/>
              </a:rPr>
              <a:t>添加标题</a:t>
            </a:r>
            <a:endParaRPr lang="en-US" altLang="zh-CN" sz="1600" dirty="0">
              <a:solidFill>
                <a:schemeClr val="tx1">
                  <a:lumMod val="85000"/>
                  <a:lumOff val="15000"/>
                </a:schemeClr>
              </a:solidFill>
              <a:latin typeface="微软雅黑" panose="020B0503020204020204" pitchFamily="34" charset="-122"/>
              <a:ea typeface="微软雅黑" panose="020B0503020204020204" pitchFamily="34" charset="-122"/>
              <a:cs typeface="华文黑体" pitchFamily="2" charset="-122"/>
            </a:endParaRPr>
          </a:p>
        </p:txBody>
      </p:sp>
      <p:sp>
        <p:nvSpPr>
          <p:cNvPr id="8" name="TextBox 8"/>
          <p:cNvSpPr txBox="1"/>
          <p:nvPr/>
        </p:nvSpPr>
        <p:spPr>
          <a:xfrm>
            <a:off x="1585488" y="4207897"/>
            <a:ext cx="1677633" cy="600601"/>
          </a:xfrm>
          <a:prstGeom prst="rect">
            <a:avLst/>
          </a:prstGeom>
          <a:noFill/>
        </p:spPr>
        <p:txBody>
          <a:bodyPr wrap="square" lIns="91872" tIns="45936" rIns="91872" bIns="45936" rtlCol="0" anchor="ctr">
            <a:spAutoFit/>
          </a:bodyPr>
          <a:lstStyle/>
          <a:p>
            <a:pPr defTabSz="1219200">
              <a:defRPr/>
            </a:pPr>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cs typeface="华文黑体" pitchFamily="2" charset="-122"/>
              </a:rPr>
              <a:t>单击添加文本单击添加文本单击添加文本单击添加文本</a:t>
            </a:r>
            <a:endPar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cs typeface="华文黑体" pitchFamily="2" charset="-122"/>
            </a:endParaRPr>
          </a:p>
        </p:txBody>
      </p:sp>
      <p:sp>
        <p:nvSpPr>
          <p:cNvPr id="9" name="矩形 8"/>
          <p:cNvSpPr/>
          <p:nvPr/>
        </p:nvSpPr>
        <p:spPr>
          <a:xfrm>
            <a:off x="4267441" y="5547956"/>
            <a:ext cx="1606371" cy="338990"/>
          </a:xfrm>
          <a:prstGeom prst="rect">
            <a:avLst/>
          </a:prstGeom>
        </p:spPr>
        <p:txBody>
          <a:bodyPr wrap="square" lIns="91872" tIns="45936" rIns="91872" bIns="45936">
            <a:spAutoFit/>
          </a:bodyPr>
          <a:lstStyle/>
          <a:p>
            <a:pPr algn="ctr" defTabSz="1219200">
              <a:defRPr/>
            </a:pP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cs typeface="华文黑体" pitchFamily="2" charset="-122"/>
              </a:rPr>
              <a:t>添加标题</a:t>
            </a:r>
            <a:endParaRPr lang="en-US" altLang="zh-CN" sz="1600" dirty="0">
              <a:solidFill>
                <a:schemeClr val="tx1">
                  <a:lumMod val="85000"/>
                  <a:lumOff val="15000"/>
                </a:schemeClr>
              </a:solidFill>
              <a:latin typeface="微软雅黑" panose="020B0503020204020204" pitchFamily="34" charset="-122"/>
              <a:ea typeface="微软雅黑" panose="020B0503020204020204" pitchFamily="34" charset="-122"/>
              <a:cs typeface="华文黑体" pitchFamily="2" charset="-122"/>
            </a:endParaRPr>
          </a:p>
        </p:txBody>
      </p:sp>
      <p:sp>
        <p:nvSpPr>
          <p:cNvPr id="10" name="TextBox 10"/>
          <p:cNvSpPr txBox="1"/>
          <p:nvPr/>
        </p:nvSpPr>
        <p:spPr>
          <a:xfrm>
            <a:off x="8136906" y="1995056"/>
            <a:ext cx="1775519" cy="431323"/>
          </a:xfrm>
          <a:prstGeom prst="rect">
            <a:avLst/>
          </a:prstGeom>
          <a:noFill/>
        </p:spPr>
        <p:txBody>
          <a:bodyPr wrap="square" lIns="91872" tIns="45936" rIns="91872" bIns="45936" rtlCol="0" anchor="ctr">
            <a:spAutoFit/>
          </a:bodyPr>
          <a:lstStyle/>
          <a:p>
            <a:pPr defTabSz="1219200">
              <a:defRPr/>
            </a:pPr>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cs typeface="华文黑体" pitchFamily="2" charset="-122"/>
              </a:rPr>
              <a:t>单击添加文本单击添加文本单击添加文本</a:t>
            </a:r>
            <a:endPar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cs typeface="华文黑体" pitchFamily="2" charset="-122"/>
            </a:endParaRPr>
          </a:p>
        </p:txBody>
      </p:sp>
      <p:sp>
        <p:nvSpPr>
          <p:cNvPr id="11" name="矩形 10"/>
          <p:cNvSpPr/>
          <p:nvPr/>
        </p:nvSpPr>
        <p:spPr>
          <a:xfrm>
            <a:off x="5998464" y="1998677"/>
            <a:ext cx="1606371" cy="338990"/>
          </a:xfrm>
          <a:prstGeom prst="rect">
            <a:avLst/>
          </a:prstGeom>
        </p:spPr>
        <p:txBody>
          <a:bodyPr wrap="square" lIns="91872" tIns="45936" rIns="91872" bIns="45936">
            <a:spAutoFit/>
          </a:bodyPr>
          <a:lstStyle/>
          <a:p>
            <a:pPr algn="ctr" defTabSz="1219200">
              <a:defRPr/>
            </a:pP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cs typeface="华文黑体" pitchFamily="2" charset="-122"/>
              </a:rPr>
              <a:t>添加标题</a:t>
            </a:r>
            <a:endParaRPr lang="en-US" altLang="zh-CN" sz="1600" dirty="0">
              <a:solidFill>
                <a:schemeClr val="tx1">
                  <a:lumMod val="85000"/>
                  <a:lumOff val="15000"/>
                </a:schemeClr>
              </a:solidFill>
              <a:latin typeface="微软雅黑" panose="020B0503020204020204" pitchFamily="34" charset="-122"/>
              <a:ea typeface="微软雅黑" panose="020B0503020204020204" pitchFamily="34" charset="-122"/>
              <a:cs typeface="华文黑体" pitchFamily="2" charset="-122"/>
            </a:endParaRPr>
          </a:p>
        </p:txBody>
      </p:sp>
      <p:sp>
        <p:nvSpPr>
          <p:cNvPr id="12" name="TextBox 12"/>
          <p:cNvSpPr txBox="1"/>
          <p:nvPr/>
        </p:nvSpPr>
        <p:spPr>
          <a:xfrm>
            <a:off x="9552385" y="4246391"/>
            <a:ext cx="1656184" cy="431323"/>
          </a:xfrm>
          <a:prstGeom prst="rect">
            <a:avLst/>
          </a:prstGeom>
          <a:noFill/>
        </p:spPr>
        <p:txBody>
          <a:bodyPr wrap="square" lIns="91872" tIns="45936" rIns="91872" bIns="45936" rtlCol="0" anchor="ctr">
            <a:spAutoFit/>
          </a:bodyPr>
          <a:lstStyle/>
          <a:p>
            <a:pPr defTabSz="1219200">
              <a:defRPr/>
            </a:pPr>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cs typeface="华文黑体" pitchFamily="2" charset="-122"/>
              </a:rPr>
              <a:t>单击添加文本单击添加文本单击添加文本</a:t>
            </a:r>
            <a:endPar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cs typeface="华文黑体" pitchFamily="2" charset="-122"/>
            </a:endParaRPr>
          </a:p>
        </p:txBody>
      </p:sp>
      <p:sp>
        <p:nvSpPr>
          <p:cNvPr id="13" name="矩形 12"/>
          <p:cNvSpPr/>
          <p:nvPr/>
        </p:nvSpPr>
        <p:spPr>
          <a:xfrm>
            <a:off x="7611541" y="4885227"/>
            <a:ext cx="1606371" cy="338990"/>
          </a:xfrm>
          <a:prstGeom prst="rect">
            <a:avLst/>
          </a:prstGeom>
        </p:spPr>
        <p:txBody>
          <a:bodyPr wrap="square" lIns="91872" tIns="45936" rIns="91872" bIns="45936">
            <a:spAutoFit/>
          </a:bodyPr>
          <a:lstStyle/>
          <a:p>
            <a:pPr algn="ctr" defTabSz="1219200">
              <a:defRPr/>
            </a:pP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cs typeface="华文黑体" pitchFamily="2" charset="-122"/>
              </a:rPr>
              <a:t>添加标题</a:t>
            </a:r>
            <a:endParaRPr lang="en-US" altLang="zh-CN" sz="1600" dirty="0">
              <a:solidFill>
                <a:schemeClr val="tx1">
                  <a:lumMod val="85000"/>
                  <a:lumOff val="15000"/>
                </a:schemeClr>
              </a:solidFill>
              <a:latin typeface="微软雅黑" panose="020B0503020204020204" pitchFamily="34" charset="-122"/>
              <a:ea typeface="微软雅黑" panose="020B0503020204020204" pitchFamily="34" charset="-122"/>
              <a:cs typeface="华文黑体" pitchFamily="2" charset="-122"/>
            </a:endParaRPr>
          </a:p>
        </p:txBody>
      </p:sp>
      <p:cxnSp>
        <p:nvCxnSpPr>
          <p:cNvPr id="14" name="肘形连接符 16"/>
          <p:cNvCxnSpPr/>
          <p:nvPr/>
        </p:nvCxnSpPr>
        <p:spPr>
          <a:xfrm rot="10800000" flipV="1">
            <a:off x="767408" y="3068872"/>
            <a:ext cx="1805152" cy="728509"/>
          </a:xfrm>
          <a:prstGeom prst="bentConnector3">
            <a:avLst>
              <a:gd name="adj1" fmla="val 18594"/>
            </a:avLst>
          </a:prstGeom>
          <a:ln>
            <a:solidFill>
              <a:schemeClr val="accent3"/>
            </a:solidFill>
            <a:prstDash val="sysDash"/>
          </a:ln>
        </p:spPr>
        <p:style>
          <a:lnRef idx="1">
            <a:schemeClr val="accent1"/>
          </a:lnRef>
          <a:fillRef idx="0">
            <a:schemeClr val="accent1"/>
          </a:fillRef>
          <a:effectRef idx="0">
            <a:schemeClr val="accent1"/>
          </a:effectRef>
          <a:fontRef idx="minor">
            <a:schemeClr val="tx1"/>
          </a:fontRef>
        </p:style>
      </p:cxnSp>
      <p:cxnSp>
        <p:nvCxnSpPr>
          <p:cNvPr id="15" name="肘形连接符 17"/>
          <p:cNvCxnSpPr/>
          <p:nvPr/>
        </p:nvCxnSpPr>
        <p:spPr>
          <a:xfrm rot="10800000">
            <a:off x="1669985" y="4124661"/>
            <a:ext cx="2130348" cy="503723"/>
          </a:xfrm>
          <a:prstGeom prst="bentConnector3">
            <a:avLst>
              <a:gd name="adj1" fmla="val 27680"/>
            </a:avLst>
          </a:prstGeom>
          <a:ln>
            <a:solidFill>
              <a:schemeClr val="accent3"/>
            </a:solidFill>
            <a:prstDash val="sysDash"/>
          </a:ln>
        </p:spPr>
        <p:style>
          <a:lnRef idx="1">
            <a:schemeClr val="accent1"/>
          </a:lnRef>
          <a:fillRef idx="0">
            <a:schemeClr val="accent1"/>
          </a:fillRef>
          <a:effectRef idx="0">
            <a:schemeClr val="accent1"/>
          </a:effectRef>
          <a:fontRef idx="minor">
            <a:schemeClr val="tx1"/>
          </a:fontRef>
        </p:style>
      </p:cxnSp>
      <p:cxnSp>
        <p:nvCxnSpPr>
          <p:cNvPr id="16" name="肘形连接符 18"/>
          <p:cNvCxnSpPr/>
          <p:nvPr/>
        </p:nvCxnSpPr>
        <p:spPr>
          <a:xfrm rot="10800000" flipV="1">
            <a:off x="9206845" y="4167783"/>
            <a:ext cx="1929716" cy="494540"/>
          </a:xfrm>
          <a:prstGeom prst="bentConnector3">
            <a:avLst>
              <a:gd name="adj1" fmla="val 84117"/>
            </a:avLst>
          </a:prstGeom>
          <a:ln>
            <a:solidFill>
              <a:schemeClr val="accent3"/>
            </a:solidFill>
            <a:prstDash val="sysDash"/>
          </a:ln>
        </p:spPr>
        <p:style>
          <a:lnRef idx="1">
            <a:schemeClr val="accent1"/>
          </a:lnRef>
          <a:fillRef idx="0">
            <a:schemeClr val="accent1"/>
          </a:fillRef>
          <a:effectRef idx="0">
            <a:schemeClr val="accent1"/>
          </a:effectRef>
          <a:fontRef idx="minor">
            <a:schemeClr val="tx1"/>
          </a:fontRef>
        </p:style>
      </p:cxnSp>
      <p:cxnSp>
        <p:nvCxnSpPr>
          <p:cNvPr id="17" name="肘形连接符 19"/>
          <p:cNvCxnSpPr/>
          <p:nvPr/>
        </p:nvCxnSpPr>
        <p:spPr>
          <a:xfrm rot="10800000" flipV="1">
            <a:off x="7604837" y="1932185"/>
            <a:ext cx="2235580" cy="695635"/>
          </a:xfrm>
          <a:prstGeom prst="bentConnector3">
            <a:avLst>
              <a:gd name="adj1" fmla="val 80677"/>
            </a:avLst>
          </a:prstGeom>
          <a:ln>
            <a:solidFill>
              <a:schemeClr val="accent3"/>
            </a:solidFill>
            <a:prstDash val="sysDash"/>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spd="slow" p14:dur="1250" advClick="0" advTm="5000">
        <p14:switch dir="r"/>
      </p:transition>
    </mc:Choice>
    <mc:Fallback>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8" presetClass="emph" presetSubtype="0" repeatCount="indefinite" fill="hold" grpId="1" nodeType="withEffect">
                                  <p:stCondLst>
                                    <p:cond delay="0"/>
                                  </p:stCondLst>
                                  <p:childTnLst>
                                    <p:animRot by="-86400000">
                                      <p:cBhvr>
                                        <p:cTn id="9" dur="8000" fill="hold"/>
                                        <p:tgtEl>
                                          <p:spTgt spid="2"/>
                                        </p:tgtEl>
                                        <p:attrNameLst>
                                          <p:attrName>r</p:attrName>
                                        </p:attrNameLst>
                                      </p:cBhvr>
                                    </p:animRot>
                                  </p:childTnLst>
                                </p:cTn>
                              </p:par>
                              <p:par>
                                <p:cTn id="10" presetID="22" presetClass="entr" presetSubtype="2" fill="hold" nodeType="with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wipe(right)">
                                      <p:cBhvr>
                                        <p:cTn id="12" dur="500"/>
                                        <p:tgtEl>
                                          <p:spTgt spid="14"/>
                                        </p:tgtEl>
                                      </p:cBhvr>
                                    </p:animEffect>
                                  </p:childTnLst>
                                </p:cTn>
                              </p:par>
                              <p:par>
                                <p:cTn id="13" presetID="53" presetClass="entr" presetSubtype="16"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p:cTn id="15" dur="500" fill="hold"/>
                                        <p:tgtEl>
                                          <p:spTgt spid="6"/>
                                        </p:tgtEl>
                                        <p:attrNameLst>
                                          <p:attrName>ppt_w</p:attrName>
                                        </p:attrNameLst>
                                      </p:cBhvr>
                                      <p:tavLst>
                                        <p:tav tm="0">
                                          <p:val>
                                            <p:fltVal val="0"/>
                                          </p:val>
                                        </p:tav>
                                        <p:tav tm="100000">
                                          <p:val>
                                            <p:strVal val="#ppt_w"/>
                                          </p:val>
                                        </p:tav>
                                      </p:tavLst>
                                    </p:anim>
                                    <p:anim calcmode="lin" valueType="num">
                                      <p:cBhvr>
                                        <p:cTn id="16" dur="500" fill="hold"/>
                                        <p:tgtEl>
                                          <p:spTgt spid="6"/>
                                        </p:tgtEl>
                                        <p:attrNameLst>
                                          <p:attrName>ppt_h</p:attrName>
                                        </p:attrNameLst>
                                      </p:cBhvr>
                                      <p:tavLst>
                                        <p:tav tm="0">
                                          <p:val>
                                            <p:fltVal val="0"/>
                                          </p:val>
                                        </p:tav>
                                        <p:tav tm="100000">
                                          <p:val>
                                            <p:strVal val="#ppt_h"/>
                                          </p:val>
                                        </p:tav>
                                      </p:tavLst>
                                    </p:anim>
                                    <p:animEffect transition="in" filter="fade">
                                      <p:cBhvr>
                                        <p:cTn id="17" dur="500"/>
                                        <p:tgtEl>
                                          <p:spTgt spid="6"/>
                                        </p:tgtEl>
                                      </p:cBhvr>
                                    </p:animEffect>
                                  </p:childTnLst>
                                </p:cTn>
                              </p:par>
                              <p:par>
                                <p:cTn id="18" presetID="47" presetClass="entr" presetSubtype="0" fill="hold" grpId="0" nodeType="withEffect">
                                  <p:stCondLst>
                                    <p:cond delay="500"/>
                                  </p:stCondLst>
                                  <p:childTnLst>
                                    <p:set>
                                      <p:cBhvr>
                                        <p:cTn id="19" dur="1" fill="hold">
                                          <p:stCondLst>
                                            <p:cond delay="0"/>
                                          </p:stCondLst>
                                        </p:cTn>
                                        <p:tgtEl>
                                          <p:spTgt spid="7"/>
                                        </p:tgtEl>
                                        <p:attrNameLst>
                                          <p:attrName>style.visibility</p:attrName>
                                        </p:attrNameLst>
                                      </p:cBhvr>
                                      <p:to>
                                        <p:strVal val="visible"/>
                                      </p:to>
                                    </p:set>
                                    <p:animEffect transition="in" filter="fade">
                                      <p:cBhvr>
                                        <p:cTn id="20" dur="1000"/>
                                        <p:tgtEl>
                                          <p:spTgt spid="7"/>
                                        </p:tgtEl>
                                      </p:cBhvr>
                                    </p:animEffect>
                                    <p:anim calcmode="lin" valueType="num">
                                      <p:cBhvr>
                                        <p:cTn id="21" dur="1000" fill="hold"/>
                                        <p:tgtEl>
                                          <p:spTgt spid="7"/>
                                        </p:tgtEl>
                                        <p:attrNameLst>
                                          <p:attrName>ppt_x</p:attrName>
                                        </p:attrNameLst>
                                      </p:cBhvr>
                                      <p:tavLst>
                                        <p:tav tm="0">
                                          <p:val>
                                            <p:strVal val="#ppt_x"/>
                                          </p:val>
                                        </p:tav>
                                        <p:tav tm="100000">
                                          <p:val>
                                            <p:strVal val="#ppt_x"/>
                                          </p:val>
                                        </p:tav>
                                      </p:tavLst>
                                    </p:anim>
                                    <p:anim calcmode="lin" valueType="num">
                                      <p:cBhvr>
                                        <p:cTn id="22" dur="1000" fill="hold"/>
                                        <p:tgtEl>
                                          <p:spTgt spid="7"/>
                                        </p:tgtEl>
                                        <p:attrNameLst>
                                          <p:attrName>ppt_y</p:attrName>
                                        </p:attrNameLst>
                                      </p:cBhvr>
                                      <p:tavLst>
                                        <p:tav tm="0">
                                          <p:val>
                                            <p:strVal val="#ppt_y-.1"/>
                                          </p:val>
                                        </p:tav>
                                        <p:tav tm="100000">
                                          <p:val>
                                            <p:strVal val="#ppt_y"/>
                                          </p:val>
                                        </p:tav>
                                      </p:tavLst>
                                    </p:anim>
                                  </p:childTnLst>
                                </p:cTn>
                              </p:par>
                              <p:par>
                                <p:cTn id="23" presetID="10" presetClass="entr" presetSubtype="0" fill="hold" grpId="0" nodeType="withEffect">
                                  <p:stCondLst>
                                    <p:cond delay="500"/>
                                  </p:stCondLst>
                                  <p:childTnLst>
                                    <p:set>
                                      <p:cBhvr>
                                        <p:cTn id="24" dur="1" fill="hold">
                                          <p:stCondLst>
                                            <p:cond delay="0"/>
                                          </p:stCondLst>
                                        </p:cTn>
                                        <p:tgtEl>
                                          <p:spTgt spid="3"/>
                                        </p:tgtEl>
                                        <p:attrNameLst>
                                          <p:attrName>style.visibility</p:attrName>
                                        </p:attrNameLst>
                                      </p:cBhvr>
                                      <p:to>
                                        <p:strVal val="visible"/>
                                      </p:to>
                                    </p:set>
                                    <p:animEffect transition="in" filter="fade">
                                      <p:cBhvr>
                                        <p:cTn id="25" dur="500"/>
                                        <p:tgtEl>
                                          <p:spTgt spid="3"/>
                                        </p:tgtEl>
                                      </p:cBhvr>
                                    </p:animEffect>
                                  </p:childTnLst>
                                </p:cTn>
                              </p:par>
                              <p:par>
                                <p:cTn id="26" presetID="8" presetClass="emph" presetSubtype="0" repeatCount="indefinite" fill="hold" grpId="1" nodeType="withEffect">
                                  <p:stCondLst>
                                    <p:cond delay="500"/>
                                  </p:stCondLst>
                                  <p:childTnLst>
                                    <p:animRot by="76680000">
                                      <p:cBhvr>
                                        <p:cTn id="27" dur="7500" fill="hold"/>
                                        <p:tgtEl>
                                          <p:spTgt spid="3"/>
                                        </p:tgtEl>
                                        <p:attrNameLst>
                                          <p:attrName>r</p:attrName>
                                        </p:attrNameLst>
                                      </p:cBhvr>
                                    </p:animRot>
                                  </p:childTnLst>
                                </p:cTn>
                              </p:par>
                              <p:par>
                                <p:cTn id="28" presetID="22" presetClass="entr" presetSubtype="2" fill="hold" nodeType="withEffect">
                                  <p:stCondLst>
                                    <p:cond delay="500"/>
                                  </p:stCondLst>
                                  <p:childTnLst>
                                    <p:set>
                                      <p:cBhvr>
                                        <p:cTn id="29" dur="1" fill="hold">
                                          <p:stCondLst>
                                            <p:cond delay="0"/>
                                          </p:stCondLst>
                                        </p:cTn>
                                        <p:tgtEl>
                                          <p:spTgt spid="15"/>
                                        </p:tgtEl>
                                        <p:attrNameLst>
                                          <p:attrName>style.visibility</p:attrName>
                                        </p:attrNameLst>
                                      </p:cBhvr>
                                      <p:to>
                                        <p:strVal val="visible"/>
                                      </p:to>
                                    </p:set>
                                    <p:animEffect transition="in" filter="wipe(right)">
                                      <p:cBhvr>
                                        <p:cTn id="30" dur="500"/>
                                        <p:tgtEl>
                                          <p:spTgt spid="15"/>
                                        </p:tgtEl>
                                      </p:cBhvr>
                                    </p:animEffect>
                                  </p:childTnLst>
                                </p:cTn>
                              </p:par>
                              <p:par>
                                <p:cTn id="31" presetID="53" presetClass="entr" presetSubtype="16" fill="hold" grpId="0" nodeType="withEffect">
                                  <p:stCondLst>
                                    <p:cond delay="500"/>
                                  </p:stCondLst>
                                  <p:childTnLst>
                                    <p:set>
                                      <p:cBhvr>
                                        <p:cTn id="32" dur="1" fill="hold">
                                          <p:stCondLst>
                                            <p:cond delay="0"/>
                                          </p:stCondLst>
                                        </p:cTn>
                                        <p:tgtEl>
                                          <p:spTgt spid="8"/>
                                        </p:tgtEl>
                                        <p:attrNameLst>
                                          <p:attrName>style.visibility</p:attrName>
                                        </p:attrNameLst>
                                      </p:cBhvr>
                                      <p:to>
                                        <p:strVal val="visible"/>
                                      </p:to>
                                    </p:set>
                                    <p:anim calcmode="lin" valueType="num">
                                      <p:cBhvr>
                                        <p:cTn id="33" dur="500" fill="hold"/>
                                        <p:tgtEl>
                                          <p:spTgt spid="8"/>
                                        </p:tgtEl>
                                        <p:attrNameLst>
                                          <p:attrName>ppt_w</p:attrName>
                                        </p:attrNameLst>
                                      </p:cBhvr>
                                      <p:tavLst>
                                        <p:tav tm="0">
                                          <p:val>
                                            <p:fltVal val="0"/>
                                          </p:val>
                                        </p:tav>
                                        <p:tav tm="100000">
                                          <p:val>
                                            <p:strVal val="#ppt_w"/>
                                          </p:val>
                                        </p:tav>
                                      </p:tavLst>
                                    </p:anim>
                                    <p:anim calcmode="lin" valueType="num">
                                      <p:cBhvr>
                                        <p:cTn id="34" dur="500" fill="hold"/>
                                        <p:tgtEl>
                                          <p:spTgt spid="8"/>
                                        </p:tgtEl>
                                        <p:attrNameLst>
                                          <p:attrName>ppt_h</p:attrName>
                                        </p:attrNameLst>
                                      </p:cBhvr>
                                      <p:tavLst>
                                        <p:tav tm="0">
                                          <p:val>
                                            <p:fltVal val="0"/>
                                          </p:val>
                                        </p:tav>
                                        <p:tav tm="100000">
                                          <p:val>
                                            <p:strVal val="#ppt_h"/>
                                          </p:val>
                                        </p:tav>
                                      </p:tavLst>
                                    </p:anim>
                                    <p:animEffect transition="in" filter="fade">
                                      <p:cBhvr>
                                        <p:cTn id="35" dur="500"/>
                                        <p:tgtEl>
                                          <p:spTgt spid="8"/>
                                        </p:tgtEl>
                                      </p:cBhvr>
                                    </p:animEffect>
                                  </p:childTnLst>
                                </p:cTn>
                              </p:par>
                              <p:par>
                                <p:cTn id="36" presetID="42" presetClass="entr" presetSubtype="0" fill="hold" grpId="0" nodeType="withEffect">
                                  <p:stCondLst>
                                    <p:cond delay="500"/>
                                  </p:stCondLst>
                                  <p:childTnLst>
                                    <p:set>
                                      <p:cBhvr>
                                        <p:cTn id="37" dur="1" fill="hold">
                                          <p:stCondLst>
                                            <p:cond delay="0"/>
                                          </p:stCondLst>
                                        </p:cTn>
                                        <p:tgtEl>
                                          <p:spTgt spid="9"/>
                                        </p:tgtEl>
                                        <p:attrNameLst>
                                          <p:attrName>style.visibility</p:attrName>
                                        </p:attrNameLst>
                                      </p:cBhvr>
                                      <p:to>
                                        <p:strVal val="visible"/>
                                      </p:to>
                                    </p:set>
                                    <p:animEffect transition="in" filter="fade">
                                      <p:cBhvr>
                                        <p:cTn id="38" dur="1000"/>
                                        <p:tgtEl>
                                          <p:spTgt spid="9"/>
                                        </p:tgtEl>
                                      </p:cBhvr>
                                    </p:animEffect>
                                    <p:anim calcmode="lin" valueType="num">
                                      <p:cBhvr>
                                        <p:cTn id="39" dur="1000" fill="hold"/>
                                        <p:tgtEl>
                                          <p:spTgt spid="9"/>
                                        </p:tgtEl>
                                        <p:attrNameLst>
                                          <p:attrName>ppt_x</p:attrName>
                                        </p:attrNameLst>
                                      </p:cBhvr>
                                      <p:tavLst>
                                        <p:tav tm="0">
                                          <p:val>
                                            <p:strVal val="#ppt_x"/>
                                          </p:val>
                                        </p:tav>
                                        <p:tav tm="100000">
                                          <p:val>
                                            <p:strVal val="#ppt_x"/>
                                          </p:val>
                                        </p:tav>
                                      </p:tavLst>
                                    </p:anim>
                                    <p:anim calcmode="lin" valueType="num">
                                      <p:cBhvr>
                                        <p:cTn id="40" dur="1000" fill="hold"/>
                                        <p:tgtEl>
                                          <p:spTgt spid="9"/>
                                        </p:tgtEl>
                                        <p:attrNameLst>
                                          <p:attrName>ppt_y</p:attrName>
                                        </p:attrNameLst>
                                      </p:cBhvr>
                                      <p:tavLst>
                                        <p:tav tm="0">
                                          <p:val>
                                            <p:strVal val="#ppt_y+.1"/>
                                          </p:val>
                                        </p:tav>
                                        <p:tav tm="100000">
                                          <p:val>
                                            <p:strVal val="#ppt_y"/>
                                          </p:val>
                                        </p:tav>
                                      </p:tavLst>
                                    </p:anim>
                                  </p:childTnLst>
                                </p:cTn>
                              </p:par>
                              <p:par>
                                <p:cTn id="41" presetID="10" presetClass="entr" presetSubtype="0" fill="hold" grpId="0" nodeType="withEffect">
                                  <p:stCondLst>
                                    <p:cond delay="500"/>
                                  </p:stCondLst>
                                  <p:childTnLst>
                                    <p:set>
                                      <p:cBhvr>
                                        <p:cTn id="42" dur="1" fill="hold">
                                          <p:stCondLst>
                                            <p:cond delay="0"/>
                                          </p:stCondLst>
                                        </p:cTn>
                                        <p:tgtEl>
                                          <p:spTgt spid="4"/>
                                        </p:tgtEl>
                                        <p:attrNameLst>
                                          <p:attrName>style.visibility</p:attrName>
                                        </p:attrNameLst>
                                      </p:cBhvr>
                                      <p:to>
                                        <p:strVal val="visible"/>
                                      </p:to>
                                    </p:set>
                                    <p:animEffect transition="in" filter="fade">
                                      <p:cBhvr>
                                        <p:cTn id="43" dur="500"/>
                                        <p:tgtEl>
                                          <p:spTgt spid="4"/>
                                        </p:tgtEl>
                                      </p:cBhvr>
                                    </p:animEffect>
                                  </p:childTnLst>
                                </p:cTn>
                              </p:par>
                              <p:par>
                                <p:cTn id="44" presetID="8" presetClass="emph" presetSubtype="0" repeatCount="indefinite" fill="hold" grpId="1" nodeType="withEffect">
                                  <p:stCondLst>
                                    <p:cond delay="500"/>
                                  </p:stCondLst>
                                  <p:childTnLst>
                                    <p:animRot by="-108000000">
                                      <p:cBhvr>
                                        <p:cTn id="45" dur="7000" fill="hold"/>
                                        <p:tgtEl>
                                          <p:spTgt spid="4"/>
                                        </p:tgtEl>
                                        <p:attrNameLst>
                                          <p:attrName>r</p:attrName>
                                        </p:attrNameLst>
                                      </p:cBhvr>
                                    </p:animRot>
                                  </p:childTnLst>
                                </p:cTn>
                              </p:par>
                              <p:par>
                                <p:cTn id="46" presetID="22" presetClass="entr" presetSubtype="8" fill="hold" nodeType="withEffect">
                                  <p:stCondLst>
                                    <p:cond delay="1000"/>
                                  </p:stCondLst>
                                  <p:childTnLst>
                                    <p:set>
                                      <p:cBhvr>
                                        <p:cTn id="47" dur="1" fill="hold">
                                          <p:stCondLst>
                                            <p:cond delay="0"/>
                                          </p:stCondLst>
                                        </p:cTn>
                                        <p:tgtEl>
                                          <p:spTgt spid="17"/>
                                        </p:tgtEl>
                                        <p:attrNameLst>
                                          <p:attrName>style.visibility</p:attrName>
                                        </p:attrNameLst>
                                      </p:cBhvr>
                                      <p:to>
                                        <p:strVal val="visible"/>
                                      </p:to>
                                    </p:set>
                                    <p:animEffect transition="in" filter="wipe(left)">
                                      <p:cBhvr>
                                        <p:cTn id="48" dur="500"/>
                                        <p:tgtEl>
                                          <p:spTgt spid="17"/>
                                        </p:tgtEl>
                                      </p:cBhvr>
                                    </p:animEffect>
                                  </p:childTnLst>
                                </p:cTn>
                              </p:par>
                              <p:par>
                                <p:cTn id="49" presetID="53" presetClass="entr" presetSubtype="16" fill="hold" grpId="0" nodeType="withEffect">
                                  <p:stCondLst>
                                    <p:cond delay="1000"/>
                                  </p:stCondLst>
                                  <p:childTnLst>
                                    <p:set>
                                      <p:cBhvr>
                                        <p:cTn id="50" dur="1" fill="hold">
                                          <p:stCondLst>
                                            <p:cond delay="0"/>
                                          </p:stCondLst>
                                        </p:cTn>
                                        <p:tgtEl>
                                          <p:spTgt spid="10"/>
                                        </p:tgtEl>
                                        <p:attrNameLst>
                                          <p:attrName>style.visibility</p:attrName>
                                        </p:attrNameLst>
                                      </p:cBhvr>
                                      <p:to>
                                        <p:strVal val="visible"/>
                                      </p:to>
                                    </p:set>
                                    <p:anim calcmode="lin" valueType="num">
                                      <p:cBhvr>
                                        <p:cTn id="51" dur="500" fill="hold"/>
                                        <p:tgtEl>
                                          <p:spTgt spid="10"/>
                                        </p:tgtEl>
                                        <p:attrNameLst>
                                          <p:attrName>ppt_w</p:attrName>
                                        </p:attrNameLst>
                                      </p:cBhvr>
                                      <p:tavLst>
                                        <p:tav tm="0">
                                          <p:val>
                                            <p:fltVal val="0"/>
                                          </p:val>
                                        </p:tav>
                                        <p:tav tm="100000">
                                          <p:val>
                                            <p:strVal val="#ppt_w"/>
                                          </p:val>
                                        </p:tav>
                                      </p:tavLst>
                                    </p:anim>
                                    <p:anim calcmode="lin" valueType="num">
                                      <p:cBhvr>
                                        <p:cTn id="52" dur="500" fill="hold"/>
                                        <p:tgtEl>
                                          <p:spTgt spid="10"/>
                                        </p:tgtEl>
                                        <p:attrNameLst>
                                          <p:attrName>ppt_h</p:attrName>
                                        </p:attrNameLst>
                                      </p:cBhvr>
                                      <p:tavLst>
                                        <p:tav tm="0">
                                          <p:val>
                                            <p:fltVal val="0"/>
                                          </p:val>
                                        </p:tav>
                                        <p:tav tm="100000">
                                          <p:val>
                                            <p:strVal val="#ppt_h"/>
                                          </p:val>
                                        </p:tav>
                                      </p:tavLst>
                                    </p:anim>
                                    <p:animEffect transition="in" filter="fade">
                                      <p:cBhvr>
                                        <p:cTn id="53" dur="500"/>
                                        <p:tgtEl>
                                          <p:spTgt spid="10"/>
                                        </p:tgtEl>
                                      </p:cBhvr>
                                    </p:animEffect>
                                  </p:childTnLst>
                                </p:cTn>
                              </p:par>
                              <p:par>
                                <p:cTn id="54" presetID="47" presetClass="entr" presetSubtype="0" fill="hold" grpId="0" nodeType="withEffect">
                                  <p:stCondLst>
                                    <p:cond delay="1000"/>
                                  </p:stCondLst>
                                  <p:childTnLst>
                                    <p:set>
                                      <p:cBhvr>
                                        <p:cTn id="55" dur="1" fill="hold">
                                          <p:stCondLst>
                                            <p:cond delay="0"/>
                                          </p:stCondLst>
                                        </p:cTn>
                                        <p:tgtEl>
                                          <p:spTgt spid="11"/>
                                        </p:tgtEl>
                                        <p:attrNameLst>
                                          <p:attrName>style.visibility</p:attrName>
                                        </p:attrNameLst>
                                      </p:cBhvr>
                                      <p:to>
                                        <p:strVal val="visible"/>
                                      </p:to>
                                    </p:set>
                                    <p:animEffect transition="in" filter="fade">
                                      <p:cBhvr>
                                        <p:cTn id="56" dur="1000"/>
                                        <p:tgtEl>
                                          <p:spTgt spid="11"/>
                                        </p:tgtEl>
                                      </p:cBhvr>
                                    </p:animEffect>
                                    <p:anim calcmode="lin" valueType="num">
                                      <p:cBhvr>
                                        <p:cTn id="57" dur="1000" fill="hold"/>
                                        <p:tgtEl>
                                          <p:spTgt spid="11"/>
                                        </p:tgtEl>
                                        <p:attrNameLst>
                                          <p:attrName>ppt_x</p:attrName>
                                        </p:attrNameLst>
                                      </p:cBhvr>
                                      <p:tavLst>
                                        <p:tav tm="0">
                                          <p:val>
                                            <p:strVal val="#ppt_x"/>
                                          </p:val>
                                        </p:tav>
                                        <p:tav tm="100000">
                                          <p:val>
                                            <p:strVal val="#ppt_x"/>
                                          </p:val>
                                        </p:tav>
                                      </p:tavLst>
                                    </p:anim>
                                    <p:anim calcmode="lin" valueType="num">
                                      <p:cBhvr>
                                        <p:cTn id="58" dur="1000" fill="hold"/>
                                        <p:tgtEl>
                                          <p:spTgt spid="11"/>
                                        </p:tgtEl>
                                        <p:attrNameLst>
                                          <p:attrName>ppt_y</p:attrName>
                                        </p:attrNameLst>
                                      </p:cBhvr>
                                      <p:tavLst>
                                        <p:tav tm="0">
                                          <p:val>
                                            <p:strVal val="#ppt_y-.1"/>
                                          </p:val>
                                        </p:tav>
                                        <p:tav tm="100000">
                                          <p:val>
                                            <p:strVal val="#ppt_y"/>
                                          </p:val>
                                        </p:tav>
                                      </p:tavLst>
                                    </p:anim>
                                  </p:childTnLst>
                                </p:cTn>
                              </p:par>
                              <p:par>
                                <p:cTn id="59" presetID="10" presetClass="entr" presetSubtype="0" fill="hold" grpId="0" nodeType="withEffect">
                                  <p:stCondLst>
                                    <p:cond delay="1000"/>
                                  </p:stCondLst>
                                  <p:childTnLst>
                                    <p:set>
                                      <p:cBhvr>
                                        <p:cTn id="60" dur="1" fill="hold">
                                          <p:stCondLst>
                                            <p:cond delay="0"/>
                                          </p:stCondLst>
                                        </p:cTn>
                                        <p:tgtEl>
                                          <p:spTgt spid="5"/>
                                        </p:tgtEl>
                                        <p:attrNameLst>
                                          <p:attrName>style.visibility</p:attrName>
                                        </p:attrNameLst>
                                      </p:cBhvr>
                                      <p:to>
                                        <p:strVal val="visible"/>
                                      </p:to>
                                    </p:set>
                                    <p:animEffect transition="in" filter="fade">
                                      <p:cBhvr>
                                        <p:cTn id="61" dur="500"/>
                                        <p:tgtEl>
                                          <p:spTgt spid="5"/>
                                        </p:tgtEl>
                                      </p:cBhvr>
                                    </p:animEffect>
                                  </p:childTnLst>
                                </p:cTn>
                              </p:par>
                              <p:par>
                                <p:cTn id="62" presetID="8" presetClass="emph" presetSubtype="0" repeatCount="indefinite" fill="hold" grpId="1" nodeType="withEffect">
                                  <p:stCondLst>
                                    <p:cond delay="1000"/>
                                  </p:stCondLst>
                                  <p:childTnLst>
                                    <p:animRot by="86400000">
                                      <p:cBhvr>
                                        <p:cTn id="63" dur="6500" fill="hold"/>
                                        <p:tgtEl>
                                          <p:spTgt spid="5"/>
                                        </p:tgtEl>
                                        <p:attrNameLst>
                                          <p:attrName>r</p:attrName>
                                        </p:attrNameLst>
                                      </p:cBhvr>
                                    </p:animRot>
                                  </p:childTnLst>
                                </p:cTn>
                              </p:par>
                              <p:par>
                                <p:cTn id="64" presetID="22" presetClass="entr" presetSubtype="8" fill="hold" nodeType="withEffect">
                                  <p:stCondLst>
                                    <p:cond delay="1500"/>
                                  </p:stCondLst>
                                  <p:childTnLst>
                                    <p:set>
                                      <p:cBhvr>
                                        <p:cTn id="65" dur="1" fill="hold">
                                          <p:stCondLst>
                                            <p:cond delay="0"/>
                                          </p:stCondLst>
                                        </p:cTn>
                                        <p:tgtEl>
                                          <p:spTgt spid="16"/>
                                        </p:tgtEl>
                                        <p:attrNameLst>
                                          <p:attrName>style.visibility</p:attrName>
                                        </p:attrNameLst>
                                      </p:cBhvr>
                                      <p:to>
                                        <p:strVal val="visible"/>
                                      </p:to>
                                    </p:set>
                                    <p:animEffect transition="in" filter="wipe(left)">
                                      <p:cBhvr>
                                        <p:cTn id="66" dur="500"/>
                                        <p:tgtEl>
                                          <p:spTgt spid="16"/>
                                        </p:tgtEl>
                                      </p:cBhvr>
                                    </p:animEffect>
                                  </p:childTnLst>
                                </p:cTn>
                              </p:par>
                              <p:par>
                                <p:cTn id="67" presetID="53" presetClass="entr" presetSubtype="16" fill="hold" grpId="0" nodeType="withEffect">
                                  <p:stCondLst>
                                    <p:cond delay="1500"/>
                                  </p:stCondLst>
                                  <p:childTnLst>
                                    <p:set>
                                      <p:cBhvr>
                                        <p:cTn id="68" dur="1" fill="hold">
                                          <p:stCondLst>
                                            <p:cond delay="0"/>
                                          </p:stCondLst>
                                        </p:cTn>
                                        <p:tgtEl>
                                          <p:spTgt spid="12"/>
                                        </p:tgtEl>
                                        <p:attrNameLst>
                                          <p:attrName>style.visibility</p:attrName>
                                        </p:attrNameLst>
                                      </p:cBhvr>
                                      <p:to>
                                        <p:strVal val="visible"/>
                                      </p:to>
                                    </p:set>
                                    <p:anim calcmode="lin" valueType="num">
                                      <p:cBhvr>
                                        <p:cTn id="69" dur="500" fill="hold"/>
                                        <p:tgtEl>
                                          <p:spTgt spid="12"/>
                                        </p:tgtEl>
                                        <p:attrNameLst>
                                          <p:attrName>ppt_w</p:attrName>
                                        </p:attrNameLst>
                                      </p:cBhvr>
                                      <p:tavLst>
                                        <p:tav tm="0">
                                          <p:val>
                                            <p:fltVal val="0"/>
                                          </p:val>
                                        </p:tav>
                                        <p:tav tm="100000">
                                          <p:val>
                                            <p:strVal val="#ppt_w"/>
                                          </p:val>
                                        </p:tav>
                                      </p:tavLst>
                                    </p:anim>
                                    <p:anim calcmode="lin" valueType="num">
                                      <p:cBhvr>
                                        <p:cTn id="70" dur="500" fill="hold"/>
                                        <p:tgtEl>
                                          <p:spTgt spid="12"/>
                                        </p:tgtEl>
                                        <p:attrNameLst>
                                          <p:attrName>ppt_h</p:attrName>
                                        </p:attrNameLst>
                                      </p:cBhvr>
                                      <p:tavLst>
                                        <p:tav tm="0">
                                          <p:val>
                                            <p:fltVal val="0"/>
                                          </p:val>
                                        </p:tav>
                                        <p:tav tm="100000">
                                          <p:val>
                                            <p:strVal val="#ppt_h"/>
                                          </p:val>
                                        </p:tav>
                                      </p:tavLst>
                                    </p:anim>
                                    <p:animEffect transition="in" filter="fade">
                                      <p:cBhvr>
                                        <p:cTn id="71" dur="500"/>
                                        <p:tgtEl>
                                          <p:spTgt spid="12"/>
                                        </p:tgtEl>
                                      </p:cBhvr>
                                    </p:animEffect>
                                  </p:childTnLst>
                                </p:cTn>
                              </p:par>
                              <p:par>
                                <p:cTn id="72" presetID="42" presetClass="entr" presetSubtype="0" fill="hold" grpId="0" nodeType="withEffect">
                                  <p:stCondLst>
                                    <p:cond delay="1500"/>
                                  </p:stCondLst>
                                  <p:childTnLst>
                                    <p:set>
                                      <p:cBhvr>
                                        <p:cTn id="73" dur="1" fill="hold">
                                          <p:stCondLst>
                                            <p:cond delay="0"/>
                                          </p:stCondLst>
                                        </p:cTn>
                                        <p:tgtEl>
                                          <p:spTgt spid="13"/>
                                        </p:tgtEl>
                                        <p:attrNameLst>
                                          <p:attrName>style.visibility</p:attrName>
                                        </p:attrNameLst>
                                      </p:cBhvr>
                                      <p:to>
                                        <p:strVal val="visible"/>
                                      </p:to>
                                    </p:set>
                                    <p:animEffect transition="in" filter="fade">
                                      <p:cBhvr>
                                        <p:cTn id="74" dur="1000"/>
                                        <p:tgtEl>
                                          <p:spTgt spid="13"/>
                                        </p:tgtEl>
                                      </p:cBhvr>
                                    </p:animEffect>
                                    <p:anim calcmode="lin" valueType="num">
                                      <p:cBhvr>
                                        <p:cTn id="75" dur="1000" fill="hold"/>
                                        <p:tgtEl>
                                          <p:spTgt spid="13"/>
                                        </p:tgtEl>
                                        <p:attrNameLst>
                                          <p:attrName>ppt_x</p:attrName>
                                        </p:attrNameLst>
                                      </p:cBhvr>
                                      <p:tavLst>
                                        <p:tav tm="0">
                                          <p:val>
                                            <p:strVal val="#ppt_x"/>
                                          </p:val>
                                        </p:tav>
                                        <p:tav tm="100000">
                                          <p:val>
                                            <p:strVal val="#ppt_x"/>
                                          </p:val>
                                        </p:tav>
                                      </p:tavLst>
                                    </p:anim>
                                    <p:anim calcmode="lin" valueType="num">
                                      <p:cBhvr>
                                        <p:cTn id="76"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 grpId="1" animBg="1"/>
      <p:bldP spid="3" grpId="0" animBg="1"/>
      <p:bldP spid="3" grpId="1" animBg="1"/>
      <p:bldP spid="4" grpId="0" animBg="1"/>
      <p:bldP spid="4" grpId="1" animBg="1"/>
      <p:bldP spid="5" grpId="0" animBg="1"/>
      <p:bldP spid="5" grpId="1" animBg="1"/>
      <p:bldP spid="6" grpId="0"/>
      <p:bldP spid="7" grpId="0"/>
      <p:bldP spid="8" grpId="0"/>
      <p:bldP spid="9" grpId="0"/>
      <p:bldP spid="10" grpId="0"/>
      <p:bldP spid="11" grpId="0"/>
      <p:bldP spid="12" grpId="0"/>
      <p:bldP spid="13"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椭圆 23"/>
          <p:cNvSpPr>
            <a:spLocks noChangeArrowheads="1"/>
          </p:cNvSpPr>
          <p:nvPr/>
        </p:nvSpPr>
        <p:spPr bwMode="auto">
          <a:xfrm>
            <a:off x="643047" y="1947804"/>
            <a:ext cx="1789779" cy="1767880"/>
          </a:xfrm>
          <a:prstGeom prst="ellipse">
            <a:avLst/>
          </a:prstGeom>
          <a:solidFill>
            <a:schemeClr val="accent1"/>
          </a:solidFill>
          <a:ln w="9525" algn="ctr">
            <a:noFill/>
            <a:miter lim="800000"/>
          </a:ln>
        </p:spPr>
        <p:txBody>
          <a:bodyPr lIns="91028" tIns="45515" rIns="91028" bIns="45515" anchor="ctr"/>
          <a:lstStyle/>
          <a:p>
            <a:pPr algn="ctr" defTabSz="909955"/>
            <a:r>
              <a:rPr lang="en-US" altLang="zh-CN" sz="4015">
                <a:solidFill>
                  <a:schemeClr val="bg1"/>
                </a:solidFill>
                <a:latin typeface="微软雅黑" panose="020B0503020204020204" pitchFamily="34" charset="-122"/>
              </a:rPr>
              <a:t>01</a:t>
            </a:r>
            <a:endParaRPr lang="en-US" altLang="zh-CN" sz="4015">
              <a:solidFill>
                <a:schemeClr val="bg1"/>
              </a:solidFill>
              <a:latin typeface="微软雅黑" panose="020B0503020204020204" pitchFamily="34" charset="-122"/>
            </a:endParaRPr>
          </a:p>
          <a:p>
            <a:pPr algn="ctr" defTabSz="909955"/>
            <a:r>
              <a:rPr lang="zh-CN" altLang="en-US" sz="1255">
                <a:solidFill>
                  <a:schemeClr val="bg1"/>
                </a:solidFill>
                <a:latin typeface="微软雅黑" panose="020B0503020204020204" pitchFamily="34" charset="-122"/>
                <a:sym typeface="造字工房悦黑体验版常规体" pitchFamily="50" charset="-122"/>
              </a:rPr>
              <a:t>请输入您想要的文字内容</a:t>
            </a:r>
            <a:endParaRPr lang="zh-CN" altLang="zh-CN" sz="1255">
              <a:solidFill>
                <a:schemeClr val="bg1"/>
              </a:solidFill>
              <a:latin typeface="微软雅黑" panose="020B0503020204020204" pitchFamily="34" charset="-122"/>
              <a:sym typeface="造字工房悦黑体验版常规体" pitchFamily="50" charset="-122"/>
            </a:endParaRPr>
          </a:p>
        </p:txBody>
      </p:sp>
      <p:sp>
        <p:nvSpPr>
          <p:cNvPr id="25" name="AutoShape 50"/>
          <p:cNvSpPr>
            <a:spLocks noChangeArrowheads="1"/>
          </p:cNvSpPr>
          <p:nvPr/>
        </p:nvSpPr>
        <p:spPr bwMode="gray">
          <a:xfrm>
            <a:off x="5918815" y="2568953"/>
            <a:ext cx="463869" cy="525585"/>
          </a:xfrm>
          <a:prstGeom prst="chevron">
            <a:avLst>
              <a:gd name="adj" fmla="val 52514"/>
            </a:avLst>
          </a:prstGeom>
          <a:solidFill>
            <a:schemeClr val="accent2"/>
          </a:solidFill>
          <a:ln w="9525">
            <a:noFill/>
            <a:miter lim="800000"/>
          </a:ln>
        </p:spPr>
        <p:txBody>
          <a:bodyPr wrap="none" lIns="91028" tIns="45515" rIns="91028" bIns="45515" anchor="ctr"/>
          <a:lstStyle/>
          <a:p>
            <a:pPr defTabSz="909955"/>
            <a:endParaRPr lang="zh-CN" altLang="en-US" sz="1755">
              <a:latin typeface="微软雅黑" panose="020B0503020204020204" pitchFamily="34" charset="-122"/>
            </a:endParaRPr>
          </a:p>
        </p:txBody>
      </p:sp>
      <p:sp>
        <p:nvSpPr>
          <p:cNvPr id="26" name="AutoShape 51"/>
          <p:cNvSpPr>
            <a:spLocks noChangeArrowheads="1"/>
          </p:cNvSpPr>
          <p:nvPr/>
        </p:nvSpPr>
        <p:spPr bwMode="gray">
          <a:xfrm>
            <a:off x="2842943" y="2568953"/>
            <a:ext cx="465860" cy="525585"/>
          </a:xfrm>
          <a:prstGeom prst="chevron">
            <a:avLst>
              <a:gd name="adj" fmla="val 52514"/>
            </a:avLst>
          </a:prstGeom>
          <a:solidFill>
            <a:schemeClr val="accent1"/>
          </a:solidFill>
          <a:ln w="9525">
            <a:noFill/>
            <a:miter lim="800000"/>
          </a:ln>
        </p:spPr>
        <p:txBody>
          <a:bodyPr wrap="none" lIns="91028" tIns="45515" rIns="91028" bIns="45515" anchor="ctr"/>
          <a:lstStyle/>
          <a:p>
            <a:pPr defTabSz="909955"/>
            <a:endParaRPr lang="zh-CN" altLang="en-US" sz="1755">
              <a:latin typeface="微软雅黑" panose="020B0503020204020204" pitchFamily="34" charset="-122"/>
            </a:endParaRPr>
          </a:p>
        </p:txBody>
      </p:sp>
      <p:sp>
        <p:nvSpPr>
          <p:cNvPr id="27" name="椭圆 26"/>
          <p:cNvSpPr>
            <a:spLocks noChangeArrowheads="1"/>
          </p:cNvSpPr>
          <p:nvPr/>
        </p:nvSpPr>
        <p:spPr bwMode="auto">
          <a:xfrm>
            <a:off x="3718919" y="1947804"/>
            <a:ext cx="1787788" cy="1767880"/>
          </a:xfrm>
          <a:prstGeom prst="ellipse">
            <a:avLst/>
          </a:prstGeom>
          <a:solidFill>
            <a:schemeClr val="accent2"/>
          </a:solidFill>
          <a:ln w="9525" algn="ctr">
            <a:noFill/>
            <a:miter lim="800000"/>
          </a:ln>
        </p:spPr>
        <p:txBody>
          <a:bodyPr lIns="91028" tIns="45515" rIns="91028" bIns="45515" anchor="ctr"/>
          <a:lstStyle/>
          <a:p>
            <a:pPr algn="ctr" defTabSz="909955"/>
            <a:r>
              <a:rPr lang="en-US" altLang="zh-CN" sz="4015">
                <a:solidFill>
                  <a:schemeClr val="bg1"/>
                </a:solidFill>
                <a:latin typeface="微软雅黑" panose="020B0503020204020204" pitchFamily="34" charset="-122"/>
              </a:rPr>
              <a:t>02</a:t>
            </a:r>
            <a:endParaRPr lang="en-US" altLang="zh-CN" sz="4015">
              <a:solidFill>
                <a:schemeClr val="bg1"/>
              </a:solidFill>
              <a:latin typeface="微软雅黑" panose="020B0503020204020204" pitchFamily="34" charset="-122"/>
            </a:endParaRPr>
          </a:p>
          <a:p>
            <a:pPr algn="ctr" defTabSz="909955"/>
            <a:r>
              <a:rPr lang="zh-CN" altLang="en-US" sz="1255">
                <a:solidFill>
                  <a:schemeClr val="bg1"/>
                </a:solidFill>
                <a:latin typeface="微软雅黑" panose="020B0503020204020204" pitchFamily="34" charset="-122"/>
                <a:sym typeface="造字工房悦黑体验版常规体" pitchFamily="50" charset="-122"/>
              </a:rPr>
              <a:t>请输入您想要的文字内容</a:t>
            </a:r>
            <a:endParaRPr lang="zh-CN" altLang="zh-CN" sz="1255">
              <a:solidFill>
                <a:schemeClr val="bg1"/>
              </a:solidFill>
              <a:latin typeface="微软雅黑" panose="020B0503020204020204" pitchFamily="34" charset="-122"/>
              <a:sym typeface="造字工房悦黑体验版常规体" pitchFamily="50" charset="-122"/>
            </a:endParaRPr>
          </a:p>
          <a:p>
            <a:pPr algn="ctr" defTabSz="909955"/>
            <a:endParaRPr lang="zh-CN" altLang="zh-CN" sz="1255">
              <a:solidFill>
                <a:srgbClr val="404040"/>
              </a:solidFill>
              <a:latin typeface="微软雅黑" panose="020B0503020204020204" pitchFamily="34" charset="-122"/>
            </a:endParaRPr>
          </a:p>
        </p:txBody>
      </p:sp>
      <p:sp>
        <p:nvSpPr>
          <p:cNvPr id="28" name="椭圆 27"/>
          <p:cNvSpPr>
            <a:spLocks noChangeArrowheads="1"/>
          </p:cNvSpPr>
          <p:nvPr/>
        </p:nvSpPr>
        <p:spPr bwMode="auto">
          <a:xfrm>
            <a:off x="6792799" y="1947804"/>
            <a:ext cx="1791771" cy="1767880"/>
          </a:xfrm>
          <a:prstGeom prst="ellipse">
            <a:avLst/>
          </a:prstGeom>
          <a:solidFill>
            <a:schemeClr val="accent3"/>
          </a:solidFill>
          <a:ln w="9525" algn="ctr">
            <a:noFill/>
            <a:miter lim="800000"/>
          </a:ln>
        </p:spPr>
        <p:txBody>
          <a:bodyPr lIns="91028" tIns="45515" rIns="91028" bIns="45515" anchor="ctr"/>
          <a:lstStyle/>
          <a:p>
            <a:pPr algn="ctr" defTabSz="909955"/>
            <a:r>
              <a:rPr lang="en-US" altLang="zh-CN" sz="4015">
                <a:solidFill>
                  <a:schemeClr val="bg1"/>
                </a:solidFill>
                <a:latin typeface="微软雅黑" panose="020B0503020204020204" pitchFamily="34" charset="-122"/>
              </a:rPr>
              <a:t>03</a:t>
            </a:r>
            <a:endParaRPr lang="en-US" altLang="zh-CN" sz="4015">
              <a:solidFill>
                <a:schemeClr val="bg1"/>
              </a:solidFill>
              <a:latin typeface="微软雅黑" panose="020B0503020204020204" pitchFamily="34" charset="-122"/>
            </a:endParaRPr>
          </a:p>
          <a:p>
            <a:pPr algn="ctr" defTabSz="909955"/>
            <a:r>
              <a:rPr lang="zh-CN" altLang="en-US" sz="1255">
                <a:solidFill>
                  <a:schemeClr val="bg1"/>
                </a:solidFill>
                <a:latin typeface="微软雅黑" panose="020B0503020204020204" pitchFamily="34" charset="-122"/>
                <a:sym typeface="造字工房悦黑体验版常规体" pitchFamily="50" charset="-122"/>
              </a:rPr>
              <a:t>请输入您想要的文字内容</a:t>
            </a:r>
            <a:endParaRPr lang="zh-CN" altLang="zh-CN" sz="1255">
              <a:solidFill>
                <a:schemeClr val="bg1"/>
              </a:solidFill>
              <a:latin typeface="微软雅黑" panose="020B0503020204020204" pitchFamily="34" charset="-122"/>
              <a:sym typeface="造字工房悦黑体验版常规体" pitchFamily="50" charset="-122"/>
            </a:endParaRPr>
          </a:p>
          <a:p>
            <a:pPr algn="ctr" defTabSz="909955"/>
            <a:endParaRPr lang="zh-CN" altLang="zh-CN" sz="1255">
              <a:solidFill>
                <a:srgbClr val="404040"/>
              </a:solidFill>
              <a:latin typeface="微软雅黑" panose="020B0503020204020204" pitchFamily="34" charset="-122"/>
            </a:endParaRPr>
          </a:p>
        </p:txBody>
      </p:sp>
      <p:sp>
        <p:nvSpPr>
          <p:cNvPr id="29" name="AutoShape 50"/>
          <p:cNvSpPr>
            <a:spLocks noChangeArrowheads="1"/>
          </p:cNvSpPr>
          <p:nvPr/>
        </p:nvSpPr>
        <p:spPr bwMode="gray">
          <a:xfrm>
            <a:off x="8992697" y="2568953"/>
            <a:ext cx="465860" cy="525585"/>
          </a:xfrm>
          <a:prstGeom prst="chevron">
            <a:avLst>
              <a:gd name="adj" fmla="val 52514"/>
            </a:avLst>
          </a:prstGeom>
          <a:solidFill>
            <a:schemeClr val="accent3"/>
          </a:solidFill>
          <a:ln w="9525">
            <a:noFill/>
            <a:miter lim="800000"/>
          </a:ln>
        </p:spPr>
        <p:txBody>
          <a:bodyPr wrap="none" lIns="91028" tIns="45515" rIns="91028" bIns="45515" anchor="ctr"/>
          <a:lstStyle/>
          <a:p>
            <a:pPr defTabSz="909955"/>
            <a:endParaRPr lang="zh-CN" altLang="en-US" sz="1755">
              <a:latin typeface="微软雅黑" panose="020B0503020204020204" pitchFamily="34" charset="-122"/>
            </a:endParaRPr>
          </a:p>
        </p:txBody>
      </p:sp>
      <p:sp>
        <p:nvSpPr>
          <p:cNvPr id="30" name="椭圆 29"/>
          <p:cNvSpPr>
            <a:spLocks noChangeArrowheads="1"/>
          </p:cNvSpPr>
          <p:nvPr/>
        </p:nvSpPr>
        <p:spPr bwMode="auto">
          <a:xfrm>
            <a:off x="9868672" y="1947804"/>
            <a:ext cx="1789779" cy="1767880"/>
          </a:xfrm>
          <a:prstGeom prst="ellipse">
            <a:avLst/>
          </a:prstGeom>
          <a:solidFill>
            <a:schemeClr val="accent4"/>
          </a:solidFill>
          <a:ln w="9525" algn="ctr">
            <a:noFill/>
            <a:miter lim="800000"/>
          </a:ln>
        </p:spPr>
        <p:txBody>
          <a:bodyPr lIns="91028" tIns="45515" rIns="91028" bIns="45515" anchor="ctr"/>
          <a:lstStyle/>
          <a:p>
            <a:pPr algn="ctr" defTabSz="909955"/>
            <a:r>
              <a:rPr lang="en-US" altLang="zh-CN" sz="4015">
                <a:solidFill>
                  <a:schemeClr val="bg1"/>
                </a:solidFill>
                <a:latin typeface="微软雅黑" panose="020B0503020204020204" pitchFamily="34" charset="-122"/>
              </a:rPr>
              <a:t>04</a:t>
            </a:r>
            <a:endParaRPr lang="en-US" altLang="zh-CN" sz="4015">
              <a:solidFill>
                <a:schemeClr val="bg1"/>
              </a:solidFill>
              <a:latin typeface="微软雅黑" panose="020B0503020204020204" pitchFamily="34" charset="-122"/>
            </a:endParaRPr>
          </a:p>
          <a:p>
            <a:pPr algn="ctr" defTabSz="909955"/>
            <a:r>
              <a:rPr lang="zh-CN" altLang="en-US" sz="1255">
                <a:solidFill>
                  <a:schemeClr val="bg1"/>
                </a:solidFill>
                <a:latin typeface="微软雅黑" panose="020B0503020204020204" pitchFamily="34" charset="-122"/>
                <a:sym typeface="造字工房悦黑体验版常规体" pitchFamily="50" charset="-122"/>
              </a:rPr>
              <a:t>请输入您想要的文字内容</a:t>
            </a:r>
            <a:endParaRPr lang="zh-CN" altLang="zh-CN" sz="1255">
              <a:solidFill>
                <a:schemeClr val="bg1"/>
              </a:solidFill>
              <a:latin typeface="微软雅黑" panose="020B0503020204020204" pitchFamily="34" charset="-122"/>
              <a:sym typeface="造字工房悦黑体验版常规体" pitchFamily="50" charset="-122"/>
            </a:endParaRPr>
          </a:p>
        </p:txBody>
      </p:sp>
      <p:sp>
        <p:nvSpPr>
          <p:cNvPr id="31" name="TextBox 3"/>
          <p:cNvSpPr txBox="1">
            <a:spLocks noChangeArrowheads="1"/>
          </p:cNvSpPr>
          <p:nvPr/>
        </p:nvSpPr>
        <p:spPr bwMode="auto">
          <a:xfrm>
            <a:off x="392200" y="5023676"/>
            <a:ext cx="2363145" cy="1158779"/>
          </a:xfrm>
          <a:prstGeom prst="rect">
            <a:avLst/>
          </a:prstGeom>
          <a:noFill/>
          <a:ln w="9525">
            <a:noFill/>
            <a:miter lim="800000"/>
          </a:ln>
        </p:spPr>
        <p:txBody>
          <a:bodyPr lIns="0" tIns="0" rIns="0" bIns="0">
            <a:spAutoFit/>
          </a:bodyPr>
          <a:lstStyle/>
          <a:p>
            <a:pPr>
              <a:lnSpc>
                <a:spcPct val="150000"/>
              </a:lnSpc>
            </a:pPr>
            <a:r>
              <a:rPr lang="zh-CN" altLang="en-US" sz="1255" dirty="0">
                <a:solidFill>
                  <a:schemeClr val="tx1">
                    <a:lumMod val="85000"/>
                    <a:lumOff val="15000"/>
                  </a:schemeClr>
                </a:solidFill>
                <a:latin typeface="微软雅黑" panose="020B0503020204020204" pitchFamily="34" charset="-122"/>
                <a:ea typeface="微软雅黑" panose="020B0503020204020204" pitchFamily="34" charset="-122"/>
              </a:rPr>
              <a:t>请在此处添加您需要的文字内容请在此处添加您需要的文字内容请在此处添加您需要的文字内容请在此处添加您需要的文字内容</a:t>
            </a:r>
            <a:endParaRPr lang="en-US" altLang="zh-CN" sz="1255" dirty="0">
              <a:solidFill>
                <a:schemeClr val="tx1">
                  <a:lumMod val="85000"/>
                  <a:lumOff val="15000"/>
                </a:schemeClr>
              </a:solidFill>
              <a:latin typeface="微软雅黑" panose="020B0503020204020204" pitchFamily="34" charset="-122"/>
              <a:ea typeface="微软雅黑" panose="020B0503020204020204" pitchFamily="34" charset="-122"/>
            </a:endParaRPr>
          </a:p>
        </p:txBody>
      </p:sp>
      <p:cxnSp>
        <p:nvCxnSpPr>
          <p:cNvPr id="32" name="直接连接符 31"/>
          <p:cNvCxnSpPr/>
          <p:nvPr/>
        </p:nvCxnSpPr>
        <p:spPr>
          <a:xfrm>
            <a:off x="392200" y="4762875"/>
            <a:ext cx="2363145" cy="0"/>
          </a:xfrm>
          <a:prstGeom prst="line">
            <a:avLst/>
          </a:prstGeom>
          <a:ln w="6350">
            <a:solidFill>
              <a:schemeClr val="accent1"/>
            </a:solidFill>
          </a:ln>
        </p:spPr>
        <p:style>
          <a:lnRef idx="1">
            <a:schemeClr val="accent1"/>
          </a:lnRef>
          <a:fillRef idx="0">
            <a:schemeClr val="accent1"/>
          </a:fillRef>
          <a:effectRef idx="0">
            <a:schemeClr val="accent1"/>
          </a:effectRef>
          <a:fontRef idx="minor">
            <a:schemeClr val="tx1"/>
          </a:fontRef>
        </p:style>
      </p:cxnSp>
      <p:sp>
        <p:nvSpPr>
          <p:cNvPr id="33" name="TextBox 6"/>
          <p:cNvSpPr txBox="1">
            <a:spLocks noChangeArrowheads="1"/>
          </p:cNvSpPr>
          <p:nvPr/>
        </p:nvSpPr>
        <p:spPr bwMode="auto">
          <a:xfrm>
            <a:off x="340437" y="4127792"/>
            <a:ext cx="2414907" cy="352854"/>
          </a:xfrm>
          <a:prstGeom prst="rect">
            <a:avLst/>
          </a:prstGeom>
          <a:noFill/>
          <a:ln w="9525">
            <a:noFill/>
            <a:miter lim="800000"/>
          </a:ln>
        </p:spPr>
        <p:txBody>
          <a:bodyPr>
            <a:spAutoFit/>
          </a:bodyPr>
          <a:lstStyle/>
          <a:p>
            <a:pPr algn="ctr"/>
            <a:r>
              <a:rPr lang="zh-CN" altLang="en-US" sz="1695" dirty="0">
                <a:solidFill>
                  <a:schemeClr val="accent1"/>
                </a:solidFill>
                <a:latin typeface="微软雅黑" panose="020B0503020204020204" pitchFamily="34" charset="-122"/>
              </a:rPr>
              <a:t>标题内容</a:t>
            </a:r>
            <a:endParaRPr lang="zh-CN" altLang="en-US" sz="1695" dirty="0">
              <a:solidFill>
                <a:schemeClr val="accent1"/>
              </a:solidFill>
              <a:latin typeface="微软雅黑" panose="020B0503020204020204" pitchFamily="34" charset="-122"/>
            </a:endParaRPr>
          </a:p>
        </p:txBody>
      </p:sp>
      <p:sp>
        <p:nvSpPr>
          <p:cNvPr id="34" name="TextBox 9"/>
          <p:cNvSpPr txBox="1">
            <a:spLocks noChangeArrowheads="1"/>
          </p:cNvSpPr>
          <p:nvPr/>
        </p:nvSpPr>
        <p:spPr bwMode="auto">
          <a:xfrm>
            <a:off x="3460108" y="5023678"/>
            <a:ext cx="2365136" cy="1158779"/>
          </a:xfrm>
          <a:prstGeom prst="rect">
            <a:avLst/>
          </a:prstGeom>
          <a:noFill/>
          <a:ln w="9525">
            <a:noFill/>
            <a:miter lim="800000"/>
          </a:ln>
        </p:spPr>
        <p:txBody>
          <a:bodyPr lIns="0" tIns="0" rIns="0" bIns="0">
            <a:spAutoFit/>
          </a:bodyPr>
          <a:lstStyle/>
          <a:p>
            <a:pPr>
              <a:lnSpc>
                <a:spcPct val="150000"/>
              </a:lnSpc>
            </a:pPr>
            <a:r>
              <a:rPr lang="zh-CN" altLang="en-US" sz="1255" dirty="0">
                <a:solidFill>
                  <a:schemeClr val="tx1">
                    <a:lumMod val="85000"/>
                    <a:lumOff val="15000"/>
                  </a:schemeClr>
                </a:solidFill>
                <a:latin typeface="微软雅黑" panose="020B0503020204020204" pitchFamily="34" charset="-122"/>
                <a:ea typeface="微软雅黑" panose="020B0503020204020204" pitchFamily="34" charset="-122"/>
              </a:rPr>
              <a:t>请在此处添加您需要的文字内容请在此处添加您需要的文字内容请在此处添加您需要的文字内容请在此处添加您需要的文字内容</a:t>
            </a:r>
            <a:endParaRPr lang="en-US" altLang="zh-CN" sz="1255" dirty="0">
              <a:solidFill>
                <a:schemeClr val="tx1">
                  <a:lumMod val="85000"/>
                  <a:lumOff val="15000"/>
                </a:schemeClr>
              </a:solidFill>
              <a:latin typeface="微软雅黑" panose="020B0503020204020204" pitchFamily="34" charset="-122"/>
              <a:ea typeface="微软雅黑" panose="020B0503020204020204" pitchFamily="34" charset="-122"/>
            </a:endParaRPr>
          </a:p>
        </p:txBody>
      </p:sp>
      <p:cxnSp>
        <p:nvCxnSpPr>
          <p:cNvPr id="35" name="直接连接符 11"/>
          <p:cNvCxnSpPr/>
          <p:nvPr/>
        </p:nvCxnSpPr>
        <p:spPr>
          <a:xfrm>
            <a:off x="3460108" y="4762875"/>
            <a:ext cx="2365136" cy="0"/>
          </a:xfrm>
          <a:prstGeom prst="line">
            <a:avLst/>
          </a:prstGeom>
          <a:ln w="6350">
            <a:solidFill>
              <a:schemeClr val="accent2"/>
            </a:solidFill>
          </a:ln>
        </p:spPr>
        <p:style>
          <a:lnRef idx="1">
            <a:schemeClr val="accent1"/>
          </a:lnRef>
          <a:fillRef idx="0">
            <a:schemeClr val="accent1"/>
          </a:fillRef>
          <a:effectRef idx="0">
            <a:schemeClr val="accent1"/>
          </a:effectRef>
          <a:fontRef idx="minor">
            <a:schemeClr val="tx1"/>
          </a:fontRef>
        </p:style>
      </p:cxnSp>
      <p:sp>
        <p:nvSpPr>
          <p:cNvPr id="36" name="TextBox 12"/>
          <p:cNvSpPr txBox="1">
            <a:spLocks noChangeArrowheads="1"/>
          </p:cNvSpPr>
          <p:nvPr/>
        </p:nvSpPr>
        <p:spPr bwMode="auto">
          <a:xfrm>
            <a:off x="3408345" y="4127792"/>
            <a:ext cx="2416899" cy="352854"/>
          </a:xfrm>
          <a:prstGeom prst="rect">
            <a:avLst/>
          </a:prstGeom>
          <a:noFill/>
          <a:ln w="9525">
            <a:noFill/>
            <a:miter lim="800000"/>
          </a:ln>
        </p:spPr>
        <p:txBody>
          <a:bodyPr>
            <a:spAutoFit/>
          </a:bodyPr>
          <a:lstStyle/>
          <a:p>
            <a:pPr algn="ctr"/>
            <a:r>
              <a:rPr lang="zh-CN" altLang="en-US" sz="1695" dirty="0">
                <a:solidFill>
                  <a:schemeClr val="accent2"/>
                </a:solidFill>
                <a:latin typeface="微软雅黑" panose="020B0503020204020204" pitchFamily="34" charset="-122"/>
              </a:rPr>
              <a:t>标题内容</a:t>
            </a:r>
            <a:endParaRPr lang="zh-CN" altLang="en-US" sz="1695" dirty="0">
              <a:solidFill>
                <a:schemeClr val="accent2"/>
              </a:solidFill>
              <a:latin typeface="微软雅黑" panose="020B0503020204020204" pitchFamily="34" charset="-122"/>
            </a:endParaRPr>
          </a:p>
        </p:txBody>
      </p:sp>
      <p:sp>
        <p:nvSpPr>
          <p:cNvPr id="37" name="TextBox 15"/>
          <p:cNvSpPr txBox="1">
            <a:spLocks noChangeArrowheads="1"/>
          </p:cNvSpPr>
          <p:nvPr/>
        </p:nvSpPr>
        <p:spPr bwMode="auto">
          <a:xfrm>
            <a:off x="6601677" y="5023678"/>
            <a:ext cx="2363147" cy="1158779"/>
          </a:xfrm>
          <a:prstGeom prst="rect">
            <a:avLst/>
          </a:prstGeom>
          <a:noFill/>
          <a:ln w="9525">
            <a:noFill/>
            <a:miter lim="800000"/>
          </a:ln>
        </p:spPr>
        <p:txBody>
          <a:bodyPr lIns="0" tIns="0" rIns="0" bIns="0">
            <a:spAutoFit/>
          </a:bodyPr>
          <a:lstStyle/>
          <a:p>
            <a:pPr>
              <a:lnSpc>
                <a:spcPct val="150000"/>
              </a:lnSpc>
            </a:pPr>
            <a:r>
              <a:rPr lang="zh-CN" altLang="en-US" sz="1255" dirty="0">
                <a:solidFill>
                  <a:schemeClr val="tx1">
                    <a:lumMod val="85000"/>
                    <a:lumOff val="15000"/>
                  </a:schemeClr>
                </a:solidFill>
                <a:latin typeface="微软雅黑" panose="020B0503020204020204" pitchFamily="34" charset="-122"/>
                <a:ea typeface="微软雅黑" panose="020B0503020204020204" pitchFamily="34" charset="-122"/>
              </a:rPr>
              <a:t>请在此处添加您需要的文字内容请在此处添加您需要的文字内容请在此处添加您需要的文字内容请在此处添加您需要的文字内容</a:t>
            </a:r>
            <a:endParaRPr lang="en-US" altLang="zh-CN" sz="1255" dirty="0">
              <a:solidFill>
                <a:schemeClr val="tx1">
                  <a:lumMod val="85000"/>
                  <a:lumOff val="15000"/>
                </a:schemeClr>
              </a:solidFill>
              <a:latin typeface="微软雅黑" panose="020B0503020204020204" pitchFamily="34" charset="-122"/>
              <a:ea typeface="微软雅黑" panose="020B0503020204020204" pitchFamily="34" charset="-122"/>
            </a:endParaRPr>
          </a:p>
        </p:txBody>
      </p:sp>
      <p:cxnSp>
        <p:nvCxnSpPr>
          <p:cNvPr id="38" name="直接连接符 17"/>
          <p:cNvCxnSpPr/>
          <p:nvPr/>
        </p:nvCxnSpPr>
        <p:spPr>
          <a:xfrm>
            <a:off x="6601677" y="4762875"/>
            <a:ext cx="2363147" cy="0"/>
          </a:xfrm>
          <a:prstGeom prst="line">
            <a:avLst/>
          </a:prstGeom>
          <a:ln w="6350">
            <a:solidFill>
              <a:schemeClr val="accent3"/>
            </a:solidFill>
          </a:ln>
        </p:spPr>
        <p:style>
          <a:lnRef idx="1">
            <a:schemeClr val="accent1"/>
          </a:lnRef>
          <a:fillRef idx="0">
            <a:schemeClr val="accent1"/>
          </a:fillRef>
          <a:effectRef idx="0">
            <a:schemeClr val="accent1"/>
          </a:effectRef>
          <a:fontRef idx="minor">
            <a:schemeClr val="tx1"/>
          </a:fontRef>
        </p:style>
      </p:cxnSp>
      <p:sp>
        <p:nvSpPr>
          <p:cNvPr id="39" name="TextBox 18"/>
          <p:cNvSpPr txBox="1">
            <a:spLocks noChangeArrowheads="1"/>
          </p:cNvSpPr>
          <p:nvPr/>
        </p:nvSpPr>
        <p:spPr bwMode="auto">
          <a:xfrm>
            <a:off x="6547925" y="4127792"/>
            <a:ext cx="2416899" cy="352854"/>
          </a:xfrm>
          <a:prstGeom prst="rect">
            <a:avLst/>
          </a:prstGeom>
          <a:noFill/>
          <a:ln w="9525">
            <a:noFill/>
            <a:miter lim="800000"/>
          </a:ln>
        </p:spPr>
        <p:txBody>
          <a:bodyPr>
            <a:spAutoFit/>
          </a:bodyPr>
          <a:lstStyle/>
          <a:p>
            <a:pPr algn="ctr"/>
            <a:r>
              <a:rPr lang="zh-CN" altLang="en-US" sz="1695" dirty="0">
                <a:solidFill>
                  <a:schemeClr val="accent3"/>
                </a:solidFill>
                <a:latin typeface="微软雅黑" panose="020B0503020204020204" pitchFamily="34" charset="-122"/>
              </a:rPr>
              <a:t>标题内容</a:t>
            </a:r>
            <a:endParaRPr lang="zh-CN" altLang="en-US" sz="1695" dirty="0">
              <a:solidFill>
                <a:schemeClr val="accent3"/>
              </a:solidFill>
              <a:latin typeface="微软雅黑" panose="020B0503020204020204" pitchFamily="34" charset="-122"/>
            </a:endParaRPr>
          </a:p>
        </p:txBody>
      </p:sp>
      <p:sp>
        <p:nvSpPr>
          <p:cNvPr id="40" name="TextBox 21"/>
          <p:cNvSpPr txBox="1">
            <a:spLocks noChangeArrowheads="1"/>
          </p:cNvSpPr>
          <p:nvPr/>
        </p:nvSpPr>
        <p:spPr bwMode="auto">
          <a:xfrm>
            <a:off x="9601898" y="5023678"/>
            <a:ext cx="2363145" cy="1158779"/>
          </a:xfrm>
          <a:prstGeom prst="rect">
            <a:avLst/>
          </a:prstGeom>
          <a:noFill/>
          <a:ln w="9525">
            <a:noFill/>
            <a:miter lim="800000"/>
          </a:ln>
        </p:spPr>
        <p:txBody>
          <a:bodyPr lIns="0" tIns="0" rIns="0" bIns="0">
            <a:spAutoFit/>
          </a:bodyPr>
          <a:lstStyle/>
          <a:p>
            <a:pPr>
              <a:lnSpc>
                <a:spcPct val="150000"/>
              </a:lnSpc>
            </a:pPr>
            <a:r>
              <a:rPr lang="zh-CN" altLang="en-US" sz="1255" dirty="0">
                <a:solidFill>
                  <a:schemeClr val="tx1">
                    <a:lumMod val="85000"/>
                    <a:lumOff val="15000"/>
                  </a:schemeClr>
                </a:solidFill>
                <a:latin typeface="微软雅黑" panose="020B0503020204020204" pitchFamily="34" charset="-122"/>
                <a:ea typeface="微软雅黑" panose="020B0503020204020204" pitchFamily="34" charset="-122"/>
              </a:rPr>
              <a:t>请在此处添加您需要的文字内容请在此处添加您需要的文字内容请在此处添加您需要的文字内容请在此处添加您需要的文字内容</a:t>
            </a:r>
            <a:endParaRPr lang="en-US" altLang="zh-CN" sz="1255" dirty="0">
              <a:solidFill>
                <a:schemeClr val="tx1">
                  <a:lumMod val="85000"/>
                  <a:lumOff val="15000"/>
                </a:schemeClr>
              </a:solidFill>
              <a:latin typeface="微软雅黑" panose="020B0503020204020204" pitchFamily="34" charset="-122"/>
              <a:ea typeface="微软雅黑" panose="020B0503020204020204" pitchFamily="34" charset="-122"/>
            </a:endParaRPr>
          </a:p>
        </p:txBody>
      </p:sp>
      <p:cxnSp>
        <p:nvCxnSpPr>
          <p:cNvPr id="41" name="直接连接符 40"/>
          <p:cNvCxnSpPr/>
          <p:nvPr/>
        </p:nvCxnSpPr>
        <p:spPr>
          <a:xfrm>
            <a:off x="9601898" y="4762875"/>
            <a:ext cx="2363145" cy="0"/>
          </a:xfrm>
          <a:prstGeom prst="line">
            <a:avLst/>
          </a:prstGeom>
          <a:ln w="6350">
            <a:solidFill>
              <a:schemeClr val="accent4"/>
            </a:solidFill>
          </a:ln>
        </p:spPr>
        <p:style>
          <a:lnRef idx="1">
            <a:schemeClr val="accent1"/>
          </a:lnRef>
          <a:fillRef idx="0">
            <a:schemeClr val="accent1"/>
          </a:fillRef>
          <a:effectRef idx="0">
            <a:schemeClr val="accent1"/>
          </a:effectRef>
          <a:fontRef idx="minor">
            <a:schemeClr val="tx1"/>
          </a:fontRef>
        </p:style>
      </p:cxnSp>
      <p:sp>
        <p:nvSpPr>
          <p:cNvPr id="42" name="TextBox 24"/>
          <p:cNvSpPr txBox="1">
            <a:spLocks noChangeArrowheads="1"/>
          </p:cNvSpPr>
          <p:nvPr/>
        </p:nvSpPr>
        <p:spPr bwMode="auto">
          <a:xfrm>
            <a:off x="9550136" y="4127792"/>
            <a:ext cx="2414907" cy="352854"/>
          </a:xfrm>
          <a:prstGeom prst="rect">
            <a:avLst/>
          </a:prstGeom>
          <a:noFill/>
          <a:ln w="9525">
            <a:noFill/>
            <a:miter lim="800000"/>
          </a:ln>
        </p:spPr>
        <p:txBody>
          <a:bodyPr>
            <a:spAutoFit/>
          </a:bodyPr>
          <a:lstStyle/>
          <a:p>
            <a:pPr algn="ctr"/>
            <a:r>
              <a:rPr lang="zh-CN" altLang="en-US" sz="1695">
                <a:solidFill>
                  <a:schemeClr val="accent4"/>
                </a:solidFill>
                <a:latin typeface="微软雅黑" panose="020B0503020204020204" pitchFamily="34" charset="-122"/>
              </a:rPr>
              <a:t>标题内容</a:t>
            </a:r>
            <a:endParaRPr lang="zh-CN" altLang="en-US" sz="1695">
              <a:solidFill>
                <a:schemeClr val="accent4"/>
              </a:solidFill>
              <a:latin typeface="微软雅黑" panose="020B0503020204020204" pitchFamily="34" charset="-122"/>
            </a:endParaRPr>
          </a:p>
        </p:txBody>
      </p:sp>
      <p:cxnSp>
        <p:nvCxnSpPr>
          <p:cNvPr id="43" name="直接连接符 42"/>
          <p:cNvCxnSpPr/>
          <p:nvPr/>
        </p:nvCxnSpPr>
        <p:spPr>
          <a:xfrm>
            <a:off x="392200" y="4762875"/>
            <a:ext cx="473824"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4" name="直接连接符 43"/>
          <p:cNvCxnSpPr/>
          <p:nvPr/>
        </p:nvCxnSpPr>
        <p:spPr>
          <a:xfrm>
            <a:off x="3460108" y="4762875"/>
            <a:ext cx="473824" cy="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45" name="直接连接符 44"/>
          <p:cNvCxnSpPr/>
          <p:nvPr/>
        </p:nvCxnSpPr>
        <p:spPr>
          <a:xfrm>
            <a:off x="6601677" y="4762875"/>
            <a:ext cx="473824" cy="0"/>
          </a:xfrm>
          <a:prstGeom prst="line">
            <a:avLst/>
          </a:prstGeom>
          <a:ln w="3810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46" name="直接连接符 45"/>
          <p:cNvCxnSpPr/>
          <p:nvPr/>
        </p:nvCxnSpPr>
        <p:spPr>
          <a:xfrm>
            <a:off x="9601897" y="4762875"/>
            <a:ext cx="473824" cy="0"/>
          </a:xfrm>
          <a:prstGeom prst="line">
            <a:avLst/>
          </a:prstGeom>
          <a:ln w="38100">
            <a:solidFill>
              <a:schemeClr val="accent4"/>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spd="slow" p14:dur="1250" advClick="0" advTm="5000">
        <p14:switch dir="r"/>
      </p:transition>
    </mc:Choice>
    <mc:Fallback>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500"/>
                                        <p:tgtEl>
                                          <p:spTgt spid="24"/>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6"/>
                                        </p:tgtEl>
                                        <p:attrNameLst>
                                          <p:attrName>style.visibility</p:attrName>
                                        </p:attrNameLst>
                                      </p:cBhvr>
                                      <p:to>
                                        <p:strVal val="visible"/>
                                      </p:to>
                                    </p:set>
                                    <p:animEffect transition="in" filter="fade">
                                      <p:cBhvr>
                                        <p:cTn id="11" dur="500"/>
                                        <p:tgtEl>
                                          <p:spTgt spid="26"/>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27"/>
                                        </p:tgtEl>
                                        <p:attrNameLst>
                                          <p:attrName>style.visibility</p:attrName>
                                        </p:attrNameLst>
                                      </p:cBhvr>
                                      <p:to>
                                        <p:strVal val="visible"/>
                                      </p:to>
                                    </p:set>
                                    <p:animEffect transition="in" filter="fade">
                                      <p:cBhvr>
                                        <p:cTn id="14" dur="500"/>
                                        <p:tgtEl>
                                          <p:spTgt spid="27"/>
                                        </p:tgtEl>
                                      </p:cBhvr>
                                    </p:animEffect>
                                  </p:childTnLst>
                                </p:cTn>
                              </p:par>
                            </p:childTnLst>
                          </p:cTn>
                        </p:par>
                        <p:par>
                          <p:cTn id="15" fill="hold">
                            <p:stCondLst>
                              <p:cond delay="1000"/>
                            </p:stCondLst>
                            <p:childTnLst>
                              <p:par>
                                <p:cTn id="16" presetID="10" presetClass="entr" presetSubtype="0" fill="hold" grpId="0" nodeType="afterEffect">
                                  <p:stCondLst>
                                    <p:cond delay="0"/>
                                  </p:stCondLst>
                                  <p:childTnLst>
                                    <p:set>
                                      <p:cBhvr>
                                        <p:cTn id="17" dur="1" fill="hold">
                                          <p:stCondLst>
                                            <p:cond delay="0"/>
                                          </p:stCondLst>
                                        </p:cTn>
                                        <p:tgtEl>
                                          <p:spTgt spid="25"/>
                                        </p:tgtEl>
                                        <p:attrNameLst>
                                          <p:attrName>style.visibility</p:attrName>
                                        </p:attrNameLst>
                                      </p:cBhvr>
                                      <p:to>
                                        <p:strVal val="visible"/>
                                      </p:to>
                                    </p:set>
                                    <p:animEffect transition="in" filter="fade">
                                      <p:cBhvr>
                                        <p:cTn id="18" dur="500"/>
                                        <p:tgtEl>
                                          <p:spTgt spid="25"/>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28"/>
                                        </p:tgtEl>
                                        <p:attrNameLst>
                                          <p:attrName>style.visibility</p:attrName>
                                        </p:attrNameLst>
                                      </p:cBhvr>
                                      <p:to>
                                        <p:strVal val="visible"/>
                                      </p:to>
                                    </p:set>
                                    <p:animEffect transition="in" filter="fade">
                                      <p:cBhvr>
                                        <p:cTn id="21" dur="500"/>
                                        <p:tgtEl>
                                          <p:spTgt spid="28"/>
                                        </p:tgtEl>
                                      </p:cBhvr>
                                    </p:animEffect>
                                  </p:childTnLst>
                                </p:cTn>
                              </p:par>
                            </p:childTnLst>
                          </p:cTn>
                        </p:par>
                        <p:par>
                          <p:cTn id="22" fill="hold">
                            <p:stCondLst>
                              <p:cond delay="1500"/>
                            </p:stCondLst>
                            <p:childTnLst>
                              <p:par>
                                <p:cTn id="23" presetID="10" presetClass="entr" presetSubtype="0" fill="hold" grpId="0" nodeType="afterEffect">
                                  <p:stCondLst>
                                    <p:cond delay="0"/>
                                  </p:stCondLst>
                                  <p:childTnLst>
                                    <p:set>
                                      <p:cBhvr>
                                        <p:cTn id="24" dur="1" fill="hold">
                                          <p:stCondLst>
                                            <p:cond delay="0"/>
                                          </p:stCondLst>
                                        </p:cTn>
                                        <p:tgtEl>
                                          <p:spTgt spid="29"/>
                                        </p:tgtEl>
                                        <p:attrNameLst>
                                          <p:attrName>style.visibility</p:attrName>
                                        </p:attrNameLst>
                                      </p:cBhvr>
                                      <p:to>
                                        <p:strVal val="visible"/>
                                      </p:to>
                                    </p:set>
                                    <p:animEffect transition="in" filter="fade">
                                      <p:cBhvr>
                                        <p:cTn id="25" dur="500"/>
                                        <p:tgtEl>
                                          <p:spTgt spid="29"/>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30"/>
                                        </p:tgtEl>
                                        <p:attrNameLst>
                                          <p:attrName>style.visibility</p:attrName>
                                        </p:attrNameLst>
                                      </p:cBhvr>
                                      <p:to>
                                        <p:strVal val="visible"/>
                                      </p:to>
                                    </p:set>
                                    <p:animEffect transition="in" filter="fade">
                                      <p:cBhvr>
                                        <p:cTn id="28" dur="500"/>
                                        <p:tgtEl>
                                          <p:spTgt spid="30"/>
                                        </p:tgtEl>
                                      </p:cBhvr>
                                    </p:animEffect>
                                  </p:childTnLst>
                                </p:cTn>
                              </p:par>
                            </p:childTnLst>
                          </p:cTn>
                        </p:par>
                        <p:par>
                          <p:cTn id="29" fill="hold">
                            <p:stCondLst>
                              <p:cond delay="2000"/>
                            </p:stCondLst>
                            <p:childTnLst>
                              <p:par>
                                <p:cTn id="30" presetID="10" presetClass="entr" presetSubtype="0" fill="hold" grpId="0" nodeType="afterEffect">
                                  <p:stCondLst>
                                    <p:cond delay="0"/>
                                  </p:stCondLst>
                                  <p:childTnLst>
                                    <p:set>
                                      <p:cBhvr>
                                        <p:cTn id="31" dur="1" fill="hold">
                                          <p:stCondLst>
                                            <p:cond delay="0"/>
                                          </p:stCondLst>
                                        </p:cTn>
                                        <p:tgtEl>
                                          <p:spTgt spid="33"/>
                                        </p:tgtEl>
                                        <p:attrNameLst>
                                          <p:attrName>style.visibility</p:attrName>
                                        </p:attrNameLst>
                                      </p:cBhvr>
                                      <p:to>
                                        <p:strVal val="visible"/>
                                      </p:to>
                                    </p:set>
                                    <p:animEffect transition="in" filter="fade">
                                      <p:cBhvr>
                                        <p:cTn id="32" dur="500"/>
                                        <p:tgtEl>
                                          <p:spTgt spid="33"/>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31"/>
                                        </p:tgtEl>
                                        <p:attrNameLst>
                                          <p:attrName>style.visibility</p:attrName>
                                        </p:attrNameLst>
                                      </p:cBhvr>
                                      <p:to>
                                        <p:strVal val="visible"/>
                                      </p:to>
                                    </p:set>
                                    <p:animEffect transition="in" filter="fade">
                                      <p:cBhvr>
                                        <p:cTn id="35" dur="500"/>
                                        <p:tgtEl>
                                          <p:spTgt spid="31"/>
                                        </p:tgtEl>
                                      </p:cBhvr>
                                    </p:animEffect>
                                  </p:childTnLst>
                                </p:cTn>
                              </p:par>
                            </p:childTnLst>
                          </p:cTn>
                        </p:par>
                        <p:par>
                          <p:cTn id="36" fill="hold">
                            <p:stCondLst>
                              <p:cond delay="2500"/>
                            </p:stCondLst>
                            <p:childTnLst>
                              <p:par>
                                <p:cTn id="37" presetID="16" presetClass="entr" presetSubtype="37" fill="hold" nodeType="afterEffect">
                                  <p:stCondLst>
                                    <p:cond delay="0"/>
                                  </p:stCondLst>
                                  <p:childTnLst>
                                    <p:set>
                                      <p:cBhvr>
                                        <p:cTn id="38" dur="1" fill="hold">
                                          <p:stCondLst>
                                            <p:cond delay="0"/>
                                          </p:stCondLst>
                                        </p:cTn>
                                        <p:tgtEl>
                                          <p:spTgt spid="32"/>
                                        </p:tgtEl>
                                        <p:attrNameLst>
                                          <p:attrName>style.visibility</p:attrName>
                                        </p:attrNameLst>
                                      </p:cBhvr>
                                      <p:to>
                                        <p:strVal val="visible"/>
                                      </p:to>
                                    </p:set>
                                    <p:animEffect transition="in" filter="barn(outVertical)">
                                      <p:cBhvr>
                                        <p:cTn id="39" dur="500"/>
                                        <p:tgtEl>
                                          <p:spTgt spid="32"/>
                                        </p:tgtEl>
                                      </p:cBhvr>
                                    </p:animEffect>
                                  </p:childTnLst>
                                </p:cTn>
                              </p:par>
                            </p:childTnLst>
                          </p:cTn>
                        </p:par>
                        <p:par>
                          <p:cTn id="40" fill="hold">
                            <p:stCondLst>
                              <p:cond delay="3000"/>
                            </p:stCondLst>
                            <p:childTnLst>
                              <p:par>
                                <p:cTn id="41" presetID="22" presetClass="entr" presetSubtype="8" fill="hold" nodeType="afterEffect">
                                  <p:stCondLst>
                                    <p:cond delay="0"/>
                                  </p:stCondLst>
                                  <p:childTnLst>
                                    <p:set>
                                      <p:cBhvr>
                                        <p:cTn id="42" dur="1" fill="hold">
                                          <p:stCondLst>
                                            <p:cond delay="0"/>
                                          </p:stCondLst>
                                        </p:cTn>
                                        <p:tgtEl>
                                          <p:spTgt spid="43"/>
                                        </p:tgtEl>
                                        <p:attrNameLst>
                                          <p:attrName>style.visibility</p:attrName>
                                        </p:attrNameLst>
                                      </p:cBhvr>
                                      <p:to>
                                        <p:strVal val="visible"/>
                                      </p:to>
                                    </p:set>
                                    <p:animEffect transition="in" filter="wipe(left)">
                                      <p:cBhvr>
                                        <p:cTn id="43" dur="500"/>
                                        <p:tgtEl>
                                          <p:spTgt spid="43"/>
                                        </p:tgtEl>
                                      </p:cBhvr>
                                    </p:animEffect>
                                  </p:childTnLst>
                                </p:cTn>
                              </p:par>
                            </p:childTnLst>
                          </p:cTn>
                        </p:par>
                        <p:par>
                          <p:cTn id="44" fill="hold">
                            <p:stCondLst>
                              <p:cond delay="3500"/>
                            </p:stCondLst>
                            <p:childTnLst>
                              <p:par>
                                <p:cTn id="45" presetID="10" presetClass="entr" presetSubtype="0" fill="hold" grpId="0" nodeType="afterEffect">
                                  <p:stCondLst>
                                    <p:cond delay="0"/>
                                  </p:stCondLst>
                                  <p:childTnLst>
                                    <p:set>
                                      <p:cBhvr>
                                        <p:cTn id="46" dur="1" fill="hold">
                                          <p:stCondLst>
                                            <p:cond delay="0"/>
                                          </p:stCondLst>
                                        </p:cTn>
                                        <p:tgtEl>
                                          <p:spTgt spid="36"/>
                                        </p:tgtEl>
                                        <p:attrNameLst>
                                          <p:attrName>style.visibility</p:attrName>
                                        </p:attrNameLst>
                                      </p:cBhvr>
                                      <p:to>
                                        <p:strVal val="visible"/>
                                      </p:to>
                                    </p:set>
                                    <p:animEffect transition="in" filter="fade">
                                      <p:cBhvr>
                                        <p:cTn id="47" dur="500"/>
                                        <p:tgtEl>
                                          <p:spTgt spid="36"/>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34"/>
                                        </p:tgtEl>
                                        <p:attrNameLst>
                                          <p:attrName>style.visibility</p:attrName>
                                        </p:attrNameLst>
                                      </p:cBhvr>
                                      <p:to>
                                        <p:strVal val="visible"/>
                                      </p:to>
                                    </p:set>
                                    <p:animEffect transition="in" filter="fade">
                                      <p:cBhvr>
                                        <p:cTn id="50" dur="500"/>
                                        <p:tgtEl>
                                          <p:spTgt spid="34"/>
                                        </p:tgtEl>
                                      </p:cBhvr>
                                    </p:animEffect>
                                  </p:childTnLst>
                                </p:cTn>
                              </p:par>
                            </p:childTnLst>
                          </p:cTn>
                        </p:par>
                        <p:par>
                          <p:cTn id="51" fill="hold">
                            <p:stCondLst>
                              <p:cond delay="4000"/>
                            </p:stCondLst>
                            <p:childTnLst>
                              <p:par>
                                <p:cTn id="52" presetID="16" presetClass="entr" presetSubtype="37" fill="hold" nodeType="afterEffect">
                                  <p:stCondLst>
                                    <p:cond delay="0"/>
                                  </p:stCondLst>
                                  <p:childTnLst>
                                    <p:set>
                                      <p:cBhvr>
                                        <p:cTn id="53" dur="1" fill="hold">
                                          <p:stCondLst>
                                            <p:cond delay="0"/>
                                          </p:stCondLst>
                                        </p:cTn>
                                        <p:tgtEl>
                                          <p:spTgt spid="35"/>
                                        </p:tgtEl>
                                        <p:attrNameLst>
                                          <p:attrName>style.visibility</p:attrName>
                                        </p:attrNameLst>
                                      </p:cBhvr>
                                      <p:to>
                                        <p:strVal val="visible"/>
                                      </p:to>
                                    </p:set>
                                    <p:animEffect transition="in" filter="barn(outVertical)">
                                      <p:cBhvr>
                                        <p:cTn id="54" dur="500"/>
                                        <p:tgtEl>
                                          <p:spTgt spid="35"/>
                                        </p:tgtEl>
                                      </p:cBhvr>
                                    </p:animEffect>
                                  </p:childTnLst>
                                </p:cTn>
                              </p:par>
                            </p:childTnLst>
                          </p:cTn>
                        </p:par>
                        <p:par>
                          <p:cTn id="55" fill="hold">
                            <p:stCondLst>
                              <p:cond delay="4500"/>
                            </p:stCondLst>
                            <p:childTnLst>
                              <p:par>
                                <p:cTn id="56" presetID="22" presetClass="entr" presetSubtype="8" fill="hold" nodeType="afterEffect">
                                  <p:stCondLst>
                                    <p:cond delay="0"/>
                                  </p:stCondLst>
                                  <p:childTnLst>
                                    <p:set>
                                      <p:cBhvr>
                                        <p:cTn id="57" dur="1" fill="hold">
                                          <p:stCondLst>
                                            <p:cond delay="0"/>
                                          </p:stCondLst>
                                        </p:cTn>
                                        <p:tgtEl>
                                          <p:spTgt spid="44"/>
                                        </p:tgtEl>
                                        <p:attrNameLst>
                                          <p:attrName>style.visibility</p:attrName>
                                        </p:attrNameLst>
                                      </p:cBhvr>
                                      <p:to>
                                        <p:strVal val="visible"/>
                                      </p:to>
                                    </p:set>
                                    <p:animEffect transition="in" filter="wipe(left)">
                                      <p:cBhvr>
                                        <p:cTn id="58" dur="500"/>
                                        <p:tgtEl>
                                          <p:spTgt spid="44"/>
                                        </p:tgtEl>
                                      </p:cBhvr>
                                    </p:animEffect>
                                  </p:childTnLst>
                                </p:cTn>
                              </p:par>
                            </p:childTnLst>
                          </p:cTn>
                        </p:par>
                        <p:par>
                          <p:cTn id="59" fill="hold">
                            <p:stCondLst>
                              <p:cond delay="5000"/>
                            </p:stCondLst>
                            <p:childTnLst>
                              <p:par>
                                <p:cTn id="60" presetID="10" presetClass="entr" presetSubtype="0" fill="hold" grpId="0" nodeType="afterEffect">
                                  <p:stCondLst>
                                    <p:cond delay="0"/>
                                  </p:stCondLst>
                                  <p:childTnLst>
                                    <p:set>
                                      <p:cBhvr>
                                        <p:cTn id="61" dur="1" fill="hold">
                                          <p:stCondLst>
                                            <p:cond delay="0"/>
                                          </p:stCondLst>
                                        </p:cTn>
                                        <p:tgtEl>
                                          <p:spTgt spid="39"/>
                                        </p:tgtEl>
                                        <p:attrNameLst>
                                          <p:attrName>style.visibility</p:attrName>
                                        </p:attrNameLst>
                                      </p:cBhvr>
                                      <p:to>
                                        <p:strVal val="visible"/>
                                      </p:to>
                                    </p:set>
                                    <p:animEffect transition="in" filter="fade">
                                      <p:cBhvr>
                                        <p:cTn id="62" dur="500"/>
                                        <p:tgtEl>
                                          <p:spTgt spid="39"/>
                                        </p:tgtEl>
                                      </p:cBhvr>
                                    </p:animEffect>
                                  </p:childTnLst>
                                </p:cTn>
                              </p:par>
                              <p:par>
                                <p:cTn id="63" presetID="10" presetClass="entr" presetSubtype="0" fill="hold" grpId="0" nodeType="withEffect">
                                  <p:stCondLst>
                                    <p:cond delay="0"/>
                                  </p:stCondLst>
                                  <p:childTnLst>
                                    <p:set>
                                      <p:cBhvr>
                                        <p:cTn id="64" dur="1" fill="hold">
                                          <p:stCondLst>
                                            <p:cond delay="0"/>
                                          </p:stCondLst>
                                        </p:cTn>
                                        <p:tgtEl>
                                          <p:spTgt spid="37"/>
                                        </p:tgtEl>
                                        <p:attrNameLst>
                                          <p:attrName>style.visibility</p:attrName>
                                        </p:attrNameLst>
                                      </p:cBhvr>
                                      <p:to>
                                        <p:strVal val="visible"/>
                                      </p:to>
                                    </p:set>
                                    <p:animEffect transition="in" filter="fade">
                                      <p:cBhvr>
                                        <p:cTn id="65" dur="500"/>
                                        <p:tgtEl>
                                          <p:spTgt spid="37"/>
                                        </p:tgtEl>
                                      </p:cBhvr>
                                    </p:animEffect>
                                  </p:childTnLst>
                                </p:cTn>
                              </p:par>
                            </p:childTnLst>
                          </p:cTn>
                        </p:par>
                        <p:par>
                          <p:cTn id="66" fill="hold">
                            <p:stCondLst>
                              <p:cond delay="5500"/>
                            </p:stCondLst>
                            <p:childTnLst>
                              <p:par>
                                <p:cTn id="67" presetID="16" presetClass="entr" presetSubtype="37" fill="hold" nodeType="afterEffect">
                                  <p:stCondLst>
                                    <p:cond delay="0"/>
                                  </p:stCondLst>
                                  <p:childTnLst>
                                    <p:set>
                                      <p:cBhvr>
                                        <p:cTn id="68" dur="1" fill="hold">
                                          <p:stCondLst>
                                            <p:cond delay="0"/>
                                          </p:stCondLst>
                                        </p:cTn>
                                        <p:tgtEl>
                                          <p:spTgt spid="38"/>
                                        </p:tgtEl>
                                        <p:attrNameLst>
                                          <p:attrName>style.visibility</p:attrName>
                                        </p:attrNameLst>
                                      </p:cBhvr>
                                      <p:to>
                                        <p:strVal val="visible"/>
                                      </p:to>
                                    </p:set>
                                    <p:animEffect transition="in" filter="barn(outVertical)">
                                      <p:cBhvr>
                                        <p:cTn id="69" dur="500"/>
                                        <p:tgtEl>
                                          <p:spTgt spid="38"/>
                                        </p:tgtEl>
                                      </p:cBhvr>
                                    </p:animEffect>
                                  </p:childTnLst>
                                </p:cTn>
                              </p:par>
                            </p:childTnLst>
                          </p:cTn>
                        </p:par>
                        <p:par>
                          <p:cTn id="70" fill="hold">
                            <p:stCondLst>
                              <p:cond delay="6000"/>
                            </p:stCondLst>
                            <p:childTnLst>
                              <p:par>
                                <p:cTn id="71" presetID="22" presetClass="entr" presetSubtype="8" fill="hold" nodeType="afterEffect">
                                  <p:stCondLst>
                                    <p:cond delay="0"/>
                                  </p:stCondLst>
                                  <p:childTnLst>
                                    <p:set>
                                      <p:cBhvr>
                                        <p:cTn id="72" dur="1" fill="hold">
                                          <p:stCondLst>
                                            <p:cond delay="0"/>
                                          </p:stCondLst>
                                        </p:cTn>
                                        <p:tgtEl>
                                          <p:spTgt spid="45"/>
                                        </p:tgtEl>
                                        <p:attrNameLst>
                                          <p:attrName>style.visibility</p:attrName>
                                        </p:attrNameLst>
                                      </p:cBhvr>
                                      <p:to>
                                        <p:strVal val="visible"/>
                                      </p:to>
                                    </p:set>
                                    <p:animEffect transition="in" filter="wipe(left)">
                                      <p:cBhvr>
                                        <p:cTn id="73" dur="500"/>
                                        <p:tgtEl>
                                          <p:spTgt spid="45"/>
                                        </p:tgtEl>
                                      </p:cBhvr>
                                    </p:animEffect>
                                  </p:childTnLst>
                                </p:cTn>
                              </p:par>
                            </p:childTnLst>
                          </p:cTn>
                        </p:par>
                        <p:par>
                          <p:cTn id="74" fill="hold">
                            <p:stCondLst>
                              <p:cond delay="6500"/>
                            </p:stCondLst>
                            <p:childTnLst>
                              <p:par>
                                <p:cTn id="75" presetID="10" presetClass="entr" presetSubtype="0" fill="hold" grpId="0" nodeType="afterEffect">
                                  <p:stCondLst>
                                    <p:cond delay="0"/>
                                  </p:stCondLst>
                                  <p:childTnLst>
                                    <p:set>
                                      <p:cBhvr>
                                        <p:cTn id="76" dur="1" fill="hold">
                                          <p:stCondLst>
                                            <p:cond delay="0"/>
                                          </p:stCondLst>
                                        </p:cTn>
                                        <p:tgtEl>
                                          <p:spTgt spid="42"/>
                                        </p:tgtEl>
                                        <p:attrNameLst>
                                          <p:attrName>style.visibility</p:attrName>
                                        </p:attrNameLst>
                                      </p:cBhvr>
                                      <p:to>
                                        <p:strVal val="visible"/>
                                      </p:to>
                                    </p:set>
                                    <p:animEffect transition="in" filter="fade">
                                      <p:cBhvr>
                                        <p:cTn id="77" dur="500"/>
                                        <p:tgtEl>
                                          <p:spTgt spid="42"/>
                                        </p:tgtEl>
                                      </p:cBhvr>
                                    </p:animEffect>
                                  </p:childTnLst>
                                </p:cTn>
                              </p:par>
                              <p:par>
                                <p:cTn id="78" presetID="10" presetClass="entr" presetSubtype="0" fill="hold" grpId="0" nodeType="withEffect">
                                  <p:stCondLst>
                                    <p:cond delay="0"/>
                                  </p:stCondLst>
                                  <p:childTnLst>
                                    <p:set>
                                      <p:cBhvr>
                                        <p:cTn id="79" dur="1" fill="hold">
                                          <p:stCondLst>
                                            <p:cond delay="0"/>
                                          </p:stCondLst>
                                        </p:cTn>
                                        <p:tgtEl>
                                          <p:spTgt spid="40"/>
                                        </p:tgtEl>
                                        <p:attrNameLst>
                                          <p:attrName>style.visibility</p:attrName>
                                        </p:attrNameLst>
                                      </p:cBhvr>
                                      <p:to>
                                        <p:strVal val="visible"/>
                                      </p:to>
                                    </p:set>
                                    <p:animEffect transition="in" filter="fade">
                                      <p:cBhvr>
                                        <p:cTn id="80" dur="500"/>
                                        <p:tgtEl>
                                          <p:spTgt spid="40"/>
                                        </p:tgtEl>
                                      </p:cBhvr>
                                    </p:animEffect>
                                  </p:childTnLst>
                                </p:cTn>
                              </p:par>
                            </p:childTnLst>
                          </p:cTn>
                        </p:par>
                        <p:par>
                          <p:cTn id="81" fill="hold">
                            <p:stCondLst>
                              <p:cond delay="7000"/>
                            </p:stCondLst>
                            <p:childTnLst>
                              <p:par>
                                <p:cTn id="82" presetID="16" presetClass="entr" presetSubtype="37" fill="hold" nodeType="afterEffect">
                                  <p:stCondLst>
                                    <p:cond delay="0"/>
                                  </p:stCondLst>
                                  <p:childTnLst>
                                    <p:set>
                                      <p:cBhvr>
                                        <p:cTn id="83" dur="1" fill="hold">
                                          <p:stCondLst>
                                            <p:cond delay="0"/>
                                          </p:stCondLst>
                                        </p:cTn>
                                        <p:tgtEl>
                                          <p:spTgt spid="41"/>
                                        </p:tgtEl>
                                        <p:attrNameLst>
                                          <p:attrName>style.visibility</p:attrName>
                                        </p:attrNameLst>
                                      </p:cBhvr>
                                      <p:to>
                                        <p:strVal val="visible"/>
                                      </p:to>
                                    </p:set>
                                    <p:animEffect transition="in" filter="barn(outVertical)">
                                      <p:cBhvr>
                                        <p:cTn id="84" dur="500"/>
                                        <p:tgtEl>
                                          <p:spTgt spid="41"/>
                                        </p:tgtEl>
                                      </p:cBhvr>
                                    </p:animEffect>
                                  </p:childTnLst>
                                </p:cTn>
                              </p:par>
                            </p:childTnLst>
                          </p:cTn>
                        </p:par>
                        <p:par>
                          <p:cTn id="85" fill="hold">
                            <p:stCondLst>
                              <p:cond delay="7500"/>
                            </p:stCondLst>
                            <p:childTnLst>
                              <p:par>
                                <p:cTn id="86" presetID="22" presetClass="entr" presetSubtype="8" fill="hold" nodeType="afterEffect">
                                  <p:stCondLst>
                                    <p:cond delay="0"/>
                                  </p:stCondLst>
                                  <p:childTnLst>
                                    <p:set>
                                      <p:cBhvr>
                                        <p:cTn id="87" dur="1" fill="hold">
                                          <p:stCondLst>
                                            <p:cond delay="0"/>
                                          </p:stCondLst>
                                        </p:cTn>
                                        <p:tgtEl>
                                          <p:spTgt spid="46"/>
                                        </p:tgtEl>
                                        <p:attrNameLst>
                                          <p:attrName>style.visibility</p:attrName>
                                        </p:attrNameLst>
                                      </p:cBhvr>
                                      <p:to>
                                        <p:strVal val="visible"/>
                                      </p:to>
                                    </p:set>
                                    <p:animEffect transition="in" filter="wipe(left)">
                                      <p:cBhvr>
                                        <p:cTn id="88"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5" grpId="0" animBg="1"/>
      <p:bldP spid="26" grpId="0" animBg="1"/>
      <p:bldP spid="27" grpId="0" animBg="1"/>
      <p:bldP spid="28" grpId="0" animBg="1"/>
      <p:bldP spid="29" grpId="0" animBg="1"/>
      <p:bldP spid="30" grpId="0" animBg="1"/>
      <p:bldP spid="31" grpId="0"/>
      <p:bldP spid="33" grpId="0"/>
      <p:bldP spid="34" grpId="0"/>
      <p:bldP spid="36" grpId="0"/>
      <p:bldP spid="37" grpId="0"/>
      <p:bldP spid="39" grpId="0"/>
      <p:bldP spid="40" grpId="0"/>
      <p:bldP spid="4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7" name="组合 36"/>
          <p:cNvGrpSpPr/>
          <p:nvPr/>
        </p:nvGrpSpPr>
        <p:grpSpPr>
          <a:xfrm>
            <a:off x="2452587" y="2007737"/>
            <a:ext cx="2938311" cy="3245635"/>
            <a:chOff x="1839440" y="1505803"/>
            <a:chExt cx="2203733" cy="2434226"/>
          </a:xfrm>
        </p:grpSpPr>
        <p:sp>
          <p:nvSpPr>
            <p:cNvPr id="6" name="Freeform 9"/>
            <p:cNvSpPr/>
            <p:nvPr/>
          </p:nvSpPr>
          <p:spPr bwMode="auto">
            <a:xfrm>
              <a:off x="1839440" y="1505803"/>
              <a:ext cx="2203733" cy="2434226"/>
            </a:xfrm>
            <a:custGeom>
              <a:avLst/>
              <a:gdLst>
                <a:gd name="T0" fmla="*/ 136 w 1004"/>
                <a:gd name="T1" fmla="*/ 323 h 1109"/>
                <a:gd name="T2" fmla="*/ 76 w 1004"/>
                <a:gd name="T3" fmla="*/ 394 h 1109"/>
                <a:gd name="T4" fmla="*/ 6 w 1004"/>
                <a:gd name="T5" fmla="*/ 570 h 1109"/>
                <a:gd name="T6" fmla="*/ 2 w 1004"/>
                <a:gd name="T7" fmla="*/ 600 h 1109"/>
                <a:gd name="T8" fmla="*/ 2 w 1004"/>
                <a:gd name="T9" fmla="*/ 606 h 1109"/>
                <a:gd name="T10" fmla="*/ 2 w 1004"/>
                <a:gd name="T11" fmla="*/ 608 h 1109"/>
                <a:gd name="T12" fmla="*/ 0 w 1004"/>
                <a:gd name="T13" fmla="*/ 630 h 1109"/>
                <a:gd name="T14" fmla="*/ 12 w 1004"/>
                <a:gd name="T15" fmla="*/ 742 h 1109"/>
                <a:gd name="T16" fmla="*/ 100 w 1004"/>
                <a:gd name="T17" fmla="*/ 926 h 1109"/>
                <a:gd name="T18" fmla="*/ 280 w 1004"/>
                <a:gd name="T19" fmla="*/ 1066 h 1109"/>
                <a:gd name="T20" fmla="*/ 461 w 1004"/>
                <a:gd name="T21" fmla="*/ 1108 h 1109"/>
                <a:gd name="T22" fmla="*/ 475 w 1004"/>
                <a:gd name="T23" fmla="*/ 1109 h 1109"/>
                <a:gd name="T24" fmla="*/ 501 w 1004"/>
                <a:gd name="T25" fmla="*/ 1109 h 1109"/>
                <a:gd name="T26" fmla="*/ 525 w 1004"/>
                <a:gd name="T27" fmla="*/ 1107 h 1109"/>
                <a:gd name="T28" fmla="*/ 871 w 1004"/>
                <a:gd name="T29" fmla="*/ 930 h 1109"/>
                <a:gd name="T30" fmla="*/ 990 w 1004"/>
                <a:gd name="T31" fmla="*/ 694 h 1109"/>
                <a:gd name="T32" fmla="*/ 999 w 1004"/>
                <a:gd name="T33" fmla="*/ 645 h 1109"/>
                <a:gd name="T34" fmla="*/ 1002 w 1004"/>
                <a:gd name="T35" fmla="*/ 613 h 1109"/>
                <a:gd name="T36" fmla="*/ 1002 w 1004"/>
                <a:gd name="T37" fmla="*/ 608 h 1109"/>
                <a:gd name="T38" fmla="*/ 1002 w 1004"/>
                <a:gd name="T39" fmla="*/ 602 h 1109"/>
                <a:gd name="T40" fmla="*/ 1003 w 1004"/>
                <a:gd name="T41" fmla="*/ 584 h 1109"/>
                <a:gd name="T42" fmla="*/ 1004 w 1004"/>
                <a:gd name="T43" fmla="*/ 580 h 1109"/>
                <a:gd name="T44" fmla="*/ 1003 w 1004"/>
                <a:gd name="T45" fmla="*/ 566 h 1109"/>
                <a:gd name="T46" fmla="*/ 1003 w 1004"/>
                <a:gd name="T47" fmla="*/ 553 h 1109"/>
                <a:gd name="T48" fmla="*/ 1003 w 1004"/>
                <a:gd name="T49" fmla="*/ 548 h 1109"/>
                <a:gd name="T50" fmla="*/ 999 w 1004"/>
                <a:gd name="T51" fmla="*/ 501 h 1109"/>
                <a:gd name="T52" fmla="*/ 994 w 1004"/>
                <a:gd name="T53" fmla="*/ 470 h 1109"/>
                <a:gd name="T54" fmla="*/ 884 w 1004"/>
                <a:gd name="T55" fmla="*/ 227 h 1109"/>
                <a:gd name="T56" fmla="*/ 588 w 1004"/>
                <a:gd name="T57" fmla="*/ 24 h 1109"/>
                <a:gd name="T58" fmla="*/ 458 w 1004"/>
                <a:gd name="T59" fmla="*/ 1 h 1109"/>
                <a:gd name="T60" fmla="*/ 449 w 1004"/>
                <a:gd name="T61" fmla="*/ 376 h 1109"/>
                <a:gd name="T62" fmla="*/ 463 w 1004"/>
                <a:gd name="T63" fmla="*/ 374 h 1109"/>
                <a:gd name="T64" fmla="*/ 569 w 1004"/>
                <a:gd name="T65" fmla="*/ 389 h 1109"/>
                <a:gd name="T66" fmla="*/ 711 w 1004"/>
                <a:gd name="T67" fmla="*/ 525 h 1109"/>
                <a:gd name="T68" fmla="*/ 719 w 1004"/>
                <a:gd name="T69" fmla="*/ 547 h 1109"/>
                <a:gd name="T70" fmla="*/ 726 w 1004"/>
                <a:gd name="T71" fmla="*/ 569 h 1109"/>
                <a:gd name="T72" fmla="*/ 730 w 1004"/>
                <a:gd name="T73" fmla="*/ 584 h 1109"/>
                <a:gd name="T74" fmla="*/ 731 w 1004"/>
                <a:gd name="T75" fmla="*/ 588 h 1109"/>
                <a:gd name="T76" fmla="*/ 732 w 1004"/>
                <a:gd name="T77" fmla="*/ 590 h 1109"/>
                <a:gd name="T78" fmla="*/ 734 w 1004"/>
                <a:gd name="T79" fmla="*/ 609 h 1109"/>
                <a:gd name="T80" fmla="*/ 734 w 1004"/>
                <a:gd name="T81" fmla="*/ 608 h 1109"/>
                <a:gd name="T82" fmla="*/ 734 w 1004"/>
                <a:gd name="T83" fmla="*/ 610 h 1109"/>
                <a:gd name="T84" fmla="*/ 735 w 1004"/>
                <a:gd name="T85" fmla="*/ 627 h 1109"/>
                <a:gd name="T86" fmla="*/ 735 w 1004"/>
                <a:gd name="T87" fmla="*/ 653 h 1109"/>
                <a:gd name="T88" fmla="*/ 693 w 1004"/>
                <a:gd name="T89" fmla="*/ 794 h 1109"/>
                <a:gd name="T90" fmla="*/ 682 w 1004"/>
                <a:gd name="T91" fmla="*/ 810 h 1109"/>
                <a:gd name="T92" fmla="*/ 643 w 1004"/>
                <a:gd name="T93" fmla="*/ 856 h 1109"/>
                <a:gd name="T94" fmla="*/ 499 w 1004"/>
                <a:gd name="T95" fmla="*/ 937 h 1109"/>
                <a:gd name="T96" fmla="*/ 484 w 1004"/>
                <a:gd name="T97" fmla="*/ 940 h 1109"/>
                <a:gd name="T98" fmla="*/ 470 w 1004"/>
                <a:gd name="T99" fmla="*/ 943 h 1109"/>
                <a:gd name="T100" fmla="*/ 457 w 1004"/>
                <a:gd name="T101" fmla="*/ 945 h 1109"/>
                <a:gd name="T102" fmla="*/ 328 w 1004"/>
                <a:gd name="T103" fmla="*/ 937 h 1109"/>
                <a:gd name="T104" fmla="*/ 178 w 1004"/>
                <a:gd name="T105" fmla="*/ 855 h 1109"/>
                <a:gd name="T106" fmla="*/ 84 w 1004"/>
                <a:gd name="T107" fmla="*/ 720 h 1109"/>
                <a:gd name="T108" fmla="*/ 59 w 1004"/>
                <a:gd name="T109" fmla="*/ 629 h 1109"/>
                <a:gd name="T110" fmla="*/ 56 w 1004"/>
                <a:gd name="T111" fmla="*/ 607 h 1109"/>
                <a:gd name="T112" fmla="*/ 56 w 1004"/>
                <a:gd name="T113" fmla="*/ 606 h 1109"/>
                <a:gd name="T114" fmla="*/ 56 w 1004"/>
                <a:gd name="T115" fmla="*/ 601 h 1109"/>
                <a:gd name="T116" fmla="*/ 55 w 1004"/>
                <a:gd name="T117" fmla="*/ 574 h 1109"/>
                <a:gd name="T118" fmla="*/ 93 w 1004"/>
                <a:gd name="T119" fmla="*/ 404 h 1109"/>
                <a:gd name="T120" fmla="*/ 140 w 1004"/>
                <a:gd name="T121" fmla="*/ 327 h 1109"/>
                <a:gd name="T122" fmla="*/ 141 w 1004"/>
                <a:gd name="T123" fmla="*/ 319 h 1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004" h="1109">
                  <a:moveTo>
                    <a:pt x="141" y="319"/>
                  </a:moveTo>
                  <a:cubicBezTo>
                    <a:pt x="141" y="319"/>
                    <a:pt x="140" y="320"/>
                    <a:pt x="136" y="323"/>
                  </a:cubicBezTo>
                  <a:cubicBezTo>
                    <a:pt x="133" y="327"/>
                    <a:pt x="128" y="331"/>
                    <a:pt x="123" y="337"/>
                  </a:cubicBezTo>
                  <a:cubicBezTo>
                    <a:pt x="111" y="349"/>
                    <a:pt x="94" y="368"/>
                    <a:pt x="76" y="394"/>
                  </a:cubicBezTo>
                  <a:cubicBezTo>
                    <a:pt x="58" y="421"/>
                    <a:pt x="38" y="456"/>
                    <a:pt x="24" y="499"/>
                  </a:cubicBezTo>
                  <a:cubicBezTo>
                    <a:pt x="16" y="521"/>
                    <a:pt x="10" y="545"/>
                    <a:pt x="6" y="570"/>
                  </a:cubicBezTo>
                  <a:cubicBezTo>
                    <a:pt x="5" y="577"/>
                    <a:pt x="4" y="583"/>
                    <a:pt x="3" y="590"/>
                  </a:cubicBezTo>
                  <a:cubicBezTo>
                    <a:pt x="3" y="593"/>
                    <a:pt x="3" y="597"/>
                    <a:pt x="2" y="600"/>
                  </a:cubicBezTo>
                  <a:cubicBezTo>
                    <a:pt x="2" y="605"/>
                    <a:pt x="2" y="605"/>
                    <a:pt x="2" y="605"/>
                  </a:cubicBezTo>
                  <a:cubicBezTo>
                    <a:pt x="2" y="606"/>
                    <a:pt x="2" y="606"/>
                    <a:pt x="2" y="606"/>
                  </a:cubicBezTo>
                  <a:cubicBezTo>
                    <a:pt x="2" y="607"/>
                    <a:pt x="2" y="607"/>
                    <a:pt x="2" y="607"/>
                  </a:cubicBezTo>
                  <a:cubicBezTo>
                    <a:pt x="2" y="606"/>
                    <a:pt x="2" y="608"/>
                    <a:pt x="2" y="608"/>
                  </a:cubicBezTo>
                  <a:cubicBezTo>
                    <a:pt x="1" y="611"/>
                    <a:pt x="1" y="611"/>
                    <a:pt x="1" y="611"/>
                  </a:cubicBezTo>
                  <a:cubicBezTo>
                    <a:pt x="1" y="617"/>
                    <a:pt x="1" y="624"/>
                    <a:pt x="0" y="630"/>
                  </a:cubicBezTo>
                  <a:cubicBezTo>
                    <a:pt x="0" y="637"/>
                    <a:pt x="0" y="645"/>
                    <a:pt x="0" y="652"/>
                  </a:cubicBezTo>
                  <a:cubicBezTo>
                    <a:pt x="1" y="681"/>
                    <a:pt x="5" y="712"/>
                    <a:pt x="12" y="742"/>
                  </a:cubicBezTo>
                  <a:cubicBezTo>
                    <a:pt x="19" y="773"/>
                    <a:pt x="29" y="805"/>
                    <a:pt x="44" y="836"/>
                  </a:cubicBezTo>
                  <a:cubicBezTo>
                    <a:pt x="59" y="867"/>
                    <a:pt x="77" y="897"/>
                    <a:pt x="100" y="926"/>
                  </a:cubicBezTo>
                  <a:cubicBezTo>
                    <a:pt x="122" y="954"/>
                    <a:pt x="149" y="981"/>
                    <a:pt x="179" y="1005"/>
                  </a:cubicBezTo>
                  <a:cubicBezTo>
                    <a:pt x="210" y="1029"/>
                    <a:pt x="244" y="1049"/>
                    <a:pt x="280" y="1066"/>
                  </a:cubicBezTo>
                  <a:cubicBezTo>
                    <a:pt x="317" y="1082"/>
                    <a:pt x="357" y="1095"/>
                    <a:pt x="398" y="1102"/>
                  </a:cubicBezTo>
                  <a:cubicBezTo>
                    <a:pt x="419" y="1105"/>
                    <a:pt x="440" y="1108"/>
                    <a:pt x="461" y="1108"/>
                  </a:cubicBezTo>
                  <a:cubicBezTo>
                    <a:pt x="468" y="1109"/>
                    <a:pt x="468" y="1109"/>
                    <a:pt x="468" y="1109"/>
                  </a:cubicBezTo>
                  <a:cubicBezTo>
                    <a:pt x="470" y="1109"/>
                    <a:pt x="472" y="1109"/>
                    <a:pt x="475" y="1109"/>
                  </a:cubicBezTo>
                  <a:cubicBezTo>
                    <a:pt x="493" y="1109"/>
                    <a:pt x="493" y="1109"/>
                    <a:pt x="493" y="1109"/>
                  </a:cubicBezTo>
                  <a:cubicBezTo>
                    <a:pt x="495" y="1109"/>
                    <a:pt x="498" y="1109"/>
                    <a:pt x="501" y="1109"/>
                  </a:cubicBezTo>
                  <a:cubicBezTo>
                    <a:pt x="509" y="1108"/>
                    <a:pt x="509" y="1108"/>
                    <a:pt x="509" y="1108"/>
                  </a:cubicBezTo>
                  <a:cubicBezTo>
                    <a:pt x="525" y="1107"/>
                    <a:pt x="525" y="1107"/>
                    <a:pt x="525" y="1107"/>
                  </a:cubicBezTo>
                  <a:cubicBezTo>
                    <a:pt x="568" y="1103"/>
                    <a:pt x="611" y="1094"/>
                    <a:pt x="653" y="1079"/>
                  </a:cubicBezTo>
                  <a:cubicBezTo>
                    <a:pt x="736" y="1050"/>
                    <a:pt x="812" y="998"/>
                    <a:pt x="871" y="930"/>
                  </a:cubicBezTo>
                  <a:cubicBezTo>
                    <a:pt x="900" y="896"/>
                    <a:pt x="925" y="859"/>
                    <a:pt x="946" y="819"/>
                  </a:cubicBezTo>
                  <a:cubicBezTo>
                    <a:pt x="966" y="779"/>
                    <a:pt x="980" y="737"/>
                    <a:pt x="990" y="694"/>
                  </a:cubicBezTo>
                  <a:cubicBezTo>
                    <a:pt x="993" y="683"/>
                    <a:pt x="994" y="672"/>
                    <a:pt x="996" y="661"/>
                  </a:cubicBezTo>
                  <a:cubicBezTo>
                    <a:pt x="997" y="656"/>
                    <a:pt x="998" y="651"/>
                    <a:pt x="999" y="645"/>
                  </a:cubicBezTo>
                  <a:cubicBezTo>
                    <a:pt x="999" y="640"/>
                    <a:pt x="1000" y="634"/>
                    <a:pt x="1001" y="629"/>
                  </a:cubicBezTo>
                  <a:cubicBezTo>
                    <a:pt x="1001" y="624"/>
                    <a:pt x="1001" y="618"/>
                    <a:pt x="1002" y="613"/>
                  </a:cubicBezTo>
                  <a:cubicBezTo>
                    <a:pt x="1002" y="609"/>
                    <a:pt x="1002" y="609"/>
                    <a:pt x="1002" y="609"/>
                  </a:cubicBezTo>
                  <a:cubicBezTo>
                    <a:pt x="1002" y="608"/>
                    <a:pt x="1002" y="608"/>
                    <a:pt x="1002" y="608"/>
                  </a:cubicBezTo>
                  <a:cubicBezTo>
                    <a:pt x="1002" y="611"/>
                    <a:pt x="1002" y="603"/>
                    <a:pt x="1002" y="604"/>
                  </a:cubicBezTo>
                  <a:cubicBezTo>
                    <a:pt x="1002" y="602"/>
                    <a:pt x="1002" y="602"/>
                    <a:pt x="1002" y="602"/>
                  </a:cubicBezTo>
                  <a:cubicBezTo>
                    <a:pt x="1003" y="596"/>
                    <a:pt x="1003" y="596"/>
                    <a:pt x="1003" y="596"/>
                  </a:cubicBezTo>
                  <a:cubicBezTo>
                    <a:pt x="1003" y="592"/>
                    <a:pt x="1003" y="588"/>
                    <a:pt x="1003" y="584"/>
                  </a:cubicBezTo>
                  <a:cubicBezTo>
                    <a:pt x="1004" y="582"/>
                    <a:pt x="1004" y="582"/>
                    <a:pt x="1004" y="582"/>
                  </a:cubicBezTo>
                  <a:cubicBezTo>
                    <a:pt x="1004" y="580"/>
                    <a:pt x="1004" y="580"/>
                    <a:pt x="1004" y="580"/>
                  </a:cubicBezTo>
                  <a:cubicBezTo>
                    <a:pt x="1004" y="575"/>
                    <a:pt x="1004" y="575"/>
                    <a:pt x="1004" y="575"/>
                  </a:cubicBezTo>
                  <a:cubicBezTo>
                    <a:pt x="1003" y="566"/>
                    <a:pt x="1003" y="566"/>
                    <a:pt x="1003" y="566"/>
                  </a:cubicBezTo>
                  <a:cubicBezTo>
                    <a:pt x="1003" y="557"/>
                    <a:pt x="1003" y="557"/>
                    <a:pt x="1003" y="557"/>
                  </a:cubicBezTo>
                  <a:cubicBezTo>
                    <a:pt x="1003" y="553"/>
                    <a:pt x="1003" y="553"/>
                    <a:pt x="1003" y="553"/>
                  </a:cubicBezTo>
                  <a:cubicBezTo>
                    <a:pt x="1003" y="550"/>
                    <a:pt x="1003" y="550"/>
                    <a:pt x="1003" y="550"/>
                  </a:cubicBezTo>
                  <a:cubicBezTo>
                    <a:pt x="1003" y="548"/>
                    <a:pt x="1003" y="548"/>
                    <a:pt x="1003" y="548"/>
                  </a:cubicBezTo>
                  <a:cubicBezTo>
                    <a:pt x="1003" y="543"/>
                    <a:pt x="1002" y="538"/>
                    <a:pt x="1002" y="532"/>
                  </a:cubicBezTo>
                  <a:cubicBezTo>
                    <a:pt x="1001" y="522"/>
                    <a:pt x="1000" y="511"/>
                    <a:pt x="999" y="501"/>
                  </a:cubicBezTo>
                  <a:cubicBezTo>
                    <a:pt x="998" y="495"/>
                    <a:pt x="997" y="490"/>
                    <a:pt x="996" y="485"/>
                  </a:cubicBezTo>
                  <a:cubicBezTo>
                    <a:pt x="996" y="480"/>
                    <a:pt x="995" y="475"/>
                    <a:pt x="994" y="470"/>
                  </a:cubicBezTo>
                  <a:cubicBezTo>
                    <a:pt x="992" y="459"/>
                    <a:pt x="989" y="449"/>
                    <a:pt x="987" y="439"/>
                  </a:cubicBezTo>
                  <a:cubicBezTo>
                    <a:pt x="967" y="358"/>
                    <a:pt x="930" y="286"/>
                    <a:pt x="884" y="227"/>
                  </a:cubicBezTo>
                  <a:cubicBezTo>
                    <a:pt x="839" y="169"/>
                    <a:pt x="786" y="123"/>
                    <a:pt x="734" y="91"/>
                  </a:cubicBezTo>
                  <a:cubicBezTo>
                    <a:pt x="682" y="58"/>
                    <a:pt x="631" y="37"/>
                    <a:pt x="588" y="24"/>
                  </a:cubicBezTo>
                  <a:cubicBezTo>
                    <a:pt x="545" y="12"/>
                    <a:pt x="509" y="6"/>
                    <a:pt x="485" y="3"/>
                  </a:cubicBezTo>
                  <a:cubicBezTo>
                    <a:pt x="473" y="2"/>
                    <a:pt x="464" y="1"/>
                    <a:pt x="458" y="1"/>
                  </a:cubicBezTo>
                  <a:cubicBezTo>
                    <a:pt x="452" y="0"/>
                    <a:pt x="449" y="0"/>
                    <a:pt x="449" y="0"/>
                  </a:cubicBezTo>
                  <a:cubicBezTo>
                    <a:pt x="449" y="376"/>
                    <a:pt x="449" y="376"/>
                    <a:pt x="449" y="376"/>
                  </a:cubicBezTo>
                  <a:cubicBezTo>
                    <a:pt x="449" y="376"/>
                    <a:pt x="450" y="375"/>
                    <a:pt x="452" y="375"/>
                  </a:cubicBezTo>
                  <a:cubicBezTo>
                    <a:pt x="455" y="375"/>
                    <a:pt x="458" y="374"/>
                    <a:pt x="463" y="374"/>
                  </a:cubicBezTo>
                  <a:cubicBezTo>
                    <a:pt x="473" y="373"/>
                    <a:pt x="487" y="373"/>
                    <a:pt x="504" y="374"/>
                  </a:cubicBezTo>
                  <a:cubicBezTo>
                    <a:pt x="522" y="376"/>
                    <a:pt x="544" y="380"/>
                    <a:pt x="569" y="389"/>
                  </a:cubicBezTo>
                  <a:cubicBezTo>
                    <a:pt x="593" y="399"/>
                    <a:pt x="620" y="414"/>
                    <a:pt x="645" y="436"/>
                  </a:cubicBezTo>
                  <a:cubicBezTo>
                    <a:pt x="670" y="458"/>
                    <a:pt x="694" y="488"/>
                    <a:pt x="711" y="525"/>
                  </a:cubicBezTo>
                  <a:cubicBezTo>
                    <a:pt x="713" y="530"/>
                    <a:pt x="715" y="535"/>
                    <a:pt x="717" y="539"/>
                  </a:cubicBezTo>
                  <a:cubicBezTo>
                    <a:pt x="718" y="542"/>
                    <a:pt x="719" y="544"/>
                    <a:pt x="719" y="547"/>
                  </a:cubicBezTo>
                  <a:cubicBezTo>
                    <a:pt x="720" y="549"/>
                    <a:pt x="721" y="552"/>
                    <a:pt x="722" y="554"/>
                  </a:cubicBezTo>
                  <a:cubicBezTo>
                    <a:pt x="723" y="559"/>
                    <a:pt x="725" y="564"/>
                    <a:pt x="726" y="569"/>
                  </a:cubicBezTo>
                  <a:cubicBezTo>
                    <a:pt x="727" y="572"/>
                    <a:pt x="728" y="575"/>
                    <a:pt x="728" y="577"/>
                  </a:cubicBezTo>
                  <a:cubicBezTo>
                    <a:pt x="730" y="584"/>
                    <a:pt x="730" y="584"/>
                    <a:pt x="730" y="584"/>
                  </a:cubicBezTo>
                  <a:cubicBezTo>
                    <a:pt x="731" y="587"/>
                    <a:pt x="731" y="587"/>
                    <a:pt x="731" y="587"/>
                  </a:cubicBezTo>
                  <a:cubicBezTo>
                    <a:pt x="731" y="588"/>
                    <a:pt x="731" y="588"/>
                    <a:pt x="731" y="588"/>
                  </a:cubicBezTo>
                  <a:cubicBezTo>
                    <a:pt x="731" y="589"/>
                    <a:pt x="731" y="589"/>
                    <a:pt x="731" y="589"/>
                  </a:cubicBezTo>
                  <a:cubicBezTo>
                    <a:pt x="731" y="589"/>
                    <a:pt x="732" y="590"/>
                    <a:pt x="732" y="590"/>
                  </a:cubicBezTo>
                  <a:cubicBezTo>
                    <a:pt x="732" y="595"/>
                    <a:pt x="732" y="599"/>
                    <a:pt x="733" y="603"/>
                  </a:cubicBezTo>
                  <a:cubicBezTo>
                    <a:pt x="734" y="609"/>
                    <a:pt x="734" y="609"/>
                    <a:pt x="734" y="609"/>
                  </a:cubicBezTo>
                  <a:cubicBezTo>
                    <a:pt x="734" y="610"/>
                    <a:pt x="734" y="610"/>
                    <a:pt x="734" y="610"/>
                  </a:cubicBezTo>
                  <a:cubicBezTo>
                    <a:pt x="734" y="611"/>
                    <a:pt x="734" y="604"/>
                    <a:pt x="734" y="608"/>
                  </a:cubicBezTo>
                  <a:cubicBezTo>
                    <a:pt x="734" y="608"/>
                    <a:pt x="734" y="608"/>
                    <a:pt x="734" y="608"/>
                  </a:cubicBezTo>
                  <a:cubicBezTo>
                    <a:pt x="734" y="610"/>
                    <a:pt x="734" y="610"/>
                    <a:pt x="734" y="610"/>
                  </a:cubicBezTo>
                  <a:cubicBezTo>
                    <a:pt x="734" y="613"/>
                    <a:pt x="734" y="616"/>
                    <a:pt x="735" y="619"/>
                  </a:cubicBezTo>
                  <a:cubicBezTo>
                    <a:pt x="735" y="622"/>
                    <a:pt x="735" y="624"/>
                    <a:pt x="735" y="627"/>
                  </a:cubicBezTo>
                  <a:cubicBezTo>
                    <a:pt x="735" y="630"/>
                    <a:pt x="735" y="633"/>
                    <a:pt x="736" y="636"/>
                  </a:cubicBezTo>
                  <a:cubicBezTo>
                    <a:pt x="736" y="642"/>
                    <a:pt x="736" y="647"/>
                    <a:pt x="735" y="653"/>
                  </a:cubicBezTo>
                  <a:cubicBezTo>
                    <a:pt x="734" y="677"/>
                    <a:pt x="731" y="701"/>
                    <a:pt x="724" y="724"/>
                  </a:cubicBezTo>
                  <a:cubicBezTo>
                    <a:pt x="716" y="748"/>
                    <a:pt x="706" y="772"/>
                    <a:pt x="693" y="794"/>
                  </a:cubicBezTo>
                  <a:cubicBezTo>
                    <a:pt x="688" y="802"/>
                    <a:pt x="688" y="802"/>
                    <a:pt x="688" y="802"/>
                  </a:cubicBezTo>
                  <a:cubicBezTo>
                    <a:pt x="686" y="805"/>
                    <a:pt x="684" y="807"/>
                    <a:pt x="682" y="810"/>
                  </a:cubicBezTo>
                  <a:cubicBezTo>
                    <a:pt x="678" y="816"/>
                    <a:pt x="674" y="821"/>
                    <a:pt x="670" y="826"/>
                  </a:cubicBezTo>
                  <a:cubicBezTo>
                    <a:pt x="662" y="836"/>
                    <a:pt x="653" y="847"/>
                    <a:pt x="643" y="856"/>
                  </a:cubicBezTo>
                  <a:cubicBezTo>
                    <a:pt x="624" y="875"/>
                    <a:pt x="602" y="891"/>
                    <a:pt x="577" y="905"/>
                  </a:cubicBezTo>
                  <a:cubicBezTo>
                    <a:pt x="553" y="919"/>
                    <a:pt x="527" y="929"/>
                    <a:pt x="499" y="937"/>
                  </a:cubicBezTo>
                  <a:cubicBezTo>
                    <a:pt x="489" y="939"/>
                    <a:pt x="489" y="939"/>
                    <a:pt x="489" y="939"/>
                  </a:cubicBezTo>
                  <a:cubicBezTo>
                    <a:pt x="484" y="940"/>
                    <a:pt x="484" y="940"/>
                    <a:pt x="484" y="940"/>
                  </a:cubicBezTo>
                  <a:cubicBezTo>
                    <a:pt x="482" y="941"/>
                    <a:pt x="481" y="941"/>
                    <a:pt x="479" y="941"/>
                  </a:cubicBezTo>
                  <a:cubicBezTo>
                    <a:pt x="470" y="943"/>
                    <a:pt x="470" y="943"/>
                    <a:pt x="470" y="943"/>
                  </a:cubicBezTo>
                  <a:cubicBezTo>
                    <a:pt x="468" y="944"/>
                    <a:pt x="466" y="944"/>
                    <a:pt x="464" y="944"/>
                  </a:cubicBezTo>
                  <a:cubicBezTo>
                    <a:pt x="457" y="945"/>
                    <a:pt x="457" y="945"/>
                    <a:pt x="457" y="945"/>
                  </a:cubicBezTo>
                  <a:cubicBezTo>
                    <a:pt x="443" y="947"/>
                    <a:pt x="428" y="947"/>
                    <a:pt x="414" y="948"/>
                  </a:cubicBezTo>
                  <a:cubicBezTo>
                    <a:pt x="385" y="947"/>
                    <a:pt x="356" y="944"/>
                    <a:pt x="328" y="937"/>
                  </a:cubicBezTo>
                  <a:cubicBezTo>
                    <a:pt x="300" y="929"/>
                    <a:pt x="273" y="918"/>
                    <a:pt x="247" y="905"/>
                  </a:cubicBezTo>
                  <a:cubicBezTo>
                    <a:pt x="222" y="891"/>
                    <a:pt x="199" y="874"/>
                    <a:pt x="178" y="855"/>
                  </a:cubicBezTo>
                  <a:cubicBezTo>
                    <a:pt x="157" y="835"/>
                    <a:pt x="138" y="814"/>
                    <a:pt x="122" y="791"/>
                  </a:cubicBezTo>
                  <a:cubicBezTo>
                    <a:pt x="107" y="769"/>
                    <a:pt x="94" y="745"/>
                    <a:pt x="84" y="720"/>
                  </a:cubicBezTo>
                  <a:cubicBezTo>
                    <a:pt x="74" y="696"/>
                    <a:pt x="66" y="671"/>
                    <a:pt x="62" y="646"/>
                  </a:cubicBezTo>
                  <a:cubicBezTo>
                    <a:pt x="61" y="640"/>
                    <a:pt x="60" y="634"/>
                    <a:pt x="59" y="629"/>
                  </a:cubicBezTo>
                  <a:cubicBezTo>
                    <a:pt x="58" y="622"/>
                    <a:pt x="57" y="616"/>
                    <a:pt x="57" y="609"/>
                  </a:cubicBezTo>
                  <a:cubicBezTo>
                    <a:pt x="56" y="607"/>
                    <a:pt x="56" y="607"/>
                    <a:pt x="56" y="607"/>
                  </a:cubicBezTo>
                  <a:cubicBezTo>
                    <a:pt x="56" y="606"/>
                    <a:pt x="56" y="608"/>
                    <a:pt x="56" y="607"/>
                  </a:cubicBezTo>
                  <a:cubicBezTo>
                    <a:pt x="56" y="606"/>
                    <a:pt x="56" y="606"/>
                    <a:pt x="56" y="606"/>
                  </a:cubicBezTo>
                  <a:cubicBezTo>
                    <a:pt x="56" y="605"/>
                    <a:pt x="56" y="605"/>
                    <a:pt x="56" y="605"/>
                  </a:cubicBezTo>
                  <a:cubicBezTo>
                    <a:pt x="56" y="601"/>
                    <a:pt x="56" y="601"/>
                    <a:pt x="56" y="601"/>
                  </a:cubicBezTo>
                  <a:cubicBezTo>
                    <a:pt x="56" y="598"/>
                    <a:pt x="56" y="595"/>
                    <a:pt x="56" y="592"/>
                  </a:cubicBezTo>
                  <a:cubicBezTo>
                    <a:pt x="55" y="586"/>
                    <a:pt x="55" y="580"/>
                    <a:pt x="55" y="574"/>
                  </a:cubicBezTo>
                  <a:cubicBezTo>
                    <a:pt x="55" y="551"/>
                    <a:pt x="57" y="529"/>
                    <a:pt x="60" y="508"/>
                  </a:cubicBezTo>
                  <a:cubicBezTo>
                    <a:pt x="67" y="467"/>
                    <a:pt x="80" y="432"/>
                    <a:pt x="93" y="404"/>
                  </a:cubicBezTo>
                  <a:cubicBezTo>
                    <a:pt x="106" y="376"/>
                    <a:pt x="119" y="356"/>
                    <a:pt x="129" y="342"/>
                  </a:cubicBezTo>
                  <a:cubicBezTo>
                    <a:pt x="133" y="335"/>
                    <a:pt x="137" y="330"/>
                    <a:pt x="140" y="327"/>
                  </a:cubicBezTo>
                  <a:cubicBezTo>
                    <a:pt x="143" y="323"/>
                    <a:pt x="144" y="321"/>
                    <a:pt x="144" y="321"/>
                  </a:cubicBezTo>
                  <a:lnTo>
                    <a:pt x="141" y="319"/>
                  </a:lnTo>
                  <a:close/>
                </a:path>
              </a:pathLst>
            </a:custGeom>
            <a:solidFill>
              <a:schemeClr val="accent1"/>
            </a:solidFill>
            <a:ln>
              <a:noFill/>
            </a:ln>
          </p:spPr>
          <p:txBody>
            <a:bodyPr/>
            <a:lstStyle/>
            <a:p>
              <a:pPr defTabSz="685800">
                <a:defRPr/>
              </a:pPr>
              <a:endParaRPr lang="zh-CN" altLang="en-US" sz="1600" kern="0" dirty="0">
                <a:solidFill>
                  <a:srgbClr val="5C5C5C"/>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 name="Freeform 17"/>
            <p:cNvSpPr>
              <a:spLocks noEditPoints="1"/>
            </p:cNvSpPr>
            <p:nvPr/>
          </p:nvSpPr>
          <p:spPr bwMode="auto">
            <a:xfrm>
              <a:off x="3010327" y="1782706"/>
              <a:ext cx="302171" cy="313414"/>
            </a:xfrm>
            <a:custGeom>
              <a:avLst/>
              <a:gdLst>
                <a:gd name="T0" fmla="*/ 109 w 215"/>
                <a:gd name="T1" fmla="*/ 0 h 223"/>
                <a:gd name="T2" fmla="*/ 0 w 215"/>
                <a:gd name="T3" fmla="*/ 78 h 223"/>
                <a:gd name="T4" fmla="*/ 0 w 215"/>
                <a:gd name="T5" fmla="*/ 223 h 223"/>
                <a:gd name="T6" fmla="*/ 215 w 215"/>
                <a:gd name="T7" fmla="*/ 223 h 223"/>
                <a:gd name="T8" fmla="*/ 215 w 215"/>
                <a:gd name="T9" fmla="*/ 78 h 223"/>
                <a:gd name="T10" fmla="*/ 109 w 215"/>
                <a:gd name="T11" fmla="*/ 0 h 223"/>
                <a:gd name="T12" fmla="*/ 195 w 215"/>
                <a:gd name="T13" fmla="*/ 214 h 223"/>
                <a:gd name="T14" fmla="*/ 140 w 215"/>
                <a:gd name="T15" fmla="*/ 159 h 223"/>
                <a:gd name="T16" fmla="*/ 75 w 215"/>
                <a:gd name="T17" fmla="*/ 159 h 223"/>
                <a:gd name="T18" fmla="*/ 20 w 215"/>
                <a:gd name="T19" fmla="*/ 214 h 223"/>
                <a:gd name="T20" fmla="*/ 9 w 215"/>
                <a:gd name="T21" fmla="*/ 214 h 223"/>
                <a:gd name="T22" fmla="*/ 75 w 215"/>
                <a:gd name="T23" fmla="*/ 150 h 223"/>
                <a:gd name="T24" fmla="*/ 9 w 215"/>
                <a:gd name="T25" fmla="*/ 85 h 223"/>
                <a:gd name="T26" fmla="*/ 9 w 215"/>
                <a:gd name="T27" fmla="*/ 83 h 223"/>
                <a:gd name="T28" fmla="*/ 109 w 215"/>
                <a:gd name="T29" fmla="*/ 13 h 223"/>
                <a:gd name="T30" fmla="*/ 207 w 215"/>
                <a:gd name="T31" fmla="*/ 83 h 223"/>
                <a:gd name="T32" fmla="*/ 207 w 215"/>
                <a:gd name="T33" fmla="*/ 85 h 223"/>
                <a:gd name="T34" fmla="*/ 142 w 215"/>
                <a:gd name="T35" fmla="*/ 150 h 223"/>
                <a:gd name="T36" fmla="*/ 207 w 215"/>
                <a:gd name="T37" fmla="*/ 214 h 223"/>
                <a:gd name="T38" fmla="*/ 207 w 215"/>
                <a:gd name="T39" fmla="*/ 214 h 223"/>
                <a:gd name="T40" fmla="*/ 195 w 215"/>
                <a:gd name="T41" fmla="*/ 214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15" h="223">
                  <a:moveTo>
                    <a:pt x="109" y="0"/>
                  </a:moveTo>
                  <a:lnTo>
                    <a:pt x="0" y="78"/>
                  </a:lnTo>
                  <a:lnTo>
                    <a:pt x="0" y="223"/>
                  </a:lnTo>
                  <a:lnTo>
                    <a:pt x="215" y="223"/>
                  </a:lnTo>
                  <a:lnTo>
                    <a:pt x="215" y="78"/>
                  </a:lnTo>
                  <a:lnTo>
                    <a:pt x="109" y="0"/>
                  </a:lnTo>
                  <a:close/>
                  <a:moveTo>
                    <a:pt x="195" y="214"/>
                  </a:moveTo>
                  <a:lnTo>
                    <a:pt x="140" y="159"/>
                  </a:lnTo>
                  <a:lnTo>
                    <a:pt x="75" y="159"/>
                  </a:lnTo>
                  <a:lnTo>
                    <a:pt x="20" y="214"/>
                  </a:lnTo>
                  <a:lnTo>
                    <a:pt x="9" y="214"/>
                  </a:lnTo>
                  <a:lnTo>
                    <a:pt x="75" y="150"/>
                  </a:lnTo>
                  <a:lnTo>
                    <a:pt x="9" y="85"/>
                  </a:lnTo>
                  <a:lnTo>
                    <a:pt x="9" y="83"/>
                  </a:lnTo>
                  <a:lnTo>
                    <a:pt x="109" y="13"/>
                  </a:lnTo>
                  <a:lnTo>
                    <a:pt x="207" y="83"/>
                  </a:lnTo>
                  <a:lnTo>
                    <a:pt x="207" y="85"/>
                  </a:lnTo>
                  <a:lnTo>
                    <a:pt x="142" y="150"/>
                  </a:lnTo>
                  <a:lnTo>
                    <a:pt x="207" y="214"/>
                  </a:lnTo>
                  <a:lnTo>
                    <a:pt x="207" y="214"/>
                  </a:lnTo>
                  <a:lnTo>
                    <a:pt x="195" y="214"/>
                  </a:lnTo>
                  <a:close/>
                </a:path>
              </a:pathLst>
            </a:custGeom>
            <a:solidFill>
              <a:srgbClr val="FFFFFF"/>
            </a:solidFill>
            <a:ln>
              <a:noFill/>
            </a:ln>
          </p:spPr>
          <p:txBody>
            <a:bodyPr vert="horz" wrap="square" lIns="91440" tIns="45720" rIns="91440" bIns="45720" numCol="1" anchor="t" anchorCtr="0" compatLnSpc="1"/>
            <a:lstStyle/>
            <a:p>
              <a:pPr defTabSz="685800">
                <a:defRPr/>
              </a:pPr>
              <a:endParaRPr lang="zh-CN" altLang="en-US" sz="1350" kern="0">
                <a:solidFill>
                  <a:srgbClr val="5C5C5C"/>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8" name="组合 37"/>
          <p:cNvGrpSpPr/>
          <p:nvPr/>
        </p:nvGrpSpPr>
        <p:grpSpPr>
          <a:xfrm>
            <a:off x="2439469" y="2485589"/>
            <a:ext cx="3011395" cy="2805263"/>
            <a:chOff x="1829602" y="1864191"/>
            <a:chExt cx="2258546" cy="2103947"/>
          </a:xfrm>
        </p:grpSpPr>
        <p:sp>
          <p:nvSpPr>
            <p:cNvPr id="7" name="Freeform 10"/>
            <p:cNvSpPr/>
            <p:nvPr/>
          </p:nvSpPr>
          <p:spPr bwMode="auto">
            <a:xfrm>
              <a:off x="1829602" y="1864191"/>
              <a:ext cx="2258546" cy="2103947"/>
            </a:xfrm>
            <a:custGeom>
              <a:avLst/>
              <a:gdLst>
                <a:gd name="T0" fmla="*/ 129 w 1029"/>
                <a:gd name="T1" fmla="*/ 171 h 959"/>
                <a:gd name="T2" fmla="*/ 74 w 1029"/>
                <a:gd name="T3" fmla="*/ 237 h 959"/>
                <a:gd name="T4" fmla="*/ 58 w 1029"/>
                <a:gd name="T5" fmla="*/ 263 h 959"/>
                <a:gd name="T6" fmla="*/ 42 w 1029"/>
                <a:gd name="T7" fmla="*/ 294 h 959"/>
                <a:gd name="T8" fmla="*/ 15 w 1029"/>
                <a:gd name="T9" fmla="*/ 367 h 959"/>
                <a:gd name="T10" fmla="*/ 2 w 1029"/>
                <a:gd name="T11" fmla="*/ 437 h 959"/>
                <a:gd name="T12" fmla="*/ 1 w 1029"/>
                <a:gd name="T13" fmla="*/ 445 h 959"/>
                <a:gd name="T14" fmla="*/ 1 w 1029"/>
                <a:gd name="T15" fmla="*/ 456 h 959"/>
                <a:gd name="T16" fmla="*/ 0 w 1029"/>
                <a:gd name="T17" fmla="*/ 469 h 959"/>
                <a:gd name="T18" fmla="*/ 0 w 1029"/>
                <a:gd name="T19" fmla="*/ 495 h 959"/>
                <a:gd name="T20" fmla="*/ 97 w 1029"/>
                <a:gd name="T21" fmla="*/ 767 h 959"/>
                <a:gd name="T22" fmla="*/ 386 w 1029"/>
                <a:gd name="T23" fmla="*/ 948 h 959"/>
                <a:gd name="T24" fmla="*/ 427 w 1029"/>
                <a:gd name="T25" fmla="*/ 955 h 959"/>
                <a:gd name="T26" fmla="*/ 452 w 1029"/>
                <a:gd name="T27" fmla="*/ 957 h 959"/>
                <a:gd name="T28" fmla="*/ 457 w 1029"/>
                <a:gd name="T29" fmla="*/ 957 h 959"/>
                <a:gd name="T30" fmla="*/ 505 w 1029"/>
                <a:gd name="T31" fmla="*/ 959 h 959"/>
                <a:gd name="T32" fmla="*/ 555 w 1029"/>
                <a:gd name="T33" fmla="*/ 955 h 959"/>
                <a:gd name="T34" fmla="*/ 796 w 1029"/>
                <a:gd name="T35" fmla="*/ 861 h 959"/>
                <a:gd name="T36" fmla="*/ 1022 w 1029"/>
                <a:gd name="T37" fmla="*/ 495 h 959"/>
                <a:gd name="T38" fmla="*/ 1027 w 1029"/>
                <a:gd name="T39" fmla="*/ 440 h 959"/>
                <a:gd name="T40" fmla="*/ 1028 w 1029"/>
                <a:gd name="T41" fmla="*/ 436 h 959"/>
                <a:gd name="T42" fmla="*/ 1029 w 1029"/>
                <a:gd name="T43" fmla="*/ 418 h 959"/>
                <a:gd name="T44" fmla="*/ 1029 w 1029"/>
                <a:gd name="T45" fmla="*/ 398 h 959"/>
                <a:gd name="T46" fmla="*/ 1028 w 1029"/>
                <a:gd name="T47" fmla="*/ 372 h 959"/>
                <a:gd name="T48" fmla="*/ 1020 w 1029"/>
                <a:gd name="T49" fmla="*/ 304 h 959"/>
                <a:gd name="T50" fmla="*/ 1005 w 1029"/>
                <a:gd name="T51" fmla="*/ 242 h 959"/>
                <a:gd name="T52" fmla="*/ 941 w 1029"/>
                <a:gd name="T53" fmla="*/ 97 h 959"/>
                <a:gd name="T54" fmla="*/ 867 w 1029"/>
                <a:gd name="T55" fmla="*/ 0 h 959"/>
                <a:gd name="T56" fmla="*/ 648 w 1029"/>
                <a:gd name="T57" fmla="*/ 306 h 959"/>
                <a:gd name="T58" fmla="*/ 687 w 1029"/>
                <a:gd name="T59" fmla="*/ 358 h 959"/>
                <a:gd name="T60" fmla="*/ 700 w 1029"/>
                <a:gd name="T61" fmla="*/ 383 h 959"/>
                <a:gd name="T62" fmla="*/ 712 w 1029"/>
                <a:gd name="T63" fmla="*/ 420 h 959"/>
                <a:gd name="T64" fmla="*/ 714 w 1029"/>
                <a:gd name="T65" fmla="*/ 427 h 959"/>
                <a:gd name="T66" fmla="*/ 716 w 1029"/>
                <a:gd name="T67" fmla="*/ 444 h 959"/>
                <a:gd name="T68" fmla="*/ 717 w 1029"/>
                <a:gd name="T69" fmla="*/ 448 h 959"/>
                <a:gd name="T70" fmla="*/ 719 w 1029"/>
                <a:gd name="T71" fmla="*/ 468 h 959"/>
                <a:gd name="T72" fmla="*/ 642 w 1029"/>
                <a:gd name="T73" fmla="*/ 675 h 959"/>
                <a:gd name="T74" fmla="*/ 516 w 1029"/>
                <a:gd name="T75" fmla="*/ 756 h 959"/>
                <a:gd name="T76" fmla="*/ 486 w 1029"/>
                <a:gd name="T77" fmla="*/ 765 h 959"/>
                <a:gd name="T78" fmla="*/ 453 w 1029"/>
                <a:gd name="T79" fmla="*/ 770 h 959"/>
                <a:gd name="T80" fmla="*/ 452 w 1029"/>
                <a:gd name="T81" fmla="*/ 770 h 959"/>
                <a:gd name="T82" fmla="*/ 436 w 1029"/>
                <a:gd name="T83" fmla="*/ 772 h 959"/>
                <a:gd name="T84" fmla="*/ 409 w 1029"/>
                <a:gd name="T85" fmla="*/ 773 h 959"/>
                <a:gd name="T86" fmla="*/ 187 w 1029"/>
                <a:gd name="T87" fmla="*/ 686 h 959"/>
                <a:gd name="T88" fmla="*/ 71 w 1029"/>
                <a:gd name="T89" fmla="*/ 487 h 959"/>
                <a:gd name="T90" fmla="*/ 67 w 1029"/>
                <a:gd name="T91" fmla="*/ 467 h 959"/>
                <a:gd name="T92" fmla="*/ 66 w 1029"/>
                <a:gd name="T93" fmla="*/ 454 h 959"/>
                <a:gd name="T94" fmla="*/ 65 w 1029"/>
                <a:gd name="T95" fmla="*/ 443 h 959"/>
                <a:gd name="T96" fmla="*/ 64 w 1029"/>
                <a:gd name="T97" fmla="*/ 438 h 959"/>
                <a:gd name="T98" fmla="*/ 64 w 1029"/>
                <a:gd name="T99" fmla="*/ 375 h 959"/>
                <a:gd name="T100" fmla="*/ 75 w 1029"/>
                <a:gd name="T101" fmla="*/ 306 h 959"/>
                <a:gd name="T102" fmla="*/ 84 w 1029"/>
                <a:gd name="T103" fmla="*/ 276 h 959"/>
                <a:gd name="T104" fmla="*/ 95 w 1029"/>
                <a:gd name="T105" fmla="*/ 249 h 959"/>
                <a:gd name="T106" fmla="*/ 135 w 1029"/>
                <a:gd name="T107" fmla="*/ 176 h 959"/>
                <a:gd name="T108" fmla="*/ 145 w 1029"/>
                <a:gd name="T109" fmla="*/ 156 h 9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029" h="959">
                  <a:moveTo>
                    <a:pt x="145" y="156"/>
                  </a:moveTo>
                  <a:cubicBezTo>
                    <a:pt x="145" y="156"/>
                    <a:pt x="144" y="157"/>
                    <a:pt x="141" y="160"/>
                  </a:cubicBezTo>
                  <a:cubicBezTo>
                    <a:pt x="138" y="162"/>
                    <a:pt x="134" y="166"/>
                    <a:pt x="129" y="171"/>
                  </a:cubicBezTo>
                  <a:cubicBezTo>
                    <a:pt x="118" y="182"/>
                    <a:pt x="103" y="197"/>
                    <a:pt x="87" y="219"/>
                  </a:cubicBezTo>
                  <a:cubicBezTo>
                    <a:pt x="85" y="222"/>
                    <a:pt x="83" y="225"/>
                    <a:pt x="80" y="228"/>
                  </a:cubicBezTo>
                  <a:cubicBezTo>
                    <a:pt x="78" y="231"/>
                    <a:pt x="76" y="234"/>
                    <a:pt x="74" y="237"/>
                  </a:cubicBezTo>
                  <a:cubicBezTo>
                    <a:pt x="72" y="241"/>
                    <a:pt x="70" y="244"/>
                    <a:pt x="67" y="247"/>
                  </a:cubicBezTo>
                  <a:cubicBezTo>
                    <a:pt x="65" y="251"/>
                    <a:pt x="63" y="254"/>
                    <a:pt x="61" y="258"/>
                  </a:cubicBezTo>
                  <a:cubicBezTo>
                    <a:pt x="60" y="260"/>
                    <a:pt x="59" y="262"/>
                    <a:pt x="58" y="263"/>
                  </a:cubicBezTo>
                  <a:cubicBezTo>
                    <a:pt x="57" y="265"/>
                    <a:pt x="56" y="267"/>
                    <a:pt x="55" y="269"/>
                  </a:cubicBezTo>
                  <a:cubicBezTo>
                    <a:pt x="52" y="273"/>
                    <a:pt x="50" y="277"/>
                    <a:pt x="48" y="281"/>
                  </a:cubicBezTo>
                  <a:cubicBezTo>
                    <a:pt x="46" y="285"/>
                    <a:pt x="44" y="289"/>
                    <a:pt x="42" y="294"/>
                  </a:cubicBezTo>
                  <a:cubicBezTo>
                    <a:pt x="41" y="296"/>
                    <a:pt x="40" y="298"/>
                    <a:pt x="39" y="300"/>
                  </a:cubicBezTo>
                  <a:cubicBezTo>
                    <a:pt x="38" y="302"/>
                    <a:pt x="37" y="305"/>
                    <a:pt x="36" y="307"/>
                  </a:cubicBezTo>
                  <a:cubicBezTo>
                    <a:pt x="28" y="325"/>
                    <a:pt x="21" y="345"/>
                    <a:pt x="15" y="367"/>
                  </a:cubicBezTo>
                  <a:cubicBezTo>
                    <a:pt x="12" y="378"/>
                    <a:pt x="10" y="389"/>
                    <a:pt x="7" y="401"/>
                  </a:cubicBezTo>
                  <a:cubicBezTo>
                    <a:pt x="6" y="406"/>
                    <a:pt x="5" y="412"/>
                    <a:pt x="5" y="418"/>
                  </a:cubicBezTo>
                  <a:cubicBezTo>
                    <a:pt x="3" y="424"/>
                    <a:pt x="3" y="430"/>
                    <a:pt x="2" y="437"/>
                  </a:cubicBezTo>
                  <a:cubicBezTo>
                    <a:pt x="2" y="441"/>
                    <a:pt x="2" y="441"/>
                    <a:pt x="2" y="441"/>
                  </a:cubicBezTo>
                  <a:cubicBezTo>
                    <a:pt x="1" y="444"/>
                    <a:pt x="1" y="444"/>
                    <a:pt x="1" y="444"/>
                  </a:cubicBezTo>
                  <a:cubicBezTo>
                    <a:pt x="1" y="444"/>
                    <a:pt x="1" y="443"/>
                    <a:pt x="1" y="445"/>
                  </a:cubicBezTo>
                  <a:cubicBezTo>
                    <a:pt x="1" y="446"/>
                    <a:pt x="1" y="446"/>
                    <a:pt x="1" y="446"/>
                  </a:cubicBezTo>
                  <a:cubicBezTo>
                    <a:pt x="1" y="447"/>
                    <a:pt x="1" y="447"/>
                    <a:pt x="1" y="447"/>
                  </a:cubicBezTo>
                  <a:cubicBezTo>
                    <a:pt x="1" y="450"/>
                    <a:pt x="1" y="453"/>
                    <a:pt x="1" y="456"/>
                  </a:cubicBezTo>
                  <a:cubicBezTo>
                    <a:pt x="1" y="459"/>
                    <a:pt x="0" y="461"/>
                    <a:pt x="0" y="464"/>
                  </a:cubicBezTo>
                  <a:cubicBezTo>
                    <a:pt x="0" y="467"/>
                    <a:pt x="0" y="467"/>
                    <a:pt x="0" y="467"/>
                  </a:cubicBezTo>
                  <a:cubicBezTo>
                    <a:pt x="0" y="469"/>
                    <a:pt x="0" y="469"/>
                    <a:pt x="0" y="469"/>
                  </a:cubicBezTo>
                  <a:cubicBezTo>
                    <a:pt x="0" y="474"/>
                    <a:pt x="0" y="474"/>
                    <a:pt x="0" y="474"/>
                  </a:cubicBezTo>
                  <a:cubicBezTo>
                    <a:pt x="0" y="478"/>
                    <a:pt x="0" y="481"/>
                    <a:pt x="0" y="485"/>
                  </a:cubicBezTo>
                  <a:cubicBezTo>
                    <a:pt x="0" y="488"/>
                    <a:pt x="0" y="491"/>
                    <a:pt x="0" y="495"/>
                  </a:cubicBezTo>
                  <a:cubicBezTo>
                    <a:pt x="0" y="501"/>
                    <a:pt x="0" y="508"/>
                    <a:pt x="1" y="515"/>
                  </a:cubicBezTo>
                  <a:cubicBezTo>
                    <a:pt x="3" y="542"/>
                    <a:pt x="7" y="571"/>
                    <a:pt x="15" y="599"/>
                  </a:cubicBezTo>
                  <a:cubicBezTo>
                    <a:pt x="29" y="656"/>
                    <a:pt x="57" y="715"/>
                    <a:pt x="97" y="767"/>
                  </a:cubicBezTo>
                  <a:cubicBezTo>
                    <a:pt x="138" y="820"/>
                    <a:pt x="192" y="867"/>
                    <a:pt x="256" y="901"/>
                  </a:cubicBezTo>
                  <a:cubicBezTo>
                    <a:pt x="288" y="918"/>
                    <a:pt x="322" y="931"/>
                    <a:pt x="358" y="941"/>
                  </a:cubicBezTo>
                  <a:cubicBezTo>
                    <a:pt x="367" y="943"/>
                    <a:pt x="376" y="946"/>
                    <a:pt x="386" y="948"/>
                  </a:cubicBezTo>
                  <a:cubicBezTo>
                    <a:pt x="399" y="950"/>
                    <a:pt x="399" y="950"/>
                    <a:pt x="399" y="950"/>
                  </a:cubicBezTo>
                  <a:cubicBezTo>
                    <a:pt x="404" y="951"/>
                    <a:pt x="409" y="952"/>
                    <a:pt x="413" y="953"/>
                  </a:cubicBezTo>
                  <a:cubicBezTo>
                    <a:pt x="418" y="953"/>
                    <a:pt x="423" y="954"/>
                    <a:pt x="427" y="955"/>
                  </a:cubicBezTo>
                  <a:cubicBezTo>
                    <a:pt x="441" y="956"/>
                    <a:pt x="441" y="956"/>
                    <a:pt x="441" y="956"/>
                  </a:cubicBezTo>
                  <a:cubicBezTo>
                    <a:pt x="448" y="957"/>
                    <a:pt x="448" y="957"/>
                    <a:pt x="448" y="957"/>
                  </a:cubicBezTo>
                  <a:cubicBezTo>
                    <a:pt x="452" y="957"/>
                    <a:pt x="452" y="957"/>
                    <a:pt x="452" y="957"/>
                  </a:cubicBezTo>
                  <a:cubicBezTo>
                    <a:pt x="450" y="957"/>
                    <a:pt x="455" y="957"/>
                    <a:pt x="455" y="957"/>
                  </a:cubicBezTo>
                  <a:cubicBezTo>
                    <a:pt x="456" y="957"/>
                    <a:pt x="456" y="957"/>
                    <a:pt x="456" y="957"/>
                  </a:cubicBezTo>
                  <a:cubicBezTo>
                    <a:pt x="457" y="957"/>
                    <a:pt x="457" y="957"/>
                    <a:pt x="457" y="957"/>
                  </a:cubicBezTo>
                  <a:cubicBezTo>
                    <a:pt x="469" y="958"/>
                    <a:pt x="469" y="958"/>
                    <a:pt x="469" y="958"/>
                  </a:cubicBezTo>
                  <a:cubicBezTo>
                    <a:pt x="475" y="959"/>
                    <a:pt x="487" y="959"/>
                    <a:pt x="497" y="959"/>
                  </a:cubicBezTo>
                  <a:cubicBezTo>
                    <a:pt x="505" y="959"/>
                    <a:pt x="505" y="959"/>
                    <a:pt x="505" y="959"/>
                  </a:cubicBezTo>
                  <a:cubicBezTo>
                    <a:pt x="512" y="958"/>
                    <a:pt x="512" y="958"/>
                    <a:pt x="512" y="958"/>
                  </a:cubicBezTo>
                  <a:cubicBezTo>
                    <a:pt x="527" y="958"/>
                    <a:pt x="527" y="958"/>
                    <a:pt x="527" y="958"/>
                  </a:cubicBezTo>
                  <a:cubicBezTo>
                    <a:pt x="536" y="957"/>
                    <a:pt x="546" y="956"/>
                    <a:pt x="555" y="955"/>
                  </a:cubicBezTo>
                  <a:cubicBezTo>
                    <a:pt x="565" y="954"/>
                    <a:pt x="574" y="952"/>
                    <a:pt x="584" y="951"/>
                  </a:cubicBezTo>
                  <a:cubicBezTo>
                    <a:pt x="622" y="944"/>
                    <a:pt x="659" y="933"/>
                    <a:pt x="695" y="917"/>
                  </a:cubicBezTo>
                  <a:cubicBezTo>
                    <a:pt x="731" y="902"/>
                    <a:pt x="764" y="883"/>
                    <a:pt x="796" y="861"/>
                  </a:cubicBezTo>
                  <a:cubicBezTo>
                    <a:pt x="827" y="839"/>
                    <a:pt x="856" y="814"/>
                    <a:pt x="882" y="786"/>
                  </a:cubicBezTo>
                  <a:cubicBezTo>
                    <a:pt x="933" y="730"/>
                    <a:pt x="972" y="664"/>
                    <a:pt x="996" y="596"/>
                  </a:cubicBezTo>
                  <a:cubicBezTo>
                    <a:pt x="1008" y="563"/>
                    <a:pt x="1016" y="528"/>
                    <a:pt x="1022" y="495"/>
                  </a:cubicBezTo>
                  <a:cubicBezTo>
                    <a:pt x="1023" y="486"/>
                    <a:pt x="1024" y="478"/>
                    <a:pt x="1025" y="470"/>
                  </a:cubicBezTo>
                  <a:cubicBezTo>
                    <a:pt x="1026" y="461"/>
                    <a:pt x="1027" y="453"/>
                    <a:pt x="1027" y="445"/>
                  </a:cubicBezTo>
                  <a:cubicBezTo>
                    <a:pt x="1028" y="448"/>
                    <a:pt x="1027" y="439"/>
                    <a:pt x="1027" y="440"/>
                  </a:cubicBezTo>
                  <a:cubicBezTo>
                    <a:pt x="1028" y="439"/>
                    <a:pt x="1028" y="439"/>
                    <a:pt x="1028" y="439"/>
                  </a:cubicBezTo>
                  <a:cubicBezTo>
                    <a:pt x="1028" y="438"/>
                    <a:pt x="1028" y="438"/>
                    <a:pt x="1028" y="438"/>
                  </a:cubicBezTo>
                  <a:cubicBezTo>
                    <a:pt x="1028" y="436"/>
                    <a:pt x="1028" y="436"/>
                    <a:pt x="1028" y="436"/>
                  </a:cubicBezTo>
                  <a:cubicBezTo>
                    <a:pt x="1028" y="432"/>
                    <a:pt x="1028" y="432"/>
                    <a:pt x="1028" y="432"/>
                  </a:cubicBezTo>
                  <a:cubicBezTo>
                    <a:pt x="1028" y="429"/>
                    <a:pt x="1028" y="426"/>
                    <a:pt x="1029" y="423"/>
                  </a:cubicBezTo>
                  <a:cubicBezTo>
                    <a:pt x="1029" y="418"/>
                    <a:pt x="1029" y="418"/>
                    <a:pt x="1029" y="418"/>
                  </a:cubicBezTo>
                  <a:cubicBezTo>
                    <a:pt x="1029" y="418"/>
                    <a:pt x="1029" y="416"/>
                    <a:pt x="1029" y="415"/>
                  </a:cubicBezTo>
                  <a:cubicBezTo>
                    <a:pt x="1029" y="412"/>
                    <a:pt x="1029" y="412"/>
                    <a:pt x="1029" y="412"/>
                  </a:cubicBezTo>
                  <a:cubicBezTo>
                    <a:pt x="1029" y="407"/>
                    <a:pt x="1029" y="403"/>
                    <a:pt x="1029" y="398"/>
                  </a:cubicBezTo>
                  <a:cubicBezTo>
                    <a:pt x="1029" y="393"/>
                    <a:pt x="1029" y="389"/>
                    <a:pt x="1029" y="384"/>
                  </a:cubicBezTo>
                  <a:cubicBezTo>
                    <a:pt x="1028" y="382"/>
                    <a:pt x="1028" y="380"/>
                    <a:pt x="1028" y="378"/>
                  </a:cubicBezTo>
                  <a:cubicBezTo>
                    <a:pt x="1028" y="372"/>
                    <a:pt x="1028" y="372"/>
                    <a:pt x="1028" y="372"/>
                  </a:cubicBezTo>
                  <a:cubicBezTo>
                    <a:pt x="1027" y="365"/>
                    <a:pt x="1027" y="357"/>
                    <a:pt x="1026" y="349"/>
                  </a:cubicBezTo>
                  <a:cubicBezTo>
                    <a:pt x="1025" y="341"/>
                    <a:pt x="1024" y="334"/>
                    <a:pt x="1024" y="326"/>
                  </a:cubicBezTo>
                  <a:cubicBezTo>
                    <a:pt x="1023" y="319"/>
                    <a:pt x="1021" y="311"/>
                    <a:pt x="1020" y="304"/>
                  </a:cubicBezTo>
                  <a:cubicBezTo>
                    <a:pt x="1019" y="297"/>
                    <a:pt x="1017" y="290"/>
                    <a:pt x="1016" y="283"/>
                  </a:cubicBezTo>
                  <a:cubicBezTo>
                    <a:pt x="1014" y="276"/>
                    <a:pt x="1013" y="269"/>
                    <a:pt x="1011" y="262"/>
                  </a:cubicBezTo>
                  <a:cubicBezTo>
                    <a:pt x="1009" y="255"/>
                    <a:pt x="1007" y="248"/>
                    <a:pt x="1005" y="242"/>
                  </a:cubicBezTo>
                  <a:cubicBezTo>
                    <a:pt x="1004" y="238"/>
                    <a:pt x="1004" y="235"/>
                    <a:pt x="1003" y="232"/>
                  </a:cubicBezTo>
                  <a:cubicBezTo>
                    <a:pt x="1002" y="229"/>
                    <a:pt x="1000" y="226"/>
                    <a:pt x="999" y="222"/>
                  </a:cubicBezTo>
                  <a:cubicBezTo>
                    <a:pt x="983" y="172"/>
                    <a:pt x="961" y="130"/>
                    <a:pt x="941" y="97"/>
                  </a:cubicBezTo>
                  <a:cubicBezTo>
                    <a:pt x="921" y="64"/>
                    <a:pt x="901" y="40"/>
                    <a:pt x="888" y="24"/>
                  </a:cubicBezTo>
                  <a:cubicBezTo>
                    <a:pt x="881" y="16"/>
                    <a:pt x="876" y="10"/>
                    <a:pt x="872" y="6"/>
                  </a:cubicBezTo>
                  <a:cubicBezTo>
                    <a:pt x="869" y="2"/>
                    <a:pt x="867" y="0"/>
                    <a:pt x="867" y="0"/>
                  </a:cubicBezTo>
                  <a:cubicBezTo>
                    <a:pt x="610" y="275"/>
                    <a:pt x="610" y="275"/>
                    <a:pt x="610" y="275"/>
                  </a:cubicBezTo>
                  <a:cubicBezTo>
                    <a:pt x="610" y="275"/>
                    <a:pt x="614" y="277"/>
                    <a:pt x="621" y="282"/>
                  </a:cubicBezTo>
                  <a:cubicBezTo>
                    <a:pt x="627" y="287"/>
                    <a:pt x="637" y="294"/>
                    <a:pt x="648" y="306"/>
                  </a:cubicBezTo>
                  <a:cubicBezTo>
                    <a:pt x="659" y="317"/>
                    <a:pt x="671" y="332"/>
                    <a:pt x="683" y="351"/>
                  </a:cubicBezTo>
                  <a:cubicBezTo>
                    <a:pt x="684" y="352"/>
                    <a:pt x="685" y="353"/>
                    <a:pt x="685" y="354"/>
                  </a:cubicBezTo>
                  <a:cubicBezTo>
                    <a:pt x="686" y="356"/>
                    <a:pt x="687" y="357"/>
                    <a:pt x="687" y="358"/>
                  </a:cubicBezTo>
                  <a:cubicBezTo>
                    <a:pt x="689" y="361"/>
                    <a:pt x="690" y="363"/>
                    <a:pt x="692" y="366"/>
                  </a:cubicBezTo>
                  <a:cubicBezTo>
                    <a:pt x="693" y="369"/>
                    <a:pt x="694" y="372"/>
                    <a:pt x="696" y="374"/>
                  </a:cubicBezTo>
                  <a:cubicBezTo>
                    <a:pt x="697" y="377"/>
                    <a:pt x="698" y="380"/>
                    <a:pt x="700" y="383"/>
                  </a:cubicBezTo>
                  <a:cubicBezTo>
                    <a:pt x="701" y="386"/>
                    <a:pt x="702" y="389"/>
                    <a:pt x="703" y="392"/>
                  </a:cubicBezTo>
                  <a:cubicBezTo>
                    <a:pt x="704" y="395"/>
                    <a:pt x="705" y="399"/>
                    <a:pt x="707" y="402"/>
                  </a:cubicBezTo>
                  <a:cubicBezTo>
                    <a:pt x="708" y="408"/>
                    <a:pt x="710" y="414"/>
                    <a:pt x="712" y="420"/>
                  </a:cubicBezTo>
                  <a:cubicBezTo>
                    <a:pt x="713" y="422"/>
                    <a:pt x="713" y="423"/>
                    <a:pt x="713" y="424"/>
                  </a:cubicBezTo>
                  <a:cubicBezTo>
                    <a:pt x="714" y="425"/>
                    <a:pt x="714" y="425"/>
                    <a:pt x="714" y="425"/>
                  </a:cubicBezTo>
                  <a:cubicBezTo>
                    <a:pt x="714" y="426"/>
                    <a:pt x="714" y="426"/>
                    <a:pt x="714" y="427"/>
                  </a:cubicBezTo>
                  <a:cubicBezTo>
                    <a:pt x="715" y="431"/>
                    <a:pt x="715" y="431"/>
                    <a:pt x="715" y="431"/>
                  </a:cubicBezTo>
                  <a:cubicBezTo>
                    <a:pt x="715" y="434"/>
                    <a:pt x="715" y="437"/>
                    <a:pt x="716" y="440"/>
                  </a:cubicBezTo>
                  <a:cubicBezTo>
                    <a:pt x="716" y="444"/>
                    <a:pt x="716" y="444"/>
                    <a:pt x="716" y="444"/>
                  </a:cubicBezTo>
                  <a:cubicBezTo>
                    <a:pt x="716" y="447"/>
                    <a:pt x="716" y="447"/>
                    <a:pt x="716" y="447"/>
                  </a:cubicBezTo>
                  <a:cubicBezTo>
                    <a:pt x="717" y="448"/>
                    <a:pt x="717" y="448"/>
                    <a:pt x="717" y="448"/>
                  </a:cubicBezTo>
                  <a:cubicBezTo>
                    <a:pt x="717" y="448"/>
                    <a:pt x="717" y="448"/>
                    <a:pt x="717" y="448"/>
                  </a:cubicBezTo>
                  <a:cubicBezTo>
                    <a:pt x="717" y="449"/>
                    <a:pt x="717" y="441"/>
                    <a:pt x="717" y="445"/>
                  </a:cubicBezTo>
                  <a:cubicBezTo>
                    <a:pt x="717" y="448"/>
                    <a:pt x="718" y="452"/>
                    <a:pt x="718" y="456"/>
                  </a:cubicBezTo>
                  <a:cubicBezTo>
                    <a:pt x="719" y="460"/>
                    <a:pt x="719" y="464"/>
                    <a:pt x="719" y="468"/>
                  </a:cubicBezTo>
                  <a:cubicBezTo>
                    <a:pt x="720" y="484"/>
                    <a:pt x="719" y="501"/>
                    <a:pt x="717" y="519"/>
                  </a:cubicBezTo>
                  <a:cubicBezTo>
                    <a:pt x="713" y="553"/>
                    <a:pt x="701" y="590"/>
                    <a:pt x="680" y="625"/>
                  </a:cubicBezTo>
                  <a:cubicBezTo>
                    <a:pt x="670" y="642"/>
                    <a:pt x="657" y="659"/>
                    <a:pt x="642" y="675"/>
                  </a:cubicBezTo>
                  <a:cubicBezTo>
                    <a:pt x="628" y="691"/>
                    <a:pt x="611" y="705"/>
                    <a:pt x="592" y="718"/>
                  </a:cubicBezTo>
                  <a:cubicBezTo>
                    <a:pt x="574" y="731"/>
                    <a:pt x="554" y="742"/>
                    <a:pt x="532" y="750"/>
                  </a:cubicBezTo>
                  <a:cubicBezTo>
                    <a:pt x="527" y="752"/>
                    <a:pt x="521" y="754"/>
                    <a:pt x="516" y="756"/>
                  </a:cubicBezTo>
                  <a:cubicBezTo>
                    <a:pt x="510" y="758"/>
                    <a:pt x="504" y="760"/>
                    <a:pt x="499" y="761"/>
                  </a:cubicBezTo>
                  <a:cubicBezTo>
                    <a:pt x="490" y="763"/>
                    <a:pt x="490" y="763"/>
                    <a:pt x="490" y="763"/>
                  </a:cubicBezTo>
                  <a:cubicBezTo>
                    <a:pt x="486" y="765"/>
                    <a:pt x="486" y="765"/>
                    <a:pt x="486" y="765"/>
                  </a:cubicBezTo>
                  <a:cubicBezTo>
                    <a:pt x="482" y="765"/>
                    <a:pt x="482" y="765"/>
                    <a:pt x="482" y="765"/>
                  </a:cubicBezTo>
                  <a:cubicBezTo>
                    <a:pt x="476" y="766"/>
                    <a:pt x="473" y="768"/>
                    <a:pt x="464" y="769"/>
                  </a:cubicBezTo>
                  <a:cubicBezTo>
                    <a:pt x="453" y="770"/>
                    <a:pt x="453" y="770"/>
                    <a:pt x="453" y="770"/>
                  </a:cubicBezTo>
                  <a:cubicBezTo>
                    <a:pt x="451" y="770"/>
                    <a:pt x="451" y="770"/>
                    <a:pt x="451" y="770"/>
                  </a:cubicBezTo>
                  <a:cubicBezTo>
                    <a:pt x="450" y="770"/>
                    <a:pt x="450" y="770"/>
                    <a:pt x="450" y="770"/>
                  </a:cubicBezTo>
                  <a:cubicBezTo>
                    <a:pt x="450" y="770"/>
                    <a:pt x="454" y="770"/>
                    <a:pt x="452" y="770"/>
                  </a:cubicBezTo>
                  <a:cubicBezTo>
                    <a:pt x="450" y="771"/>
                    <a:pt x="450" y="771"/>
                    <a:pt x="450" y="771"/>
                  </a:cubicBezTo>
                  <a:cubicBezTo>
                    <a:pt x="445" y="771"/>
                    <a:pt x="445" y="771"/>
                    <a:pt x="445" y="771"/>
                  </a:cubicBezTo>
                  <a:cubicBezTo>
                    <a:pt x="436" y="772"/>
                    <a:pt x="436" y="772"/>
                    <a:pt x="436" y="772"/>
                  </a:cubicBezTo>
                  <a:cubicBezTo>
                    <a:pt x="427" y="772"/>
                    <a:pt x="427" y="772"/>
                    <a:pt x="427" y="772"/>
                  </a:cubicBezTo>
                  <a:cubicBezTo>
                    <a:pt x="424" y="772"/>
                    <a:pt x="421" y="773"/>
                    <a:pt x="418" y="773"/>
                  </a:cubicBezTo>
                  <a:cubicBezTo>
                    <a:pt x="409" y="773"/>
                    <a:pt x="409" y="773"/>
                    <a:pt x="409" y="773"/>
                  </a:cubicBezTo>
                  <a:cubicBezTo>
                    <a:pt x="403" y="773"/>
                    <a:pt x="396" y="772"/>
                    <a:pt x="390" y="772"/>
                  </a:cubicBezTo>
                  <a:cubicBezTo>
                    <a:pt x="366" y="770"/>
                    <a:pt x="341" y="766"/>
                    <a:pt x="317" y="758"/>
                  </a:cubicBezTo>
                  <a:cubicBezTo>
                    <a:pt x="270" y="744"/>
                    <a:pt x="225" y="719"/>
                    <a:pt x="187" y="686"/>
                  </a:cubicBezTo>
                  <a:cubicBezTo>
                    <a:pt x="150" y="653"/>
                    <a:pt x="120" y="612"/>
                    <a:pt x="99" y="569"/>
                  </a:cubicBezTo>
                  <a:cubicBezTo>
                    <a:pt x="89" y="548"/>
                    <a:pt x="81" y="526"/>
                    <a:pt x="75" y="503"/>
                  </a:cubicBezTo>
                  <a:cubicBezTo>
                    <a:pt x="74" y="498"/>
                    <a:pt x="73" y="492"/>
                    <a:pt x="71" y="487"/>
                  </a:cubicBezTo>
                  <a:cubicBezTo>
                    <a:pt x="71" y="484"/>
                    <a:pt x="70" y="481"/>
                    <a:pt x="70" y="479"/>
                  </a:cubicBezTo>
                  <a:cubicBezTo>
                    <a:pt x="69" y="476"/>
                    <a:pt x="69" y="474"/>
                    <a:pt x="68" y="471"/>
                  </a:cubicBezTo>
                  <a:cubicBezTo>
                    <a:pt x="67" y="467"/>
                    <a:pt x="67" y="467"/>
                    <a:pt x="67" y="467"/>
                  </a:cubicBezTo>
                  <a:cubicBezTo>
                    <a:pt x="67" y="465"/>
                    <a:pt x="67" y="465"/>
                    <a:pt x="67" y="465"/>
                  </a:cubicBezTo>
                  <a:cubicBezTo>
                    <a:pt x="67" y="463"/>
                    <a:pt x="67" y="463"/>
                    <a:pt x="67" y="463"/>
                  </a:cubicBezTo>
                  <a:cubicBezTo>
                    <a:pt x="66" y="460"/>
                    <a:pt x="66" y="457"/>
                    <a:pt x="66" y="454"/>
                  </a:cubicBezTo>
                  <a:cubicBezTo>
                    <a:pt x="65" y="451"/>
                    <a:pt x="65" y="448"/>
                    <a:pt x="65" y="445"/>
                  </a:cubicBezTo>
                  <a:cubicBezTo>
                    <a:pt x="65" y="444"/>
                    <a:pt x="65" y="444"/>
                    <a:pt x="65" y="444"/>
                  </a:cubicBezTo>
                  <a:cubicBezTo>
                    <a:pt x="65" y="443"/>
                    <a:pt x="65" y="443"/>
                    <a:pt x="65" y="443"/>
                  </a:cubicBezTo>
                  <a:cubicBezTo>
                    <a:pt x="65" y="445"/>
                    <a:pt x="65" y="444"/>
                    <a:pt x="64" y="444"/>
                  </a:cubicBezTo>
                  <a:cubicBezTo>
                    <a:pt x="64" y="442"/>
                    <a:pt x="64" y="442"/>
                    <a:pt x="64" y="442"/>
                  </a:cubicBezTo>
                  <a:cubicBezTo>
                    <a:pt x="64" y="438"/>
                    <a:pt x="64" y="438"/>
                    <a:pt x="64" y="438"/>
                  </a:cubicBezTo>
                  <a:cubicBezTo>
                    <a:pt x="64" y="432"/>
                    <a:pt x="63" y="427"/>
                    <a:pt x="63" y="422"/>
                  </a:cubicBezTo>
                  <a:cubicBezTo>
                    <a:pt x="63" y="416"/>
                    <a:pt x="63" y="411"/>
                    <a:pt x="63" y="406"/>
                  </a:cubicBezTo>
                  <a:cubicBezTo>
                    <a:pt x="63" y="395"/>
                    <a:pt x="63" y="385"/>
                    <a:pt x="64" y="375"/>
                  </a:cubicBezTo>
                  <a:cubicBezTo>
                    <a:pt x="65" y="355"/>
                    <a:pt x="68" y="336"/>
                    <a:pt x="72" y="319"/>
                  </a:cubicBezTo>
                  <a:cubicBezTo>
                    <a:pt x="73" y="317"/>
                    <a:pt x="73" y="314"/>
                    <a:pt x="74" y="312"/>
                  </a:cubicBezTo>
                  <a:cubicBezTo>
                    <a:pt x="74" y="310"/>
                    <a:pt x="75" y="308"/>
                    <a:pt x="75" y="306"/>
                  </a:cubicBezTo>
                  <a:cubicBezTo>
                    <a:pt x="76" y="302"/>
                    <a:pt x="78" y="297"/>
                    <a:pt x="79" y="293"/>
                  </a:cubicBezTo>
                  <a:cubicBezTo>
                    <a:pt x="80" y="289"/>
                    <a:pt x="81" y="285"/>
                    <a:pt x="82" y="281"/>
                  </a:cubicBezTo>
                  <a:cubicBezTo>
                    <a:pt x="83" y="279"/>
                    <a:pt x="84" y="277"/>
                    <a:pt x="84" y="276"/>
                  </a:cubicBezTo>
                  <a:cubicBezTo>
                    <a:pt x="85" y="274"/>
                    <a:pt x="86" y="272"/>
                    <a:pt x="86" y="270"/>
                  </a:cubicBezTo>
                  <a:cubicBezTo>
                    <a:pt x="88" y="266"/>
                    <a:pt x="89" y="263"/>
                    <a:pt x="90" y="259"/>
                  </a:cubicBezTo>
                  <a:cubicBezTo>
                    <a:pt x="92" y="255"/>
                    <a:pt x="93" y="252"/>
                    <a:pt x="95" y="249"/>
                  </a:cubicBezTo>
                  <a:cubicBezTo>
                    <a:pt x="96" y="245"/>
                    <a:pt x="98" y="242"/>
                    <a:pt x="99" y="239"/>
                  </a:cubicBezTo>
                  <a:cubicBezTo>
                    <a:pt x="101" y="236"/>
                    <a:pt x="102" y="233"/>
                    <a:pt x="103" y="230"/>
                  </a:cubicBezTo>
                  <a:cubicBezTo>
                    <a:pt x="115" y="206"/>
                    <a:pt x="127" y="188"/>
                    <a:pt x="135" y="176"/>
                  </a:cubicBezTo>
                  <a:cubicBezTo>
                    <a:pt x="139" y="170"/>
                    <a:pt x="142" y="166"/>
                    <a:pt x="145" y="163"/>
                  </a:cubicBezTo>
                  <a:cubicBezTo>
                    <a:pt x="147" y="160"/>
                    <a:pt x="148" y="158"/>
                    <a:pt x="148" y="158"/>
                  </a:cubicBezTo>
                  <a:lnTo>
                    <a:pt x="145" y="156"/>
                  </a:lnTo>
                  <a:close/>
                </a:path>
              </a:pathLst>
            </a:custGeom>
            <a:solidFill>
              <a:schemeClr val="accent2"/>
            </a:solidFill>
            <a:ln>
              <a:noFill/>
            </a:ln>
          </p:spPr>
          <p:txBody>
            <a:bodyPr/>
            <a:lstStyle/>
            <a:p>
              <a:pPr defTabSz="685800">
                <a:defRPr/>
              </a:pPr>
              <a:endParaRPr lang="zh-CN" altLang="en-US" sz="1600" kern="0" dirty="0">
                <a:solidFill>
                  <a:srgbClr val="5C5C5C"/>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 name="Freeform 18"/>
            <p:cNvSpPr>
              <a:spLocks noEditPoints="1"/>
            </p:cNvSpPr>
            <p:nvPr/>
          </p:nvSpPr>
          <p:spPr bwMode="auto">
            <a:xfrm>
              <a:off x="3603972" y="2285823"/>
              <a:ext cx="191141" cy="344334"/>
            </a:xfrm>
            <a:custGeom>
              <a:avLst/>
              <a:gdLst>
                <a:gd name="T0" fmla="*/ 79 w 87"/>
                <a:gd name="T1" fmla="*/ 53 h 157"/>
                <a:gd name="T2" fmla="*/ 61 w 87"/>
                <a:gd name="T3" fmla="*/ 8 h 157"/>
                <a:gd name="T4" fmla="*/ 15 w 87"/>
                <a:gd name="T5" fmla="*/ 26 h 157"/>
                <a:gd name="T6" fmla="*/ 22 w 87"/>
                <a:gd name="T7" fmla="*/ 63 h 157"/>
                <a:gd name="T8" fmla="*/ 18 w 87"/>
                <a:gd name="T9" fmla="*/ 65 h 157"/>
                <a:gd name="T10" fmla="*/ 21 w 87"/>
                <a:gd name="T11" fmla="*/ 73 h 157"/>
                <a:gd name="T12" fmla="*/ 17 w 87"/>
                <a:gd name="T13" fmla="*/ 74 h 157"/>
                <a:gd name="T14" fmla="*/ 21 w 87"/>
                <a:gd name="T15" fmla="*/ 85 h 157"/>
                <a:gd name="T16" fmla="*/ 15 w 87"/>
                <a:gd name="T17" fmla="*/ 88 h 157"/>
                <a:gd name="T18" fmla="*/ 19 w 87"/>
                <a:gd name="T19" fmla="*/ 99 h 157"/>
                <a:gd name="T20" fmla="*/ 13 w 87"/>
                <a:gd name="T21" fmla="*/ 102 h 157"/>
                <a:gd name="T22" fmla="*/ 17 w 87"/>
                <a:gd name="T23" fmla="*/ 112 h 157"/>
                <a:gd name="T24" fmla="*/ 10 w 87"/>
                <a:gd name="T25" fmla="*/ 115 h 157"/>
                <a:gd name="T26" fmla="*/ 13 w 87"/>
                <a:gd name="T27" fmla="*/ 122 h 157"/>
                <a:gd name="T28" fmla="*/ 8 w 87"/>
                <a:gd name="T29" fmla="*/ 124 h 157"/>
                <a:gd name="T30" fmla="*/ 11 w 87"/>
                <a:gd name="T31" fmla="*/ 130 h 157"/>
                <a:gd name="T32" fmla="*/ 10 w 87"/>
                <a:gd name="T33" fmla="*/ 130 h 157"/>
                <a:gd name="T34" fmla="*/ 5 w 87"/>
                <a:gd name="T35" fmla="*/ 133 h 157"/>
                <a:gd name="T36" fmla="*/ 7 w 87"/>
                <a:gd name="T37" fmla="*/ 138 h 157"/>
                <a:gd name="T38" fmla="*/ 6 w 87"/>
                <a:gd name="T39" fmla="*/ 141 h 157"/>
                <a:gd name="T40" fmla="*/ 0 w 87"/>
                <a:gd name="T41" fmla="*/ 143 h 157"/>
                <a:gd name="T42" fmla="*/ 4 w 87"/>
                <a:gd name="T43" fmla="*/ 157 h 157"/>
                <a:gd name="T44" fmla="*/ 17 w 87"/>
                <a:gd name="T45" fmla="*/ 150 h 157"/>
                <a:gd name="T46" fmla="*/ 50 w 87"/>
                <a:gd name="T47" fmla="*/ 74 h 157"/>
                <a:gd name="T48" fmla="*/ 79 w 87"/>
                <a:gd name="T49" fmla="*/ 53 h 157"/>
                <a:gd name="T50" fmla="*/ 55 w 87"/>
                <a:gd name="T51" fmla="*/ 16 h 157"/>
                <a:gd name="T52" fmla="*/ 60 w 87"/>
                <a:gd name="T53" fmla="*/ 29 h 157"/>
                <a:gd name="T54" fmla="*/ 48 w 87"/>
                <a:gd name="T55" fmla="*/ 34 h 157"/>
                <a:gd name="T56" fmla="*/ 43 w 87"/>
                <a:gd name="T57" fmla="*/ 21 h 157"/>
                <a:gd name="T58" fmla="*/ 55 w 87"/>
                <a:gd name="T59" fmla="*/ 16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87" h="157">
                  <a:moveTo>
                    <a:pt x="79" y="53"/>
                  </a:moveTo>
                  <a:cubicBezTo>
                    <a:pt x="87" y="36"/>
                    <a:pt x="78" y="15"/>
                    <a:pt x="61" y="8"/>
                  </a:cubicBezTo>
                  <a:cubicBezTo>
                    <a:pt x="43" y="0"/>
                    <a:pt x="23" y="8"/>
                    <a:pt x="15" y="26"/>
                  </a:cubicBezTo>
                  <a:cubicBezTo>
                    <a:pt x="10" y="39"/>
                    <a:pt x="13" y="54"/>
                    <a:pt x="22" y="63"/>
                  </a:cubicBezTo>
                  <a:cubicBezTo>
                    <a:pt x="18" y="65"/>
                    <a:pt x="18" y="65"/>
                    <a:pt x="18" y="65"/>
                  </a:cubicBezTo>
                  <a:cubicBezTo>
                    <a:pt x="21" y="73"/>
                    <a:pt x="21" y="73"/>
                    <a:pt x="21" y="73"/>
                  </a:cubicBezTo>
                  <a:cubicBezTo>
                    <a:pt x="17" y="74"/>
                    <a:pt x="17" y="74"/>
                    <a:pt x="17" y="74"/>
                  </a:cubicBezTo>
                  <a:cubicBezTo>
                    <a:pt x="21" y="85"/>
                    <a:pt x="21" y="85"/>
                    <a:pt x="21" y="85"/>
                  </a:cubicBezTo>
                  <a:cubicBezTo>
                    <a:pt x="15" y="88"/>
                    <a:pt x="15" y="88"/>
                    <a:pt x="15" y="88"/>
                  </a:cubicBezTo>
                  <a:cubicBezTo>
                    <a:pt x="19" y="99"/>
                    <a:pt x="19" y="99"/>
                    <a:pt x="19" y="99"/>
                  </a:cubicBezTo>
                  <a:cubicBezTo>
                    <a:pt x="13" y="102"/>
                    <a:pt x="13" y="102"/>
                    <a:pt x="13" y="102"/>
                  </a:cubicBezTo>
                  <a:cubicBezTo>
                    <a:pt x="17" y="112"/>
                    <a:pt x="17" y="112"/>
                    <a:pt x="17" y="112"/>
                  </a:cubicBezTo>
                  <a:cubicBezTo>
                    <a:pt x="10" y="115"/>
                    <a:pt x="10" y="115"/>
                    <a:pt x="10" y="115"/>
                  </a:cubicBezTo>
                  <a:cubicBezTo>
                    <a:pt x="13" y="122"/>
                    <a:pt x="13" y="122"/>
                    <a:pt x="13" y="122"/>
                  </a:cubicBezTo>
                  <a:cubicBezTo>
                    <a:pt x="8" y="124"/>
                    <a:pt x="8" y="124"/>
                    <a:pt x="8" y="124"/>
                  </a:cubicBezTo>
                  <a:cubicBezTo>
                    <a:pt x="11" y="130"/>
                    <a:pt x="11" y="130"/>
                    <a:pt x="11" y="130"/>
                  </a:cubicBezTo>
                  <a:cubicBezTo>
                    <a:pt x="10" y="130"/>
                    <a:pt x="10" y="130"/>
                    <a:pt x="10" y="130"/>
                  </a:cubicBezTo>
                  <a:cubicBezTo>
                    <a:pt x="5" y="133"/>
                    <a:pt x="5" y="133"/>
                    <a:pt x="5" y="133"/>
                  </a:cubicBezTo>
                  <a:cubicBezTo>
                    <a:pt x="7" y="138"/>
                    <a:pt x="7" y="138"/>
                    <a:pt x="7" y="138"/>
                  </a:cubicBezTo>
                  <a:cubicBezTo>
                    <a:pt x="6" y="141"/>
                    <a:pt x="6" y="141"/>
                    <a:pt x="6" y="141"/>
                  </a:cubicBezTo>
                  <a:cubicBezTo>
                    <a:pt x="0" y="143"/>
                    <a:pt x="0" y="143"/>
                    <a:pt x="0" y="143"/>
                  </a:cubicBezTo>
                  <a:cubicBezTo>
                    <a:pt x="4" y="157"/>
                    <a:pt x="4" y="157"/>
                    <a:pt x="4" y="157"/>
                  </a:cubicBezTo>
                  <a:cubicBezTo>
                    <a:pt x="17" y="150"/>
                    <a:pt x="17" y="150"/>
                    <a:pt x="17" y="150"/>
                  </a:cubicBezTo>
                  <a:cubicBezTo>
                    <a:pt x="50" y="74"/>
                    <a:pt x="50" y="74"/>
                    <a:pt x="50" y="74"/>
                  </a:cubicBezTo>
                  <a:cubicBezTo>
                    <a:pt x="63" y="73"/>
                    <a:pt x="74" y="66"/>
                    <a:pt x="79" y="53"/>
                  </a:cubicBezTo>
                  <a:close/>
                  <a:moveTo>
                    <a:pt x="55" y="16"/>
                  </a:moveTo>
                  <a:cubicBezTo>
                    <a:pt x="60" y="18"/>
                    <a:pt x="62" y="24"/>
                    <a:pt x="60" y="29"/>
                  </a:cubicBezTo>
                  <a:cubicBezTo>
                    <a:pt x="58" y="33"/>
                    <a:pt x="53" y="36"/>
                    <a:pt x="48" y="34"/>
                  </a:cubicBezTo>
                  <a:cubicBezTo>
                    <a:pt x="43" y="31"/>
                    <a:pt x="40" y="26"/>
                    <a:pt x="43" y="21"/>
                  </a:cubicBezTo>
                  <a:cubicBezTo>
                    <a:pt x="45" y="16"/>
                    <a:pt x="50" y="14"/>
                    <a:pt x="55" y="16"/>
                  </a:cubicBezTo>
                  <a:close/>
                </a:path>
              </a:pathLst>
            </a:custGeom>
            <a:solidFill>
              <a:srgbClr val="FFFFFF"/>
            </a:solidFill>
            <a:ln>
              <a:noFill/>
            </a:ln>
          </p:spPr>
          <p:txBody>
            <a:bodyPr vert="horz" wrap="square" lIns="91440" tIns="45720" rIns="91440" bIns="45720" numCol="1" anchor="t" anchorCtr="0" compatLnSpc="1"/>
            <a:lstStyle/>
            <a:p>
              <a:pPr defTabSz="685800">
                <a:defRPr/>
              </a:pPr>
              <a:endParaRPr lang="zh-CN" altLang="en-US" sz="1350" kern="0">
                <a:solidFill>
                  <a:srgbClr val="5C5C5C"/>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0" name="组合 39"/>
          <p:cNvGrpSpPr/>
          <p:nvPr/>
        </p:nvGrpSpPr>
        <p:grpSpPr>
          <a:xfrm>
            <a:off x="2418857" y="2940951"/>
            <a:ext cx="3123831" cy="2407991"/>
            <a:chOff x="1814142" y="2205713"/>
            <a:chExt cx="2342873" cy="1805993"/>
          </a:xfrm>
        </p:grpSpPr>
        <p:sp>
          <p:nvSpPr>
            <p:cNvPr id="8" name="Freeform 11"/>
            <p:cNvSpPr/>
            <p:nvPr/>
          </p:nvSpPr>
          <p:spPr bwMode="auto">
            <a:xfrm>
              <a:off x="1814142" y="2205713"/>
              <a:ext cx="2342873" cy="1805993"/>
            </a:xfrm>
            <a:custGeom>
              <a:avLst/>
              <a:gdLst>
                <a:gd name="T0" fmla="*/ 138 w 1067"/>
                <a:gd name="T1" fmla="*/ 12 h 823"/>
                <a:gd name="T2" fmla="*/ 102 w 1067"/>
                <a:gd name="T3" fmla="*/ 51 h 823"/>
                <a:gd name="T4" fmla="*/ 14 w 1067"/>
                <a:gd name="T5" fmla="*/ 223 h 823"/>
                <a:gd name="T6" fmla="*/ 1 w 1067"/>
                <a:gd name="T7" fmla="*/ 304 h 823"/>
                <a:gd name="T8" fmla="*/ 0 w 1067"/>
                <a:gd name="T9" fmla="*/ 321 h 823"/>
                <a:gd name="T10" fmla="*/ 0 w 1067"/>
                <a:gd name="T11" fmla="*/ 339 h 823"/>
                <a:gd name="T12" fmla="*/ 33 w 1067"/>
                <a:gd name="T13" fmla="*/ 509 h 823"/>
                <a:gd name="T14" fmla="*/ 270 w 1067"/>
                <a:gd name="T15" fmla="*/ 766 h 823"/>
                <a:gd name="T16" fmla="*/ 458 w 1067"/>
                <a:gd name="T17" fmla="*/ 820 h 823"/>
                <a:gd name="T18" fmla="*/ 463 w 1067"/>
                <a:gd name="T19" fmla="*/ 821 h 823"/>
                <a:gd name="T20" fmla="*/ 466 w 1067"/>
                <a:gd name="T21" fmla="*/ 821 h 823"/>
                <a:gd name="T22" fmla="*/ 480 w 1067"/>
                <a:gd name="T23" fmla="*/ 822 h 823"/>
                <a:gd name="T24" fmla="*/ 485 w 1067"/>
                <a:gd name="T25" fmla="*/ 822 h 823"/>
                <a:gd name="T26" fmla="*/ 512 w 1067"/>
                <a:gd name="T27" fmla="*/ 823 h 823"/>
                <a:gd name="T28" fmla="*/ 524 w 1067"/>
                <a:gd name="T29" fmla="*/ 822 h 823"/>
                <a:gd name="T30" fmla="*/ 572 w 1067"/>
                <a:gd name="T31" fmla="*/ 819 h 823"/>
                <a:gd name="T32" fmla="*/ 619 w 1067"/>
                <a:gd name="T33" fmla="*/ 811 h 823"/>
                <a:gd name="T34" fmla="*/ 809 w 1067"/>
                <a:gd name="T35" fmla="*/ 731 h 823"/>
                <a:gd name="T36" fmla="*/ 940 w 1067"/>
                <a:gd name="T37" fmla="*/ 611 h 823"/>
                <a:gd name="T38" fmla="*/ 958 w 1067"/>
                <a:gd name="T39" fmla="*/ 588 h 823"/>
                <a:gd name="T40" fmla="*/ 988 w 1067"/>
                <a:gd name="T41" fmla="*/ 542 h 823"/>
                <a:gd name="T42" fmla="*/ 1012 w 1067"/>
                <a:gd name="T43" fmla="*/ 496 h 823"/>
                <a:gd name="T44" fmla="*/ 1056 w 1067"/>
                <a:gd name="T45" fmla="*/ 366 h 823"/>
                <a:gd name="T46" fmla="*/ 1064 w 1067"/>
                <a:gd name="T47" fmla="*/ 315 h 823"/>
                <a:gd name="T48" fmla="*/ 691 w 1067"/>
                <a:gd name="T49" fmla="*/ 288 h 823"/>
                <a:gd name="T50" fmla="*/ 695 w 1067"/>
                <a:gd name="T51" fmla="*/ 311 h 823"/>
                <a:gd name="T52" fmla="*/ 696 w 1067"/>
                <a:gd name="T53" fmla="*/ 328 h 823"/>
                <a:gd name="T54" fmla="*/ 690 w 1067"/>
                <a:gd name="T55" fmla="*/ 390 h 823"/>
                <a:gd name="T56" fmla="*/ 686 w 1067"/>
                <a:gd name="T57" fmla="*/ 405 h 823"/>
                <a:gd name="T58" fmla="*/ 677 w 1067"/>
                <a:gd name="T59" fmla="*/ 429 h 823"/>
                <a:gd name="T60" fmla="*/ 673 w 1067"/>
                <a:gd name="T61" fmla="*/ 437 h 823"/>
                <a:gd name="T62" fmla="*/ 629 w 1067"/>
                <a:gd name="T63" fmla="*/ 504 h 823"/>
                <a:gd name="T64" fmla="*/ 509 w 1067"/>
                <a:gd name="T65" fmla="*/ 583 h 823"/>
                <a:gd name="T66" fmla="*/ 493 w 1067"/>
                <a:gd name="T67" fmla="*/ 588 h 823"/>
                <a:gd name="T68" fmla="*/ 484 w 1067"/>
                <a:gd name="T69" fmla="*/ 590 h 823"/>
                <a:gd name="T70" fmla="*/ 477 w 1067"/>
                <a:gd name="T71" fmla="*/ 592 h 823"/>
                <a:gd name="T72" fmla="*/ 470 w 1067"/>
                <a:gd name="T73" fmla="*/ 593 h 823"/>
                <a:gd name="T74" fmla="*/ 458 w 1067"/>
                <a:gd name="T75" fmla="*/ 595 h 823"/>
                <a:gd name="T76" fmla="*/ 459 w 1067"/>
                <a:gd name="T77" fmla="*/ 595 h 823"/>
                <a:gd name="T78" fmla="*/ 455 w 1067"/>
                <a:gd name="T79" fmla="*/ 595 h 823"/>
                <a:gd name="T80" fmla="*/ 229 w 1067"/>
                <a:gd name="T81" fmla="*/ 541 h 823"/>
                <a:gd name="T82" fmla="*/ 89 w 1067"/>
                <a:gd name="T83" fmla="*/ 344 h 823"/>
                <a:gd name="T84" fmla="*/ 84 w 1067"/>
                <a:gd name="T85" fmla="*/ 323 h 823"/>
                <a:gd name="T86" fmla="*/ 81 w 1067"/>
                <a:gd name="T87" fmla="*/ 310 h 823"/>
                <a:gd name="T88" fmla="*/ 79 w 1067"/>
                <a:gd name="T89" fmla="*/ 294 h 823"/>
                <a:gd name="T90" fmla="*/ 78 w 1067"/>
                <a:gd name="T91" fmla="*/ 288 h 823"/>
                <a:gd name="T92" fmla="*/ 78 w 1067"/>
                <a:gd name="T93" fmla="*/ 288 h 823"/>
                <a:gd name="T94" fmla="*/ 75 w 1067"/>
                <a:gd name="T95" fmla="*/ 232 h 823"/>
                <a:gd name="T96" fmla="*/ 118 w 1067"/>
                <a:gd name="T97" fmla="*/ 62 h 823"/>
                <a:gd name="T98" fmla="*/ 144 w 1067"/>
                <a:gd name="T99" fmla="*/ 17 h 823"/>
                <a:gd name="T100" fmla="*/ 152 w 1067"/>
                <a:gd name="T101" fmla="*/ 0 h 8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067" h="823">
                  <a:moveTo>
                    <a:pt x="152" y="0"/>
                  </a:moveTo>
                  <a:cubicBezTo>
                    <a:pt x="152" y="0"/>
                    <a:pt x="147" y="4"/>
                    <a:pt x="138" y="12"/>
                  </a:cubicBezTo>
                  <a:cubicBezTo>
                    <a:pt x="134" y="16"/>
                    <a:pt x="129" y="22"/>
                    <a:pt x="122" y="28"/>
                  </a:cubicBezTo>
                  <a:cubicBezTo>
                    <a:pt x="116" y="34"/>
                    <a:pt x="109" y="42"/>
                    <a:pt x="102" y="51"/>
                  </a:cubicBezTo>
                  <a:cubicBezTo>
                    <a:pt x="87" y="68"/>
                    <a:pt x="70" y="91"/>
                    <a:pt x="55" y="120"/>
                  </a:cubicBezTo>
                  <a:cubicBezTo>
                    <a:pt x="39" y="148"/>
                    <a:pt x="24" y="183"/>
                    <a:pt x="14" y="223"/>
                  </a:cubicBezTo>
                  <a:cubicBezTo>
                    <a:pt x="9" y="243"/>
                    <a:pt x="5" y="265"/>
                    <a:pt x="2" y="287"/>
                  </a:cubicBezTo>
                  <a:cubicBezTo>
                    <a:pt x="2" y="293"/>
                    <a:pt x="1" y="298"/>
                    <a:pt x="1" y="304"/>
                  </a:cubicBezTo>
                  <a:cubicBezTo>
                    <a:pt x="1" y="306"/>
                    <a:pt x="0" y="309"/>
                    <a:pt x="0" y="312"/>
                  </a:cubicBezTo>
                  <a:cubicBezTo>
                    <a:pt x="0" y="315"/>
                    <a:pt x="0" y="318"/>
                    <a:pt x="0" y="321"/>
                  </a:cubicBezTo>
                  <a:cubicBezTo>
                    <a:pt x="0" y="324"/>
                    <a:pt x="0" y="327"/>
                    <a:pt x="0" y="330"/>
                  </a:cubicBezTo>
                  <a:cubicBezTo>
                    <a:pt x="0" y="333"/>
                    <a:pt x="0" y="336"/>
                    <a:pt x="0" y="339"/>
                  </a:cubicBezTo>
                  <a:cubicBezTo>
                    <a:pt x="0" y="345"/>
                    <a:pt x="0" y="351"/>
                    <a:pt x="0" y="357"/>
                  </a:cubicBezTo>
                  <a:cubicBezTo>
                    <a:pt x="3" y="406"/>
                    <a:pt x="13" y="458"/>
                    <a:pt x="33" y="509"/>
                  </a:cubicBezTo>
                  <a:cubicBezTo>
                    <a:pt x="54" y="561"/>
                    <a:pt x="84" y="611"/>
                    <a:pt x="124" y="655"/>
                  </a:cubicBezTo>
                  <a:cubicBezTo>
                    <a:pt x="164" y="700"/>
                    <a:pt x="214" y="738"/>
                    <a:pt x="270" y="766"/>
                  </a:cubicBezTo>
                  <a:cubicBezTo>
                    <a:pt x="326" y="795"/>
                    <a:pt x="389" y="814"/>
                    <a:pt x="452" y="820"/>
                  </a:cubicBezTo>
                  <a:cubicBezTo>
                    <a:pt x="458" y="820"/>
                    <a:pt x="458" y="820"/>
                    <a:pt x="458" y="820"/>
                  </a:cubicBezTo>
                  <a:cubicBezTo>
                    <a:pt x="459" y="821"/>
                    <a:pt x="459" y="821"/>
                    <a:pt x="459" y="821"/>
                  </a:cubicBezTo>
                  <a:cubicBezTo>
                    <a:pt x="457" y="821"/>
                    <a:pt x="463" y="821"/>
                    <a:pt x="463" y="821"/>
                  </a:cubicBezTo>
                  <a:cubicBezTo>
                    <a:pt x="464" y="821"/>
                    <a:pt x="464" y="821"/>
                    <a:pt x="464" y="821"/>
                  </a:cubicBezTo>
                  <a:cubicBezTo>
                    <a:pt x="466" y="821"/>
                    <a:pt x="466" y="821"/>
                    <a:pt x="466" y="821"/>
                  </a:cubicBezTo>
                  <a:cubicBezTo>
                    <a:pt x="476" y="822"/>
                    <a:pt x="476" y="822"/>
                    <a:pt x="476" y="822"/>
                  </a:cubicBezTo>
                  <a:cubicBezTo>
                    <a:pt x="480" y="822"/>
                    <a:pt x="480" y="822"/>
                    <a:pt x="480" y="822"/>
                  </a:cubicBezTo>
                  <a:cubicBezTo>
                    <a:pt x="483" y="822"/>
                    <a:pt x="483" y="822"/>
                    <a:pt x="483" y="822"/>
                  </a:cubicBezTo>
                  <a:cubicBezTo>
                    <a:pt x="483" y="822"/>
                    <a:pt x="484" y="822"/>
                    <a:pt x="485" y="822"/>
                  </a:cubicBezTo>
                  <a:cubicBezTo>
                    <a:pt x="499" y="823"/>
                    <a:pt x="499" y="823"/>
                    <a:pt x="499" y="823"/>
                  </a:cubicBezTo>
                  <a:cubicBezTo>
                    <a:pt x="512" y="823"/>
                    <a:pt x="512" y="823"/>
                    <a:pt x="512" y="823"/>
                  </a:cubicBezTo>
                  <a:cubicBezTo>
                    <a:pt x="514" y="823"/>
                    <a:pt x="516" y="823"/>
                    <a:pt x="518" y="823"/>
                  </a:cubicBezTo>
                  <a:cubicBezTo>
                    <a:pt x="524" y="822"/>
                    <a:pt x="524" y="822"/>
                    <a:pt x="524" y="822"/>
                  </a:cubicBezTo>
                  <a:cubicBezTo>
                    <a:pt x="532" y="822"/>
                    <a:pt x="540" y="822"/>
                    <a:pt x="548" y="821"/>
                  </a:cubicBezTo>
                  <a:cubicBezTo>
                    <a:pt x="556" y="820"/>
                    <a:pt x="564" y="820"/>
                    <a:pt x="572" y="819"/>
                  </a:cubicBezTo>
                  <a:cubicBezTo>
                    <a:pt x="579" y="818"/>
                    <a:pt x="587" y="817"/>
                    <a:pt x="595" y="816"/>
                  </a:cubicBezTo>
                  <a:cubicBezTo>
                    <a:pt x="603" y="814"/>
                    <a:pt x="611" y="813"/>
                    <a:pt x="619" y="811"/>
                  </a:cubicBezTo>
                  <a:cubicBezTo>
                    <a:pt x="626" y="810"/>
                    <a:pt x="634" y="808"/>
                    <a:pt x="642" y="806"/>
                  </a:cubicBezTo>
                  <a:cubicBezTo>
                    <a:pt x="702" y="790"/>
                    <a:pt x="760" y="764"/>
                    <a:pt x="809" y="731"/>
                  </a:cubicBezTo>
                  <a:cubicBezTo>
                    <a:pt x="858" y="699"/>
                    <a:pt x="900" y="660"/>
                    <a:pt x="934" y="619"/>
                  </a:cubicBezTo>
                  <a:cubicBezTo>
                    <a:pt x="936" y="616"/>
                    <a:pt x="938" y="614"/>
                    <a:pt x="940" y="611"/>
                  </a:cubicBezTo>
                  <a:cubicBezTo>
                    <a:pt x="942" y="609"/>
                    <a:pt x="944" y="606"/>
                    <a:pt x="946" y="604"/>
                  </a:cubicBezTo>
                  <a:cubicBezTo>
                    <a:pt x="950" y="598"/>
                    <a:pt x="954" y="593"/>
                    <a:pt x="958" y="588"/>
                  </a:cubicBezTo>
                  <a:cubicBezTo>
                    <a:pt x="965" y="578"/>
                    <a:pt x="972" y="568"/>
                    <a:pt x="979" y="557"/>
                  </a:cubicBezTo>
                  <a:cubicBezTo>
                    <a:pt x="982" y="552"/>
                    <a:pt x="985" y="547"/>
                    <a:pt x="988" y="542"/>
                  </a:cubicBezTo>
                  <a:cubicBezTo>
                    <a:pt x="991" y="536"/>
                    <a:pt x="994" y="531"/>
                    <a:pt x="997" y="526"/>
                  </a:cubicBezTo>
                  <a:cubicBezTo>
                    <a:pt x="1002" y="516"/>
                    <a:pt x="1007" y="506"/>
                    <a:pt x="1012" y="496"/>
                  </a:cubicBezTo>
                  <a:cubicBezTo>
                    <a:pt x="1031" y="456"/>
                    <a:pt x="1043" y="419"/>
                    <a:pt x="1050" y="388"/>
                  </a:cubicBezTo>
                  <a:cubicBezTo>
                    <a:pt x="1053" y="380"/>
                    <a:pt x="1054" y="373"/>
                    <a:pt x="1056" y="366"/>
                  </a:cubicBezTo>
                  <a:cubicBezTo>
                    <a:pt x="1057" y="359"/>
                    <a:pt x="1059" y="352"/>
                    <a:pt x="1059" y="346"/>
                  </a:cubicBezTo>
                  <a:cubicBezTo>
                    <a:pt x="1061" y="334"/>
                    <a:pt x="1063" y="323"/>
                    <a:pt x="1064" y="315"/>
                  </a:cubicBezTo>
                  <a:cubicBezTo>
                    <a:pt x="1066" y="297"/>
                    <a:pt x="1067" y="288"/>
                    <a:pt x="1067" y="288"/>
                  </a:cubicBezTo>
                  <a:cubicBezTo>
                    <a:pt x="691" y="288"/>
                    <a:pt x="691" y="288"/>
                    <a:pt x="691" y="288"/>
                  </a:cubicBezTo>
                  <a:cubicBezTo>
                    <a:pt x="691" y="288"/>
                    <a:pt x="692" y="292"/>
                    <a:pt x="693" y="299"/>
                  </a:cubicBezTo>
                  <a:cubicBezTo>
                    <a:pt x="694" y="302"/>
                    <a:pt x="694" y="306"/>
                    <a:pt x="695" y="311"/>
                  </a:cubicBezTo>
                  <a:cubicBezTo>
                    <a:pt x="695" y="314"/>
                    <a:pt x="695" y="316"/>
                    <a:pt x="695" y="319"/>
                  </a:cubicBezTo>
                  <a:cubicBezTo>
                    <a:pt x="696" y="322"/>
                    <a:pt x="696" y="325"/>
                    <a:pt x="696" y="328"/>
                  </a:cubicBezTo>
                  <a:cubicBezTo>
                    <a:pt x="696" y="341"/>
                    <a:pt x="696" y="357"/>
                    <a:pt x="693" y="376"/>
                  </a:cubicBezTo>
                  <a:cubicBezTo>
                    <a:pt x="692" y="380"/>
                    <a:pt x="691" y="385"/>
                    <a:pt x="690" y="390"/>
                  </a:cubicBezTo>
                  <a:cubicBezTo>
                    <a:pt x="689" y="392"/>
                    <a:pt x="688" y="395"/>
                    <a:pt x="688" y="398"/>
                  </a:cubicBezTo>
                  <a:cubicBezTo>
                    <a:pt x="687" y="400"/>
                    <a:pt x="686" y="403"/>
                    <a:pt x="686" y="405"/>
                  </a:cubicBezTo>
                  <a:cubicBezTo>
                    <a:pt x="684" y="410"/>
                    <a:pt x="682" y="415"/>
                    <a:pt x="680" y="421"/>
                  </a:cubicBezTo>
                  <a:cubicBezTo>
                    <a:pt x="679" y="424"/>
                    <a:pt x="678" y="426"/>
                    <a:pt x="677" y="429"/>
                  </a:cubicBezTo>
                  <a:cubicBezTo>
                    <a:pt x="677" y="430"/>
                    <a:pt x="676" y="432"/>
                    <a:pt x="675" y="433"/>
                  </a:cubicBezTo>
                  <a:cubicBezTo>
                    <a:pt x="675" y="434"/>
                    <a:pt x="674" y="436"/>
                    <a:pt x="673" y="437"/>
                  </a:cubicBezTo>
                  <a:cubicBezTo>
                    <a:pt x="669" y="448"/>
                    <a:pt x="662" y="459"/>
                    <a:pt x="655" y="471"/>
                  </a:cubicBezTo>
                  <a:cubicBezTo>
                    <a:pt x="648" y="482"/>
                    <a:pt x="639" y="493"/>
                    <a:pt x="629" y="504"/>
                  </a:cubicBezTo>
                  <a:cubicBezTo>
                    <a:pt x="610" y="526"/>
                    <a:pt x="585" y="546"/>
                    <a:pt x="556" y="562"/>
                  </a:cubicBezTo>
                  <a:cubicBezTo>
                    <a:pt x="541" y="571"/>
                    <a:pt x="525" y="578"/>
                    <a:pt x="509" y="583"/>
                  </a:cubicBezTo>
                  <a:cubicBezTo>
                    <a:pt x="504" y="585"/>
                    <a:pt x="500" y="586"/>
                    <a:pt x="496" y="587"/>
                  </a:cubicBezTo>
                  <a:cubicBezTo>
                    <a:pt x="493" y="588"/>
                    <a:pt x="493" y="588"/>
                    <a:pt x="493" y="588"/>
                  </a:cubicBezTo>
                  <a:cubicBezTo>
                    <a:pt x="491" y="588"/>
                    <a:pt x="490" y="589"/>
                    <a:pt x="489" y="589"/>
                  </a:cubicBezTo>
                  <a:cubicBezTo>
                    <a:pt x="484" y="590"/>
                    <a:pt x="484" y="590"/>
                    <a:pt x="484" y="590"/>
                  </a:cubicBezTo>
                  <a:cubicBezTo>
                    <a:pt x="479" y="592"/>
                    <a:pt x="479" y="592"/>
                    <a:pt x="479" y="592"/>
                  </a:cubicBezTo>
                  <a:cubicBezTo>
                    <a:pt x="478" y="592"/>
                    <a:pt x="478" y="592"/>
                    <a:pt x="477" y="592"/>
                  </a:cubicBezTo>
                  <a:cubicBezTo>
                    <a:pt x="474" y="593"/>
                    <a:pt x="474" y="593"/>
                    <a:pt x="474" y="593"/>
                  </a:cubicBezTo>
                  <a:cubicBezTo>
                    <a:pt x="470" y="593"/>
                    <a:pt x="470" y="593"/>
                    <a:pt x="470" y="593"/>
                  </a:cubicBezTo>
                  <a:cubicBezTo>
                    <a:pt x="460" y="594"/>
                    <a:pt x="460" y="594"/>
                    <a:pt x="460" y="594"/>
                  </a:cubicBezTo>
                  <a:cubicBezTo>
                    <a:pt x="458" y="595"/>
                    <a:pt x="458" y="595"/>
                    <a:pt x="458" y="595"/>
                  </a:cubicBezTo>
                  <a:cubicBezTo>
                    <a:pt x="457" y="595"/>
                    <a:pt x="457" y="595"/>
                    <a:pt x="457" y="595"/>
                  </a:cubicBezTo>
                  <a:cubicBezTo>
                    <a:pt x="456" y="595"/>
                    <a:pt x="462" y="595"/>
                    <a:pt x="459" y="595"/>
                  </a:cubicBezTo>
                  <a:cubicBezTo>
                    <a:pt x="459" y="595"/>
                    <a:pt x="459" y="595"/>
                    <a:pt x="459" y="595"/>
                  </a:cubicBezTo>
                  <a:cubicBezTo>
                    <a:pt x="455" y="595"/>
                    <a:pt x="455" y="595"/>
                    <a:pt x="455" y="595"/>
                  </a:cubicBezTo>
                  <a:cubicBezTo>
                    <a:pt x="418" y="601"/>
                    <a:pt x="379" y="599"/>
                    <a:pt x="340" y="590"/>
                  </a:cubicBezTo>
                  <a:cubicBezTo>
                    <a:pt x="301" y="581"/>
                    <a:pt x="263" y="564"/>
                    <a:pt x="229" y="541"/>
                  </a:cubicBezTo>
                  <a:cubicBezTo>
                    <a:pt x="195" y="517"/>
                    <a:pt x="165" y="487"/>
                    <a:pt x="141" y="454"/>
                  </a:cubicBezTo>
                  <a:cubicBezTo>
                    <a:pt x="117" y="420"/>
                    <a:pt x="100" y="382"/>
                    <a:pt x="89" y="344"/>
                  </a:cubicBezTo>
                  <a:cubicBezTo>
                    <a:pt x="88" y="339"/>
                    <a:pt x="87" y="335"/>
                    <a:pt x="85" y="330"/>
                  </a:cubicBezTo>
                  <a:cubicBezTo>
                    <a:pt x="85" y="327"/>
                    <a:pt x="84" y="325"/>
                    <a:pt x="84" y="323"/>
                  </a:cubicBezTo>
                  <a:cubicBezTo>
                    <a:pt x="83" y="321"/>
                    <a:pt x="83" y="318"/>
                    <a:pt x="82" y="316"/>
                  </a:cubicBezTo>
                  <a:cubicBezTo>
                    <a:pt x="82" y="314"/>
                    <a:pt x="81" y="312"/>
                    <a:pt x="81" y="310"/>
                  </a:cubicBezTo>
                  <a:cubicBezTo>
                    <a:pt x="80" y="307"/>
                    <a:pt x="80" y="304"/>
                    <a:pt x="80" y="302"/>
                  </a:cubicBezTo>
                  <a:cubicBezTo>
                    <a:pt x="79" y="299"/>
                    <a:pt x="79" y="297"/>
                    <a:pt x="79" y="294"/>
                  </a:cubicBezTo>
                  <a:cubicBezTo>
                    <a:pt x="78" y="290"/>
                    <a:pt x="78" y="290"/>
                    <a:pt x="78" y="290"/>
                  </a:cubicBezTo>
                  <a:cubicBezTo>
                    <a:pt x="78" y="288"/>
                    <a:pt x="78" y="288"/>
                    <a:pt x="78" y="288"/>
                  </a:cubicBezTo>
                  <a:cubicBezTo>
                    <a:pt x="78" y="288"/>
                    <a:pt x="78" y="288"/>
                    <a:pt x="78" y="288"/>
                  </a:cubicBezTo>
                  <a:cubicBezTo>
                    <a:pt x="78" y="287"/>
                    <a:pt x="78" y="288"/>
                    <a:pt x="78" y="288"/>
                  </a:cubicBezTo>
                  <a:cubicBezTo>
                    <a:pt x="78" y="287"/>
                    <a:pt x="78" y="287"/>
                    <a:pt x="78" y="287"/>
                  </a:cubicBezTo>
                  <a:cubicBezTo>
                    <a:pt x="75" y="268"/>
                    <a:pt x="75" y="250"/>
                    <a:pt x="75" y="232"/>
                  </a:cubicBezTo>
                  <a:cubicBezTo>
                    <a:pt x="76" y="196"/>
                    <a:pt x="81" y="163"/>
                    <a:pt x="90" y="134"/>
                  </a:cubicBezTo>
                  <a:cubicBezTo>
                    <a:pt x="98" y="106"/>
                    <a:pt x="108" y="81"/>
                    <a:pt x="118" y="62"/>
                  </a:cubicBezTo>
                  <a:cubicBezTo>
                    <a:pt x="123" y="52"/>
                    <a:pt x="128" y="43"/>
                    <a:pt x="133" y="36"/>
                  </a:cubicBezTo>
                  <a:cubicBezTo>
                    <a:pt x="137" y="29"/>
                    <a:pt x="141" y="22"/>
                    <a:pt x="144" y="17"/>
                  </a:cubicBezTo>
                  <a:cubicBezTo>
                    <a:pt x="151" y="8"/>
                    <a:pt x="155" y="2"/>
                    <a:pt x="155" y="2"/>
                  </a:cubicBezTo>
                  <a:lnTo>
                    <a:pt x="152" y="0"/>
                  </a:lnTo>
                  <a:close/>
                </a:path>
              </a:pathLst>
            </a:custGeom>
            <a:solidFill>
              <a:schemeClr val="accent3"/>
            </a:solidFill>
            <a:ln>
              <a:noFill/>
            </a:ln>
          </p:spPr>
          <p:txBody>
            <a:bodyPr/>
            <a:lstStyle/>
            <a:p>
              <a:pPr defTabSz="685800">
                <a:defRPr/>
              </a:pPr>
              <a:endParaRPr lang="zh-CN" altLang="en-US" sz="1600" kern="0">
                <a:solidFill>
                  <a:srgbClr val="5C5C5C"/>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15" name="组合 14"/>
            <p:cNvGrpSpPr/>
            <p:nvPr/>
          </p:nvGrpSpPr>
          <p:grpSpPr>
            <a:xfrm>
              <a:off x="3448396" y="3085371"/>
              <a:ext cx="304982" cy="331685"/>
              <a:chOff x="3516863" y="3834794"/>
              <a:chExt cx="406642" cy="442246"/>
            </a:xfrm>
          </p:grpSpPr>
          <p:sp>
            <p:nvSpPr>
              <p:cNvPr id="16" name="Freeform 31@|5FFC:16777215|FBC:16777215|LFC:16777215|LBC:16777215"/>
              <p:cNvSpPr/>
              <p:nvPr/>
            </p:nvSpPr>
            <p:spPr bwMode="auto">
              <a:xfrm>
                <a:off x="3516863" y="3902255"/>
                <a:ext cx="239862" cy="374785"/>
              </a:xfrm>
              <a:custGeom>
                <a:avLst/>
                <a:gdLst>
                  <a:gd name="T0" fmla="*/ 0 w 128"/>
                  <a:gd name="T1" fmla="*/ 189 h 200"/>
                  <a:gd name="T2" fmla="*/ 121 w 128"/>
                  <a:gd name="T3" fmla="*/ 0 h 200"/>
                  <a:gd name="T4" fmla="*/ 128 w 128"/>
                  <a:gd name="T5" fmla="*/ 5 h 200"/>
                  <a:gd name="T6" fmla="*/ 19 w 128"/>
                  <a:gd name="T7" fmla="*/ 200 h 200"/>
                  <a:gd name="T8" fmla="*/ 0 w 128"/>
                  <a:gd name="T9" fmla="*/ 189 h 200"/>
                </a:gdLst>
                <a:ahLst/>
                <a:cxnLst>
                  <a:cxn ang="0">
                    <a:pos x="T0" y="T1"/>
                  </a:cxn>
                  <a:cxn ang="0">
                    <a:pos x="T2" y="T3"/>
                  </a:cxn>
                  <a:cxn ang="0">
                    <a:pos x="T4" y="T5"/>
                  </a:cxn>
                  <a:cxn ang="0">
                    <a:pos x="T6" y="T7"/>
                  </a:cxn>
                  <a:cxn ang="0">
                    <a:pos x="T8" y="T9"/>
                  </a:cxn>
                </a:cxnLst>
                <a:rect l="0" t="0" r="r" b="b"/>
                <a:pathLst>
                  <a:path w="128" h="200">
                    <a:moveTo>
                      <a:pt x="0" y="189"/>
                    </a:moveTo>
                    <a:lnTo>
                      <a:pt x="121" y="0"/>
                    </a:lnTo>
                    <a:lnTo>
                      <a:pt x="128" y="5"/>
                    </a:lnTo>
                    <a:lnTo>
                      <a:pt x="19" y="200"/>
                    </a:lnTo>
                    <a:lnTo>
                      <a:pt x="0" y="189"/>
                    </a:lnTo>
                    <a:close/>
                  </a:path>
                </a:pathLst>
              </a:custGeom>
              <a:solidFill>
                <a:srgbClr val="FFFFFF"/>
              </a:solidFill>
              <a:ln>
                <a:noFill/>
              </a:ln>
            </p:spPr>
            <p:txBody>
              <a:bodyPr vert="horz" wrap="square" lIns="91440" tIns="45720" rIns="91440" bIns="45720" numCol="1" anchor="t" anchorCtr="0" compatLnSpc="1"/>
              <a:lstStyle/>
              <a:p>
                <a:pPr defTabSz="685800">
                  <a:defRPr/>
                </a:pPr>
                <a:endParaRPr lang="zh-CN" altLang="en-US" sz="1350" kern="0">
                  <a:solidFill>
                    <a:srgbClr val="5C5C5C"/>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 name="Freeform 32@|5FFC:16777215|FBC:16777215|LFC:16777215|LBC:16777215"/>
              <p:cNvSpPr/>
              <p:nvPr/>
            </p:nvSpPr>
            <p:spPr bwMode="auto">
              <a:xfrm>
                <a:off x="3743608" y="3861029"/>
                <a:ext cx="37478" cy="50596"/>
              </a:xfrm>
              <a:custGeom>
                <a:avLst/>
                <a:gdLst>
                  <a:gd name="T0" fmla="*/ 7 w 20"/>
                  <a:gd name="T1" fmla="*/ 27 h 27"/>
                  <a:gd name="T2" fmla="*/ 0 w 20"/>
                  <a:gd name="T3" fmla="*/ 22 h 27"/>
                  <a:gd name="T4" fmla="*/ 10 w 20"/>
                  <a:gd name="T5" fmla="*/ 0 h 27"/>
                  <a:gd name="T6" fmla="*/ 20 w 20"/>
                  <a:gd name="T7" fmla="*/ 5 h 27"/>
                  <a:gd name="T8" fmla="*/ 7 w 20"/>
                  <a:gd name="T9" fmla="*/ 27 h 27"/>
                </a:gdLst>
                <a:ahLst/>
                <a:cxnLst>
                  <a:cxn ang="0">
                    <a:pos x="T0" y="T1"/>
                  </a:cxn>
                  <a:cxn ang="0">
                    <a:pos x="T2" y="T3"/>
                  </a:cxn>
                  <a:cxn ang="0">
                    <a:pos x="T4" y="T5"/>
                  </a:cxn>
                  <a:cxn ang="0">
                    <a:pos x="T6" y="T7"/>
                  </a:cxn>
                  <a:cxn ang="0">
                    <a:pos x="T8" y="T9"/>
                  </a:cxn>
                </a:cxnLst>
                <a:rect l="0" t="0" r="r" b="b"/>
                <a:pathLst>
                  <a:path w="20" h="27">
                    <a:moveTo>
                      <a:pt x="7" y="27"/>
                    </a:moveTo>
                    <a:lnTo>
                      <a:pt x="0" y="22"/>
                    </a:lnTo>
                    <a:lnTo>
                      <a:pt x="10" y="0"/>
                    </a:lnTo>
                    <a:lnTo>
                      <a:pt x="20" y="5"/>
                    </a:lnTo>
                    <a:lnTo>
                      <a:pt x="7" y="27"/>
                    </a:lnTo>
                    <a:close/>
                  </a:path>
                </a:pathLst>
              </a:custGeom>
              <a:solidFill>
                <a:srgbClr val="FFFFFF"/>
              </a:solidFill>
              <a:ln>
                <a:noFill/>
              </a:ln>
            </p:spPr>
            <p:txBody>
              <a:bodyPr vert="horz" wrap="square" lIns="91440" tIns="45720" rIns="91440" bIns="45720" numCol="1" anchor="t" anchorCtr="0" compatLnSpc="1"/>
              <a:lstStyle/>
              <a:p>
                <a:pPr defTabSz="685800">
                  <a:defRPr/>
                </a:pPr>
                <a:endParaRPr lang="zh-CN" altLang="en-US" sz="1350" kern="0">
                  <a:solidFill>
                    <a:srgbClr val="5C5C5C"/>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 name="Freeform 33@|5FFC:16777215|FBC:16777215|LFC:16777215|LBC:16777215"/>
              <p:cNvSpPr/>
              <p:nvPr/>
            </p:nvSpPr>
            <p:spPr bwMode="auto">
              <a:xfrm>
                <a:off x="3835430" y="4095268"/>
                <a:ext cx="61840" cy="61840"/>
              </a:xfrm>
              <a:custGeom>
                <a:avLst/>
                <a:gdLst>
                  <a:gd name="T0" fmla="*/ 19 w 33"/>
                  <a:gd name="T1" fmla="*/ 33 h 33"/>
                  <a:gd name="T2" fmla="*/ 13 w 33"/>
                  <a:gd name="T3" fmla="*/ 24 h 33"/>
                  <a:gd name="T4" fmla="*/ 0 w 33"/>
                  <a:gd name="T5" fmla="*/ 25 h 33"/>
                  <a:gd name="T6" fmla="*/ 7 w 33"/>
                  <a:gd name="T7" fmla="*/ 16 h 33"/>
                  <a:gd name="T8" fmla="*/ 2 w 33"/>
                  <a:gd name="T9" fmla="*/ 5 h 33"/>
                  <a:gd name="T10" fmla="*/ 13 w 33"/>
                  <a:gd name="T11" fmla="*/ 8 h 33"/>
                  <a:gd name="T12" fmla="*/ 22 w 33"/>
                  <a:gd name="T13" fmla="*/ 0 h 33"/>
                  <a:gd name="T14" fmla="*/ 24 w 33"/>
                  <a:gd name="T15" fmla="*/ 11 h 33"/>
                  <a:gd name="T16" fmla="*/ 33 w 33"/>
                  <a:gd name="T17" fmla="*/ 17 h 33"/>
                  <a:gd name="T18" fmla="*/ 22 w 33"/>
                  <a:gd name="T19" fmla="*/ 22 h 33"/>
                  <a:gd name="T20" fmla="*/ 19 w 33"/>
                  <a:gd name="T21" fmla="*/ 33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3" h="33">
                    <a:moveTo>
                      <a:pt x="19" y="33"/>
                    </a:moveTo>
                    <a:lnTo>
                      <a:pt x="13" y="24"/>
                    </a:lnTo>
                    <a:lnTo>
                      <a:pt x="0" y="25"/>
                    </a:lnTo>
                    <a:lnTo>
                      <a:pt x="7" y="16"/>
                    </a:lnTo>
                    <a:lnTo>
                      <a:pt x="2" y="5"/>
                    </a:lnTo>
                    <a:lnTo>
                      <a:pt x="13" y="8"/>
                    </a:lnTo>
                    <a:lnTo>
                      <a:pt x="22" y="0"/>
                    </a:lnTo>
                    <a:lnTo>
                      <a:pt x="24" y="11"/>
                    </a:lnTo>
                    <a:lnTo>
                      <a:pt x="33" y="17"/>
                    </a:lnTo>
                    <a:lnTo>
                      <a:pt x="22" y="22"/>
                    </a:lnTo>
                    <a:lnTo>
                      <a:pt x="19" y="33"/>
                    </a:lnTo>
                    <a:close/>
                  </a:path>
                </a:pathLst>
              </a:custGeom>
              <a:solidFill>
                <a:srgbClr val="FFFFFF"/>
              </a:solidFill>
              <a:ln>
                <a:noFill/>
              </a:ln>
            </p:spPr>
            <p:txBody>
              <a:bodyPr vert="horz" wrap="square" lIns="91440" tIns="45720" rIns="91440" bIns="45720" numCol="1" anchor="t" anchorCtr="0" compatLnSpc="1"/>
              <a:lstStyle/>
              <a:p>
                <a:pPr defTabSz="685800">
                  <a:defRPr/>
                </a:pPr>
                <a:endParaRPr lang="zh-CN" altLang="en-US" sz="1350" kern="0">
                  <a:solidFill>
                    <a:srgbClr val="5C5C5C"/>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 name="Freeform 34@|5FFC:16777215|FBC:16777215|LFC:16777215|LBC:16777215"/>
              <p:cNvSpPr/>
              <p:nvPr/>
            </p:nvSpPr>
            <p:spPr bwMode="auto">
              <a:xfrm>
                <a:off x="3756725" y="3967842"/>
                <a:ext cx="65588" cy="67461"/>
              </a:xfrm>
              <a:custGeom>
                <a:avLst/>
                <a:gdLst>
                  <a:gd name="T0" fmla="*/ 25 w 35"/>
                  <a:gd name="T1" fmla="*/ 36 h 36"/>
                  <a:gd name="T2" fmla="*/ 16 w 35"/>
                  <a:gd name="T3" fmla="*/ 28 h 36"/>
                  <a:gd name="T4" fmla="*/ 5 w 35"/>
                  <a:gd name="T5" fmla="*/ 32 h 36"/>
                  <a:gd name="T6" fmla="*/ 8 w 35"/>
                  <a:gd name="T7" fmla="*/ 20 h 36"/>
                  <a:gd name="T8" fmla="*/ 0 w 35"/>
                  <a:gd name="T9" fmla="*/ 11 h 36"/>
                  <a:gd name="T10" fmla="*/ 13 w 35"/>
                  <a:gd name="T11" fmla="*/ 11 h 36"/>
                  <a:gd name="T12" fmla="*/ 19 w 35"/>
                  <a:gd name="T13" fmla="*/ 0 h 36"/>
                  <a:gd name="T14" fmla="*/ 24 w 35"/>
                  <a:gd name="T15" fmla="*/ 12 h 36"/>
                  <a:gd name="T16" fmla="*/ 35 w 35"/>
                  <a:gd name="T17" fmla="*/ 15 h 36"/>
                  <a:gd name="T18" fmla="*/ 25 w 35"/>
                  <a:gd name="T19" fmla="*/ 23 h 36"/>
                  <a:gd name="T20" fmla="*/ 25 w 35"/>
                  <a:gd name="T21" fmla="*/ 36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5" h="36">
                    <a:moveTo>
                      <a:pt x="25" y="36"/>
                    </a:moveTo>
                    <a:lnTo>
                      <a:pt x="16" y="28"/>
                    </a:lnTo>
                    <a:lnTo>
                      <a:pt x="5" y="32"/>
                    </a:lnTo>
                    <a:lnTo>
                      <a:pt x="8" y="20"/>
                    </a:lnTo>
                    <a:lnTo>
                      <a:pt x="0" y="11"/>
                    </a:lnTo>
                    <a:lnTo>
                      <a:pt x="13" y="11"/>
                    </a:lnTo>
                    <a:lnTo>
                      <a:pt x="19" y="0"/>
                    </a:lnTo>
                    <a:lnTo>
                      <a:pt x="24" y="12"/>
                    </a:lnTo>
                    <a:lnTo>
                      <a:pt x="35" y="15"/>
                    </a:lnTo>
                    <a:lnTo>
                      <a:pt x="25" y="23"/>
                    </a:lnTo>
                    <a:lnTo>
                      <a:pt x="25" y="36"/>
                    </a:lnTo>
                    <a:close/>
                  </a:path>
                </a:pathLst>
              </a:custGeom>
              <a:solidFill>
                <a:srgbClr val="FFFFFF"/>
              </a:solidFill>
              <a:ln>
                <a:noFill/>
              </a:ln>
            </p:spPr>
            <p:txBody>
              <a:bodyPr vert="horz" wrap="square" lIns="91440" tIns="45720" rIns="91440" bIns="45720" numCol="1" anchor="t" anchorCtr="0" compatLnSpc="1"/>
              <a:lstStyle/>
              <a:p>
                <a:pPr defTabSz="685800">
                  <a:defRPr/>
                </a:pPr>
                <a:endParaRPr lang="zh-CN" altLang="en-US" sz="1350" kern="0">
                  <a:solidFill>
                    <a:srgbClr val="5C5C5C"/>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 name="Freeform 35@|5FFC:16777215|FBC:16777215|LFC:16777215|LBC:16777215"/>
              <p:cNvSpPr/>
              <p:nvPr/>
            </p:nvSpPr>
            <p:spPr bwMode="auto">
              <a:xfrm>
                <a:off x="3818565" y="3859154"/>
                <a:ext cx="52470" cy="52470"/>
              </a:xfrm>
              <a:custGeom>
                <a:avLst/>
                <a:gdLst>
                  <a:gd name="T0" fmla="*/ 20 w 28"/>
                  <a:gd name="T1" fmla="*/ 28 h 28"/>
                  <a:gd name="T2" fmla="*/ 13 w 28"/>
                  <a:gd name="T3" fmla="*/ 22 h 28"/>
                  <a:gd name="T4" fmla="*/ 3 w 28"/>
                  <a:gd name="T5" fmla="*/ 25 h 28"/>
                  <a:gd name="T6" fmla="*/ 6 w 28"/>
                  <a:gd name="T7" fmla="*/ 17 h 28"/>
                  <a:gd name="T8" fmla="*/ 0 w 28"/>
                  <a:gd name="T9" fmla="*/ 9 h 28"/>
                  <a:gd name="T10" fmla="*/ 11 w 28"/>
                  <a:gd name="T11" fmla="*/ 9 h 28"/>
                  <a:gd name="T12" fmla="*/ 16 w 28"/>
                  <a:gd name="T13" fmla="*/ 0 h 28"/>
                  <a:gd name="T14" fmla="*/ 19 w 28"/>
                  <a:gd name="T15" fmla="*/ 9 h 28"/>
                  <a:gd name="T16" fmla="*/ 28 w 28"/>
                  <a:gd name="T17" fmla="*/ 12 h 28"/>
                  <a:gd name="T18" fmla="*/ 20 w 28"/>
                  <a:gd name="T19" fmla="*/ 19 h 28"/>
                  <a:gd name="T20" fmla="*/ 20 w 28"/>
                  <a:gd name="T21" fmla="*/ 2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8" h="28">
                    <a:moveTo>
                      <a:pt x="20" y="28"/>
                    </a:moveTo>
                    <a:lnTo>
                      <a:pt x="13" y="22"/>
                    </a:lnTo>
                    <a:lnTo>
                      <a:pt x="3" y="25"/>
                    </a:lnTo>
                    <a:lnTo>
                      <a:pt x="6" y="17"/>
                    </a:lnTo>
                    <a:lnTo>
                      <a:pt x="0" y="9"/>
                    </a:lnTo>
                    <a:lnTo>
                      <a:pt x="11" y="9"/>
                    </a:lnTo>
                    <a:lnTo>
                      <a:pt x="16" y="0"/>
                    </a:lnTo>
                    <a:lnTo>
                      <a:pt x="19" y="9"/>
                    </a:lnTo>
                    <a:lnTo>
                      <a:pt x="28" y="12"/>
                    </a:lnTo>
                    <a:lnTo>
                      <a:pt x="20" y="19"/>
                    </a:lnTo>
                    <a:lnTo>
                      <a:pt x="20" y="28"/>
                    </a:lnTo>
                    <a:close/>
                  </a:path>
                </a:pathLst>
              </a:custGeom>
              <a:solidFill>
                <a:srgbClr val="FFFFFF"/>
              </a:solidFill>
              <a:ln>
                <a:noFill/>
              </a:ln>
            </p:spPr>
            <p:txBody>
              <a:bodyPr vert="horz" wrap="square" lIns="91440" tIns="45720" rIns="91440" bIns="45720" numCol="1" anchor="t" anchorCtr="0" compatLnSpc="1"/>
              <a:lstStyle/>
              <a:p>
                <a:pPr defTabSz="685800">
                  <a:defRPr/>
                </a:pPr>
                <a:endParaRPr lang="zh-CN" altLang="en-US" sz="1350" kern="0">
                  <a:solidFill>
                    <a:srgbClr val="5C5C5C"/>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1" name="Freeform 36@|5FFC:16777215|FBC:16777215|LFC:16777215|LBC:16777215"/>
              <p:cNvSpPr/>
              <p:nvPr/>
            </p:nvSpPr>
            <p:spPr bwMode="auto">
              <a:xfrm>
                <a:off x="3880404" y="3964094"/>
                <a:ext cx="43101" cy="41226"/>
              </a:xfrm>
              <a:custGeom>
                <a:avLst/>
                <a:gdLst>
                  <a:gd name="T0" fmla="*/ 23 w 23"/>
                  <a:gd name="T1" fmla="*/ 14 h 22"/>
                  <a:gd name="T2" fmla="*/ 16 w 23"/>
                  <a:gd name="T3" fmla="*/ 16 h 22"/>
                  <a:gd name="T4" fmla="*/ 11 w 23"/>
                  <a:gd name="T5" fmla="*/ 22 h 22"/>
                  <a:gd name="T6" fmla="*/ 8 w 23"/>
                  <a:gd name="T7" fmla="*/ 14 h 22"/>
                  <a:gd name="T8" fmla="*/ 0 w 23"/>
                  <a:gd name="T9" fmla="*/ 13 h 22"/>
                  <a:gd name="T10" fmla="*/ 6 w 23"/>
                  <a:gd name="T11" fmla="*/ 8 h 22"/>
                  <a:gd name="T12" fmla="*/ 6 w 23"/>
                  <a:gd name="T13" fmla="*/ 0 h 22"/>
                  <a:gd name="T14" fmla="*/ 12 w 23"/>
                  <a:gd name="T15" fmla="*/ 5 h 22"/>
                  <a:gd name="T16" fmla="*/ 20 w 23"/>
                  <a:gd name="T17" fmla="*/ 2 h 22"/>
                  <a:gd name="T18" fmla="*/ 19 w 23"/>
                  <a:gd name="T19" fmla="*/ 9 h 22"/>
                  <a:gd name="T20" fmla="*/ 23 w 23"/>
                  <a:gd name="T21" fmla="*/ 14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 h="22">
                    <a:moveTo>
                      <a:pt x="23" y="14"/>
                    </a:moveTo>
                    <a:lnTo>
                      <a:pt x="16" y="16"/>
                    </a:lnTo>
                    <a:lnTo>
                      <a:pt x="11" y="22"/>
                    </a:lnTo>
                    <a:lnTo>
                      <a:pt x="8" y="14"/>
                    </a:lnTo>
                    <a:lnTo>
                      <a:pt x="0" y="13"/>
                    </a:lnTo>
                    <a:lnTo>
                      <a:pt x="6" y="8"/>
                    </a:lnTo>
                    <a:lnTo>
                      <a:pt x="6" y="0"/>
                    </a:lnTo>
                    <a:lnTo>
                      <a:pt x="12" y="5"/>
                    </a:lnTo>
                    <a:lnTo>
                      <a:pt x="20" y="2"/>
                    </a:lnTo>
                    <a:lnTo>
                      <a:pt x="19" y="9"/>
                    </a:lnTo>
                    <a:lnTo>
                      <a:pt x="23" y="14"/>
                    </a:lnTo>
                    <a:close/>
                  </a:path>
                </a:pathLst>
              </a:custGeom>
              <a:solidFill>
                <a:srgbClr val="FFFFFF"/>
              </a:solidFill>
              <a:ln>
                <a:noFill/>
              </a:ln>
            </p:spPr>
            <p:txBody>
              <a:bodyPr vert="horz" wrap="square" lIns="91440" tIns="45720" rIns="91440" bIns="45720" numCol="1" anchor="t" anchorCtr="0" compatLnSpc="1"/>
              <a:lstStyle/>
              <a:p>
                <a:pPr defTabSz="685800">
                  <a:defRPr/>
                </a:pPr>
                <a:endParaRPr lang="zh-CN" altLang="en-US" sz="1350" kern="0">
                  <a:solidFill>
                    <a:srgbClr val="5C5C5C"/>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2" name="Freeform 37@|5FFC:16777215|FBC:16777215|LFC:16777215|LBC:16777215"/>
              <p:cNvSpPr/>
              <p:nvPr/>
            </p:nvSpPr>
            <p:spPr bwMode="auto">
              <a:xfrm>
                <a:off x="3698634" y="4125251"/>
                <a:ext cx="44974" cy="43101"/>
              </a:xfrm>
              <a:custGeom>
                <a:avLst/>
                <a:gdLst>
                  <a:gd name="T0" fmla="*/ 17 w 24"/>
                  <a:gd name="T1" fmla="*/ 23 h 23"/>
                  <a:gd name="T2" fmla="*/ 11 w 24"/>
                  <a:gd name="T3" fmla="*/ 19 h 23"/>
                  <a:gd name="T4" fmla="*/ 3 w 24"/>
                  <a:gd name="T5" fmla="*/ 22 h 23"/>
                  <a:gd name="T6" fmla="*/ 5 w 24"/>
                  <a:gd name="T7" fmla="*/ 14 h 23"/>
                  <a:gd name="T8" fmla="*/ 0 w 24"/>
                  <a:gd name="T9" fmla="*/ 8 h 23"/>
                  <a:gd name="T10" fmla="*/ 8 w 24"/>
                  <a:gd name="T11" fmla="*/ 8 h 23"/>
                  <a:gd name="T12" fmla="*/ 11 w 24"/>
                  <a:gd name="T13" fmla="*/ 0 h 23"/>
                  <a:gd name="T14" fmla="*/ 16 w 24"/>
                  <a:gd name="T15" fmla="*/ 8 h 23"/>
                  <a:gd name="T16" fmla="*/ 24 w 24"/>
                  <a:gd name="T17" fmla="*/ 9 h 23"/>
                  <a:gd name="T18" fmla="*/ 17 w 24"/>
                  <a:gd name="T19" fmla="*/ 14 h 23"/>
                  <a:gd name="T20" fmla="*/ 17 w 24"/>
                  <a:gd name="T21" fmla="*/ 23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4" h="23">
                    <a:moveTo>
                      <a:pt x="17" y="23"/>
                    </a:moveTo>
                    <a:lnTo>
                      <a:pt x="11" y="19"/>
                    </a:lnTo>
                    <a:lnTo>
                      <a:pt x="3" y="22"/>
                    </a:lnTo>
                    <a:lnTo>
                      <a:pt x="5" y="14"/>
                    </a:lnTo>
                    <a:lnTo>
                      <a:pt x="0" y="8"/>
                    </a:lnTo>
                    <a:lnTo>
                      <a:pt x="8" y="8"/>
                    </a:lnTo>
                    <a:lnTo>
                      <a:pt x="11" y="0"/>
                    </a:lnTo>
                    <a:lnTo>
                      <a:pt x="16" y="8"/>
                    </a:lnTo>
                    <a:lnTo>
                      <a:pt x="24" y="9"/>
                    </a:lnTo>
                    <a:lnTo>
                      <a:pt x="17" y="14"/>
                    </a:lnTo>
                    <a:lnTo>
                      <a:pt x="17" y="23"/>
                    </a:lnTo>
                    <a:close/>
                  </a:path>
                </a:pathLst>
              </a:custGeom>
              <a:solidFill>
                <a:srgbClr val="FFFFFF"/>
              </a:solidFill>
              <a:ln>
                <a:noFill/>
              </a:ln>
            </p:spPr>
            <p:txBody>
              <a:bodyPr vert="horz" wrap="square" lIns="91440" tIns="45720" rIns="91440" bIns="45720" numCol="1" anchor="t" anchorCtr="0" compatLnSpc="1"/>
              <a:lstStyle/>
              <a:p>
                <a:pPr defTabSz="685800">
                  <a:defRPr/>
                </a:pPr>
                <a:endParaRPr lang="zh-CN" altLang="en-US" sz="1350" kern="0">
                  <a:solidFill>
                    <a:srgbClr val="5C5C5C"/>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3" name="Freeform 38@|5FFC:16777215|FBC:16777215|LFC:16777215|LBC:16777215"/>
              <p:cNvSpPr/>
              <p:nvPr/>
            </p:nvSpPr>
            <p:spPr bwMode="auto">
              <a:xfrm>
                <a:off x="3567460" y="3984708"/>
                <a:ext cx="37478" cy="35605"/>
              </a:xfrm>
              <a:custGeom>
                <a:avLst/>
                <a:gdLst>
                  <a:gd name="T0" fmla="*/ 20 w 20"/>
                  <a:gd name="T1" fmla="*/ 11 h 19"/>
                  <a:gd name="T2" fmla="*/ 14 w 20"/>
                  <a:gd name="T3" fmla="*/ 12 h 19"/>
                  <a:gd name="T4" fmla="*/ 11 w 20"/>
                  <a:gd name="T5" fmla="*/ 19 h 19"/>
                  <a:gd name="T6" fmla="*/ 8 w 20"/>
                  <a:gd name="T7" fmla="*/ 12 h 19"/>
                  <a:gd name="T8" fmla="*/ 0 w 20"/>
                  <a:gd name="T9" fmla="*/ 12 h 19"/>
                  <a:gd name="T10" fmla="*/ 4 w 20"/>
                  <a:gd name="T11" fmla="*/ 8 h 19"/>
                  <a:gd name="T12" fmla="*/ 3 w 20"/>
                  <a:gd name="T13" fmla="*/ 0 h 19"/>
                  <a:gd name="T14" fmla="*/ 9 w 20"/>
                  <a:gd name="T15" fmla="*/ 3 h 19"/>
                  <a:gd name="T16" fmla="*/ 15 w 20"/>
                  <a:gd name="T17" fmla="*/ 0 h 19"/>
                  <a:gd name="T18" fmla="*/ 15 w 20"/>
                  <a:gd name="T19" fmla="*/ 6 h 19"/>
                  <a:gd name="T20" fmla="*/ 20 w 20"/>
                  <a:gd name="T21" fmla="*/ 11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0" h="19">
                    <a:moveTo>
                      <a:pt x="20" y="11"/>
                    </a:moveTo>
                    <a:lnTo>
                      <a:pt x="14" y="12"/>
                    </a:lnTo>
                    <a:lnTo>
                      <a:pt x="11" y="19"/>
                    </a:lnTo>
                    <a:lnTo>
                      <a:pt x="8" y="12"/>
                    </a:lnTo>
                    <a:lnTo>
                      <a:pt x="0" y="12"/>
                    </a:lnTo>
                    <a:lnTo>
                      <a:pt x="4" y="8"/>
                    </a:lnTo>
                    <a:lnTo>
                      <a:pt x="3" y="0"/>
                    </a:lnTo>
                    <a:lnTo>
                      <a:pt x="9" y="3"/>
                    </a:lnTo>
                    <a:lnTo>
                      <a:pt x="15" y="0"/>
                    </a:lnTo>
                    <a:lnTo>
                      <a:pt x="15" y="6"/>
                    </a:lnTo>
                    <a:lnTo>
                      <a:pt x="20" y="11"/>
                    </a:lnTo>
                    <a:close/>
                  </a:path>
                </a:pathLst>
              </a:custGeom>
              <a:solidFill>
                <a:srgbClr val="FFFFFF"/>
              </a:solidFill>
              <a:ln>
                <a:noFill/>
              </a:ln>
            </p:spPr>
            <p:txBody>
              <a:bodyPr vert="horz" wrap="square" lIns="91440" tIns="45720" rIns="91440" bIns="45720" numCol="1" anchor="t" anchorCtr="0" compatLnSpc="1"/>
              <a:lstStyle/>
              <a:p>
                <a:pPr defTabSz="685800">
                  <a:defRPr/>
                </a:pPr>
                <a:endParaRPr lang="zh-CN" altLang="en-US" sz="1350" kern="0">
                  <a:solidFill>
                    <a:srgbClr val="5C5C5C"/>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4" name="Freeform 39@|5FFC:16777215|FBC:16777215|LFC:16777215|LBC:16777215"/>
              <p:cNvSpPr/>
              <p:nvPr/>
            </p:nvSpPr>
            <p:spPr bwMode="auto">
              <a:xfrm>
                <a:off x="3608686" y="3834794"/>
                <a:ext cx="63713" cy="67461"/>
              </a:xfrm>
              <a:custGeom>
                <a:avLst/>
                <a:gdLst>
                  <a:gd name="T0" fmla="*/ 20 w 34"/>
                  <a:gd name="T1" fmla="*/ 36 h 36"/>
                  <a:gd name="T2" fmla="*/ 12 w 34"/>
                  <a:gd name="T3" fmla="*/ 27 h 36"/>
                  <a:gd name="T4" fmla="*/ 0 w 34"/>
                  <a:gd name="T5" fmla="*/ 28 h 36"/>
                  <a:gd name="T6" fmla="*/ 6 w 34"/>
                  <a:gd name="T7" fmla="*/ 18 h 36"/>
                  <a:gd name="T8" fmla="*/ 0 w 34"/>
                  <a:gd name="T9" fmla="*/ 7 h 36"/>
                  <a:gd name="T10" fmla="*/ 12 w 34"/>
                  <a:gd name="T11" fmla="*/ 10 h 36"/>
                  <a:gd name="T12" fmla="*/ 22 w 34"/>
                  <a:gd name="T13" fmla="*/ 0 h 36"/>
                  <a:gd name="T14" fmla="*/ 23 w 34"/>
                  <a:gd name="T15" fmla="*/ 13 h 36"/>
                  <a:gd name="T16" fmla="*/ 34 w 34"/>
                  <a:gd name="T17" fmla="*/ 19 h 36"/>
                  <a:gd name="T18" fmla="*/ 22 w 34"/>
                  <a:gd name="T19" fmla="*/ 24 h 36"/>
                  <a:gd name="T20" fmla="*/ 20 w 34"/>
                  <a:gd name="T21" fmla="*/ 36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4" h="36">
                    <a:moveTo>
                      <a:pt x="20" y="36"/>
                    </a:moveTo>
                    <a:lnTo>
                      <a:pt x="12" y="27"/>
                    </a:lnTo>
                    <a:lnTo>
                      <a:pt x="0" y="28"/>
                    </a:lnTo>
                    <a:lnTo>
                      <a:pt x="6" y="18"/>
                    </a:lnTo>
                    <a:lnTo>
                      <a:pt x="0" y="7"/>
                    </a:lnTo>
                    <a:lnTo>
                      <a:pt x="12" y="10"/>
                    </a:lnTo>
                    <a:lnTo>
                      <a:pt x="22" y="0"/>
                    </a:lnTo>
                    <a:lnTo>
                      <a:pt x="23" y="13"/>
                    </a:lnTo>
                    <a:lnTo>
                      <a:pt x="34" y="19"/>
                    </a:lnTo>
                    <a:lnTo>
                      <a:pt x="22" y="24"/>
                    </a:lnTo>
                    <a:lnTo>
                      <a:pt x="20" y="36"/>
                    </a:lnTo>
                    <a:close/>
                  </a:path>
                </a:pathLst>
              </a:custGeom>
              <a:solidFill>
                <a:srgbClr val="FFFFFF"/>
              </a:solidFill>
              <a:ln>
                <a:noFill/>
              </a:ln>
            </p:spPr>
            <p:txBody>
              <a:bodyPr vert="horz" wrap="square" lIns="91440" tIns="45720" rIns="91440" bIns="45720" numCol="1" anchor="t" anchorCtr="0" compatLnSpc="1"/>
              <a:lstStyle/>
              <a:p>
                <a:pPr defTabSz="685800">
                  <a:defRPr/>
                </a:pPr>
                <a:endParaRPr lang="zh-CN" altLang="en-US" sz="1350" kern="0">
                  <a:solidFill>
                    <a:srgbClr val="5C5C5C"/>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sp>
        <p:nvSpPr>
          <p:cNvPr id="2" name="任意多边形 125974"/>
          <p:cNvSpPr/>
          <p:nvPr/>
        </p:nvSpPr>
        <p:spPr>
          <a:xfrm>
            <a:off x="4385613" y="1940984"/>
            <a:ext cx="2260863" cy="481345"/>
          </a:xfrm>
          <a:custGeom>
            <a:avLst/>
            <a:gdLst>
              <a:gd name="connsiteX0" fmla="*/ 0 w 1915297"/>
              <a:gd name="connsiteY0" fmla="*/ 185351 h 407773"/>
              <a:gd name="connsiteX1" fmla="*/ 0 w 1915297"/>
              <a:gd name="connsiteY1" fmla="*/ 0 h 407773"/>
              <a:gd name="connsiteX2" fmla="*/ 1161535 w 1915297"/>
              <a:gd name="connsiteY2" fmla="*/ 0 h 407773"/>
              <a:gd name="connsiteX3" fmla="*/ 1161535 w 1915297"/>
              <a:gd name="connsiteY3" fmla="*/ 407773 h 407773"/>
              <a:gd name="connsiteX4" fmla="*/ 1915297 w 1915297"/>
              <a:gd name="connsiteY4" fmla="*/ 407773 h 4077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5297" h="407773">
                <a:moveTo>
                  <a:pt x="0" y="185351"/>
                </a:moveTo>
                <a:lnTo>
                  <a:pt x="0" y="0"/>
                </a:lnTo>
                <a:lnTo>
                  <a:pt x="1161535" y="0"/>
                </a:lnTo>
                <a:lnTo>
                  <a:pt x="1161535" y="407773"/>
                </a:lnTo>
                <a:lnTo>
                  <a:pt x="1915297" y="407773"/>
                </a:lnTo>
              </a:path>
            </a:pathLst>
          </a:custGeom>
          <a:noFill/>
          <a:ln w="12700" cap="flat" cmpd="sng" algn="ctr">
            <a:solidFill>
              <a:schemeClr val="accent1"/>
            </a:solidFill>
            <a:prstDash val="solid"/>
            <a:miter lim="800000"/>
          </a:ln>
          <a:effectLst/>
        </p:spPr>
        <p:txBody>
          <a:bodyPr rtlCol="0" anchor="ctr"/>
          <a:lstStyle/>
          <a:p>
            <a:pPr algn="ctr" defTabSz="685800">
              <a:defRPr/>
            </a:pPr>
            <a:endParaRPr lang="zh-CN" altLang="en-US" sz="1350" kern="0">
              <a:solidFill>
                <a:srgbClr val="FFFFFF"/>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 name="任意多边形 125975"/>
          <p:cNvSpPr/>
          <p:nvPr/>
        </p:nvSpPr>
        <p:spPr>
          <a:xfrm>
            <a:off x="5392060" y="3268327"/>
            <a:ext cx="1239829" cy="0"/>
          </a:xfrm>
          <a:custGeom>
            <a:avLst/>
            <a:gdLst>
              <a:gd name="connsiteX0" fmla="*/ 0 w 1050325"/>
              <a:gd name="connsiteY0" fmla="*/ 0 h 0"/>
              <a:gd name="connsiteX1" fmla="*/ 1050325 w 1050325"/>
              <a:gd name="connsiteY1" fmla="*/ 0 h 0"/>
            </a:gdLst>
            <a:ahLst/>
            <a:cxnLst>
              <a:cxn ang="0">
                <a:pos x="connsiteX0" y="connsiteY0"/>
              </a:cxn>
              <a:cxn ang="0">
                <a:pos x="connsiteX1" y="connsiteY1"/>
              </a:cxn>
            </a:cxnLst>
            <a:rect l="l" t="t" r="r" b="b"/>
            <a:pathLst>
              <a:path w="1050325">
                <a:moveTo>
                  <a:pt x="0" y="0"/>
                </a:moveTo>
                <a:lnTo>
                  <a:pt x="1050325" y="0"/>
                </a:lnTo>
              </a:path>
            </a:pathLst>
          </a:custGeom>
          <a:noFill/>
          <a:ln w="12700" cap="flat" cmpd="sng" algn="ctr">
            <a:solidFill>
              <a:schemeClr val="accent2"/>
            </a:solidFill>
            <a:prstDash val="solid"/>
            <a:miter lim="800000"/>
          </a:ln>
          <a:effectLst/>
        </p:spPr>
        <p:txBody>
          <a:bodyPr rtlCol="0" anchor="ctr"/>
          <a:lstStyle/>
          <a:p>
            <a:pPr algn="ctr" defTabSz="685800">
              <a:defRPr/>
            </a:pPr>
            <a:endParaRPr lang="zh-CN" altLang="en-US" sz="1350" kern="0">
              <a:solidFill>
                <a:srgbClr val="FFFFFF"/>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 name="任意多边形 125976"/>
          <p:cNvSpPr/>
          <p:nvPr/>
        </p:nvSpPr>
        <p:spPr>
          <a:xfrm>
            <a:off x="5217027" y="4097497"/>
            <a:ext cx="1429448" cy="571108"/>
          </a:xfrm>
          <a:custGeom>
            <a:avLst/>
            <a:gdLst>
              <a:gd name="connsiteX0" fmla="*/ 0 w 1210962"/>
              <a:gd name="connsiteY0" fmla="*/ 481913 h 481913"/>
              <a:gd name="connsiteX1" fmla="*/ 729049 w 1210962"/>
              <a:gd name="connsiteY1" fmla="*/ 481913 h 481913"/>
              <a:gd name="connsiteX2" fmla="*/ 729049 w 1210962"/>
              <a:gd name="connsiteY2" fmla="*/ 0 h 481913"/>
              <a:gd name="connsiteX3" fmla="*/ 1210962 w 1210962"/>
              <a:gd name="connsiteY3" fmla="*/ 0 h 481913"/>
              <a:gd name="connsiteX0-1" fmla="*/ 0 w 1210962"/>
              <a:gd name="connsiteY0-2" fmla="*/ 481913 h 481913"/>
              <a:gd name="connsiteX1-3" fmla="*/ 729049 w 1210962"/>
              <a:gd name="connsiteY1-4" fmla="*/ 481913 h 481913"/>
              <a:gd name="connsiteX2-5" fmla="*/ 469969 w 1210962"/>
              <a:gd name="connsiteY2-6" fmla="*/ 7620 h 481913"/>
              <a:gd name="connsiteX3-7" fmla="*/ 1210962 w 1210962"/>
              <a:gd name="connsiteY3-8" fmla="*/ 0 h 481913"/>
              <a:gd name="connsiteX0-9" fmla="*/ 0 w 1210962"/>
              <a:gd name="connsiteY0-10" fmla="*/ 481913 h 489533"/>
              <a:gd name="connsiteX1-11" fmla="*/ 477589 w 1210962"/>
              <a:gd name="connsiteY1-12" fmla="*/ 489533 h 489533"/>
              <a:gd name="connsiteX2-13" fmla="*/ 469969 w 1210962"/>
              <a:gd name="connsiteY2-14" fmla="*/ 7620 h 489533"/>
              <a:gd name="connsiteX3-15" fmla="*/ 1210962 w 1210962"/>
              <a:gd name="connsiteY3-16" fmla="*/ 0 h 489533"/>
              <a:gd name="connsiteX0-17" fmla="*/ 0 w 1210962"/>
              <a:gd name="connsiteY0-18" fmla="*/ 481913 h 481913"/>
              <a:gd name="connsiteX1-19" fmla="*/ 468064 w 1210962"/>
              <a:gd name="connsiteY1-20" fmla="*/ 475245 h 481913"/>
              <a:gd name="connsiteX2-21" fmla="*/ 469969 w 1210962"/>
              <a:gd name="connsiteY2-22" fmla="*/ 7620 h 481913"/>
              <a:gd name="connsiteX3-23" fmla="*/ 1210962 w 1210962"/>
              <a:gd name="connsiteY3-24" fmla="*/ 0 h 481913"/>
              <a:gd name="connsiteX0-25" fmla="*/ 0 w 1210962"/>
              <a:gd name="connsiteY0-26" fmla="*/ 486199 h 486199"/>
              <a:gd name="connsiteX1-27" fmla="*/ 468064 w 1210962"/>
              <a:gd name="connsiteY1-28" fmla="*/ 479531 h 486199"/>
              <a:gd name="connsiteX2-29" fmla="*/ 469969 w 1210962"/>
              <a:gd name="connsiteY2-30" fmla="*/ 0 h 486199"/>
              <a:gd name="connsiteX3-31" fmla="*/ 1210962 w 1210962"/>
              <a:gd name="connsiteY3-32" fmla="*/ 4286 h 486199"/>
              <a:gd name="connsiteX0-33" fmla="*/ 0 w 1210962"/>
              <a:gd name="connsiteY0-34" fmla="*/ 481913 h 481913"/>
              <a:gd name="connsiteX1-35" fmla="*/ 468064 w 1210962"/>
              <a:gd name="connsiteY1-36" fmla="*/ 475245 h 481913"/>
              <a:gd name="connsiteX2-37" fmla="*/ 467587 w 1210962"/>
              <a:gd name="connsiteY2-38" fmla="*/ 2858 h 481913"/>
              <a:gd name="connsiteX3-39" fmla="*/ 1210962 w 1210962"/>
              <a:gd name="connsiteY3-40" fmla="*/ 0 h 481913"/>
              <a:gd name="connsiteX0-41" fmla="*/ 0 w 1210962"/>
              <a:gd name="connsiteY0-42" fmla="*/ 483817 h 483817"/>
              <a:gd name="connsiteX1-43" fmla="*/ 468064 w 1210962"/>
              <a:gd name="connsiteY1-44" fmla="*/ 477149 h 483817"/>
              <a:gd name="connsiteX2-45" fmla="*/ 474730 w 1210962"/>
              <a:gd name="connsiteY2-46" fmla="*/ 0 h 483817"/>
              <a:gd name="connsiteX3-47" fmla="*/ 1210962 w 1210962"/>
              <a:gd name="connsiteY3-48" fmla="*/ 1904 h 483817"/>
              <a:gd name="connsiteX0-49" fmla="*/ 0 w 1210962"/>
              <a:gd name="connsiteY0-50" fmla="*/ 481913 h 481913"/>
              <a:gd name="connsiteX1-51" fmla="*/ 468064 w 1210962"/>
              <a:gd name="connsiteY1-52" fmla="*/ 475245 h 481913"/>
              <a:gd name="connsiteX2-53" fmla="*/ 472349 w 1210962"/>
              <a:gd name="connsiteY2-54" fmla="*/ 5240 h 481913"/>
              <a:gd name="connsiteX3-55" fmla="*/ 1210962 w 1210962"/>
              <a:gd name="connsiteY3-56" fmla="*/ 0 h 481913"/>
              <a:gd name="connsiteX0-57" fmla="*/ 0 w 1210962"/>
              <a:gd name="connsiteY0-58" fmla="*/ 486198 h 486198"/>
              <a:gd name="connsiteX1-59" fmla="*/ 468064 w 1210962"/>
              <a:gd name="connsiteY1-60" fmla="*/ 479530 h 486198"/>
              <a:gd name="connsiteX2-61" fmla="*/ 467587 w 1210962"/>
              <a:gd name="connsiteY2-62" fmla="*/ 0 h 486198"/>
              <a:gd name="connsiteX3-63" fmla="*/ 1210962 w 1210962"/>
              <a:gd name="connsiteY3-64" fmla="*/ 4285 h 486198"/>
              <a:gd name="connsiteX0-65" fmla="*/ 0 w 1210962"/>
              <a:gd name="connsiteY0-66" fmla="*/ 481913 h 481913"/>
              <a:gd name="connsiteX1-67" fmla="*/ 468064 w 1210962"/>
              <a:gd name="connsiteY1-68" fmla="*/ 475245 h 481913"/>
              <a:gd name="connsiteX2-69" fmla="*/ 467587 w 1210962"/>
              <a:gd name="connsiteY2-70" fmla="*/ 2859 h 481913"/>
              <a:gd name="connsiteX3-71" fmla="*/ 1210962 w 1210962"/>
              <a:gd name="connsiteY3-72" fmla="*/ 0 h 481913"/>
              <a:gd name="connsiteX0-73" fmla="*/ 0 w 1210962"/>
              <a:gd name="connsiteY0-74" fmla="*/ 481913 h 481913"/>
              <a:gd name="connsiteX1-75" fmla="*/ 465683 w 1210962"/>
              <a:gd name="connsiteY1-76" fmla="*/ 480007 h 481913"/>
              <a:gd name="connsiteX2-77" fmla="*/ 467587 w 1210962"/>
              <a:gd name="connsiteY2-78" fmla="*/ 2859 h 481913"/>
              <a:gd name="connsiteX3-79" fmla="*/ 1210962 w 1210962"/>
              <a:gd name="connsiteY3-80" fmla="*/ 0 h 481913"/>
              <a:gd name="connsiteX0-81" fmla="*/ 0 w 1210962"/>
              <a:gd name="connsiteY0-82" fmla="*/ 488579 h 488579"/>
              <a:gd name="connsiteX1-83" fmla="*/ 465683 w 1210962"/>
              <a:gd name="connsiteY1-84" fmla="*/ 486673 h 488579"/>
              <a:gd name="connsiteX2-85" fmla="*/ 469968 w 1210962"/>
              <a:gd name="connsiteY2-86" fmla="*/ 0 h 488579"/>
              <a:gd name="connsiteX3-87" fmla="*/ 1210962 w 1210962"/>
              <a:gd name="connsiteY3-88" fmla="*/ 6666 h 488579"/>
              <a:gd name="connsiteX0-89" fmla="*/ 0 w 1210962"/>
              <a:gd name="connsiteY0-90" fmla="*/ 483816 h 483816"/>
              <a:gd name="connsiteX1-91" fmla="*/ 465683 w 1210962"/>
              <a:gd name="connsiteY1-92" fmla="*/ 481910 h 483816"/>
              <a:gd name="connsiteX2-93" fmla="*/ 469968 w 1210962"/>
              <a:gd name="connsiteY2-94" fmla="*/ 0 h 483816"/>
              <a:gd name="connsiteX3-95" fmla="*/ 1210962 w 1210962"/>
              <a:gd name="connsiteY3-96" fmla="*/ 1903 h 483816"/>
              <a:gd name="connsiteX0-97" fmla="*/ 0 w 1210962"/>
              <a:gd name="connsiteY0-98" fmla="*/ 490960 h 490960"/>
              <a:gd name="connsiteX1-99" fmla="*/ 465683 w 1210962"/>
              <a:gd name="connsiteY1-100" fmla="*/ 489054 h 490960"/>
              <a:gd name="connsiteX2-101" fmla="*/ 469968 w 1210962"/>
              <a:gd name="connsiteY2-102" fmla="*/ 0 h 490960"/>
              <a:gd name="connsiteX3-103" fmla="*/ 1210962 w 1210962"/>
              <a:gd name="connsiteY3-104" fmla="*/ 9047 h 490960"/>
              <a:gd name="connsiteX0-105" fmla="*/ 0 w 1210962"/>
              <a:gd name="connsiteY0-106" fmla="*/ 483816 h 483816"/>
              <a:gd name="connsiteX1-107" fmla="*/ 465683 w 1210962"/>
              <a:gd name="connsiteY1-108" fmla="*/ 481910 h 483816"/>
              <a:gd name="connsiteX2-109" fmla="*/ 467587 w 1210962"/>
              <a:gd name="connsiteY2-110" fmla="*/ 0 h 483816"/>
              <a:gd name="connsiteX3-111" fmla="*/ 1210962 w 1210962"/>
              <a:gd name="connsiteY3-112" fmla="*/ 1903 h 483816"/>
              <a:gd name="connsiteX0-113" fmla="*/ 0 w 1210962"/>
              <a:gd name="connsiteY0-114" fmla="*/ 481913 h 481913"/>
              <a:gd name="connsiteX1-115" fmla="*/ 465683 w 1210962"/>
              <a:gd name="connsiteY1-116" fmla="*/ 480007 h 481913"/>
              <a:gd name="connsiteX2-117" fmla="*/ 465206 w 1210962"/>
              <a:gd name="connsiteY2-118" fmla="*/ 2859 h 481913"/>
              <a:gd name="connsiteX3-119" fmla="*/ 1210962 w 1210962"/>
              <a:gd name="connsiteY3-120" fmla="*/ 0 h 481913"/>
              <a:gd name="connsiteX0-121" fmla="*/ 0 w 1210962"/>
              <a:gd name="connsiteY0-122" fmla="*/ 483816 h 483816"/>
              <a:gd name="connsiteX1-123" fmla="*/ 465683 w 1210962"/>
              <a:gd name="connsiteY1-124" fmla="*/ 481910 h 483816"/>
              <a:gd name="connsiteX2-125" fmla="*/ 465206 w 1210962"/>
              <a:gd name="connsiteY2-126" fmla="*/ 0 h 483816"/>
              <a:gd name="connsiteX3-127" fmla="*/ 1210962 w 1210962"/>
              <a:gd name="connsiteY3-128" fmla="*/ 1903 h 483816"/>
            </a:gdLst>
            <a:ahLst/>
            <a:cxnLst>
              <a:cxn ang="0">
                <a:pos x="connsiteX0-1" y="connsiteY0-2"/>
              </a:cxn>
              <a:cxn ang="0">
                <a:pos x="connsiteX1-3" y="connsiteY1-4"/>
              </a:cxn>
              <a:cxn ang="0">
                <a:pos x="connsiteX2-5" y="connsiteY2-6"/>
              </a:cxn>
              <a:cxn ang="0">
                <a:pos x="connsiteX3-7" y="connsiteY3-8"/>
              </a:cxn>
            </a:cxnLst>
            <a:rect l="l" t="t" r="r" b="b"/>
            <a:pathLst>
              <a:path w="1210962" h="483816">
                <a:moveTo>
                  <a:pt x="0" y="483816"/>
                </a:moveTo>
                <a:lnTo>
                  <a:pt x="465683" y="481910"/>
                </a:lnTo>
                <a:cubicBezTo>
                  <a:pt x="467111" y="325242"/>
                  <a:pt x="463778" y="156668"/>
                  <a:pt x="465206" y="0"/>
                </a:cubicBezTo>
                <a:lnTo>
                  <a:pt x="1210962" y="1903"/>
                </a:lnTo>
              </a:path>
            </a:pathLst>
          </a:custGeom>
          <a:noFill/>
          <a:ln w="12700" cap="flat" cmpd="sng" algn="ctr">
            <a:solidFill>
              <a:schemeClr val="accent3"/>
            </a:solidFill>
            <a:prstDash val="solid"/>
            <a:miter lim="800000"/>
          </a:ln>
          <a:effectLst/>
        </p:spPr>
        <p:txBody>
          <a:bodyPr rtlCol="0" anchor="ctr"/>
          <a:lstStyle/>
          <a:p>
            <a:pPr algn="ctr" defTabSz="685800">
              <a:defRPr/>
            </a:pPr>
            <a:endParaRPr lang="zh-CN" altLang="en-US" sz="1350" kern="0">
              <a:solidFill>
                <a:srgbClr val="FFFFFF"/>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 name="任意多边形 125977"/>
          <p:cNvSpPr/>
          <p:nvPr/>
        </p:nvSpPr>
        <p:spPr>
          <a:xfrm>
            <a:off x="3816751" y="5004087"/>
            <a:ext cx="2829724" cy="714724"/>
          </a:xfrm>
          <a:custGeom>
            <a:avLst/>
            <a:gdLst>
              <a:gd name="connsiteX0" fmla="*/ 0 w 2397210"/>
              <a:gd name="connsiteY0" fmla="*/ 395416 h 605481"/>
              <a:gd name="connsiteX1" fmla="*/ 0 w 2397210"/>
              <a:gd name="connsiteY1" fmla="*/ 605481 h 605481"/>
              <a:gd name="connsiteX2" fmla="*/ 1742302 w 2397210"/>
              <a:gd name="connsiteY2" fmla="*/ 605481 h 605481"/>
              <a:gd name="connsiteX3" fmla="*/ 1742302 w 2397210"/>
              <a:gd name="connsiteY3" fmla="*/ 0 h 605481"/>
              <a:gd name="connsiteX4" fmla="*/ 2397210 w 2397210"/>
              <a:gd name="connsiteY4" fmla="*/ 0 h 605481"/>
              <a:gd name="connsiteX0-1" fmla="*/ 0 w 2397210"/>
              <a:gd name="connsiteY0-2" fmla="*/ 395416 h 605481"/>
              <a:gd name="connsiteX1-3" fmla="*/ 0 w 2397210"/>
              <a:gd name="connsiteY1-4" fmla="*/ 605481 h 605481"/>
              <a:gd name="connsiteX2-5" fmla="*/ 1653402 w 2397210"/>
              <a:gd name="connsiteY2-6" fmla="*/ 605481 h 605481"/>
              <a:gd name="connsiteX3-7" fmla="*/ 1742302 w 2397210"/>
              <a:gd name="connsiteY3-8" fmla="*/ 0 h 605481"/>
              <a:gd name="connsiteX4-9" fmla="*/ 2397210 w 2397210"/>
              <a:gd name="connsiteY4-10" fmla="*/ 0 h 605481"/>
              <a:gd name="connsiteX0-11" fmla="*/ 0 w 2397210"/>
              <a:gd name="connsiteY0-12" fmla="*/ 395416 h 605481"/>
              <a:gd name="connsiteX1-13" fmla="*/ 0 w 2397210"/>
              <a:gd name="connsiteY1-14" fmla="*/ 605481 h 605481"/>
              <a:gd name="connsiteX2-15" fmla="*/ 1653402 w 2397210"/>
              <a:gd name="connsiteY2-16" fmla="*/ 605481 h 605481"/>
              <a:gd name="connsiteX3-17" fmla="*/ 1647052 w 2397210"/>
              <a:gd name="connsiteY3-18" fmla="*/ 0 h 605481"/>
              <a:gd name="connsiteX4-19" fmla="*/ 2397210 w 2397210"/>
              <a:gd name="connsiteY4-20" fmla="*/ 0 h 605481"/>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397210" h="605481">
                <a:moveTo>
                  <a:pt x="0" y="395416"/>
                </a:moveTo>
                <a:lnTo>
                  <a:pt x="0" y="605481"/>
                </a:lnTo>
                <a:lnTo>
                  <a:pt x="1653402" y="605481"/>
                </a:lnTo>
                <a:cubicBezTo>
                  <a:pt x="1651285" y="403654"/>
                  <a:pt x="1649169" y="201827"/>
                  <a:pt x="1647052" y="0"/>
                </a:cubicBezTo>
                <a:lnTo>
                  <a:pt x="2397210" y="0"/>
                </a:lnTo>
              </a:path>
            </a:pathLst>
          </a:custGeom>
          <a:noFill/>
          <a:ln w="12700" cap="flat" cmpd="sng" algn="ctr">
            <a:solidFill>
              <a:schemeClr val="accent4"/>
            </a:solidFill>
            <a:prstDash val="solid"/>
            <a:miter lim="800000"/>
          </a:ln>
          <a:effectLst/>
        </p:spPr>
        <p:txBody>
          <a:bodyPr rtlCol="0" anchor="ctr"/>
          <a:lstStyle/>
          <a:p>
            <a:pPr algn="ctr" defTabSz="685800">
              <a:defRPr/>
            </a:pPr>
            <a:endParaRPr lang="zh-CN" altLang="en-US" sz="1350" kern="0">
              <a:solidFill>
                <a:srgbClr val="FFFFFF"/>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39" name="组合 38"/>
          <p:cNvGrpSpPr/>
          <p:nvPr/>
        </p:nvGrpSpPr>
        <p:grpSpPr>
          <a:xfrm>
            <a:off x="2375755" y="2940951"/>
            <a:ext cx="2327412" cy="2526048"/>
            <a:chOff x="1781816" y="2205713"/>
            <a:chExt cx="1745559" cy="1894536"/>
          </a:xfrm>
        </p:grpSpPr>
        <p:sp>
          <p:nvSpPr>
            <p:cNvPr id="9" name="Freeform 12"/>
            <p:cNvSpPr/>
            <p:nvPr/>
          </p:nvSpPr>
          <p:spPr bwMode="auto">
            <a:xfrm>
              <a:off x="1781816" y="2205713"/>
              <a:ext cx="1745559" cy="1894536"/>
            </a:xfrm>
            <a:custGeom>
              <a:avLst/>
              <a:gdLst>
                <a:gd name="T0" fmla="*/ 144 w 795"/>
                <a:gd name="T1" fmla="*/ 20 h 863"/>
                <a:gd name="T2" fmla="*/ 87 w 795"/>
                <a:gd name="T3" fmla="*/ 83 h 863"/>
                <a:gd name="T4" fmla="*/ 7 w 795"/>
                <a:gd name="T5" fmla="*/ 276 h 863"/>
                <a:gd name="T6" fmla="*/ 5 w 795"/>
                <a:gd name="T7" fmla="*/ 288 h 863"/>
                <a:gd name="T8" fmla="*/ 4 w 795"/>
                <a:gd name="T9" fmla="*/ 291 h 863"/>
                <a:gd name="T10" fmla="*/ 2 w 795"/>
                <a:gd name="T11" fmla="*/ 314 h 863"/>
                <a:gd name="T12" fmla="*/ 0 w 795"/>
                <a:gd name="T13" fmla="*/ 337 h 863"/>
                <a:gd name="T14" fmla="*/ 0 w 795"/>
                <a:gd name="T15" fmla="*/ 364 h 863"/>
                <a:gd name="T16" fmla="*/ 6 w 795"/>
                <a:gd name="T17" fmla="*/ 426 h 863"/>
                <a:gd name="T18" fmla="*/ 12 w 795"/>
                <a:gd name="T19" fmla="*/ 458 h 863"/>
                <a:gd name="T20" fmla="*/ 20 w 795"/>
                <a:gd name="T21" fmla="*/ 490 h 863"/>
                <a:gd name="T22" fmla="*/ 167 w 795"/>
                <a:gd name="T23" fmla="*/ 722 h 863"/>
                <a:gd name="T24" fmla="*/ 443 w 795"/>
                <a:gd name="T25" fmla="*/ 855 h 863"/>
                <a:gd name="T26" fmla="*/ 471 w 795"/>
                <a:gd name="T27" fmla="*/ 859 h 863"/>
                <a:gd name="T28" fmla="*/ 474 w 795"/>
                <a:gd name="T29" fmla="*/ 860 h 863"/>
                <a:gd name="T30" fmla="*/ 508 w 795"/>
                <a:gd name="T31" fmla="*/ 863 h 863"/>
                <a:gd name="T32" fmla="*/ 511 w 795"/>
                <a:gd name="T33" fmla="*/ 863 h 863"/>
                <a:gd name="T34" fmla="*/ 549 w 795"/>
                <a:gd name="T35" fmla="*/ 863 h 863"/>
                <a:gd name="T36" fmla="*/ 592 w 795"/>
                <a:gd name="T37" fmla="*/ 861 h 863"/>
                <a:gd name="T38" fmla="*/ 618 w 795"/>
                <a:gd name="T39" fmla="*/ 858 h 863"/>
                <a:gd name="T40" fmla="*/ 677 w 795"/>
                <a:gd name="T41" fmla="*/ 847 h 863"/>
                <a:gd name="T42" fmla="*/ 725 w 795"/>
                <a:gd name="T43" fmla="*/ 833 h 863"/>
                <a:gd name="T44" fmla="*/ 795 w 795"/>
                <a:gd name="T45" fmla="*/ 804 h 863"/>
                <a:gd name="T46" fmla="*/ 584 w 795"/>
                <a:gd name="T47" fmla="*/ 497 h 863"/>
                <a:gd name="T48" fmla="*/ 562 w 795"/>
                <a:gd name="T49" fmla="*/ 516 h 863"/>
                <a:gd name="T50" fmla="*/ 546 w 795"/>
                <a:gd name="T51" fmla="*/ 527 h 863"/>
                <a:gd name="T52" fmla="*/ 529 w 795"/>
                <a:gd name="T53" fmla="*/ 536 h 863"/>
                <a:gd name="T54" fmla="*/ 509 w 795"/>
                <a:gd name="T55" fmla="*/ 545 h 863"/>
                <a:gd name="T56" fmla="*/ 499 w 795"/>
                <a:gd name="T57" fmla="*/ 550 h 863"/>
                <a:gd name="T58" fmla="*/ 497 w 795"/>
                <a:gd name="T59" fmla="*/ 551 h 863"/>
                <a:gd name="T60" fmla="*/ 474 w 795"/>
                <a:gd name="T61" fmla="*/ 556 h 863"/>
                <a:gd name="T62" fmla="*/ 473 w 795"/>
                <a:gd name="T63" fmla="*/ 556 h 863"/>
                <a:gd name="T64" fmla="*/ 459 w 795"/>
                <a:gd name="T65" fmla="*/ 559 h 863"/>
                <a:gd name="T66" fmla="*/ 297 w 795"/>
                <a:gd name="T67" fmla="*/ 539 h 863"/>
                <a:gd name="T68" fmla="*/ 162 w 795"/>
                <a:gd name="T69" fmla="*/ 427 h 863"/>
                <a:gd name="T70" fmla="*/ 149 w 795"/>
                <a:gd name="T71" fmla="*/ 408 h 863"/>
                <a:gd name="T72" fmla="*/ 138 w 795"/>
                <a:gd name="T73" fmla="*/ 387 h 863"/>
                <a:gd name="T74" fmla="*/ 120 w 795"/>
                <a:gd name="T75" fmla="*/ 345 h 863"/>
                <a:gd name="T76" fmla="*/ 114 w 795"/>
                <a:gd name="T77" fmla="*/ 325 h 863"/>
                <a:gd name="T78" fmla="*/ 110 w 795"/>
                <a:gd name="T79" fmla="*/ 310 h 863"/>
                <a:gd name="T80" fmla="*/ 106 w 795"/>
                <a:gd name="T81" fmla="*/ 288 h 863"/>
                <a:gd name="T82" fmla="*/ 105 w 795"/>
                <a:gd name="T83" fmla="*/ 288 h 863"/>
                <a:gd name="T84" fmla="*/ 104 w 795"/>
                <a:gd name="T85" fmla="*/ 278 h 863"/>
                <a:gd name="T86" fmla="*/ 121 w 795"/>
                <a:gd name="T87" fmla="*/ 100 h 863"/>
                <a:gd name="T88" fmla="*/ 154 w 795"/>
                <a:gd name="T89" fmla="*/ 28 h 863"/>
                <a:gd name="T90" fmla="*/ 167 w 795"/>
                <a:gd name="T91" fmla="*/ 0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795" h="863">
                  <a:moveTo>
                    <a:pt x="167" y="0"/>
                  </a:moveTo>
                  <a:cubicBezTo>
                    <a:pt x="167" y="0"/>
                    <a:pt x="164" y="3"/>
                    <a:pt x="157" y="9"/>
                  </a:cubicBezTo>
                  <a:cubicBezTo>
                    <a:pt x="153" y="11"/>
                    <a:pt x="149" y="15"/>
                    <a:pt x="144" y="20"/>
                  </a:cubicBezTo>
                  <a:cubicBezTo>
                    <a:pt x="142" y="22"/>
                    <a:pt x="139" y="24"/>
                    <a:pt x="136" y="27"/>
                  </a:cubicBezTo>
                  <a:cubicBezTo>
                    <a:pt x="134" y="30"/>
                    <a:pt x="131" y="32"/>
                    <a:pt x="128" y="35"/>
                  </a:cubicBezTo>
                  <a:cubicBezTo>
                    <a:pt x="116" y="48"/>
                    <a:pt x="101" y="63"/>
                    <a:pt x="87" y="83"/>
                  </a:cubicBezTo>
                  <a:cubicBezTo>
                    <a:pt x="73" y="102"/>
                    <a:pt x="58" y="126"/>
                    <a:pt x="45" y="154"/>
                  </a:cubicBezTo>
                  <a:cubicBezTo>
                    <a:pt x="31" y="181"/>
                    <a:pt x="20" y="213"/>
                    <a:pt x="12" y="249"/>
                  </a:cubicBezTo>
                  <a:cubicBezTo>
                    <a:pt x="10" y="257"/>
                    <a:pt x="8" y="266"/>
                    <a:pt x="7" y="276"/>
                  </a:cubicBezTo>
                  <a:cubicBezTo>
                    <a:pt x="6" y="278"/>
                    <a:pt x="6" y="280"/>
                    <a:pt x="5" y="283"/>
                  </a:cubicBezTo>
                  <a:cubicBezTo>
                    <a:pt x="5" y="286"/>
                    <a:pt x="5" y="286"/>
                    <a:pt x="5" y="286"/>
                  </a:cubicBezTo>
                  <a:cubicBezTo>
                    <a:pt x="5" y="288"/>
                    <a:pt x="5" y="288"/>
                    <a:pt x="5" y="288"/>
                  </a:cubicBezTo>
                  <a:cubicBezTo>
                    <a:pt x="5" y="289"/>
                    <a:pt x="4" y="287"/>
                    <a:pt x="4" y="290"/>
                  </a:cubicBezTo>
                  <a:cubicBezTo>
                    <a:pt x="4" y="290"/>
                    <a:pt x="4" y="290"/>
                    <a:pt x="4" y="290"/>
                  </a:cubicBezTo>
                  <a:cubicBezTo>
                    <a:pt x="4" y="291"/>
                    <a:pt x="4" y="291"/>
                    <a:pt x="4" y="291"/>
                  </a:cubicBezTo>
                  <a:cubicBezTo>
                    <a:pt x="4" y="295"/>
                    <a:pt x="3" y="299"/>
                    <a:pt x="3" y="304"/>
                  </a:cubicBezTo>
                  <a:cubicBezTo>
                    <a:pt x="2" y="310"/>
                    <a:pt x="2" y="310"/>
                    <a:pt x="2" y="310"/>
                  </a:cubicBezTo>
                  <a:cubicBezTo>
                    <a:pt x="2" y="311"/>
                    <a:pt x="2" y="312"/>
                    <a:pt x="2" y="314"/>
                  </a:cubicBezTo>
                  <a:cubicBezTo>
                    <a:pt x="1" y="317"/>
                    <a:pt x="1" y="317"/>
                    <a:pt x="1" y="317"/>
                  </a:cubicBezTo>
                  <a:cubicBezTo>
                    <a:pt x="1" y="323"/>
                    <a:pt x="1" y="328"/>
                    <a:pt x="1" y="333"/>
                  </a:cubicBezTo>
                  <a:cubicBezTo>
                    <a:pt x="0" y="337"/>
                    <a:pt x="0" y="337"/>
                    <a:pt x="0" y="337"/>
                  </a:cubicBezTo>
                  <a:cubicBezTo>
                    <a:pt x="0" y="341"/>
                    <a:pt x="0" y="341"/>
                    <a:pt x="0" y="341"/>
                  </a:cubicBezTo>
                  <a:cubicBezTo>
                    <a:pt x="0" y="348"/>
                    <a:pt x="0" y="348"/>
                    <a:pt x="0" y="348"/>
                  </a:cubicBezTo>
                  <a:cubicBezTo>
                    <a:pt x="0" y="353"/>
                    <a:pt x="0" y="358"/>
                    <a:pt x="0" y="364"/>
                  </a:cubicBezTo>
                  <a:cubicBezTo>
                    <a:pt x="1" y="374"/>
                    <a:pt x="1" y="384"/>
                    <a:pt x="2" y="395"/>
                  </a:cubicBezTo>
                  <a:cubicBezTo>
                    <a:pt x="3" y="400"/>
                    <a:pt x="3" y="405"/>
                    <a:pt x="4" y="410"/>
                  </a:cubicBezTo>
                  <a:cubicBezTo>
                    <a:pt x="4" y="415"/>
                    <a:pt x="5" y="421"/>
                    <a:pt x="6" y="426"/>
                  </a:cubicBezTo>
                  <a:cubicBezTo>
                    <a:pt x="7" y="434"/>
                    <a:pt x="7" y="434"/>
                    <a:pt x="7" y="434"/>
                  </a:cubicBezTo>
                  <a:cubicBezTo>
                    <a:pt x="9" y="442"/>
                    <a:pt x="9" y="442"/>
                    <a:pt x="9" y="442"/>
                  </a:cubicBezTo>
                  <a:cubicBezTo>
                    <a:pt x="10" y="447"/>
                    <a:pt x="11" y="453"/>
                    <a:pt x="12" y="458"/>
                  </a:cubicBezTo>
                  <a:cubicBezTo>
                    <a:pt x="13" y="463"/>
                    <a:pt x="14" y="469"/>
                    <a:pt x="16" y="474"/>
                  </a:cubicBezTo>
                  <a:cubicBezTo>
                    <a:pt x="18" y="482"/>
                    <a:pt x="18" y="482"/>
                    <a:pt x="18" y="482"/>
                  </a:cubicBezTo>
                  <a:cubicBezTo>
                    <a:pt x="20" y="490"/>
                    <a:pt x="20" y="490"/>
                    <a:pt x="20" y="490"/>
                  </a:cubicBezTo>
                  <a:cubicBezTo>
                    <a:pt x="26" y="511"/>
                    <a:pt x="35" y="532"/>
                    <a:pt x="44" y="553"/>
                  </a:cubicBezTo>
                  <a:cubicBezTo>
                    <a:pt x="53" y="574"/>
                    <a:pt x="64" y="594"/>
                    <a:pt x="77" y="614"/>
                  </a:cubicBezTo>
                  <a:cubicBezTo>
                    <a:pt x="102" y="654"/>
                    <a:pt x="132" y="690"/>
                    <a:pt x="167" y="722"/>
                  </a:cubicBezTo>
                  <a:cubicBezTo>
                    <a:pt x="202" y="754"/>
                    <a:pt x="242" y="781"/>
                    <a:pt x="283" y="802"/>
                  </a:cubicBezTo>
                  <a:cubicBezTo>
                    <a:pt x="325" y="824"/>
                    <a:pt x="369" y="839"/>
                    <a:pt x="411" y="849"/>
                  </a:cubicBezTo>
                  <a:cubicBezTo>
                    <a:pt x="422" y="851"/>
                    <a:pt x="433" y="853"/>
                    <a:pt x="443" y="855"/>
                  </a:cubicBezTo>
                  <a:cubicBezTo>
                    <a:pt x="449" y="856"/>
                    <a:pt x="454" y="857"/>
                    <a:pt x="459" y="858"/>
                  </a:cubicBezTo>
                  <a:cubicBezTo>
                    <a:pt x="462" y="858"/>
                    <a:pt x="464" y="858"/>
                    <a:pt x="467" y="859"/>
                  </a:cubicBezTo>
                  <a:cubicBezTo>
                    <a:pt x="471" y="859"/>
                    <a:pt x="471" y="859"/>
                    <a:pt x="471" y="859"/>
                  </a:cubicBezTo>
                  <a:cubicBezTo>
                    <a:pt x="473" y="859"/>
                    <a:pt x="473" y="859"/>
                    <a:pt x="473" y="859"/>
                  </a:cubicBezTo>
                  <a:cubicBezTo>
                    <a:pt x="474" y="860"/>
                    <a:pt x="474" y="860"/>
                    <a:pt x="474" y="860"/>
                  </a:cubicBezTo>
                  <a:cubicBezTo>
                    <a:pt x="474" y="860"/>
                    <a:pt x="474" y="860"/>
                    <a:pt x="474" y="860"/>
                  </a:cubicBezTo>
                  <a:cubicBezTo>
                    <a:pt x="477" y="860"/>
                    <a:pt x="469" y="860"/>
                    <a:pt x="480" y="860"/>
                  </a:cubicBezTo>
                  <a:cubicBezTo>
                    <a:pt x="488" y="861"/>
                    <a:pt x="495" y="861"/>
                    <a:pt x="503" y="862"/>
                  </a:cubicBezTo>
                  <a:cubicBezTo>
                    <a:pt x="504" y="863"/>
                    <a:pt x="506" y="863"/>
                    <a:pt x="508" y="863"/>
                  </a:cubicBezTo>
                  <a:cubicBezTo>
                    <a:pt x="509" y="863"/>
                    <a:pt x="509" y="863"/>
                    <a:pt x="509" y="863"/>
                  </a:cubicBezTo>
                  <a:cubicBezTo>
                    <a:pt x="510" y="863"/>
                    <a:pt x="510" y="863"/>
                    <a:pt x="510" y="863"/>
                  </a:cubicBezTo>
                  <a:cubicBezTo>
                    <a:pt x="511" y="863"/>
                    <a:pt x="511" y="863"/>
                    <a:pt x="511" y="863"/>
                  </a:cubicBezTo>
                  <a:cubicBezTo>
                    <a:pt x="515" y="863"/>
                    <a:pt x="515" y="863"/>
                    <a:pt x="515" y="863"/>
                  </a:cubicBezTo>
                  <a:cubicBezTo>
                    <a:pt x="521" y="863"/>
                    <a:pt x="527" y="863"/>
                    <a:pt x="532" y="863"/>
                  </a:cubicBezTo>
                  <a:cubicBezTo>
                    <a:pt x="538" y="863"/>
                    <a:pt x="543" y="863"/>
                    <a:pt x="549" y="863"/>
                  </a:cubicBezTo>
                  <a:cubicBezTo>
                    <a:pt x="552" y="863"/>
                    <a:pt x="554" y="863"/>
                    <a:pt x="557" y="863"/>
                  </a:cubicBezTo>
                  <a:cubicBezTo>
                    <a:pt x="559" y="863"/>
                    <a:pt x="562" y="863"/>
                    <a:pt x="564" y="863"/>
                  </a:cubicBezTo>
                  <a:cubicBezTo>
                    <a:pt x="574" y="862"/>
                    <a:pt x="583" y="861"/>
                    <a:pt x="592" y="861"/>
                  </a:cubicBezTo>
                  <a:cubicBezTo>
                    <a:pt x="594" y="861"/>
                    <a:pt x="596" y="860"/>
                    <a:pt x="599" y="860"/>
                  </a:cubicBezTo>
                  <a:cubicBezTo>
                    <a:pt x="601" y="860"/>
                    <a:pt x="603" y="860"/>
                    <a:pt x="605" y="859"/>
                  </a:cubicBezTo>
                  <a:cubicBezTo>
                    <a:pt x="610" y="859"/>
                    <a:pt x="614" y="858"/>
                    <a:pt x="618" y="858"/>
                  </a:cubicBezTo>
                  <a:cubicBezTo>
                    <a:pt x="627" y="856"/>
                    <a:pt x="635" y="856"/>
                    <a:pt x="643" y="854"/>
                  </a:cubicBezTo>
                  <a:cubicBezTo>
                    <a:pt x="651" y="852"/>
                    <a:pt x="659" y="851"/>
                    <a:pt x="666" y="849"/>
                  </a:cubicBezTo>
                  <a:cubicBezTo>
                    <a:pt x="670" y="848"/>
                    <a:pt x="674" y="847"/>
                    <a:pt x="677" y="847"/>
                  </a:cubicBezTo>
                  <a:cubicBezTo>
                    <a:pt x="681" y="846"/>
                    <a:pt x="684" y="845"/>
                    <a:pt x="688" y="844"/>
                  </a:cubicBezTo>
                  <a:cubicBezTo>
                    <a:pt x="695" y="842"/>
                    <a:pt x="701" y="840"/>
                    <a:pt x="708" y="838"/>
                  </a:cubicBezTo>
                  <a:cubicBezTo>
                    <a:pt x="714" y="836"/>
                    <a:pt x="720" y="835"/>
                    <a:pt x="725" y="833"/>
                  </a:cubicBezTo>
                  <a:cubicBezTo>
                    <a:pt x="737" y="829"/>
                    <a:pt x="747" y="825"/>
                    <a:pt x="755" y="822"/>
                  </a:cubicBezTo>
                  <a:cubicBezTo>
                    <a:pt x="764" y="818"/>
                    <a:pt x="771" y="815"/>
                    <a:pt x="777" y="812"/>
                  </a:cubicBezTo>
                  <a:cubicBezTo>
                    <a:pt x="789" y="807"/>
                    <a:pt x="795" y="804"/>
                    <a:pt x="795" y="804"/>
                  </a:cubicBezTo>
                  <a:cubicBezTo>
                    <a:pt x="597" y="485"/>
                    <a:pt x="597" y="485"/>
                    <a:pt x="597" y="485"/>
                  </a:cubicBezTo>
                  <a:cubicBezTo>
                    <a:pt x="597" y="485"/>
                    <a:pt x="595" y="487"/>
                    <a:pt x="591" y="491"/>
                  </a:cubicBezTo>
                  <a:cubicBezTo>
                    <a:pt x="589" y="492"/>
                    <a:pt x="587" y="495"/>
                    <a:pt x="584" y="497"/>
                  </a:cubicBezTo>
                  <a:cubicBezTo>
                    <a:pt x="582" y="500"/>
                    <a:pt x="578" y="503"/>
                    <a:pt x="575" y="506"/>
                  </a:cubicBezTo>
                  <a:cubicBezTo>
                    <a:pt x="573" y="508"/>
                    <a:pt x="571" y="509"/>
                    <a:pt x="569" y="511"/>
                  </a:cubicBezTo>
                  <a:cubicBezTo>
                    <a:pt x="567" y="512"/>
                    <a:pt x="564" y="514"/>
                    <a:pt x="562" y="516"/>
                  </a:cubicBezTo>
                  <a:cubicBezTo>
                    <a:pt x="561" y="517"/>
                    <a:pt x="559" y="518"/>
                    <a:pt x="558" y="519"/>
                  </a:cubicBezTo>
                  <a:cubicBezTo>
                    <a:pt x="557" y="520"/>
                    <a:pt x="556" y="520"/>
                    <a:pt x="554" y="521"/>
                  </a:cubicBezTo>
                  <a:cubicBezTo>
                    <a:pt x="551" y="523"/>
                    <a:pt x="549" y="525"/>
                    <a:pt x="546" y="527"/>
                  </a:cubicBezTo>
                  <a:cubicBezTo>
                    <a:pt x="543" y="529"/>
                    <a:pt x="539" y="530"/>
                    <a:pt x="536" y="532"/>
                  </a:cubicBezTo>
                  <a:cubicBezTo>
                    <a:pt x="535" y="533"/>
                    <a:pt x="533" y="534"/>
                    <a:pt x="531" y="535"/>
                  </a:cubicBezTo>
                  <a:cubicBezTo>
                    <a:pt x="529" y="536"/>
                    <a:pt x="529" y="536"/>
                    <a:pt x="529" y="536"/>
                  </a:cubicBezTo>
                  <a:cubicBezTo>
                    <a:pt x="526" y="538"/>
                    <a:pt x="526" y="538"/>
                    <a:pt x="526" y="538"/>
                  </a:cubicBezTo>
                  <a:cubicBezTo>
                    <a:pt x="522" y="539"/>
                    <a:pt x="518" y="541"/>
                    <a:pt x="514" y="543"/>
                  </a:cubicBezTo>
                  <a:cubicBezTo>
                    <a:pt x="513" y="543"/>
                    <a:pt x="511" y="544"/>
                    <a:pt x="509" y="545"/>
                  </a:cubicBezTo>
                  <a:cubicBezTo>
                    <a:pt x="508" y="546"/>
                    <a:pt x="507" y="546"/>
                    <a:pt x="505" y="547"/>
                  </a:cubicBezTo>
                  <a:cubicBezTo>
                    <a:pt x="504" y="548"/>
                    <a:pt x="502" y="549"/>
                    <a:pt x="501" y="549"/>
                  </a:cubicBezTo>
                  <a:cubicBezTo>
                    <a:pt x="499" y="550"/>
                    <a:pt x="499" y="550"/>
                    <a:pt x="499" y="550"/>
                  </a:cubicBezTo>
                  <a:cubicBezTo>
                    <a:pt x="499" y="550"/>
                    <a:pt x="499" y="550"/>
                    <a:pt x="499" y="550"/>
                  </a:cubicBezTo>
                  <a:cubicBezTo>
                    <a:pt x="498" y="550"/>
                    <a:pt x="498" y="550"/>
                    <a:pt x="498" y="550"/>
                  </a:cubicBezTo>
                  <a:cubicBezTo>
                    <a:pt x="497" y="551"/>
                    <a:pt x="497" y="551"/>
                    <a:pt x="497" y="551"/>
                  </a:cubicBezTo>
                  <a:cubicBezTo>
                    <a:pt x="495" y="551"/>
                    <a:pt x="493" y="551"/>
                    <a:pt x="492" y="552"/>
                  </a:cubicBezTo>
                  <a:cubicBezTo>
                    <a:pt x="484" y="553"/>
                    <a:pt x="477" y="554"/>
                    <a:pt x="469" y="556"/>
                  </a:cubicBezTo>
                  <a:cubicBezTo>
                    <a:pt x="480" y="556"/>
                    <a:pt x="472" y="556"/>
                    <a:pt x="474" y="556"/>
                  </a:cubicBezTo>
                  <a:cubicBezTo>
                    <a:pt x="474" y="556"/>
                    <a:pt x="474" y="556"/>
                    <a:pt x="474" y="556"/>
                  </a:cubicBezTo>
                  <a:cubicBezTo>
                    <a:pt x="474" y="556"/>
                    <a:pt x="474" y="556"/>
                    <a:pt x="474" y="556"/>
                  </a:cubicBezTo>
                  <a:cubicBezTo>
                    <a:pt x="473" y="556"/>
                    <a:pt x="473" y="556"/>
                    <a:pt x="473" y="556"/>
                  </a:cubicBezTo>
                  <a:cubicBezTo>
                    <a:pt x="471" y="557"/>
                    <a:pt x="471" y="557"/>
                    <a:pt x="471" y="557"/>
                  </a:cubicBezTo>
                  <a:cubicBezTo>
                    <a:pt x="467" y="557"/>
                    <a:pt x="467" y="557"/>
                    <a:pt x="467" y="557"/>
                  </a:cubicBezTo>
                  <a:cubicBezTo>
                    <a:pt x="465" y="558"/>
                    <a:pt x="462" y="559"/>
                    <a:pt x="459" y="559"/>
                  </a:cubicBezTo>
                  <a:cubicBezTo>
                    <a:pt x="454" y="560"/>
                    <a:pt x="449" y="561"/>
                    <a:pt x="443" y="561"/>
                  </a:cubicBezTo>
                  <a:cubicBezTo>
                    <a:pt x="422" y="564"/>
                    <a:pt x="398" y="564"/>
                    <a:pt x="373" y="561"/>
                  </a:cubicBezTo>
                  <a:cubicBezTo>
                    <a:pt x="349" y="557"/>
                    <a:pt x="323" y="550"/>
                    <a:pt x="297" y="539"/>
                  </a:cubicBezTo>
                  <a:cubicBezTo>
                    <a:pt x="271" y="528"/>
                    <a:pt x="246" y="513"/>
                    <a:pt x="223" y="494"/>
                  </a:cubicBezTo>
                  <a:cubicBezTo>
                    <a:pt x="212" y="484"/>
                    <a:pt x="201" y="474"/>
                    <a:pt x="190" y="463"/>
                  </a:cubicBezTo>
                  <a:cubicBezTo>
                    <a:pt x="180" y="452"/>
                    <a:pt x="170" y="440"/>
                    <a:pt x="162" y="427"/>
                  </a:cubicBezTo>
                  <a:cubicBezTo>
                    <a:pt x="159" y="422"/>
                    <a:pt x="159" y="422"/>
                    <a:pt x="159" y="422"/>
                  </a:cubicBezTo>
                  <a:cubicBezTo>
                    <a:pt x="155" y="417"/>
                    <a:pt x="155" y="417"/>
                    <a:pt x="155" y="417"/>
                  </a:cubicBezTo>
                  <a:cubicBezTo>
                    <a:pt x="153" y="414"/>
                    <a:pt x="151" y="411"/>
                    <a:pt x="149" y="408"/>
                  </a:cubicBezTo>
                  <a:cubicBezTo>
                    <a:pt x="147" y="404"/>
                    <a:pt x="145" y="401"/>
                    <a:pt x="144" y="397"/>
                  </a:cubicBezTo>
                  <a:cubicBezTo>
                    <a:pt x="141" y="392"/>
                    <a:pt x="141" y="392"/>
                    <a:pt x="141" y="392"/>
                  </a:cubicBezTo>
                  <a:cubicBezTo>
                    <a:pt x="138" y="387"/>
                    <a:pt x="138" y="387"/>
                    <a:pt x="138" y="387"/>
                  </a:cubicBezTo>
                  <a:cubicBezTo>
                    <a:pt x="136" y="384"/>
                    <a:pt x="135" y="380"/>
                    <a:pt x="133" y="377"/>
                  </a:cubicBezTo>
                  <a:cubicBezTo>
                    <a:pt x="132" y="373"/>
                    <a:pt x="130" y="370"/>
                    <a:pt x="128" y="366"/>
                  </a:cubicBezTo>
                  <a:cubicBezTo>
                    <a:pt x="125" y="359"/>
                    <a:pt x="123" y="352"/>
                    <a:pt x="120" y="345"/>
                  </a:cubicBezTo>
                  <a:cubicBezTo>
                    <a:pt x="119" y="341"/>
                    <a:pt x="118" y="337"/>
                    <a:pt x="117" y="334"/>
                  </a:cubicBezTo>
                  <a:cubicBezTo>
                    <a:pt x="115" y="328"/>
                    <a:pt x="115" y="328"/>
                    <a:pt x="115" y="328"/>
                  </a:cubicBezTo>
                  <a:cubicBezTo>
                    <a:pt x="114" y="325"/>
                    <a:pt x="114" y="325"/>
                    <a:pt x="114" y="325"/>
                  </a:cubicBezTo>
                  <a:cubicBezTo>
                    <a:pt x="113" y="323"/>
                    <a:pt x="113" y="323"/>
                    <a:pt x="113" y="323"/>
                  </a:cubicBezTo>
                  <a:cubicBezTo>
                    <a:pt x="112" y="319"/>
                    <a:pt x="111" y="316"/>
                    <a:pt x="110" y="313"/>
                  </a:cubicBezTo>
                  <a:cubicBezTo>
                    <a:pt x="110" y="310"/>
                    <a:pt x="110" y="310"/>
                    <a:pt x="110" y="310"/>
                  </a:cubicBezTo>
                  <a:cubicBezTo>
                    <a:pt x="110" y="309"/>
                    <a:pt x="109" y="308"/>
                    <a:pt x="109" y="307"/>
                  </a:cubicBezTo>
                  <a:cubicBezTo>
                    <a:pt x="108" y="301"/>
                    <a:pt x="108" y="301"/>
                    <a:pt x="108" y="301"/>
                  </a:cubicBezTo>
                  <a:cubicBezTo>
                    <a:pt x="107" y="297"/>
                    <a:pt x="106" y="292"/>
                    <a:pt x="106" y="288"/>
                  </a:cubicBezTo>
                  <a:cubicBezTo>
                    <a:pt x="106" y="287"/>
                    <a:pt x="106" y="287"/>
                    <a:pt x="106" y="287"/>
                  </a:cubicBezTo>
                  <a:cubicBezTo>
                    <a:pt x="105" y="287"/>
                    <a:pt x="105" y="287"/>
                    <a:pt x="105" y="287"/>
                  </a:cubicBezTo>
                  <a:cubicBezTo>
                    <a:pt x="105" y="289"/>
                    <a:pt x="105" y="288"/>
                    <a:pt x="105" y="288"/>
                  </a:cubicBezTo>
                  <a:cubicBezTo>
                    <a:pt x="105" y="287"/>
                    <a:pt x="105" y="287"/>
                    <a:pt x="105" y="287"/>
                  </a:cubicBezTo>
                  <a:cubicBezTo>
                    <a:pt x="105" y="284"/>
                    <a:pt x="105" y="284"/>
                    <a:pt x="105" y="284"/>
                  </a:cubicBezTo>
                  <a:cubicBezTo>
                    <a:pt x="104" y="278"/>
                    <a:pt x="104" y="278"/>
                    <a:pt x="104" y="278"/>
                  </a:cubicBezTo>
                  <a:cubicBezTo>
                    <a:pt x="103" y="271"/>
                    <a:pt x="102" y="263"/>
                    <a:pt x="101" y="256"/>
                  </a:cubicBezTo>
                  <a:cubicBezTo>
                    <a:pt x="99" y="227"/>
                    <a:pt x="100" y="198"/>
                    <a:pt x="104" y="172"/>
                  </a:cubicBezTo>
                  <a:cubicBezTo>
                    <a:pt x="107" y="146"/>
                    <a:pt x="114" y="122"/>
                    <a:pt x="121" y="100"/>
                  </a:cubicBezTo>
                  <a:cubicBezTo>
                    <a:pt x="128" y="79"/>
                    <a:pt x="136" y="61"/>
                    <a:pt x="143" y="47"/>
                  </a:cubicBezTo>
                  <a:cubicBezTo>
                    <a:pt x="145" y="43"/>
                    <a:pt x="147" y="40"/>
                    <a:pt x="149" y="37"/>
                  </a:cubicBezTo>
                  <a:cubicBezTo>
                    <a:pt x="151" y="33"/>
                    <a:pt x="152" y="31"/>
                    <a:pt x="154" y="28"/>
                  </a:cubicBezTo>
                  <a:cubicBezTo>
                    <a:pt x="157" y="22"/>
                    <a:pt x="160" y="18"/>
                    <a:pt x="162" y="14"/>
                  </a:cubicBezTo>
                  <a:cubicBezTo>
                    <a:pt x="167" y="6"/>
                    <a:pt x="170" y="2"/>
                    <a:pt x="170" y="2"/>
                  </a:cubicBezTo>
                  <a:lnTo>
                    <a:pt x="167" y="0"/>
                  </a:lnTo>
                  <a:close/>
                </a:path>
              </a:pathLst>
            </a:custGeom>
            <a:solidFill>
              <a:schemeClr val="accent4"/>
            </a:solidFill>
            <a:ln>
              <a:noFill/>
            </a:ln>
          </p:spPr>
          <p:txBody>
            <a:bodyPr/>
            <a:lstStyle/>
            <a:p>
              <a:pPr defTabSz="685800">
                <a:defRPr/>
              </a:pPr>
              <a:endParaRPr lang="zh-CN" altLang="en-US" sz="1600" kern="0">
                <a:solidFill>
                  <a:srgbClr val="5C5C5C"/>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12" name="组合 11"/>
            <p:cNvGrpSpPr/>
            <p:nvPr/>
          </p:nvGrpSpPr>
          <p:grpSpPr>
            <a:xfrm>
              <a:off x="2803572" y="3645997"/>
              <a:ext cx="310604" cy="209411"/>
              <a:chOff x="2681093" y="4567497"/>
              <a:chExt cx="414138" cy="279215"/>
            </a:xfrm>
          </p:grpSpPr>
          <p:sp>
            <p:nvSpPr>
              <p:cNvPr id="13" name="Freeform 19@|5FFC:16777215|FBC:16777215|LFC:16777215|LBC:16777215"/>
              <p:cNvSpPr>
                <a:spLocks noEditPoints="1"/>
              </p:cNvSpPr>
              <p:nvPr/>
            </p:nvSpPr>
            <p:spPr bwMode="auto">
              <a:xfrm>
                <a:off x="2681093" y="4567497"/>
                <a:ext cx="414138" cy="279215"/>
              </a:xfrm>
              <a:custGeom>
                <a:avLst/>
                <a:gdLst>
                  <a:gd name="T0" fmla="*/ 130 w 142"/>
                  <a:gd name="T1" fmla="*/ 15 h 96"/>
                  <a:gd name="T2" fmla="*/ 102 w 142"/>
                  <a:gd name="T3" fmla="*/ 15 h 96"/>
                  <a:gd name="T4" fmla="*/ 102 w 142"/>
                  <a:gd name="T5" fmla="*/ 14 h 96"/>
                  <a:gd name="T6" fmla="*/ 96 w 142"/>
                  <a:gd name="T7" fmla="*/ 5 h 96"/>
                  <a:gd name="T8" fmla="*/ 87 w 142"/>
                  <a:gd name="T9" fmla="*/ 0 h 96"/>
                  <a:gd name="T10" fmla="*/ 55 w 142"/>
                  <a:gd name="T11" fmla="*/ 0 h 96"/>
                  <a:gd name="T12" fmla="*/ 46 w 142"/>
                  <a:gd name="T13" fmla="*/ 5 h 96"/>
                  <a:gd name="T14" fmla="*/ 40 w 142"/>
                  <a:gd name="T15" fmla="*/ 14 h 96"/>
                  <a:gd name="T16" fmla="*/ 40 w 142"/>
                  <a:gd name="T17" fmla="*/ 15 h 96"/>
                  <a:gd name="T18" fmla="*/ 12 w 142"/>
                  <a:gd name="T19" fmla="*/ 15 h 96"/>
                  <a:gd name="T20" fmla="*/ 0 w 142"/>
                  <a:gd name="T21" fmla="*/ 26 h 96"/>
                  <a:gd name="T22" fmla="*/ 0 w 142"/>
                  <a:gd name="T23" fmla="*/ 84 h 96"/>
                  <a:gd name="T24" fmla="*/ 12 w 142"/>
                  <a:gd name="T25" fmla="*/ 96 h 96"/>
                  <a:gd name="T26" fmla="*/ 130 w 142"/>
                  <a:gd name="T27" fmla="*/ 96 h 96"/>
                  <a:gd name="T28" fmla="*/ 142 w 142"/>
                  <a:gd name="T29" fmla="*/ 84 h 96"/>
                  <a:gd name="T30" fmla="*/ 142 w 142"/>
                  <a:gd name="T31" fmla="*/ 26 h 96"/>
                  <a:gd name="T32" fmla="*/ 130 w 142"/>
                  <a:gd name="T33" fmla="*/ 15 h 96"/>
                  <a:gd name="T34" fmla="*/ 30 w 142"/>
                  <a:gd name="T35" fmla="*/ 31 h 96"/>
                  <a:gd name="T36" fmla="*/ 8 w 142"/>
                  <a:gd name="T37" fmla="*/ 31 h 96"/>
                  <a:gd name="T38" fmla="*/ 8 w 142"/>
                  <a:gd name="T39" fmla="*/ 22 h 96"/>
                  <a:gd name="T40" fmla="*/ 30 w 142"/>
                  <a:gd name="T41" fmla="*/ 22 h 96"/>
                  <a:gd name="T42" fmla="*/ 30 w 142"/>
                  <a:gd name="T43" fmla="*/ 31 h 96"/>
                  <a:gd name="T44" fmla="*/ 71 w 142"/>
                  <a:gd name="T45" fmla="*/ 90 h 96"/>
                  <a:gd name="T46" fmla="*/ 36 w 142"/>
                  <a:gd name="T47" fmla="*/ 55 h 96"/>
                  <a:gd name="T48" fmla="*/ 71 w 142"/>
                  <a:gd name="T49" fmla="*/ 20 h 96"/>
                  <a:gd name="T50" fmla="*/ 106 w 142"/>
                  <a:gd name="T51" fmla="*/ 55 h 96"/>
                  <a:gd name="T52" fmla="*/ 71 w 142"/>
                  <a:gd name="T53" fmla="*/ 90 h 96"/>
                  <a:gd name="T54" fmla="*/ 136 w 142"/>
                  <a:gd name="T55" fmla="*/ 30 h 96"/>
                  <a:gd name="T56" fmla="*/ 132 w 142"/>
                  <a:gd name="T57" fmla="*/ 30 h 96"/>
                  <a:gd name="T58" fmla="*/ 132 w 142"/>
                  <a:gd name="T59" fmla="*/ 34 h 96"/>
                  <a:gd name="T60" fmla="*/ 126 w 142"/>
                  <a:gd name="T61" fmla="*/ 34 h 96"/>
                  <a:gd name="T62" fmla="*/ 126 w 142"/>
                  <a:gd name="T63" fmla="*/ 30 h 96"/>
                  <a:gd name="T64" fmla="*/ 121 w 142"/>
                  <a:gd name="T65" fmla="*/ 30 h 96"/>
                  <a:gd name="T66" fmla="*/ 121 w 142"/>
                  <a:gd name="T67" fmla="*/ 24 h 96"/>
                  <a:gd name="T68" fmla="*/ 126 w 142"/>
                  <a:gd name="T69" fmla="*/ 24 h 96"/>
                  <a:gd name="T70" fmla="*/ 126 w 142"/>
                  <a:gd name="T71" fmla="*/ 19 h 96"/>
                  <a:gd name="T72" fmla="*/ 132 w 142"/>
                  <a:gd name="T73" fmla="*/ 19 h 96"/>
                  <a:gd name="T74" fmla="*/ 132 w 142"/>
                  <a:gd name="T75" fmla="*/ 24 h 96"/>
                  <a:gd name="T76" fmla="*/ 136 w 142"/>
                  <a:gd name="T77" fmla="*/ 24 h 96"/>
                  <a:gd name="T78" fmla="*/ 136 w 142"/>
                  <a:gd name="T79" fmla="*/ 30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42" h="96">
                    <a:moveTo>
                      <a:pt x="130" y="15"/>
                    </a:moveTo>
                    <a:cubicBezTo>
                      <a:pt x="102" y="15"/>
                      <a:pt x="102" y="15"/>
                      <a:pt x="102" y="15"/>
                    </a:cubicBezTo>
                    <a:cubicBezTo>
                      <a:pt x="102" y="14"/>
                      <a:pt x="102" y="14"/>
                      <a:pt x="102" y="14"/>
                    </a:cubicBezTo>
                    <a:cubicBezTo>
                      <a:pt x="96" y="5"/>
                      <a:pt x="96" y="5"/>
                      <a:pt x="96" y="5"/>
                    </a:cubicBezTo>
                    <a:cubicBezTo>
                      <a:pt x="95" y="2"/>
                      <a:pt x="90" y="0"/>
                      <a:pt x="87" y="0"/>
                    </a:cubicBezTo>
                    <a:cubicBezTo>
                      <a:pt x="55" y="0"/>
                      <a:pt x="55" y="0"/>
                      <a:pt x="55" y="0"/>
                    </a:cubicBezTo>
                    <a:cubicBezTo>
                      <a:pt x="52" y="0"/>
                      <a:pt x="48" y="2"/>
                      <a:pt x="46" y="5"/>
                    </a:cubicBezTo>
                    <a:cubicBezTo>
                      <a:pt x="40" y="14"/>
                      <a:pt x="40" y="14"/>
                      <a:pt x="40" y="14"/>
                    </a:cubicBezTo>
                    <a:cubicBezTo>
                      <a:pt x="40" y="14"/>
                      <a:pt x="40" y="14"/>
                      <a:pt x="40" y="15"/>
                    </a:cubicBezTo>
                    <a:cubicBezTo>
                      <a:pt x="12" y="15"/>
                      <a:pt x="12" y="15"/>
                      <a:pt x="12" y="15"/>
                    </a:cubicBezTo>
                    <a:cubicBezTo>
                      <a:pt x="5" y="15"/>
                      <a:pt x="0" y="20"/>
                      <a:pt x="0" y="26"/>
                    </a:cubicBezTo>
                    <a:cubicBezTo>
                      <a:pt x="0" y="84"/>
                      <a:pt x="0" y="84"/>
                      <a:pt x="0" y="84"/>
                    </a:cubicBezTo>
                    <a:cubicBezTo>
                      <a:pt x="0" y="91"/>
                      <a:pt x="5" y="96"/>
                      <a:pt x="12" y="96"/>
                    </a:cubicBezTo>
                    <a:cubicBezTo>
                      <a:pt x="130" y="96"/>
                      <a:pt x="130" y="96"/>
                      <a:pt x="130" y="96"/>
                    </a:cubicBezTo>
                    <a:cubicBezTo>
                      <a:pt x="137" y="96"/>
                      <a:pt x="142" y="91"/>
                      <a:pt x="142" y="84"/>
                    </a:cubicBezTo>
                    <a:cubicBezTo>
                      <a:pt x="142" y="26"/>
                      <a:pt x="142" y="26"/>
                      <a:pt x="142" y="26"/>
                    </a:cubicBezTo>
                    <a:cubicBezTo>
                      <a:pt x="142" y="20"/>
                      <a:pt x="137" y="15"/>
                      <a:pt x="130" y="15"/>
                    </a:cubicBezTo>
                    <a:close/>
                    <a:moveTo>
                      <a:pt x="30" y="31"/>
                    </a:moveTo>
                    <a:cubicBezTo>
                      <a:pt x="8" y="31"/>
                      <a:pt x="8" y="31"/>
                      <a:pt x="8" y="31"/>
                    </a:cubicBezTo>
                    <a:cubicBezTo>
                      <a:pt x="8" y="22"/>
                      <a:pt x="8" y="22"/>
                      <a:pt x="8" y="22"/>
                    </a:cubicBezTo>
                    <a:cubicBezTo>
                      <a:pt x="30" y="22"/>
                      <a:pt x="30" y="22"/>
                      <a:pt x="30" y="22"/>
                    </a:cubicBezTo>
                    <a:lnTo>
                      <a:pt x="30" y="31"/>
                    </a:lnTo>
                    <a:close/>
                    <a:moveTo>
                      <a:pt x="71" y="90"/>
                    </a:moveTo>
                    <a:cubicBezTo>
                      <a:pt x="52" y="90"/>
                      <a:pt x="36" y="74"/>
                      <a:pt x="36" y="55"/>
                    </a:cubicBezTo>
                    <a:cubicBezTo>
                      <a:pt x="36" y="35"/>
                      <a:pt x="52" y="20"/>
                      <a:pt x="71" y="20"/>
                    </a:cubicBezTo>
                    <a:cubicBezTo>
                      <a:pt x="90" y="20"/>
                      <a:pt x="106" y="35"/>
                      <a:pt x="106" y="55"/>
                    </a:cubicBezTo>
                    <a:cubicBezTo>
                      <a:pt x="106" y="74"/>
                      <a:pt x="90" y="90"/>
                      <a:pt x="71" y="90"/>
                    </a:cubicBezTo>
                    <a:close/>
                    <a:moveTo>
                      <a:pt x="136" y="30"/>
                    </a:moveTo>
                    <a:cubicBezTo>
                      <a:pt x="132" y="30"/>
                      <a:pt x="132" y="30"/>
                      <a:pt x="132" y="30"/>
                    </a:cubicBezTo>
                    <a:cubicBezTo>
                      <a:pt x="132" y="34"/>
                      <a:pt x="132" y="34"/>
                      <a:pt x="132" y="34"/>
                    </a:cubicBezTo>
                    <a:cubicBezTo>
                      <a:pt x="126" y="34"/>
                      <a:pt x="126" y="34"/>
                      <a:pt x="126" y="34"/>
                    </a:cubicBezTo>
                    <a:cubicBezTo>
                      <a:pt x="126" y="30"/>
                      <a:pt x="126" y="30"/>
                      <a:pt x="126" y="30"/>
                    </a:cubicBezTo>
                    <a:cubicBezTo>
                      <a:pt x="121" y="30"/>
                      <a:pt x="121" y="30"/>
                      <a:pt x="121" y="30"/>
                    </a:cubicBezTo>
                    <a:cubicBezTo>
                      <a:pt x="121" y="24"/>
                      <a:pt x="121" y="24"/>
                      <a:pt x="121" y="24"/>
                    </a:cubicBezTo>
                    <a:cubicBezTo>
                      <a:pt x="126" y="24"/>
                      <a:pt x="126" y="24"/>
                      <a:pt x="126" y="24"/>
                    </a:cubicBezTo>
                    <a:cubicBezTo>
                      <a:pt x="126" y="19"/>
                      <a:pt x="126" y="19"/>
                      <a:pt x="126" y="19"/>
                    </a:cubicBezTo>
                    <a:cubicBezTo>
                      <a:pt x="132" y="19"/>
                      <a:pt x="132" y="19"/>
                      <a:pt x="132" y="19"/>
                    </a:cubicBezTo>
                    <a:cubicBezTo>
                      <a:pt x="132" y="24"/>
                      <a:pt x="132" y="24"/>
                      <a:pt x="132" y="24"/>
                    </a:cubicBezTo>
                    <a:cubicBezTo>
                      <a:pt x="136" y="24"/>
                      <a:pt x="136" y="24"/>
                      <a:pt x="136" y="24"/>
                    </a:cubicBezTo>
                    <a:lnTo>
                      <a:pt x="136" y="30"/>
                    </a:lnTo>
                    <a:close/>
                  </a:path>
                </a:pathLst>
              </a:custGeom>
              <a:solidFill>
                <a:srgbClr val="FFFFFF"/>
              </a:solidFill>
              <a:ln>
                <a:noFill/>
              </a:ln>
            </p:spPr>
            <p:txBody>
              <a:bodyPr vert="horz" wrap="square" lIns="91440" tIns="45720" rIns="91440" bIns="45720" numCol="1" anchor="t" anchorCtr="0" compatLnSpc="1"/>
              <a:lstStyle/>
              <a:p>
                <a:pPr defTabSz="685800">
                  <a:defRPr/>
                </a:pPr>
                <a:endParaRPr lang="zh-CN" altLang="en-US" sz="1350" kern="0">
                  <a:solidFill>
                    <a:srgbClr val="5C5C5C"/>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 name="Freeform 20@|5FFC:16777215|FBC:16777215|LFC:16777215|LBC:16777215"/>
              <p:cNvSpPr>
                <a:spLocks noEditPoints="1"/>
              </p:cNvSpPr>
              <p:nvPr/>
            </p:nvSpPr>
            <p:spPr bwMode="auto">
              <a:xfrm>
                <a:off x="2806647" y="4642454"/>
                <a:ext cx="166780" cy="166780"/>
              </a:xfrm>
              <a:custGeom>
                <a:avLst/>
                <a:gdLst>
                  <a:gd name="T0" fmla="*/ 28 w 57"/>
                  <a:gd name="T1" fmla="*/ 57 h 57"/>
                  <a:gd name="T2" fmla="*/ 0 w 57"/>
                  <a:gd name="T3" fmla="*/ 29 h 57"/>
                  <a:gd name="T4" fmla="*/ 28 w 57"/>
                  <a:gd name="T5" fmla="*/ 0 h 57"/>
                  <a:gd name="T6" fmla="*/ 57 w 57"/>
                  <a:gd name="T7" fmla="*/ 29 h 57"/>
                  <a:gd name="T8" fmla="*/ 28 w 57"/>
                  <a:gd name="T9" fmla="*/ 57 h 57"/>
                  <a:gd name="T10" fmla="*/ 28 w 57"/>
                  <a:gd name="T11" fmla="*/ 9 h 57"/>
                  <a:gd name="T12" fmla="*/ 9 w 57"/>
                  <a:gd name="T13" fmla="*/ 29 h 57"/>
                  <a:gd name="T14" fmla="*/ 28 w 57"/>
                  <a:gd name="T15" fmla="*/ 48 h 57"/>
                  <a:gd name="T16" fmla="*/ 48 w 57"/>
                  <a:gd name="T17" fmla="*/ 29 h 57"/>
                  <a:gd name="T18" fmla="*/ 28 w 57"/>
                  <a:gd name="T19" fmla="*/ 9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7" h="57">
                    <a:moveTo>
                      <a:pt x="28" y="57"/>
                    </a:moveTo>
                    <a:cubicBezTo>
                      <a:pt x="12" y="57"/>
                      <a:pt x="0" y="44"/>
                      <a:pt x="0" y="29"/>
                    </a:cubicBezTo>
                    <a:cubicBezTo>
                      <a:pt x="0" y="13"/>
                      <a:pt x="12" y="0"/>
                      <a:pt x="28" y="0"/>
                    </a:cubicBezTo>
                    <a:cubicBezTo>
                      <a:pt x="44" y="0"/>
                      <a:pt x="57" y="13"/>
                      <a:pt x="57" y="29"/>
                    </a:cubicBezTo>
                    <a:cubicBezTo>
                      <a:pt x="57" y="44"/>
                      <a:pt x="44" y="57"/>
                      <a:pt x="28" y="57"/>
                    </a:cubicBezTo>
                    <a:close/>
                    <a:moveTo>
                      <a:pt x="28" y="9"/>
                    </a:moveTo>
                    <a:cubicBezTo>
                      <a:pt x="17" y="9"/>
                      <a:pt x="9" y="18"/>
                      <a:pt x="9" y="29"/>
                    </a:cubicBezTo>
                    <a:cubicBezTo>
                      <a:pt x="9" y="39"/>
                      <a:pt x="17" y="48"/>
                      <a:pt x="28" y="48"/>
                    </a:cubicBezTo>
                    <a:cubicBezTo>
                      <a:pt x="39" y="48"/>
                      <a:pt x="48" y="39"/>
                      <a:pt x="48" y="29"/>
                    </a:cubicBezTo>
                    <a:cubicBezTo>
                      <a:pt x="48" y="18"/>
                      <a:pt x="39" y="9"/>
                      <a:pt x="28" y="9"/>
                    </a:cubicBezTo>
                    <a:close/>
                  </a:path>
                </a:pathLst>
              </a:custGeom>
              <a:solidFill>
                <a:srgbClr val="FFFFFF"/>
              </a:solidFill>
              <a:ln>
                <a:noFill/>
              </a:ln>
            </p:spPr>
            <p:txBody>
              <a:bodyPr vert="horz" wrap="square" lIns="91440" tIns="45720" rIns="91440" bIns="45720" numCol="1" anchor="t" anchorCtr="0" compatLnSpc="1"/>
              <a:lstStyle/>
              <a:p>
                <a:pPr defTabSz="685800">
                  <a:defRPr/>
                </a:pPr>
                <a:endParaRPr lang="zh-CN" altLang="en-US" sz="1350" kern="0">
                  <a:solidFill>
                    <a:srgbClr val="5C5C5C"/>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sp>
        <p:nvSpPr>
          <p:cNvPr id="25" name="TextBox 13"/>
          <p:cNvSpPr txBox="1"/>
          <p:nvPr/>
        </p:nvSpPr>
        <p:spPr>
          <a:xfrm>
            <a:off x="7866052" y="2266531"/>
            <a:ext cx="1952995" cy="246221"/>
          </a:xfrm>
          <a:prstGeom prst="rect">
            <a:avLst/>
          </a:prstGeom>
          <a:noFill/>
        </p:spPr>
        <p:txBody>
          <a:bodyPr wrap="square" lIns="0" tIns="0" rIns="0" bIns="0" rtlCol="0" anchor="t" anchorCtr="0">
            <a:spAutoFit/>
          </a:bodyPr>
          <a:lstStyle/>
          <a:p>
            <a:pPr defTabSz="1216660">
              <a:spcBef>
                <a:spcPct val="20000"/>
              </a:spcBef>
              <a:defRPr/>
            </a:pPr>
            <a:r>
              <a:rPr lang="zh-CN" altLang="en-US" sz="1600" b="1">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sz="1600" b="1"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6" name="TextBox 13"/>
          <p:cNvSpPr txBox="1"/>
          <p:nvPr/>
        </p:nvSpPr>
        <p:spPr>
          <a:xfrm>
            <a:off x="7866053" y="2552438"/>
            <a:ext cx="2333999" cy="184666"/>
          </a:xfrm>
          <a:prstGeom prst="rect">
            <a:avLst/>
          </a:prstGeom>
          <a:noFill/>
        </p:spPr>
        <p:txBody>
          <a:bodyPr wrap="square" lIns="0" tIns="0" rIns="0" bIns="0" rtlCol="0" anchor="t" anchorCtr="0">
            <a:spAutoFit/>
          </a:bodyPr>
          <a:lstStyle/>
          <a:p>
            <a:pPr defTabSz="1216660">
              <a:spcBef>
                <a:spcPct val="20000"/>
              </a:spcBef>
              <a:defRPr/>
            </a:pPr>
            <a:r>
              <a:rPr lang="zh-CN" altLang="en-US" sz="120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单击此处可编辑内容</a:t>
            </a:r>
            <a:endParaRPr lang="en-US" altLang="zh-CN" sz="120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7" name="TextBox 13"/>
          <p:cNvSpPr txBox="1"/>
          <p:nvPr/>
        </p:nvSpPr>
        <p:spPr>
          <a:xfrm>
            <a:off x="7866052" y="3053257"/>
            <a:ext cx="1952995" cy="246221"/>
          </a:xfrm>
          <a:prstGeom prst="rect">
            <a:avLst/>
          </a:prstGeom>
          <a:noFill/>
        </p:spPr>
        <p:txBody>
          <a:bodyPr wrap="square" lIns="0" tIns="0" rIns="0" bIns="0" rtlCol="0" anchor="t" anchorCtr="0">
            <a:spAutoFit/>
          </a:bodyPr>
          <a:lstStyle/>
          <a:p>
            <a:pPr defTabSz="1216660">
              <a:spcBef>
                <a:spcPct val="20000"/>
              </a:spcBef>
              <a:defRPr/>
            </a:pPr>
            <a:r>
              <a:rPr lang="zh-CN" altLang="en-US" sz="1600" b="1">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sz="1600" b="1"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8" name="TextBox 13"/>
          <p:cNvSpPr txBox="1"/>
          <p:nvPr/>
        </p:nvSpPr>
        <p:spPr>
          <a:xfrm>
            <a:off x="7866053" y="3351114"/>
            <a:ext cx="2333999" cy="184666"/>
          </a:xfrm>
          <a:prstGeom prst="rect">
            <a:avLst/>
          </a:prstGeom>
          <a:noFill/>
        </p:spPr>
        <p:txBody>
          <a:bodyPr wrap="square" lIns="0" tIns="0" rIns="0" bIns="0" rtlCol="0" anchor="t" anchorCtr="0">
            <a:spAutoFit/>
          </a:bodyPr>
          <a:lstStyle/>
          <a:p>
            <a:pPr defTabSz="1216660">
              <a:spcBef>
                <a:spcPct val="20000"/>
              </a:spcBef>
              <a:defRPr/>
            </a:pPr>
            <a:r>
              <a:rPr lang="zh-CN" altLang="en-US" sz="120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单击此处可编辑内容</a:t>
            </a:r>
            <a:endParaRPr lang="en-US" altLang="zh-CN" sz="120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9" name="TextBox 13"/>
          <p:cNvSpPr txBox="1"/>
          <p:nvPr/>
        </p:nvSpPr>
        <p:spPr>
          <a:xfrm>
            <a:off x="7866052" y="3893418"/>
            <a:ext cx="1952995" cy="246221"/>
          </a:xfrm>
          <a:prstGeom prst="rect">
            <a:avLst/>
          </a:prstGeom>
          <a:noFill/>
        </p:spPr>
        <p:txBody>
          <a:bodyPr wrap="square" lIns="0" tIns="0" rIns="0" bIns="0" rtlCol="0" anchor="t" anchorCtr="0">
            <a:spAutoFit/>
          </a:bodyPr>
          <a:lstStyle/>
          <a:p>
            <a:pPr defTabSz="1216660">
              <a:spcBef>
                <a:spcPct val="20000"/>
              </a:spcBef>
              <a:defRPr/>
            </a:pPr>
            <a:r>
              <a:rPr lang="zh-CN" altLang="en-US" sz="1600" b="1">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sz="1600" b="1"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0" name="TextBox 13"/>
          <p:cNvSpPr txBox="1"/>
          <p:nvPr/>
        </p:nvSpPr>
        <p:spPr>
          <a:xfrm>
            <a:off x="7866053" y="4179324"/>
            <a:ext cx="2333999" cy="184666"/>
          </a:xfrm>
          <a:prstGeom prst="rect">
            <a:avLst/>
          </a:prstGeom>
          <a:noFill/>
        </p:spPr>
        <p:txBody>
          <a:bodyPr wrap="square" lIns="0" tIns="0" rIns="0" bIns="0" rtlCol="0" anchor="t" anchorCtr="0">
            <a:spAutoFit/>
          </a:bodyPr>
          <a:lstStyle/>
          <a:p>
            <a:pPr defTabSz="1216660">
              <a:spcBef>
                <a:spcPct val="20000"/>
              </a:spcBef>
              <a:defRPr/>
            </a:pPr>
            <a:r>
              <a:rPr lang="zh-CN" altLang="en-US" sz="120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单击此处可编辑内容</a:t>
            </a:r>
            <a:endParaRPr lang="en-US" altLang="zh-CN" sz="120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1" name="TextBox 13"/>
          <p:cNvSpPr txBox="1"/>
          <p:nvPr/>
        </p:nvSpPr>
        <p:spPr>
          <a:xfrm>
            <a:off x="7866052" y="4748251"/>
            <a:ext cx="1952995" cy="246221"/>
          </a:xfrm>
          <a:prstGeom prst="rect">
            <a:avLst/>
          </a:prstGeom>
          <a:noFill/>
        </p:spPr>
        <p:txBody>
          <a:bodyPr wrap="square" lIns="0" tIns="0" rIns="0" bIns="0" rtlCol="0" anchor="t" anchorCtr="0">
            <a:spAutoFit/>
          </a:bodyPr>
          <a:lstStyle/>
          <a:p>
            <a:pPr defTabSz="1216660">
              <a:spcBef>
                <a:spcPct val="20000"/>
              </a:spcBef>
              <a:defRPr/>
            </a:pPr>
            <a:r>
              <a:rPr lang="zh-CN" altLang="en-US" sz="1600" b="1">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sz="1600" b="1"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2" name="TextBox 13"/>
          <p:cNvSpPr txBox="1"/>
          <p:nvPr/>
        </p:nvSpPr>
        <p:spPr>
          <a:xfrm>
            <a:off x="7866053" y="5034158"/>
            <a:ext cx="2333999" cy="184666"/>
          </a:xfrm>
          <a:prstGeom prst="rect">
            <a:avLst/>
          </a:prstGeom>
          <a:noFill/>
        </p:spPr>
        <p:txBody>
          <a:bodyPr wrap="square" lIns="0" tIns="0" rIns="0" bIns="0" rtlCol="0" anchor="t" anchorCtr="0">
            <a:spAutoFit/>
          </a:bodyPr>
          <a:lstStyle/>
          <a:p>
            <a:pPr defTabSz="1216660">
              <a:spcBef>
                <a:spcPct val="20000"/>
              </a:spcBef>
              <a:defRPr/>
            </a:pPr>
            <a:r>
              <a:rPr lang="zh-CN" altLang="en-US" sz="120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单击此处可编辑内容</a:t>
            </a:r>
            <a:endParaRPr lang="en-US" altLang="zh-CN" sz="120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3" name="TextBox 13"/>
          <p:cNvSpPr txBox="1"/>
          <p:nvPr/>
        </p:nvSpPr>
        <p:spPr>
          <a:xfrm>
            <a:off x="7108433" y="2139711"/>
            <a:ext cx="766784" cy="677108"/>
          </a:xfrm>
          <a:prstGeom prst="rect">
            <a:avLst/>
          </a:prstGeom>
          <a:noFill/>
        </p:spPr>
        <p:txBody>
          <a:bodyPr wrap="square" lIns="0" tIns="0" rIns="0" bIns="0" rtlCol="0" anchor="t" anchorCtr="0">
            <a:spAutoFit/>
          </a:bodyPr>
          <a:lstStyle/>
          <a:p>
            <a:pPr defTabSz="1216660">
              <a:spcBef>
                <a:spcPct val="20000"/>
              </a:spcBef>
              <a:defRPr/>
            </a:pPr>
            <a:r>
              <a:rPr lang="en-US" altLang="zh-CN" sz="4400" b="1">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01</a:t>
            </a:r>
            <a:endParaRPr lang="en-US" sz="4400" b="1"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4" name="TextBox 13"/>
          <p:cNvSpPr txBox="1"/>
          <p:nvPr/>
        </p:nvSpPr>
        <p:spPr>
          <a:xfrm>
            <a:off x="7108433" y="2896015"/>
            <a:ext cx="766784" cy="677108"/>
          </a:xfrm>
          <a:prstGeom prst="rect">
            <a:avLst/>
          </a:prstGeom>
          <a:noFill/>
        </p:spPr>
        <p:txBody>
          <a:bodyPr wrap="square" lIns="0" tIns="0" rIns="0" bIns="0" rtlCol="0" anchor="t" anchorCtr="0">
            <a:spAutoFit/>
          </a:bodyPr>
          <a:lstStyle/>
          <a:p>
            <a:pPr defTabSz="1216660">
              <a:spcBef>
                <a:spcPct val="20000"/>
              </a:spcBef>
              <a:defRPr/>
            </a:pPr>
            <a:r>
              <a:rPr lang="en-US" altLang="zh-CN" sz="4400" b="1">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02</a:t>
            </a:r>
            <a:endParaRPr lang="en-US" sz="4400" b="1"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5" name="TextBox 13"/>
          <p:cNvSpPr txBox="1"/>
          <p:nvPr/>
        </p:nvSpPr>
        <p:spPr>
          <a:xfrm>
            <a:off x="7108433" y="3768293"/>
            <a:ext cx="766784" cy="677108"/>
          </a:xfrm>
          <a:prstGeom prst="rect">
            <a:avLst/>
          </a:prstGeom>
          <a:noFill/>
        </p:spPr>
        <p:txBody>
          <a:bodyPr wrap="square" lIns="0" tIns="0" rIns="0" bIns="0" rtlCol="0" anchor="t" anchorCtr="0">
            <a:spAutoFit/>
          </a:bodyPr>
          <a:lstStyle/>
          <a:p>
            <a:pPr defTabSz="1216660">
              <a:spcBef>
                <a:spcPct val="20000"/>
              </a:spcBef>
              <a:defRPr/>
            </a:pPr>
            <a:r>
              <a:rPr lang="en-US" altLang="zh-CN" sz="4400" b="1">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03</a:t>
            </a:r>
            <a:endParaRPr lang="en-US" sz="4400" b="1"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6" name="TextBox 13"/>
          <p:cNvSpPr txBox="1"/>
          <p:nvPr/>
        </p:nvSpPr>
        <p:spPr>
          <a:xfrm>
            <a:off x="7108433" y="4597733"/>
            <a:ext cx="766784" cy="677108"/>
          </a:xfrm>
          <a:prstGeom prst="rect">
            <a:avLst/>
          </a:prstGeom>
          <a:noFill/>
        </p:spPr>
        <p:txBody>
          <a:bodyPr wrap="square" lIns="0" tIns="0" rIns="0" bIns="0" rtlCol="0" anchor="t" anchorCtr="0">
            <a:spAutoFit/>
          </a:bodyPr>
          <a:lstStyle/>
          <a:p>
            <a:pPr defTabSz="1216660">
              <a:spcBef>
                <a:spcPct val="20000"/>
              </a:spcBef>
              <a:defRPr/>
            </a:pPr>
            <a:r>
              <a:rPr lang="en-US" altLang="zh-CN" sz="4400" b="1">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04</a:t>
            </a:r>
            <a:endParaRPr lang="en-US" sz="4400" b="1"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250" advClick="0" advTm="5000">
        <p14:switch dir="r"/>
      </p:transition>
    </mc:Choice>
    <mc:Fallback>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fade">
                                      <p:cBhvr>
                                        <p:cTn id="7" dur="500"/>
                                        <p:tgtEl>
                                          <p:spTgt spid="37"/>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ipe(left)">
                                      <p:cBhvr>
                                        <p:cTn id="11" dur="500"/>
                                        <p:tgtEl>
                                          <p:spTgt spid="2"/>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33"/>
                                        </p:tgtEl>
                                        <p:attrNameLst>
                                          <p:attrName>style.visibility</p:attrName>
                                        </p:attrNameLst>
                                      </p:cBhvr>
                                      <p:to>
                                        <p:strVal val="visible"/>
                                      </p:to>
                                    </p:set>
                                    <p:animEffect transition="in" filter="wipe(left)">
                                      <p:cBhvr>
                                        <p:cTn id="15" dur="500"/>
                                        <p:tgtEl>
                                          <p:spTgt spid="33"/>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25"/>
                                        </p:tgtEl>
                                        <p:attrNameLst>
                                          <p:attrName>style.visibility</p:attrName>
                                        </p:attrNameLst>
                                      </p:cBhvr>
                                      <p:to>
                                        <p:strVal val="visible"/>
                                      </p:to>
                                    </p:set>
                                    <p:animEffect transition="in" filter="wipe(left)">
                                      <p:cBhvr>
                                        <p:cTn id="19" dur="500"/>
                                        <p:tgtEl>
                                          <p:spTgt spid="25"/>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26"/>
                                        </p:tgtEl>
                                        <p:attrNameLst>
                                          <p:attrName>style.visibility</p:attrName>
                                        </p:attrNameLst>
                                      </p:cBhvr>
                                      <p:to>
                                        <p:strVal val="visible"/>
                                      </p:to>
                                    </p:set>
                                    <p:animEffect transition="in" filter="wipe(left)">
                                      <p:cBhvr>
                                        <p:cTn id="23" dur="500"/>
                                        <p:tgtEl>
                                          <p:spTgt spid="26"/>
                                        </p:tgtEl>
                                      </p:cBhvr>
                                    </p:animEffect>
                                  </p:childTnLst>
                                </p:cTn>
                              </p:par>
                            </p:childTnLst>
                          </p:cTn>
                        </p:par>
                        <p:par>
                          <p:cTn id="24" fill="hold">
                            <p:stCondLst>
                              <p:cond delay="2500"/>
                            </p:stCondLst>
                            <p:childTnLst>
                              <p:par>
                                <p:cTn id="25" presetID="10" presetClass="entr" presetSubtype="0" fill="hold" nodeType="afterEffect">
                                  <p:stCondLst>
                                    <p:cond delay="0"/>
                                  </p:stCondLst>
                                  <p:childTnLst>
                                    <p:set>
                                      <p:cBhvr>
                                        <p:cTn id="26" dur="1" fill="hold">
                                          <p:stCondLst>
                                            <p:cond delay="0"/>
                                          </p:stCondLst>
                                        </p:cTn>
                                        <p:tgtEl>
                                          <p:spTgt spid="38"/>
                                        </p:tgtEl>
                                        <p:attrNameLst>
                                          <p:attrName>style.visibility</p:attrName>
                                        </p:attrNameLst>
                                      </p:cBhvr>
                                      <p:to>
                                        <p:strVal val="visible"/>
                                      </p:to>
                                    </p:set>
                                    <p:animEffect transition="in" filter="fade">
                                      <p:cBhvr>
                                        <p:cTn id="27" dur="500"/>
                                        <p:tgtEl>
                                          <p:spTgt spid="38"/>
                                        </p:tgtEl>
                                      </p:cBhvr>
                                    </p:animEffect>
                                  </p:childTnLst>
                                </p:cTn>
                              </p:par>
                            </p:childTnLst>
                          </p:cTn>
                        </p:par>
                        <p:par>
                          <p:cTn id="28" fill="hold">
                            <p:stCondLst>
                              <p:cond delay="3000"/>
                            </p:stCondLst>
                            <p:childTnLst>
                              <p:par>
                                <p:cTn id="29" presetID="22" presetClass="entr" presetSubtype="8" fill="hold" grpId="0" nodeType="afterEffect">
                                  <p:stCondLst>
                                    <p:cond delay="0"/>
                                  </p:stCondLst>
                                  <p:childTnLst>
                                    <p:set>
                                      <p:cBhvr>
                                        <p:cTn id="30" dur="1" fill="hold">
                                          <p:stCondLst>
                                            <p:cond delay="0"/>
                                          </p:stCondLst>
                                        </p:cTn>
                                        <p:tgtEl>
                                          <p:spTgt spid="3"/>
                                        </p:tgtEl>
                                        <p:attrNameLst>
                                          <p:attrName>style.visibility</p:attrName>
                                        </p:attrNameLst>
                                      </p:cBhvr>
                                      <p:to>
                                        <p:strVal val="visible"/>
                                      </p:to>
                                    </p:set>
                                    <p:animEffect transition="in" filter="wipe(left)">
                                      <p:cBhvr>
                                        <p:cTn id="31" dur="500"/>
                                        <p:tgtEl>
                                          <p:spTgt spid="3"/>
                                        </p:tgtEl>
                                      </p:cBhvr>
                                    </p:animEffect>
                                  </p:childTnLst>
                                </p:cTn>
                              </p:par>
                            </p:childTnLst>
                          </p:cTn>
                        </p:par>
                        <p:par>
                          <p:cTn id="32" fill="hold">
                            <p:stCondLst>
                              <p:cond delay="3500"/>
                            </p:stCondLst>
                            <p:childTnLst>
                              <p:par>
                                <p:cTn id="33" presetID="22" presetClass="entr" presetSubtype="8" fill="hold" grpId="0" nodeType="afterEffect">
                                  <p:stCondLst>
                                    <p:cond delay="0"/>
                                  </p:stCondLst>
                                  <p:childTnLst>
                                    <p:set>
                                      <p:cBhvr>
                                        <p:cTn id="34" dur="1" fill="hold">
                                          <p:stCondLst>
                                            <p:cond delay="0"/>
                                          </p:stCondLst>
                                        </p:cTn>
                                        <p:tgtEl>
                                          <p:spTgt spid="34"/>
                                        </p:tgtEl>
                                        <p:attrNameLst>
                                          <p:attrName>style.visibility</p:attrName>
                                        </p:attrNameLst>
                                      </p:cBhvr>
                                      <p:to>
                                        <p:strVal val="visible"/>
                                      </p:to>
                                    </p:set>
                                    <p:animEffect transition="in" filter="wipe(left)">
                                      <p:cBhvr>
                                        <p:cTn id="35" dur="500"/>
                                        <p:tgtEl>
                                          <p:spTgt spid="34"/>
                                        </p:tgtEl>
                                      </p:cBhvr>
                                    </p:animEffect>
                                  </p:childTnLst>
                                </p:cTn>
                              </p:par>
                            </p:childTnLst>
                          </p:cTn>
                        </p:par>
                        <p:par>
                          <p:cTn id="36" fill="hold">
                            <p:stCondLst>
                              <p:cond delay="4000"/>
                            </p:stCondLst>
                            <p:childTnLst>
                              <p:par>
                                <p:cTn id="37" presetID="22" presetClass="entr" presetSubtype="8" fill="hold" grpId="0" nodeType="afterEffect">
                                  <p:stCondLst>
                                    <p:cond delay="0"/>
                                  </p:stCondLst>
                                  <p:childTnLst>
                                    <p:set>
                                      <p:cBhvr>
                                        <p:cTn id="38" dur="1" fill="hold">
                                          <p:stCondLst>
                                            <p:cond delay="0"/>
                                          </p:stCondLst>
                                        </p:cTn>
                                        <p:tgtEl>
                                          <p:spTgt spid="27"/>
                                        </p:tgtEl>
                                        <p:attrNameLst>
                                          <p:attrName>style.visibility</p:attrName>
                                        </p:attrNameLst>
                                      </p:cBhvr>
                                      <p:to>
                                        <p:strVal val="visible"/>
                                      </p:to>
                                    </p:set>
                                    <p:animEffect transition="in" filter="wipe(left)">
                                      <p:cBhvr>
                                        <p:cTn id="39" dur="500"/>
                                        <p:tgtEl>
                                          <p:spTgt spid="27"/>
                                        </p:tgtEl>
                                      </p:cBhvr>
                                    </p:animEffect>
                                  </p:childTnLst>
                                </p:cTn>
                              </p:par>
                            </p:childTnLst>
                          </p:cTn>
                        </p:par>
                        <p:par>
                          <p:cTn id="40" fill="hold">
                            <p:stCondLst>
                              <p:cond delay="4500"/>
                            </p:stCondLst>
                            <p:childTnLst>
                              <p:par>
                                <p:cTn id="41" presetID="22" presetClass="entr" presetSubtype="8" fill="hold" grpId="0" nodeType="afterEffect">
                                  <p:stCondLst>
                                    <p:cond delay="0"/>
                                  </p:stCondLst>
                                  <p:childTnLst>
                                    <p:set>
                                      <p:cBhvr>
                                        <p:cTn id="42" dur="1" fill="hold">
                                          <p:stCondLst>
                                            <p:cond delay="0"/>
                                          </p:stCondLst>
                                        </p:cTn>
                                        <p:tgtEl>
                                          <p:spTgt spid="28"/>
                                        </p:tgtEl>
                                        <p:attrNameLst>
                                          <p:attrName>style.visibility</p:attrName>
                                        </p:attrNameLst>
                                      </p:cBhvr>
                                      <p:to>
                                        <p:strVal val="visible"/>
                                      </p:to>
                                    </p:set>
                                    <p:animEffect transition="in" filter="wipe(left)">
                                      <p:cBhvr>
                                        <p:cTn id="43" dur="500"/>
                                        <p:tgtEl>
                                          <p:spTgt spid="28"/>
                                        </p:tgtEl>
                                      </p:cBhvr>
                                    </p:animEffect>
                                  </p:childTnLst>
                                </p:cTn>
                              </p:par>
                            </p:childTnLst>
                          </p:cTn>
                        </p:par>
                        <p:par>
                          <p:cTn id="44" fill="hold">
                            <p:stCondLst>
                              <p:cond delay="5000"/>
                            </p:stCondLst>
                            <p:childTnLst>
                              <p:par>
                                <p:cTn id="45" presetID="10" presetClass="entr" presetSubtype="0" fill="hold" nodeType="afterEffect">
                                  <p:stCondLst>
                                    <p:cond delay="0"/>
                                  </p:stCondLst>
                                  <p:childTnLst>
                                    <p:set>
                                      <p:cBhvr>
                                        <p:cTn id="46" dur="1" fill="hold">
                                          <p:stCondLst>
                                            <p:cond delay="0"/>
                                          </p:stCondLst>
                                        </p:cTn>
                                        <p:tgtEl>
                                          <p:spTgt spid="40"/>
                                        </p:tgtEl>
                                        <p:attrNameLst>
                                          <p:attrName>style.visibility</p:attrName>
                                        </p:attrNameLst>
                                      </p:cBhvr>
                                      <p:to>
                                        <p:strVal val="visible"/>
                                      </p:to>
                                    </p:set>
                                    <p:animEffect transition="in" filter="fade">
                                      <p:cBhvr>
                                        <p:cTn id="47" dur="500"/>
                                        <p:tgtEl>
                                          <p:spTgt spid="40"/>
                                        </p:tgtEl>
                                      </p:cBhvr>
                                    </p:animEffect>
                                  </p:childTnLst>
                                </p:cTn>
                              </p:par>
                            </p:childTnLst>
                          </p:cTn>
                        </p:par>
                        <p:par>
                          <p:cTn id="48" fill="hold">
                            <p:stCondLst>
                              <p:cond delay="5500"/>
                            </p:stCondLst>
                            <p:childTnLst>
                              <p:par>
                                <p:cTn id="49" presetID="22" presetClass="entr" presetSubtype="8" fill="hold" grpId="0" nodeType="afterEffect">
                                  <p:stCondLst>
                                    <p:cond delay="0"/>
                                  </p:stCondLst>
                                  <p:childTnLst>
                                    <p:set>
                                      <p:cBhvr>
                                        <p:cTn id="50" dur="1" fill="hold">
                                          <p:stCondLst>
                                            <p:cond delay="0"/>
                                          </p:stCondLst>
                                        </p:cTn>
                                        <p:tgtEl>
                                          <p:spTgt spid="4"/>
                                        </p:tgtEl>
                                        <p:attrNameLst>
                                          <p:attrName>style.visibility</p:attrName>
                                        </p:attrNameLst>
                                      </p:cBhvr>
                                      <p:to>
                                        <p:strVal val="visible"/>
                                      </p:to>
                                    </p:set>
                                    <p:animEffect transition="in" filter="wipe(left)">
                                      <p:cBhvr>
                                        <p:cTn id="51" dur="500"/>
                                        <p:tgtEl>
                                          <p:spTgt spid="4"/>
                                        </p:tgtEl>
                                      </p:cBhvr>
                                    </p:animEffect>
                                  </p:childTnLst>
                                </p:cTn>
                              </p:par>
                            </p:childTnLst>
                          </p:cTn>
                        </p:par>
                        <p:par>
                          <p:cTn id="52" fill="hold">
                            <p:stCondLst>
                              <p:cond delay="6000"/>
                            </p:stCondLst>
                            <p:childTnLst>
                              <p:par>
                                <p:cTn id="53" presetID="22" presetClass="entr" presetSubtype="8" fill="hold" grpId="0" nodeType="afterEffect">
                                  <p:stCondLst>
                                    <p:cond delay="0"/>
                                  </p:stCondLst>
                                  <p:childTnLst>
                                    <p:set>
                                      <p:cBhvr>
                                        <p:cTn id="54" dur="1" fill="hold">
                                          <p:stCondLst>
                                            <p:cond delay="0"/>
                                          </p:stCondLst>
                                        </p:cTn>
                                        <p:tgtEl>
                                          <p:spTgt spid="35"/>
                                        </p:tgtEl>
                                        <p:attrNameLst>
                                          <p:attrName>style.visibility</p:attrName>
                                        </p:attrNameLst>
                                      </p:cBhvr>
                                      <p:to>
                                        <p:strVal val="visible"/>
                                      </p:to>
                                    </p:set>
                                    <p:animEffect transition="in" filter="wipe(left)">
                                      <p:cBhvr>
                                        <p:cTn id="55" dur="500"/>
                                        <p:tgtEl>
                                          <p:spTgt spid="35"/>
                                        </p:tgtEl>
                                      </p:cBhvr>
                                    </p:animEffect>
                                  </p:childTnLst>
                                </p:cTn>
                              </p:par>
                            </p:childTnLst>
                          </p:cTn>
                        </p:par>
                        <p:par>
                          <p:cTn id="56" fill="hold">
                            <p:stCondLst>
                              <p:cond delay="6500"/>
                            </p:stCondLst>
                            <p:childTnLst>
                              <p:par>
                                <p:cTn id="57" presetID="22" presetClass="entr" presetSubtype="8" fill="hold" grpId="0" nodeType="afterEffect">
                                  <p:stCondLst>
                                    <p:cond delay="0"/>
                                  </p:stCondLst>
                                  <p:childTnLst>
                                    <p:set>
                                      <p:cBhvr>
                                        <p:cTn id="58" dur="1" fill="hold">
                                          <p:stCondLst>
                                            <p:cond delay="0"/>
                                          </p:stCondLst>
                                        </p:cTn>
                                        <p:tgtEl>
                                          <p:spTgt spid="29"/>
                                        </p:tgtEl>
                                        <p:attrNameLst>
                                          <p:attrName>style.visibility</p:attrName>
                                        </p:attrNameLst>
                                      </p:cBhvr>
                                      <p:to>
                                        <p:strVal val="visible"/>
                                      </p:to>
                                    </p:set>
                                    <p:animEffect transition="in" filter="wipe(left)">
                                      <p:cBhvr>
                                        <p:cTn id="59" dur="500"/>
                                        <p:tgtEl>
                                          <p:spTgt spid="29"/>
                                        </p:tgtEl>
                                      </p:cBhvr>
                                    </p:animEffect>
                                  </p:childTnLst>
                                </p:cTn>
                              </p:par>
                            </p:childTnLst>
                          </p:cTn>
                        </p:par>
                        <p:par>
                          <p:cTn id="60" fill="hold">
                            <p:stCondLst>
                              <p:cond delay="7000"/>
                            </p:stCondLst>
                            <p:childTnLst>
                              <p:par>
                                <p:cTn id="61" presetID="22" presetClass="entr" presetSubtype="8" fill="hold" grpId="0" nodeType="afterEffect">
                                  <p:stCondLst>
                                    <p:cond delay="0"/>
                                  </p:stCondLst>
                                  <p:childTnLst>
                                    <p:set>
                                      <p:cBhvr>
                                        <p:cTn id="62" dur="1" fill="hold">
                                          <p:stCondLst>
                                            <p:cond delay="0"/>
                                          </p:stCondLst>
                                        </p:cTn>
                                        <p:tgtEl>
                                          <p:spTgt spid="30"/>
                                        </p:tgtEl>
                                        <p:attrNameLst>
                                          <p:attrName>style.visibility</p:attrName>
                                        </p:attrNameLst>
                                      </p:cBhvr>
                                      <p:to>
                                        <p:strVal val="visible"/>
                                      </p:to>
                                    </p:set>
                                    <p:animEffect transition="in" filter="wipe(left)">
                                      <p:cBhvr>
                                        <p:cTn id="63" dur="500"/>
                                        <p:tgtEl>
                                          <p:spTgt spid="30"/>
                                        </p:tgtEl>
                                      </p:cBhvr>
                                    </p:animEffect>
                                  </p:childTnLst>
                                </p:cTn>
                              </p:par>
                            </p:childTnLst>
                          </p:cTn>
                        </p:par>
                        <p:par>
                          <p:cTn id="64" fill="hold">
                            <p:stCondLst>
                              <p:cond delay="7500"/>
                            </p:stCondLst>
                            <p:childTnLst>
                              <p:par>
                                <p:cTn id="65" presetID="10" presetClass="entr" presetSubtype="0" fill="hold" nodeType="afterEffect">
                                  <p:stCondLst>
                                    <p:cond delay="0"/>
                                  </p:stCondLst>
                                  <p:childTnLst>
                                    <p:set>
                                      <p:cBhvr>
                                        <p:cTn id="66" dur="1" fill="hold">
                                          <p:stCondLst>
                                            <p:cond delay="0"/>
                                          </p:stCondLst>
                                        </p:cTn>
                                        <p:tgtEl>
                                          <p:spTgt spid="39"/>
                                        </p:tgtEl>
                                        <p:attrNameLst>
                                          <p:attrName>style.visibility</p:attrName>
                                        </p:attrNameLst>
                                      </p:cBhvr>
                                      <p:to>
                                        <p:strVal val="visible"/>
                                      </p:to>
                                    </p:set>
                                    <p:animEffect transition="in" filter="fade">
                                      <p:cBhvr>
                                        <p:cTn id="67" dur="500"/>
                                        <p:tgtEl>
                                          <p:spTgt spid="39"/>
                                        </p:tgtEl>
                                      </p:cBhvr>
                                    </p:animEffect>
                                  </p:childTnLst>
                                </p:cTn>
                              </p:par>
                            </p:childTnLst>
                          </p:cTn>
                        </p:par>
                        <p:par>
                          <p:cTn id="68" fill="hold">
                            <p:stCondLst>
                              <p:cond delay="8000"/>
                            </p:stCondLst>
                            <p:childTnLst>
                              <p:par>
                                <p:cTn id="69" presetID="22" presetClass="entr" presetSubtype="8" fill="hold" grpId="0" nodeType="afterEffect">
                                  <p:stCondLst>
                                    <p:cond delay="0"/>
                                  </p:stCondLst>
                                  <p:childTnLst>
                                    <p:set>
                                      <p:cBhvr>
                                        <p:cTn id="70" dur="1" fill="hold">
                                          <p:stCondLst>
                                            <p:cond delay="0"/>
                                          </p:stCondLst>
                                        </p:cTn>
                                        <p:tgtEl>
                                          <p:spTgt spid="5"/>
                                        </p:tgtEl>
                                        <p:attrNameLst>
                                          <p:attrName>style.visibility</p:attrName>
                                        </p:attrNameLst>
                                      </p:cBhvr>
                                      <p:to>
                                        <p:strVal val="visible"/>
                                      </p:to>
                                    </p:set>
                                    <p:animEffect transition="in" filter="wipe(left)">
                                      <p:cBhvr>
                                        <p:cTn id="71" dur="500"/>
                                        <p:tgtEl>
                                          <p:spTgt spid="5"/>
                                        </p:tgtEl>
                                      </p:cBhvr>
                                    </p:animEffect>
                                  </p:childTnLst>
                                </p:cTn>
                              </p:par>
                            </p:childTnLst>
                          </p:cTn>
                        </p:par>
                        <p:par>
                          <p:cTn id="72" fill="hold">
                            <p:stCondLst>
                              <p:cond delay="8500"/>
                            </p:stCondLst>
                            <p:childTnLst>
                              <p:par>
                                <p:cTn id="73" presetID="22" presetClass="entr" presetSubtype="8" fill="hold" grpId="0" nodeType="afterEffect">
                                  <p:stCondLst>
                                    <p:cond delay="0"/>
                                  </p:stCondLst>
                                  <p:childTnLst>
                                    <p:set>
                                      <p:cBhvr>
                                        <p:cTn id="74" dur="1" fill="hold">
                                          <p:stCondLst>
                                            <p:cond delay="0"/>
                                          </p:stCondLst>
                                        </p:cTn>
                                        <p:tgtEl>
                                          <p:spTgt spid="36"/>
                                        </p:tgtEl>
                                        <p:attrNameLst>
                                          <p:attrName>style.visibility</p:attrName>
                                        </p:attrNameLst>
                                      </p:cBhvr>
                                      <p:to>
                                        <p:strVal val="visible"/>
                                      </p:to>
                                    </p:set>
                                    <p:animEffect transition="in" filter="wipe(left)">
                                      <p:cBhvr>
                                        <p:cTn id="75" dur="500"/>
                                        <p:tgtEl>
                                          <p:spTgt spid="36"/>
                                        </p:tgtEl>
                                      </p:cBhvr>
                                    </p:animEffect>
                                  </p:childTnLst>
                                </p:cTn>
                              </p:par>
                            </p:childTnLst>
                          </p:cTn>
                        </p:par>
                        <p:par>
                          <p:cTn id="76" fill="hold">
                            <p:stCondLst>
                              <p:cond delay="9000"/>
                            </p:stCondLst>
                            <p:childTnLst>
                              <p:par>
                                <p:cTn id="77" presetID="22" presetClass="entr" presetSubtype="8" fill="hold" grpId="0" nodeType="afterEffect">
                                  <p:stCondLst>
                                    <p:cond delay="0"/>
                                  </p:stCondLst>
                                  <p:childTnLst>
                                    <p:set>
                                      <p:cBhvr>
                                        <p:cTn id="78" dur="1" fill="hold">
                                          <p:stCondLst>
                                            <p:cond delay="0"/>
                                          </p:stCondLst>
                                        </p:cTn>
                                        <p:tgtEl>
                                          <p:spTgt spid="31"/>
                                        </p:tgtEl>
                                        <p:attrNameLst>
                                          <p:attrName>style.visibility</p:attrName>
                                        </p:attrNameLst>
                                      </p:cBhvr>
                                      <p:to>
                                        <p:strVal val="visible"/>
                                      </p:to>
                                    </p:set>
                                    <p:animEffect transition="in" filter="wipe(left)">
                                      <p:cBhvr>
                                        <p:cTn id="79" dur="500"/>
                                        <p:tgtEl>
                                          <p:spTgt spid="31"/>
                                        </p:tgtEl>
                                      </p:cBhvr>
                                    </p:animEffect>
                                  </p:childTnLst>
                                </p:cTn>
                              </p:par>
                            </p:childTnLst>
                          </p:cTn>
                        </p:par>
                        <p:par>
                          <p:cTn id="80" fill="hold">
                            <p:stCondLst>
                              <p:cond delay="9500"/>
                            </p:stCondLst>
                            <p:childTnLst>
                              <p:par>
                                <p:cTn id="81" presetID="22" presetClass="entr" presetSubtype="8" fill="hold" grpId="0" nodeType="afterEffect">
                                  <p:stCondLst>
                                    <p:cond delay="0"/>
                                  </p:stCondLst>
                                  <p:childTnLst>
                                    <p:set>
                                      <p:cBhvr>
                                        <p:cTn id="82" dur="1" fill="hold">
                                          <p:stCondLst>
                                            <p:cond delay="0"/>
                                          </p:stCondLst>
                                        </p:cTn>
                                        <p:tgtEl>
                                          <p:spTgt spid="32"/>
                                        </p:tgtEl>
                                        <p:attrNameLst>
                                          <p:attrName>style.visibility</p:attrName>
                                        </p:attrNameLst>
                                      </p:cBhvr>
                                      <p:to>
                                        <p:strVal val="visible"/>
                                      </p:to>
                                    </p:set>
                                    <p:animEffect transition="in" filter="wipe(left)">
                                      <p:cBhvr>
                                        <p:cTn id="83"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25" grpId="0"/>
      <p:bldP spid="26" grpId="0"/>
      <p:bldP spid="27" grpId="0"/>
      <p:bldP spid="28" grpId="0"/>
      <p:bldP spid="29" grpId="0"/>
      <p:bldP spid="30" grpId="0"/>
      <p:bldP spid="31" grpId="0"/>
      <p:bldP spid="32" grpId="0"/>
      <p:bldP spid="33" grpId="0"/>
      <p:bldP spid="34" grpId="0"/>
      <p:bldP spid="35" grpId="0"/>
      <p:bldP spid="36"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67"/>
          <p:cNvGrpSpPr/>
          <p:nvPr/>
        </p:nvGrpSpPr>
        <p:grpSpPr>
          <a:xfrm>
            <a:off x="1875690" y="1995635"/>
            <a:ext cx="3909151" cy="4140488"/>
            <a:chOff x="950284" y="2059774"/>
            <a:chExt cx="3788406" cy="4012600"/>
          </a:xfrm>
        </p:grpSpPr>
        <p:sp>
          <p:nvSpPr>
            <p:cNvPr id="3" name="Freeform 5"/>
            <p:cNvSpPr/>
            <p:nvPr/>
          </p:nvSpPr>
          <p:spPr bwMode="auto">
            <a:xfrm>
              <a:off x="1863217" y="5309576"/>
              <a:ext cx="843589" cy="762798"/>
            </a:xfrm>
            <a:custGeom>
              <a:avLst/>
              <a:gdLst>
                <a:gd name="T0" fmla="*/ 1253 w 1253"/>
                <a:gd name="T1" fmla="*/ 1133 h 1133"/>
                <a:gd name="T2" fmla="*/ 0 w 1253"/>
                <a:gd name="T3" fmla="*/ 1133 h 1133"/>
                <a:gd name="T4" fmla="*/ 151 w 1253"/>
                <a:gd name="T5" fmla="*/ 0 h 1133"/>
                <a:gd name="T6" fmla="*/ 1102 w 1253"/>
                <a:gd name="T7" fmla="*/ 0 h 1133"/>
                <a:gd name="T8" fmla="*/ 1253 w 1253"/>
                <a:gd name="T9" fmla="*/ 1133 h 1133"/>
              </a:gdLst>
              <a:ahLst/>
              <a:cxnLst>
                <a:cxn ang="0">
                  <a:pos x="T0" y="T1"/>
                </a:cxn>
                <a:cxn ang="0">
                  <a:pos x="T2" y="T3"/>
                </a:cxn>
                <a:cxn ang="0">
                  <a:pos x="T4" y="T5"/>
                </a:cxn>
                <a:cxn ang="0">
                  <a:pos x="T6" y="T7"/>
                </a:cxn>
                <a:cxn ang="0">
                  <a:pos x="T8" y="T9"/>
                </a:cxn>
              </a:cxnLst>
              <a:rect l="0" t="0" r="r" b="b"/>
              <a:pathLst>
                <a:path w="1253" h="1133">
                  <a:moveTo>
                    <a:pt x="1253" y="1133"/>
                  </a:moveTo>
                  <a:lnTo>
                    <a:pt x="0" y="1133"/>
                  </a:lnTo>
                  <a:lnTo>
                    <a:pt x="151" y="0"/>
                  </a:lnTo>
                  <a:lnTo>
                    <a:pt x="1102" y="0"/>
                  </a:lnTo>
                  <a:lnTo>
                    <a:pt x="1253" y="1133"/>
                  </a:lnTo>
                  <a:close/>
                </a:path>
              </a:pathLst>
            </a:custGeom>
            <a:solidFill>
              <a:srgbClr val="666666"/>
            </a:solidFill>
            <a:ln>
              <a:noFill/>
            </a:ln>
            <a:extLst>
              <a:ext uri="{91240B29-F687-4F45-9708-019B960494DF}">
                <a14:hiddenLine xmlns:a14="http://schemas.microsoft.com/office/drawing/2010/main" w="9525">
                  <a:solidFill>
                    <a:srgbClr val="000000"/>
                  </a:solidFill>
                  <a:round/>
                </a14:hiddenLine>
              </a:ext>
            </a:extLst>
          </p:spPr>
          <p:txBody>
            <a:bodyPr vert="horz" wrap="square" lIns="91429" tIns="45716" rIns="91429" bIns="45716" numCol="1" anchor="t" anchorCtr="0" compatLnSpc="1"/>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 name="Freeform 6"/>
            <p:cNvSpPr/>
            <p:nvPr/>
          </p:nvSpPr>
          <p:spPr bwMode="auto">
            <a:xfrm>
              <a:off x="1894860" y="5309576"/>
              <a:ext cx="778283" cy="517733"/>
            </a:xfrm>
            <a:custGeom>
              <a:avLst/>
              <a:gdLst>
                <a:gd name="T0" fmla="*/ 1156 w 1156"/>
                <a:gd name="T1" fmla="*/ 769 h 769"/>
                <a:gd name="T2" fmla="*/ 1055 w 1156"/>
                <a:gd name="T3" fmla="*/ 0 h 769"/>
                <a:gd name="T4" fmla="*/ 104 w 1156"/>
                <a:gd name="T5" fmla="*/ 0 h 769"/>
                <a:gd name="T6" fmla="*/ 0 w 1156"/>
                <a:gd name="T7" fmla="*/ 769 h 769"/>
                <a:gd name="T8" fmla="*/ 1156 w 1156"/>
                <a:gd name="T9" fmla="*/ 769 h 769"/>
              </a:gdLst>
              <a:ahLst/>
              <a:cxnLst>
                <a:cxn ang="0">
                  <a:pos x="T0" y="T1"/>
                </a:cxn>
                <a:cxn ang="0">
                  <a:pos x="T2" y="T3"/>
                </a:cxn>
                <a:cxn ang="0">
                  <a:pos x="T4" y="T5"/>
                </a:cxn>
                <a:cxn ang="0">
                  <a:pos x="T6" y="T7"/>
                </a:cxn>
                <a:cxn ang="0">
                  <a:pos x="T8" y="T9"/>
                </a:cxn>
              </a:cxnLst>
              <a:rect l="0" t="0" r="r" b="b"/>
              <a:pathLst>
                <a:path w="1156" h="769">
                  <a:moveTo>
                    <a:pt x="1156" y="769"/>
                  </a:moveTo>
                  <a:lnTo>
                    <a:pt x="1055" y="0"/>
                  </a:lnTo>
                  <a:lnTo>
                    <a:pt x="104" y="0"/>
                  </a:lnTo>
                  <a:lnTo>
                    <a:pt x="0" y="769"/>
                  </a:lnTo>
                  <a:lnTo>
                    <a:pt x="1156" y="769"/>
                  </a:lnTo>
                  <a:close/>
                </a:path>
              </a:pathLst>
            </a:custGeom>
            <a:solidFill>
              <a:srgbClr val="4D4D4D"/>
            </a:solidFill>
            <a:ln>
              <a:noFill/>
            </a:ln>
            <a:extLst>
              <a:ext uri="{91240B29-F687-4F45-9708-019B960494DF}">
                <a14:hiddenLine xmlns:a14="http://schemas.microsoft.com/office/drawing/2010/main" w="9525">
                  <a:solidFill>
                    <a:srgbClr val="000000"/>
                  </a:solidFill>
                  <a:round/>
                </a14:hiddenLine>
              </a:ext>
            </a:extLst>
          </p:spPr>
          <p:txBody>
            <a:bodyPr vert="horz" wrap="square" lIns="91429" tIns="45716" rIns="91429" bIns="45716" numCol="1" anchor="t" anchorCtr="0" compatLnSpc="1"/>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 name="Freeform 7"/>
            <p:cNvSpPr/>
            <p:nvPr/>
          </p:nvSpPr>
          <p:spPr bwMode="auto">
            <a:xfrm>
              <a:off x="950284" y="3625092"/>
              <a:ext cx="2668783" cy="1956479"/>
            </a:xfrm>
            <a:custGeom>
              <a:avLst/>
              <a:gdLst>
                <a:gd name="T0" fmla="*/ 1676 w 1676"/>
                <a:gd name="T1" fmla="*/ 1196 h 1229"/>
                <a:gd name="T2" fmla="*/ 1643 w 1676"/>
                <a:gd name="T3" fmla="*/ 1229 h 1229"/>
                <a:gd name="T4" fmla="*/ 33 w 1676"/>
                <a:gd name="T5" fmla="*/ 1229 h 1229"/>
                <a:gd name="T6" fmla="*/ 0 w 1676"/>
                <a:gd name="T7" fmla="*/ 1196 h 1229"/>
                <a:gd name="T8" fmla="*/ 0 w 1676"/>
                <a:gd name="T9" fmla="*/ 32 h 1229"/>
                <a:gd name="T10" fmla="*/ 33 w 1676"/>
                <a:gd name="T11" fmla="*/ 0 h 1229"/>
                <a:gd name="T12" fmla="*/ 1643 w 1676"/>
                <a:gd name="T13" fmla="*/ 0 h 1229"/>
                <a:gd name="T14" fmla="*/ 1676 w 1676"/>
                <a:gd name="T15" fmla="*/ 32 h 1229"/>
                <a:gd name="T16" fmla="*/ 1676 w 1676"/>
                <a:gd name="T17" fmla="*/ 1196 h 12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76" h="1229">
                  <a:moveTo>
                    <a:pt x="1676" y="1196"/>
                  </a:moveTo>
                  <a:cubicBezTo>
                    <a:pt x="1676" y="1214"/>
                    <a:pt x="1661" y="1229"/>
                    <a:pt x="1643" y="1229"/>
                  </a:cubicBezTo>
                  <a:cubicBezTo>
                    <a:pt x="33" y="1229"/>
                    <a:pt x="33" y="1229"/>
                    <a:pt x="33" y="1229"/>
                  </a:cubicBezTo>
                  <a:cubicBezTo>
                    <a:pt x="15" y="1229"/>
                    <a:pt x="0" y="1214"/>
                    <a:pt x="0" y="1196"/>
                  </a:cubicBezTo>
                  <a:cubicBezTo>
                    <a:pt x="0" y="32"/>
                    <a:pt x="0" y="32"/>
                    <a:pt x="0" y="32"/>
                  </a:cubicBezTo>
                  <a:cubicBezTo>
                    <a:pt x="0" y="15"/>
                    <a:pt x="15" y="0"/>
                    <a:pt x="33" y="0"/>
                  </a:cubicBezTo>
                  <a:cubicBezTo>
                    <a:pt x="1643" y="0"/>
                    <a:pt x="1643" y="0"/>
                    <a:pt x="1643" y="0"/>
                  </a:cubicBezTo>
                  <a:cubicBezTo>
                    <a:pt x="1661" y="0"/>
                    <a:pt x="1676" y="15"/>
                    <a:pt x="1676" y="32"/>
                  </a:cubicBezTo>
                  <a:lnTo>
                    <a:pt x="1676" y="1196"/>
                  </a:lnTo>
                  <a:close/>
                </a:path>
              </a:pathLst>
            </a:custGeom>
            <a:solidFill>
              <a:srgbClr val="333333"/>
            </a:solidFill>
            <a:ln>
              <a:noFill/>
            </a:ln>
            <a:extLst>
              <a:ext uri="{91240B29-F687-4F45-9708-019B960494DF}">
                <a14:hiddenLine xmlns:a14="http://schemas.microsoft.com/office/drawing/2010/main" w="9525">
                  <a:solidFill>
                    <a:srgbClr val="000000"/>
                  </a:solidFill>
                  <a:round/>
                </a14:hiddenLine>
              </a:ext>
            </a:extLst>
          </p:spPr>
          <p:txBody>
            <a:bodyPr vert="horz" wrap="square" lIns="91429" tIns="45716" rIns="91429" bIns="45716" numCol="1" anchor="t" anchorCtr="0" compatLnSpc="1"/>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 name="Freeform 8"/>
            <p:cNvSpPr/>
            <p:nvPr/>
          </p:nvSpPr>
          <p:spPr bwMode="auto">
            <a:xfrm>
              <a:off x="950284" y="5232825"/>
              <a:ext cx="2668783" cy="348746"/>
            </a:xfrm>
            <a:custGeom>
              <a:avLst/>
              <a:gdLst>
                <a:gd name="T0" fmla="*/ 0 w 1676"/>
                <a:gd name="T1" fmla="*/ 0 h 219"/>
                <a:gd name="T2" fmla="*/ 0 w 1676"/>
                <a:gd name="T3" fmla="*/ 186 h 219"/>
                <a:gd name="T4" fmla="*/ 33 w 1676"/>
                <a:gd name="T5" fmla="*/ 219 h 219"/>
                <a:gd name="T6" fmla="*/ 1643 w 1676"/>
                <a:gd name="T7" fmla="*/ 219 h 219"/>
                <a:gd name="T8" fmla="*/ 1676 w 1676"/>
                <a:gd name="T9" fmla="*/ 186 h 219"/>
                <a:gd name="T10" fmla="*/ 1676 w 1676"/>
                <a:gd name="T11" fmla="*/ 0 h 219"/>
                <a:gd name="T12" fmla="*/ 0 w 1676"/>
                <a:gd name="T13" fmla="*/ 0 h 219"/>
              </a:gdLst>
              <a:ahLst/>
              <a:cxnLst>
                <a:cxn ang="0">
                  <a:pos x="T0" y="T1"/>
                </a:cxn>
                <a:cxn ang="0">
                  <a:pos x="T2" y="T3"/>
                </a:cxn>
                <a:cxn ang="0">
                  <a:pos x="T4" y="T5"/>
                </a:cxn>
                <a:cxn ang="0">
                  <a:pos x="T6" y="T7"/>
                </a:cxn>
                <a:cxn ang="0">
                  <a:pos x="T8" y="T9"/>
                </a:cxn>
                <a:cxn ang="0">
                  <a:pos x="T10" y="T11"/>
                </a:cxn>
                <a:cxn ang="0">
                  <a:pos x="T12" y="T13"/>
                </a:cxn>
              </a:cxnLst>
              <a:rect l="0" t="0" r="r" b="b"/>
              <a:pathLst>
                <a:path w="1676" h="219">
                  <a:moveTo>
                    <a:pt x="0" y="0"/>
                  </a:moveTo>
                  <a:cubicBezTo>
                    <a:pt x="0" y="186"/>
                    <a:pt x="0" y="186"/>
                    <a:pt x="0" y="186"/>
                  </a:cubicBezTo>
                  <a:cubicBezTo>
                    <a:pt x="0" y="204"/>
                    <a:pt x="15" y="219"/>
                    <a:pt x="33" y="219"/>
                  </a:cubicBezTo>
                  <a:cubicBezTo>
                    <a:pt x="1643" y="219"/>
                    <a:pt x="1643" y="219"/>
                    <a:pt x="1643" y="219"/>
                  </a:cubicBezTo>
                  <a:cubicBezTo>
                    <a:pt x="1661" y="219"/>
                    <a:pt x="1676" y="204"/>
                    <a:pt x="1676" y="186"/>
                  </a:cubicBezTo>
                  <a:cubicBezTo>
                    <a:pt x="1676" y="0"/>
                    <a:pt x="1676" y="0"/>
                    <a:pt x="1676" y="0"/>
                  </a:cubicBezTo>
                  <a:lnTo>
                    <a:pt x="0" y="0"/>
                  </a:lnTo>
                  <a:close/>
                </a:path>
              </a:pathLst>
            </a:custGeom>
            <a:solidFill>
              <a:srgbClr val="666666"/>
            </a:solidFill>
            <a:ln>
              <a:noFill/>
            </a:ln>
            <a:extLst>
              <a:ext uri="{91240B29-F687-4F45-9708-019B960494DF}">
                <a14:hiddenLine xmlns:a14="http://schemas.microsoft.com/office/drawing/2010/main" w="9525">
                  <a:solidFill>
                    <a:srgbClr val="000000"/>
                  </a:solidFill>
                  <a:round/>
                </a14:hiddenLine>
              </a:ext>
            </a:extLst>
          </p:spPr>
          <p:txBody>
            <a:bodyPr vert="horz" wrap="square" lIns="91429" tIns="45716" rIns="91429" bIns="45716" numCol="1" anchor="t" anchorCtr="0" compatLnSpc="1"/>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 name="Rectangle 9"/>
            <p:cNvSpPr>
              <a:spLocks noChangeArrowheads="1"/>
            </p:cNvSpPr>
            <p:nvPr/>
          </p:nvSpPr>
          <p:spPr bwMode="auto">
            <a:xfrm>
              <a:off x="1074836" y="3722041"/>
              <a:ext cx="2420352" cy="1510784"/>
            </a:xfrm>
            <a:prstGeom prst="rect">
              <a:avLst/>
            </a:prstGeom>
            <a:solidFill>
              <a:schemeClr val="accent3"/>
            </a:solidFill>
            <a:ln>
              <a:noFill/>
            </a:ln>
          </p:spPr>
          <p:txBody>
            <a:bodyPr vert="horz" wrap="square" lIns="91429" tIns="45716" rIns="91429" bIns="45716" numCol="1" anchor="t" anchorCtr="0" compatLnSpc="1"/>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 name="Freeform 10"/>
            <p:cNvSpPr/>
            <p:nvPr/>
          </p:nvSpPr>
          <p:spPr bwMode="auto">
            <a:xfrm>
              <a:off x="1709715" y="6025919"/>
              <a:ext cx="1149920" cy="46455"/>
            </a:xfrm>
            <a:custGeom>
              <a:avLst/>
              <a:gdLst>
                <a:gd name="T0" fmla="*/ 693 w 722"/>
                <a:gd name="T1" fmla="*/ 0 h 29"/>
                <a:gd name="T2" fmla="*/ 29 w 722"/>
                <a:gd name="T3" fmla="*/ 0 h 29"/>
                <a:gd name="T4" fmla="*/ 0 w 722"/>
                <a:gd name="T5" fmla="*/ 29 h 29"/>
                <a:gd name="T6" fmla="*/ 722 w 722"/>
                <a:gd name="T7" fmla="*/ 29 h 29"/>
                <a:gd name="T8" fmla="*/ 693 w 722"/>
                <a:gd name="T9" fmla="*/ 0 h 29"/>
              </a:gdLst>
              <a:ahLst/>
              <a:cxnLst>
                <a:cxn ang="0">
                  <a:pos x="T0" y="T1"/>
                </a:cxn>
                <a:cxn ang="0">
                  <a:pos x="T2" y="T3"/>
                </a:cxn>
                <a:cxn ang="0">
                  <a:pos x="T4" y="T5"/>
                </a:cxn>
                <a:cxn ang="0">
                  <a:pos x="T6" y="T7"/>
                </a:cxn>
                <a:cxn ang="0">
                  <a:pos x="T8" y="T9"/>
                </a:cxn>
              </a:cxnLst>
              <a:rect l="0" t="0" r="r" b="b"/>
              <a:pathLst>
                <a:path w="722" h="29">
                  <a:moveTo>
                    <a:pt x="693" y="0"/>
                  </a:moveTo>
                  <a:cubicBezTo>
                    <a:pt x="29" y="0"/>
                    <a:pt x="29" y="0"/>
                    <a:pt x="29" y="0"/>
                  </a:cubicBezTo>
                  <a:cubicBezTo>
                    <a:pt x="13" y="0"/>
                    <a:pt x="0" y="13"/>
                    <a:pt x="0" y="29"/>
                  </a:cubicBezTo>
                  <a:cubicBezTo>
                    <a:pt x="722" y="29"/>
                    <a:pt x="722" y="29"/>
                    <a:pt x="722" y="29"/>
                  </a:cubicBezTo>
                  <a:cubicBezTo>
                    <a:pt x="722" y="13"/>
                    <a:pt x="709" y="0"/>
                    <a:pt x="693" y="0"/>
                  </a:cubicBezTo>
                  <a:close/>
                </a:path>
              </a:pathLst>
            </a:custGeom>
            <a:solidFill>
              <a:srgbClr val="4D4D4D"/>
            </a:solidFill>
            <a:ln>
              <a:noFill/>
            </a:ln>
            <a:extLst>
              <a:ext uri="{91240B29-F687-4F45-9708-019B960494DF}">
                <a14:hiddenLine xmlns:a14="http://schemas.microsoft.com/office/drawing/2010/main" w="9525">
                  <a:solidFill>
                    <a:srgbClr val="000000"/>
                  </a:solidFill>
                  <a:round/>
                </a14:hiddenLine>
              </a:ext>
            </a:extLst>
          </p:spPr>
          <p:txBody>
            <a:bodyPr vert="horz" wrap="square" lIns="91429" tIns="45716" rIns="91429" bIns="45716" numCol="1" anchor="t" anchorCtr="0" compatLnSpc="1"/>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 name="Freeform 11"/>
            <p:cNvSpPr>
              <a:spLocks noEditPoints="1"/>
            </p:cNvSpPr>
            <p:nvPr/>
          </p:nvSpPr>
          <p:spPr bwMode="auto">
            <a:xfrm>
              <a:off x="1017920" y="4095878"/>
              <a:ext cx="2542885" cy="1136454"/>
            </a:xfrm>
            <a:custGeom>
              <a:avLst/>
              <a:gdLst>
                <a:gd name="T0" fmla="*/ 1533 w 1597"/>
                <a:gd name="T1" fmla="*/ 472 h 714"/>
                <a:gd name="T2" fmla="*/ 1534 w 1597"/>
                <a:gd name="T3" fmla="*/ 459 h 714"/>
                <a:gd name="T4" fmla="*/ 1396 w 1597"/>
                <a:gd name="T5" fmla="*/ 328 h 714"/>
                <a:gd name="T6" fmla="*/ 1285 w 1597"/>
                <a:gd name="T7" fmla="*/ 381 h 714"/>
                <a:gd name="T8" fmla="*/ 1266 w 1597"/>
                <a:gd name="T9" fmla="*/ 376 h 714"/>
                <a:gd name="T10" fmla="*/ 1107 w 1597"/>
                <a:gd name="T11" fmla="*/ 238 h 714"/>
                <a:gd name="T12" fmla="*/ 1008 w 1597"/>
                <a:gd name="T13" fmla="*/ 271 h 714"/>
                <a:gd name="T14" fmla="*/ 896 w 1597"/>
                <a:gd name="T15" fmla="*/ 208 h 714"/>
                <a:gd name="T16" fmla="*/ 846 w 1597"/>
                <a:gd name="T17" fmla="*/ 218 h 714"/>
                <a:gd name="T18" fmla="*/ 707 w 1597"/>
                <a:gd name="T19" fmla="*/ 107 h 714"/>
                <a:gd name="T20" fmla="*/ 690 w 1597"/>
                <a:gd name="T21" fmla="*/ 108 h 714"/>
                <a:gd name="T22" fmla="*/ 575 w 1597"/>
                <a:gd name="T23" fmla="*/ 0 h 714"/>
                <a:gd name="T24" fmla="*/ 472 w 1597"/>
                <a:gd name="T25" fmla="*/ 61 h 714"/>
                <a:gd name="T26" fmla="*/ 460 w 1597"/>
                <a:gd name="T27" fmla="*/ 59 h 714"/>
                <a:gd name="T28" fmla="*/ 400 w 1597"/>
                <a:gd name="T29" fmla="*/ 116 h 714"/>
                <a:gd name="T30" fmla="*/ 402 w 1597"/>
                <a:gd name="T31" fmla="*/ 133 h 714"/>
                <a:gd name="T32" fmla="*/ 333 w 1597"/>
                <a:gd name="T33" fmla="*/ 210 h 714"/>
                <a:gd name="T34" fmla="*/ 311 w 1597"/>
                <a:gd name="T35" fmla="*/ 208 h 714"/>
                <a:gd name="T36" fmla="*/ 213 w 1597"/>
                <a:gd name="T37" fmla="*/ 286 h 714"/>
                <a:gd name="T38" fmla="*/ 109 w 1597"/>
                <a:gd name="T39" fmla="*/ 437 h 714"/>
                <a:gd name="T40" fmla="*/ 109 w 1597"/>
                <a:gd name="T41" fmla="*/ 451 h 714"/>
                <a:gd name="T42" fmla="*/ 0 w 1597"/>
                <a:gd name="T43" fmla="*/ 633 h 714"/>
                <a:gd name="T44" fmla="*/ 17 w 1597"/>
                <a:gd name="T45" fmla="*/ 714 h 714"/>
                <a:gd name="T46" fmla="*/ 1546 w 1597"/>
                <a:gd name="T47" fmla="*/ 714 h 714"/>
                <a:gd name="T48" fmla="*/ 1597 w 1597"/>
                <a:gd name="T49" fmla="*/ 598 h 714"/>
                <a:gd name="T50" fmla="*/ 1533 w 1597"/>
                <a:gd name="T51" fmla="*/ 472 h 714"/>
                <a:gd name="T52" fmla="*/ 581 w 1597"/>
                <a:gd name="T53" fmla="*/ 390 h 714"/>
                <a:gd name="T54" fmla="*/ 564 w 1597"/>
                <a:gd name="T55" fmla="*/ 356 h 714"/>
                <a:gd name="T56" fmla="*/ 595 w 1597"/>
                <a:gd name="T57" fmla="*/ 319 h 714"/>
                <a:gd name="T58" fmla="*/ 615 w 1597"/>
                <a:gd name="T59" fmla="*/ 340 h 714"/>
                <a:gd name="T60" fmla="*/ 609 w 1597"/>
                <a:gd name="T61" fmla="*/ 376 h 714"/>
                <a:gd name="T62" fmla="*/ 610 w 1597"/>
                <a:gd name="T63" fmla="*/ 382 h 714"/>
                <a:gd name="T64" fmla="*/ 581 w 1597"/>
                <a:gd name="T65" fmla="*/ 390 h 7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597" h="714">
                  <a:moveTo>
                    <a:pt x="1533" y="472"/>
                  </a:moveTo>
                  <a:cubicBezTo>
                    <a:pt x="1534" y="468"/>
                    <a:pt x="1534" y="463"/>
                    <a:pt x="1534" y="459"/>
                  </a:cubicBezTo>
                  <a:cubicBezTo>
                    <a:pt x="1534" y="386"/>
                    <a:pt x="1472" y="328"/>
                    <a:pt x="1396" y="328"/>
                  </a:cubicBezTo>
                  <a:cubicBezTo>
                    <a:pt x="1350" y="328"/>
                    <a:pt x="1310" y="349"/>
                    <a:pt x="1285" y="381"/>
                  </a:cubicBezTo>
                  <a:cubicBezTo>
                    <a:pt x="1279" y="379"/>
                    <a:pt x="1273" y="377"/>
                    <a:pt x="1266" y="376"/>
                  </a:cubicBezTo>
                  <a:cubicBezTo>
                    <a:pt x="1259" y="299"/>
                    <a:pt x="1190" y="238"/>
                    <a:pt x="1107" y="238"/>
                  </a:cubicBezTo>
                  <a:cubicBezTo>
                    <a:pt x="1069" y="238"/>
                    <a:pt x="1035" y="251"/>
                    <a:pt x="1008" y="271"/>
                  </a:cubicBezTo>
                  <a:cubicBezTo>
                    <a:pt x="986" y="233"/>
                    <a:pt x="945" y="208"/>
                    <a:pt x="896" y="208"/>
                  </a:cubicBezTo>
                  <a:cubicBezTo>
                    <a:pt x="878" y="208"/>
                    <a:pt x="861" y="211"/>
                    <a:pt x="846" y="218"/>
                  </a:cubicBezTo>
                  <a:cubicBezTo>
                    <a:pt x="835" y="155"/>
                    <a:pt x="777" y="107"/>
                    <a:pt x="707" y="107"/>
                  </a:cubicBezTo>
                  <a:cubicBezTo>
                    <a:pt x="702" y="107"/>
                    <a:pt x="696" y="107"/>
                    <a:pt x="690" y="108"/>
                  </a:cubicBezTo>
                  <a:cubicBezTo>
                    <a:pt x="690" y="48"/>
                    <a:pt x="638" y="0"/>
                    <a:pt x="575" y="0"/>
                  </a:cubicBezTo>
                  <a:cubicBezTo>
                    <a:pt x="530" y="0"/>
                    <a:pt x="491" y="25"/>
                    <a:pt x="472" y="61"/>
                  </a:cubicBezTo>
                  <a:cubicBezTo>
                    <a:pt x="468" y="60"/>
                    <a:pt x="464" y="59"/>
                    <a:pt x="460" y="59"/>
                  </a:cubicBezTo>
                  <a:cubicBezTo>
                    <a:pt x="427" y="59"/>
                    <a:pt x="400" y="85"/>
                    <a:pt x="400" y="116"/>
                  </a:cubicBezTo>
                  <a:cubicBezTo>
                    <a:pt x="400" y="122"/>
                    <a:pt x="401" y="127"/>
                    <a:pt x="402" y="133"/>
                  </a:cubicBezTo>
                  <a:cubicBezTo>
                    <a:pt x="370" y="149"/>
                    <a:pt x="345" y="177"/>
                    <a:pt x="333" y="210"/>
                  </a:cubicBezTo>
                  <a:cubicBezTo>
                    <a:pt x="326" y="209"/>
                    <a:pt x="319" y="208"/>
                    <a:pt x="311" y="208"/>
                  </a:cubicBezTo>
                  <a:cubicBezTo>
                    <a:pt x="262" y="208"/>
                    <a:pt x="221" y="242"/>
                    <a:pt x="213" y="286"/>
                  </a:cubicBezTo>
                  <a:cubicBezTo>
                    <a:pt x="151" y="312"/>
                    <a:pt x="109" y="370"/>
                    <a:pt x="109" y="437"/>
                  </a:cubicBezTo>
                  <a:cubicBezTo>
                    <a:pt x="109" y="442"/>
                    <a:pt x="109" y="446"/>
                    <a:pt x="109" y="451"/>
                  </a:cubicBezTo>
                  <a:cubicBezTo>
                    <a:pt x="44" y="488"/>
                    <a:pt x="0" y="555"/>
                    <a:pt x="0" y="633"/>
                  </a:cubicBezTo>
                  <a:cubicBezTo>
                    <a:pt x="0" y="661"/>
                    <a:pt x="6" y="689"/>
                    <a:pt x="17" y="714"/>
                  </a:cubicBezTo>
                  <a:cubicBezTo>
                    <a:pt x="1546" y="714"/>
                    <a:pt x="1546" y="714"/>
                    <a:pt x="1546" y="714"/>
                  </a:cubicBezTo>
                  <a:cubicBezTo>
                    <a:pt x="1578" y="684"/>
                    <a:pt x="1597" y="644"/>
                    <a:pt x="1597" y="598"/>
                  </a:cubicBezTo>
                  <a:cubicBezTo>
                    <a:pt x="1597" y="547"/>
                    <a:pt x="1572" y="502"/>
                    <a:pt x="1533" y="472"/>
                  </a:cubicBezTo>
                  <a:close/>
                  <a:moveTo>
                    <a:pt x="581" y="390"/>
                  </a:moveTo>
                  <a:cubicBezTo>
                    <a:pt x="578" y="377"/>
                    <a:pt x="572" y="365"/>
                    <a:pt x="564" y="356"/>
                  </a:cubicBezTo>
                  <a:cubicBezTo>
                    <a:pt x="576" y="345"/>
                    <a:pt x="587" y="333"/>
                    <a:pt x="595" y="319"/>
                  </a:cubicBezTo>
                  <a:cubicBezTo>
                    <a:pt x="601" y="327"/>
                    <a:pt x="608" y="334"/>
                    <a:pt x="615" y="340"/>
                  </a:cubicBezTo>
                  <a:cubicBezTo>
                    <a:pt x="611" y="351"/>
                    <a:pt x="609" y="363"/>
                    <a:pt x="609" y="376"/>
                  </a:cubicBezTo>
                  <a:cubicBezTo>
                    <a:pt x="609" y="378"/>
                    <a:pt x="610" y="380"/>
                    <a:pt x="610" y="382"/>
                  </a:cubicBezTo>
                  <a:cubicBezTo>
                    <a:pt x="600" y="384"/>
                    <a:pt x="590" y="386"/>
                    <a:pt x="581" y="390"/>
                  </a:cubicBezTo>
                  <a:close/>
                </a:path>
              </a:pathLst>
            </a:custGeom>
            <a:solidFill>
              <a:srgbClr val="F1F1F1"/>
            </a:solidFill>
            <a:ln>
              <a:noFill/>
            </a:ln>
            <a:extLst>
              <a:ext uri="{91240B29-F687-4F45-9708-019B960494DF}">
                <a14:hiddenLine xmlns:a14="http://schemas.microsoft.com/office/drawing/2010/main" w="9525">
                  <a:solidFill>
                    <a:srgbClr val="000000"/>
                  </a:solidFill>
                  <a:round/>
                </a14:hiddenLine>
              </a:ext>
            </a:extLst>
          </p:spPr>
          <p:txBody>
            <a:bodyPr vert="horz" wrap="square" lIns="91429" tIns="45716" rIns="91429" bIns="45716" numCol="1" anchor="t" anchorCtr="0" compatLnSpc="1"/>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 name="Freeform 12"/>
            <p:cNvSpPr/>
            <p:nvPr/>
          </p:nvSpPr>
          <p:spPr bwMode="auto">
            <a:xfrm>
              <a:off x="1810030" y="3099280"/>
              <a:ext cx="1890500" cy="1993508"/>
            </a:xfrm>
            <a:custGeom>
              <a:avLst/>
              <a:gdLst>
                <a:gd name="T0" fmla="*/ 1060 w 1187"/>
                <a:gd name="T1" fmla="*/ 0 h 1252"/>
                <a:gd name="T2" fmla="*/ 832 w 1187"/>
                <a:gd name="T3" fmla="*/ 228 h 1252"/>
                <a:gd name="T4" fmla="*/ 729 w 1187"/>
                <a:gd name="T5" fmla="*/ 312 h 1252"/>
                <a:gd name="T6" fmla="*/ 512 w 1187"/>
                <a:gd name="T7" fmla="*/ 432 h 1252"/>
                <a:gd name="T8" fmla="*/ 342 w 1187"/>
                <a:gd name="T9" fmla="*/ 509 h 1252"/>
                <a:gd name="T10" fmla="*/ 222 w 1187"/>
                <a:gd name="T11" fmla="*/ 568 h 1252"/>
                <a:gd name="T12" fmla="*/ 141 w 1187"/>
                <a:gd name="T13" fmla="*/ 619 h 1252"/>
                <a:gd name="T14" fmla="*/ 88 w 1187"/>
                <a:gd name="T15" fmla="*/ 664 h 1252"/>
                <a:gd name="T16" fmla="*/ 53 w 1187"/>
                <a:gd name="T17" fmla="*/ 704 h 1252"/>
                <a:gd name="T18" fmla="*/ 14 w 1187"/>
                <a:gd name="T19" fmla="*/ 777 h 1252"/>
                <a:gd name="T20" fmla="*/ 0 w 1187"/>
                <a:gd name="T21" fmla="*/ 862 h 1252"/>
                <a:gd name="T22" fmla="*/ 15 w 1187"/>
                <a:gd name="T23" fmla="*/ 954 h 1252"/>
                <a:gd name="T24" fmla="*/ 84 w 1187"/>
                <a:gd name="T25" fmla="*/ 1095 h 1252"/>
                <a:gd name="T26" fmla="*/ 210 w 1187"/>
                <a:gd name="T27" fmla="*/ 1252 h 1252"/>
                <a:gd name="T28" fmla="*/ 342 w 1187"/>
                <a:gd name="T29" fmla="*/ 1129 h 1252"/>
                <a:gd name="T30" fmla="*/ 263 w 1187"/>
                <a:gd name="T31" fmla="*/ 1036 h 1252"/>
                <a:gd name="T32" fmla="*/ 197 w 1187"/>
                <a:gd name="T33" fmla="*/ 929 h 1252"/>
                <a:gd name="T34" fmla="*/ 184 w 1187"/>
                <a:gd name="T35" fmla="*/ 890 h 1252"/>
                <a:gd name="T36" fmla="*/ 180 w 1187"/>
                <a:gd name="T37" fmla="*/ 862 h 1252"/>
                <a:gd name="T38" fmla="*/ 183 w 1187"/>
                <a:gd name="T39" fmla="*/ 841 h 1252"/>
                <a:gd name="T40" fmla="*/ 191 w 1187"/>
                <a:gd name="T41" fmla="*/ 822 h 1252"/>
                <a:gd name="T42" fmla="*/ 204 w 1187"/>
                <a:gd name="T43" fmla="*/ 803 h 1252"/>
                <a:gd name="T44" fmla="*/ 249 w 1187"/>
                <a:gd name="T45" fmla="*/ 763 h 1252"/>
                <a:gd name="T46" fmla="*/ 309 w 1187"/>
                <a:gd name="T47" fmla="*/ 726 h 1252"/>
                <a:gd name="T48" fmla="*/ 451 w 1187"/>
                <a:gd name="T49" fmla="*/ 657 h 1252"/>
                <a:gd name="T50" fmla="*/ 707 w 1187"/>
                <a:gd name="T51" fmla="*/ 535 h 1252"/>
                <a:gd name="T52" fmla="*/ 838 w 1187"/>
                <a:gd name="T53" fmla="*/ 456 h 1252"/>
                <a:gd name="T54" fmla="*/ 959 w 1187"/>
                <a:gd name="T55" fmla="*/ 355 h 1252"/>
                <a:gd name="T56" fmla="*/ 1152 w 1187"/>
                <a:gd name="T57" fmla="*/ 162 h 1252"/>
                <a:gd name="T58" fmla="*/ 1181 w 1187"/>
                <a:gd name="T59" fmla="*/ 133 h 1252"/>
                <a:gd name="T60" fmla="*/ 1187 w 1187"/>
                <a:gd name="T61" fmla="*/ 127 h 1252"/>
                <a:gd name="T62" fmla="*/ 1060 w 1187"/>
                <a:gd name="T63" fmla="*/ 0 h 1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187" h="1252">
                  <a:moveTo>
                    <a:pt x="1060" y="0"/>
                  </a:moveTo>
                  <a:cubicBezTo>
                    <a:pt x="1060" y="0"/>
                    <a:pt x="1043" y="16"/>
                    <a:pt x="832" y="228"/>
                  </a:cubicBezTo>
                  <a:cubicBezTo>
                    <a:pt x="801" y="258"/>
                    <a:pt x="766" y="286"/>
                    <a:pt x="729" y="312"/>
                  </a:cubicBezTo>
                  <a:cubicBezTo>
                    <a:pt x="663" y="358"/>
                    <a:pt x="588" y="396"/>
                    <a:pt x="512" y="432"/>
                  </a:cubicBezTo>
                  <a:cubicBezTo>
                    <a:pt x="455" y="459"/>
                    <a:pt x="397" y="484"/>
                    <a:pt x="342" y="509"/>
                  </a:cubicBezTo>
                  <a:cubicBezTo>
                    <a:pt x="300" y="528"/>
                    <a:pt x="260" y="547"/>
                    <a:pt x="222" y="568"/>
                  </a:cubicBezTo>
                  <a:cubicBezTo>
                    <a:pt x="194" y="584"/>
                    <a:pt x="167" y="600"/>
                    <a:pt x="141" y="619"/>
                  </a:cubicBezTo>
                  <a:cubicBezTo>
                    <a:pt x="122" y="633"/>
                    <a:pt x="104" y="648"/>
                    <a:pt x="88" y="664"/>
                  </a:cubicBezTo>
                  <a:cubicBezTo>
                    <a:pt x="75" y="677"/>
                    <a:pt x="63" y="690"/>
                    <a:pt x="53" y="704"/>
                  </a:cubicBezTo>
                  <a:cubicBezTo>
                    <a:pt x="37" y="726"/>
                    <a:pt x="24" y="751"/>
                    <a:pt x="14" y="777"/>
                  </a:cubicBezTo>
                  <a:cubicBezTo>
                    <a:pt x="5" y="804"/>
                    <a:pt x="0" y="833"/>
                    <a:pt x="0" y="862"/>
                  </a:cubicBezTo>
                  <a:cubicBezTo>
                    <a:pt x="0" y="893"/>
                    <a:pt x="5" y="923"/>
                    <a:pt x="15" y="954"/>
                  </a:cubicBezTo>
                  <a:cubicBezTo>
                    <a:pt x="29" y="1000"/>
                    <a:pt x="52" y="1046"/>
                    <a:pt x="84" y="1095"/>
                  </a:cubicBezTo>
                  <a:cubicBezTo>
                    <a:pt x="116" y="1144"/>
                    <a:pt x="158" y="1196"/>
                    <a:pt x="210" y="1252"/>
                  </a:cubicBezTo>
                  <a:cubicBezTo>
                    <a:pt x="342" y="1129"/>
                    <a:pt x="342" y="1129"/>
                    <a:pt x="342" y="1129"/>
                  </a:cubicBezTo>
                  <a:cubicBezTo>
                    <a:pt x="310" y="1096"/>
                    <a:pt x="284" y="1065"/>
                    <a:pt x="263" y="1036"/>
                  </a:cubicBezTo>
                  <a:cubicBezTo>
                    <a:pt x="231" y="994"/>
                    <a:pt x="209" y="958"/>
                    <a:pt x="197" y="929"/>
                  </a:cubicBezTo>
                  <a:cubicBezTo>
                    <a:pt x="191" y="914"/>
                    <a:pt x="186" y="901"/>
                    <a:pt x="184" y="890"/>
                  </a:cubicBezTo>
                  <a:cubicBezTo>
                    <a:pt x="181" y="879"/>
                    <a:pt x="180" y="870"/>
                    <a:pt x="180" y="862"/>
                  </a:cubicBezTo>
                  <a:cubicBezTo>
                    <a:pt x="180" y="854"/>
                    <a:pt x="181" y="847"/>
                    <a:pt x="183" y="841"/>
                  </a:cubicBezTo>
                  <a:cubicBezTo>
                    <a:pt x="185" y="834"/>
                    <a:pt x="187" y="829"/>
                    <a:pt x="191" y="822"/>
                  </a:cubicBezTo>
                  <a:cubicBezTo>
                    <a:pt x="194" y="816"/>
                    <a:pt x="198" y="810"/>
                    <a:pt x="204" y="803"/>
                  </a:cubicBezTo>
                  <a:cubicBezTo>
                    <a:pt x="214" y="791"/>
                    <a:pt x="229" y="777"/>
                    <a:pt x="249" y="763"/>
                  </a:cubicBezTo>
                  <a:cubicBezTo>
                    <a:pt x="266" y="751"/>
                    <a:pt x="286" y="738"/>
                    <a:pt x="309" y="726"/>
                  </a:cubicBezTo>
                  <a:cubicBezTo>
                    <a:pt x="349" y="703"/>
                    <a:pt x="398" y="681"/>
                    <a:pt x="451" y="657"/>
                  </a:cubicBezTo>
                  <a:cubicBezTo>
                    <a:pt x="530" y="621"/>
                    <a:pt x="619" y="583"/>
                    <a:pt x="707" y="535"/>
                  </a:cubicBezTo>
                  <a:cubicBezTo>
                    <a:pt x="752" y="512"/>
                    <a:pt x="796" y="485"/>
                    <a:pt x="838" y="456"/>
                  </a:cubicBezTo>
                  <a:cubicBezTo>
                    <a:pt x="880" y="426"/>
                    <a:pt x="921" y="393"/>
                    <a:pt x="959" y="355"/>
                  </a:cubicBezTo>
                  <a:cubicBezTo>
                    <a:pt x="1065" y="249"/>
                    <a:pt x="1122" y="192"/>
                    <a:pt x="1152" y="162"/>
                  </a:cubicBezTo>
                  <a:cubicBezTo>
                    <a:pt x="1168" y="146"/>
                    <a:pt x="1176" y="138"/>
                    <a:pt x="1181" y="133"/>
                  </a:cubicBezTo>
                  <a:cubicBezTo>
                    <a:pt x="1186" y="128"/>
                    <a:pt x="1187" y="127"/>
                    <a:pt x="1187" y="127"/>
                  </a:cubicBezTo>
                  <a:lnTo>
                    <a:pt x="1060" y="0"/>
                  </a:lnTo>
                  <a:close/>
                </a:path>
              </a:pathLst>
            </a:custGeom>
            <a:solidFill>
              <a:srgbClr val="F1F1F1"/>
            </a:solidFill>
            <a:ln>
              <a:noFill/>
            </a:ln>
            <a:extLst>
              <a:ext uri="{91240B29-F687-4F45-9708-019B960494DF}">
                <a14:hiddenLine xmlns:a14="http://schemas.microsoft.com/office/drawing/2010/main" w="9525">
                  <a:solidFill>
                    <a:srgbClr val="000000"/>
                  </a:solidFill>
                  <a:round/>
                </a14:hiddenLine>
              </a:ext>
            </a:extLst>
          </p:spPr>
          <p:txBody>
            <a:bodyPr vert="horz" wrap="square" lIns="91429" tIns="45716" rIns="91429" bIns="45716" numCol="1" anchor="t" anchorCtr="0" compatLnSpc="1"/>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 name="Freeform 13"/>
            <p:cNvSpPr/>
            <p:nvPr/>
          </p:nvSpPr>
          <p:spPr bwMode="auto">
            <a:xfrm>
              <a:off x="1194002" y="4629588"/>
              <a:ext cx="1920124" cy="603237"/>
            </a:xfrm>
            <a:custGeom>
              <a:avLst/>
              <a:gdLst>
                <a:gd name="T0" fmla="*/ 38 w 1206"/>
                <a:gd name="T1" fmla="*/ 379 h 379"/>
                <a:gd name="T2" fmla="*/ 0 w 1206"/>
                <a:gd name="T3" fmla="*/ 287 h 379"/>
                <a:gd name="T4" fmla="*/ 48 w 1206"/>
                <a:gd name="T5" fmla="*/ 186 h 379"/>
                <a:gd name="T6" fmla="*/ 48 w 1206"/>
                <a:gd name="T7" fmla="*/ 176 h 379"/>
                <a:gd name="T8" fmla="*/ 152 w 1206"/>
                <a:gd name="T9" fmla="*/ 71 h 379"/>
                <a:gd name="T10" fmla="*/ 236 w 1206"/>
                <a:gd name="T11" fmla="*/ 114 h 379"/>
                <a:gd name="T12" fmla="*/ 250 w 1206"/>
                <a:gd name="T13" fmla="*/ 110 h 379"/>
                <a:gd name="T14" fmla="*/ 370 w 1206"/>
                <a:gd name="T15" fmla="*/ 0 h 379"/>
                <a:gd name="T16" fmla="*/ 487 w 1206"/>
                <a:gd name="T17" fmla="*/ 91 h 379"/>
                <a:gd name="T18" fmla="*/ 501 w 1206"/>
                <a:gd name="T19" fmla="*/ 89 h 379"/>
                <a:gd name="T20" fmla="*/ 552 w 1206"/>
                <a:gd name="T21" fmla="*/ 110 h 379"/>
                <a:gd name="T22" fmla="*/ 552 w 1206"/>
                <a:gd name="T23" fmla="*/ 110 h 379"/>
                <a:gd name="T24" fmla="*/ 649 w 1206"/>
                <a:gd name="T25" fmla="*/ 13 h 379"/>
                <a:gd name="T26" fmla="*/ 746 w 1206"/>
                <a:gd name="T27" fmla="*/ 110 h 379"/>
                <a:gd name="T28" fmla="*/ 746 w 1206"/>
                <a:gd name="T29" fmla="*/ 115 h 379"/>
                <a:gd name="T30" fmla="*/ 767 w 1206"/>
                <a:gd name="T31" fmla="*/ 121 h 379"/>
                <a:gd name="T32" fmla="*/ 827 w 1206"/>
                <a:gd name="T33" fmla="*/ 71 h 379"/>
                <a:gd name="T34" fmla="*/ 877 w 1206"/>
                <a:gd name="T35" fmla="*/ 98 h 379"/>
                <a:gd name="T36" fmla="*/ 993 w 1206"/>
                <a:gd name="T37" fmla="*/ 27 h 379"/>
                <a:gd name="T38" fmla="*/ 1124 w 1206"/>
                <a:gd name="T39" fmla="*/ 158 h 379"/>
                <a:gd name="T40" fmla="*/ 1123 w 1206"/>
                <a:gd name="T41" fmla="*/ 170 h 379"/>
                <a:gd name="T42" fmla="*/ 1206 w 1206"/>
                <a:gd name="T43" fmla="*/ 314 h 379"/>
                <a:gd name="T44" fmla="*/ 1193 w 1206"/>
                <a:gd name="T45" fmla="*/ 379 h 379"/>
                <a:gd name="T46" fmla="*/ 38 w 1206"/>
                <a:gd name="T47" fmla="*/ 379 h 3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206" h="379">
                  <a:moveTo>
                    <a:pt x="38" y="379"/>
                  </a:moveTo>
                  <a:cubicBezTo>
                    <a:pt x="15" y="355"/>
                    <a:pt x="0" y="323"/>
                    <a:pt x="0" y="287"/>
                  </a:cubicBezTo>
                  <a:cubicBezTo>
                    <a:pt x="0" y="246"/>
                    <a:pt x="19" y="210"/>
                    <a:pt x="48" y="186"/>
                  </a:cubicBezTo>
                  <a:cubicBezTo>
                    <a:pt x="48" y="183"/>
                    <a:pt x="48" y="179"/>
                    <a:pt x="48" y="176"/>
                  </a:cubicBezTo>
                  <a:cubicBezTo>
                    <a:pt x="48" y="118"/>
                    <a:pt x="94" y="71"/>
                    <a:pt x="152" y="71"/>
                  </a:cubicBezTo>
                  <a:cubicBezTo>
                    <a:pt x="186" y="71"/>
                    <a:pt x="217" y="88"/>
                    <a:pt x="236" y="114"/>
                  </a:cubicBezTo>
                  <a:cubicBezTo>
                    <a:pt x="240" y="112"/>
                    <a:pt x="245" y="111"/>
                    <a:pt x="250" y="110"/>
                  </a:cubicBezTo>
                  <a:cubicBezTo>
                    <a:pt x="256" y="49"/>
                    <a:pt x="307" y="0"/>
                    <a:pt x="370" y="0"/>
                  </a:cubicBezTo>
                  <a:cubicBezTo>
                    <a:pt x="427" y="0"/>
                    <a:pt x="474" y="39"/>
                    <a:pt x="487" y="91"/>
                  </a:cubicBezTo>
                  <a:cubicBezTo>
                    <a:pt x="492" y="90"/>
                    <a:pt x="496" y="89"/>
                    <a:pt x="501" y="89"/>
                  </a:cubicBezTo>
                  <a:cubicBezTo>
                    <a:pt x="521" y="89"/>
                    <a:pt x="539" y="97"/>
                    <a:pt x="552" y="110"/>
                  </a:cubicBezTo>
                  <a:cubicBezTo>
                    <a:pt x="552" y="110"/>
                    <a:pt x="552" y="110"/>
                    <a:pt x="552" y="110"/>
                  </a:cubicBezTo>
                  <a:cubicBezTo>
                    <a:pt x="552" y="56"/>
                    <a:pt x="596" y="13"/>
                    <a:pt x="649" y="13"/>
                  </a:cubicBezTo>
                  <a:cubicBezTo>
                    <a:pt x="703" y="13"/>
                    <a:pt x="746" y="56"/>
                    <a:pt x="746" y="110"/>
                  </a:cubicBezTo>
                  <a:cubicBezTo>
                    <a:pt x="746" y="111"/>
                    <a:pt x="746" y="113"/>
                    <a:pt x="746" y="115"/>
                  </a:cubicBezTo>
                  <a:cubicBezTo>
                    <a:pt x="753" y="116"/>
                    <a:pt x="760" y="118"/>
                    <a:pt x="767" y="121"/>
                  </a:cubicBezTo>
                  <a:cubicBezTo>
                    <a:pt x="773" y="93"/>
                    <a:pt x="797" y="71"/>
                    <a:pt x="827" y="71"/>
                  </a:cubicBezTo>
                  <a:cubicBezTo>
                    <a:pt x="848" y="71"/>
                    <a:pt x="866" y="82"/>
                    <a:pt x="877" y="98"/>
                  </a:cubicBezTo>
                  <a:cubicBezTo>
                    <a:pt x="899" y="56"/>
                    <a:pt x="943" y="27"/>
                    <a:pt x="993" y="27"/>
                  </a:cubicBezTo>
                  <a:cubicBezTo>
                    <a:pt x="1065" y="27"/>
                    <a:pt x="1124" y="86"/>
                    <a:pt x="1124" y="158"/>
                  </a:cubicBezTo>
                  <a:cubicBezTo>
                    <a:pt x="1124" y="162"/>
                    <a:pt x="1124" y="166"/>
                    <a:pt x="1123" y="170"/>
                  </a:cubicBezTo>
                  <a:cubicBezTo>
                    <a:pt x="1173" y="199"/>
                    <a:pt x="1206" y="253"/>
                    <a:pt x="1206" y="314"/>
                  </a:cubicBezTo>
                  <a:cubicBezTo>
                    <a:pt x="1206" y="337"/>
                    <a:pt x="1201" y="359"/>
                    <a:pt x="1193" y="379"/>
                  </a:cubicBezTo>
                  <a:lnTo>
                    <a:pt x="38" y="379"/>
                  </a:lnTo>
                  <a:close/>
                </a:path>
              </a:pathLst>
            </a:custGeom>
            <a:solidFill>
              <a:srgbClr val="E5E5E5"/>
            </a:solidFill>
            <a:ln>
              <a:noFill/>
            </a:ln>
            <a:extLst>
              <a:ext uri="{91240B29-F687-4F45-9708-019B960494DF}">
                <a14:hiddenLine xmlns:a14="http://schemas.microsoft.com/office/drawing/2010/main" w="9525">
                  <a:solidFill>
                    <a:srgbClr val="000000"/>
                  </a:solidFill>
                  <a:round/>
                </a14:hiddenLine>
              </a:ext>
            </a:extLst>
          </p:spPr>
          <p:txBody>
            <a:bodyPr vert="horz" wrap="square" lIns="91429" tIns="45716" rIns="91429" bIns="45716" numCol="1" anchor="t" anchorCtr="0" compatLnSpc="1"/>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 name="Freeform 14"/>
            <p:cNvSpPr/>
            <p:nvPr/>
          </p:nvSpPr>
          <p:spPr bwMode="auto">
            <a:xfrm>
              <a:off x="1845713" y="3123517"/>
              <a:ext cx="1829234" cy="1945707"/>
            </a:xfrm>
            <a:custGeom>
              <a:avLst/>
              <a:gdLst>
                <a:gd name="T0" fmla="*/ 1053 w 1149"/>
                <a:gd name="T1" fmla="*/ 0 h 1222"/>
                <a:gd name="T2" fmla="*/ 825 w 1149"/>
                <a:gd name="T3" fmla="*/ 228 h 1222"/>
                <a:gd name="T4" fmla="*/ 597 w 1149"/>
                <a:gd name="T5" fmla="*/ 389 h 1222"/>
                <a:gd name="T6" fmla="*/ 401 w 1149"/>
                <a:gd name="T7" fmla="*/ 481 h 1222"/>
                <a:gd name="T8" fmla="*/ 260 w 1149"/>
                <a:gd name="T9" fmla="*/ 547 h 1222"/>
                <a:gd name="T10" fmla="*/ 165 w 1149"/>
                <a:gd name="T11" fmla="*/ 600 h 1222"/>
                <a:gd name="T12" fmla="*/ 102 w 1149"/>
                <a:gd name="T13" fmla="*/ 645 h 1222"/>
                <a:gd name="T14" fmla="*/ 62 w 1149"/>
                <a:gd name="T15" fmla="*/ 686 h 1222"/>
                <a:gd name="T16" fmla="*/ 17 w 1149"/>
                <a:gd name="T17" fmla="*/ 759 h 1222"/>
                <a:gd name="T18" fmla="*/ 0 w 1149"/>
                <a:gd name="T19" fmla="*/ 847 h 1222"/>
                <a:gd name="T20" fmla="*/ 14 w 1149"/>
                <a:gd name="T21" fmla="*/ 933 h 1222"/>
                <a:gd name="T22" fmla="*/ 80 w 1149"/>
                <a:gd name="T23" fmla="*/ 1068 h 1222"/>
                <a:gd name="T24" fmla="*/ 204 w 1149"/>
                <a:gd name="T25" fmla="*/ 1222 h 1222"/>
                <a:gd name="T26" fmla="*/ 304 w 1149"/>
                <a:gd name="T27" fmla="*/ 1129 h 1222"/>
                <a:gd name="T28" fmla="*/ 223 w 1149"/>
                <a:gd name="T29" fmla="*/ 1035 h 1222"/>
                <a:gd name="T30" fmla="*/ 155 w 1149"/>
                <a:gd name="T31" fmla="*/ 922 h 1222"/>
                <a:gd name="T32" fmla="*/ 140 w 1149"/>
                <a:gd name="T33" fmla="*/ 880 h 1222"/>
                <a:gd name="T34" fmla="*/ 136 w 1149"/>
                <a:gd name="T35" fmla="*/ 847 h 1222"/>
                <a:gd name="T36" fmla="*/ 140 w 1149"/>
                <a:gd name="T37" fmla="*/ 820 h 1222"/>
                <a:gd name="T38" fmla="*/ 150 w 1149"/>
                <a:gd name="T39" fmla="*/ 797 h 1222"/>
                <a:gd name="T40" fmla="*/ 165 w 1149"/>
                <a:gd name="T41" fmla="*/ 774 h 1222"/>
                <a:gd name="T42" fmla="*/ 214 w 1149"/>
                <a:gd name="T43" fmla="*/ 731 h 1222"/>
                <a:gd name="T44" fmla="*/ 276 w 1149"/>
                <a:gd name="T45" fmla="*/ 691 h 1222"/>
                <a:gd name="T46" fmla="*/ 420 w 1149"/>
                <a:gd name="T47" fmla="*/ 622 h 1222"/>
                <a:gd name="T48" fmla="*/ 675 w 1149"/>
                <a:gd name="T49" fmla="*/ 501 h 1222"/>
                <a:gd name="T50" fmla="*/ 922 w 1149"/>
                <a:gd name="T51" fmla="*/ 324 h 1222"/>
                <a:gd name="T52" fmla="*/ 1115 w 1149"/>
                <a:gd name="T53" fmla="*/ 131 h 1222"/>
                <a:gd name="T54" fmla="*/ 1144 w 1149"/>
                <a:gd name="T55" fmla="*/ 102 h 1222"/>
                <a:gd name="T56" fmla="*/ 1149 w 1149"/>
                <a:gd name="T57" fmla="*/ 96 h 1222"/>
                <a:gd name="T58" fmla="*/ 1053 w 1149"/>
                <a:gd name="T59" fmla="*/ 0 h 1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149" h="1222">
                  <a:moveTo>
                    <a:pt x="1053" y="0"/>
                  </a:moveTo>
                  <a:cubicBezTo>
                    <a:pt x="1053" y="0"/>
                    <a:pt x="1037" y="17"/>
                    <a:pt x="825" y="228"/>
                  </a:cubicBezTo>
                  <a:cubicBezTo>
                    <a:pt x="762" y="292"/>
                    <a:pt x="682" y="344"/>
                    <a:pt x="597" y="389"/>
                  </a:cubicBezTo>
                  <a:cubicBezTo>
                    <a:pt x="533" y="423"/>
                    <a:pt x="466" y="453"/>
                    <a:pt x="401" y="481"/>
                  </a:cubicBezTo>
                  <a:cubicBezTo>
                    <a:pt x="352" y="503"/>
                    <a:pt x="305" y="524"/>
                    <a:pt x="260" y="547"/>
                  </a:cubicBezTo>
                  <a:cubicBezTo>
                    <a:pt x="226" y="563"/>
                    <a:pt x="194" y="581"/>
                    <a:pt x="165" y="600"/>
                  </a:cubicBezTo>
                  <a:cubicBezTo>
                    <a:pt x="142" y="614"/>
                    <a:pt x="121" y="629"/>
                    <a:pt x="102" y="645"/>
                  </a:cubicBezTo>
                  <a:cubicBezTo>
                    <a:pt x="88" y="658"/>
                    <a:pt x="74" y="671"/>
                    <a:pt x="62" y="686"/>
                  </a:cubicBezTo>
                  <a:cubicBezTo>
                    <a:pt x="44" y="707"/>
                    <a:pt x="28" y="732"/>
                    <a:pt x="17" y="759"/>
                  </a:cubicBezTo>
                  <a:cubicBezTo>
                    <a:pt x="6" y="786"/>
                    <a:pt x="0" y="816"/>
                    <a:pt x="0" y="847"/>
                  </a:cubicBezTo>
                  <a:cubicBezTo>
                    <a:pt x="0" y="875"/>
                    <a:pt x="5" y="904"/>
                    <a:pt x="14" y="933"/>
                  </a:cubicBezTo>
                  <a:cubicBezTo>
                    <a:pt x="27" y="976"/>
                    <a:pt x="49" y="1021"/>
                    <a:pt x="80" y="1068"/>
                  </a:cubicBezTo>
                  <a:cubicBezTo>
                    <a:pt x="112" y="1116"/>
                    <a:pt x="153" y="1166"/>
                    <a:pt x="204" y="1222"/>
                  </a:cubicBezTo>
                  <a:cubicBezTo>
                    <a:pt x="304" y="1129"/>
                    <a:pt x="304" y="1129"/>
                    <a:pt x="304" y="1129"/>
                  </a:cubicBezTo>
                  <a:cubicBezTo>
                    <a:pt x="272" y="1095"/>
                    <a:pt x="245" y="1064"/>
                    <a:pt x="223" y="1035"/>
                  </a:cubicBezTo>
                  <a:cubicBezTo>
                    <a:pt x="190" y="991"/>
                    <a:pt x="168" y="954"/>
                    <a:pt x="155" y="922"/>
                  </a:cubicBezTo>
                  <a:cubicBezTo>
                    <a:pt x="148" y="907"/>
                    <a:pt x="143" y="893"/>
                    <a:pt x="140" y="880"/>
                  </a:cubicBezTo>
                  <a:cubicBezTo>
                    <a:pt x="138" y="868"/>
                    <a:pt x="136" y="857"/>
                    <a:pt x="136" y="847"/>
                  </a:cubicBezTo>
                  <a:cubicBezTo>
                    <a:pt x="136" y="837"/>
                    <a:pt x="138" y="828"/>
                    <a:pt x="140" y="820"/>
                  </a:cubicBezTo>
                  <a:cubicBezTo>
                    <a:pt x="142" y="812"/>
                    <a:pt x="145" y="804"/>
                    <a:pt x="150" y="797"/>
                  </a:cubicBezTo>
                  <a:cubicBezTo>
                    <a:pt x="154" y="789"/>
                    <a:pt x="159" y="782"/>
                    <a:pt x="165" y="774"/>
                  </a:cubicBezTo>
                  <a:cubicBezTo>
                    <a:pt x="177" y="760"/>
                    <a:pt x="193" y="745"/>
                    <a:pt x="214" y="731"/>
                  </a:cubicBezTo>
                  <a:cubicBezTo>
                    <a:pt x="232" y="717"/>
                    <a:pt x="253" y="704"/>
                    <a:pt x="276" y="691"/>
                  </a:cubicBezTo>
                  <a:cubicBezTo>
                    <a:pt x="318" y="669"/>
                    <a:pt x="367" y="646"/>
                    <a:pt x="420" y="622"/>
                  </a:cubicBezTo>
                  <a:cubicBezTo>
                    <a:pt x="499" y="586"/>
                    <a:pt x="588" y="548"/>
                    <a:pt x="675" y="501"/>
                  </a:cubicBezTo>
                  <a:cubicBezTo>
                    <a:pt x="762" y="454"/>
                    <a:pt x="848" y="398"/>
                    <a:pt x="922" y="324"/>
                  </a:cubicBezTo>
                  <a:cubicBezTo>
                    <a:pt x="1027" y="219"/>
                    <a:pt x="1084" y="162"/>
                    <a:pt x="1115" y="131"/>
                  </a:cubicBezTo>
                  <a:cubicBezTo>
                    <a:pt x="1130" y="116"/>
                    <a:pt x="1139" y="107"/>
                    <a:pt x="1144" y="102"/>
                  </a:cubicBezTo>
                  <a:cubicBezTo>
                    <a:pt x="1148" y="97"/>
                    <a:pt x="1149" y="96"/>
                    <a:pt x="1149" y="96"/>
                  </a:cubicBezTo>
                  <a:lnTo>
                    <a:pt x="1053" y="0"/>
                  </a:lnTo>
                  <a:close/>
                </a:path>
              </a:pathLst>
            </a:custGeom>
            <a:solidFill>
              <a:srgbClr val="E5E5E5"/>
            </a:solidFill>
            <a:ln>
              <a:noFill/>
            </a:ln>
            <a:extLst>
              <a:ext uri="{91240B29-F687-4F45-9708-019B960494DF}">
                <a14:hiddenLine xmlns:a14="http://schemas.microsoft.com/office/drawing/2010/main" w="9525">
                  <a:solidFill>
                    <a:srgbClr val="000000"/>
                  </a:solidFill>
                  <a:round/>
                </a14:hiddenLine>
              </a:ext>
            </a:extLst>
          </p:spPr>
          <p:txBody>
            <a:bodyPr vert="horz" wrap="square" lIns="91429" tIns="45716" rIns="91429" bIns="45716" numCol="1" anchor="t" anchorCtr="0" compatLnSpc="1"/>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 name="Freeform 15"/>
            <p:cNvSpPr/>
            <p:nvPr/>
          </p:nvSpPr>
          <p:spPr bwMode="auto">
            <a:xfrm>
              <a:off x="1892841" y="3156506"/>
              <a:ext cx="1748444" cy="1879055"/>
            </a:xfrm>
            <a:custGeom>
              <a:avLst/>
              <a:gdLst>
                <a:gd name="T0" fmla="*/ 1045 w 1098"/>
                <a:gd name="T1" fmla="*/ 0 h 1180"/>
                <a:gd name="T2" fmla="*/ 817 w 1098"/>
                <a:gd name="T3" fmla="*/ 228 h 1180"/>
                <a:gd name="T4" fmla="*/ 581 w 1098"/>
                <a:gd name="T5" fmla="*/ 394 h 1180"/>
                <a:gd name="T6" fmla="*/ 383 w 1098"/>
                <a:gd name="T7" fmla="*/ 488 h 1180"/>
                <a:gd name="T8" fmla="*/ 243 w 1098"/>
                <a:gd name="T9" fmla="*/ 553 h 1180"/>
                <a:gd name="T10" fmla="*/ 151 w 1098"/>
                <a:gd name="T11" fmla="*/ 604 h 1180"/>
                <a:gd name="T12" fmla="*/ 44 w 1098"/>
                <a:gd name="T13" fmla="*/ 697 h 1180"/>
                <a:gd name="T14" fmla="*/ 12 w 1098"/>
                <a:gd name="T15" fmla="*/ 757 h 1180"/>
                <a:gd name="T16" fmla="*/ 0 w 1098"/>
                <a:gd name="T17" fmla="*/ 826 h 1180"/>
                <a:gd name="T18" fmla="*/ 12 w 1098"/>
                <a:gd name="T19" fmla="*/ 903 h 1180"/>
                <a:gd name="T20" fmla="*/ 75 w 1098"/>
                <a:gd name="T21" fmla="*/ 1031 h 1180"/>
                <a:gd name="T22" fmla="*/ 196 w 1098"/>
                <a:gd name="T23" fmla="*/ 1180 h 1180"/>
                <a:gd name="T24" fmla="*/ 252 w 1098"/>
                <a:gd name="T25" fmla="*/ 1129 h 1180"/>
                <a:gd name="T26" fmla="*/ 115 w 1098"/>
                <a:gd name="T27" fmla="*/ 949 h 1180"/>
                <a:gd name="T28" fmla="*/ 85 w 1098"/>
                <a:gd name="T29" fmla="*/ 881 h 1180"/>
                <a:gd name="T30" fmla="*/ 76 w 1098"/>
                <a:gd name="T31" fmla="*/ 826 h 1180"/>
                <a:gd name="T32" fmla="*/ 81 w 1098"/>
                <a:gd name="T33" fmla="*/ 791 h 1180"/>
                <a:gd name="T34" fmla="*/ 113 w 1098"/>
                <a:gd name="T35" fmla="*/ 732 h 1180"/>
                <a:gd name="T36" fmla="*/ 168 w 1098"/>
                <a:gd name="T37" fmla="*/ 684 h 1180"/>
                <a:gd name="T38" fmla="*/ 314 w 1098"/>
                <a:gd name="T39" fmla="*/ 603 h 1180"/>
                <a:gd name="T40" fmla="*/ 595 w 1098"/>
                <a:gd name="T41" fmla="*/ 472 h 1180"/>
                <a:gd name="T42" fmla="*/ 870 w 1098"/>
                <a:gd name="T43" fmla="*/ 282 h 1180"/>
                <a:gd name="T44" fmla="*/ 1098 w 1098"/>
                <a:gd name="T45" fmla="*/ 54 h 1180"/>
                <a:gd name="T46" fmla="*/ 1045 w 1098"/>
                <a:gd name="T47" fmla="*/ 0 h 1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098" h="1180">
                  <a:moveTo>
                    <a:pt x="1045" y="0"/>
                  </a:moveTo>
                  <a:cubicBezTo>
                    <a:pt x="1045" y="0"/>
                    <a:pt x="1028" y="17"/>
                    <a:pt x="817" y="228"/>
                  </a:cubicBezTo>
                  <a:cubicBezTo>
                    <a:pt x="750" y="295"/>
                    <a:pt x="667" y="348"/>
                    <a:pt x="581" y="394"/>
                  </a:cubicBezTo>
                  <a:cubicBezTo>
                    <a:pt x="516" y="429"/>
                    <a:pt x="448" y="459"/>
                    <a:pt x="383" y="488"/>
                  </a:cubicBezTo>
                  <a:cubicBezTo>
                    <a:pt x="334" y="510"/>
                    <a:pt x="287" y="531"/>
                    <a:pt x="243" y="553"/>
                  </a:cubicBezTo>
                  <a:cubicBezTo>
                    <a:pt x="210" y="569"/>
                    <a:pt x="179" y="586"/>
                    <a:pt x="151" y="604"/>
                  </a:cubicBezTo>
                  <a:cubicBezTo>
                    <a:pt x="108" y="631"/>
                    <a:pt x="71" y="661"/>
                    <a:pt x="44" y="697"/>
                  </a:cubicBezTo>
                  <a:cubicBezTo>
                    <a:pt x="31" y="716"/>
                    <a:pt x="20" y="736"/>
                    <a:pt x="12" y="757"/>
                  </a:cubicBezTo>
                  <a:cubicBezTo>
                    <a:pt x="4" y="779"/>
                    <a:pt x="0" y="802"/>
                    <a:pt x="0" y="826"/>
                  </a:cubicBezTo>
                  <a:cubicBezTo>
                    <a:pt x="0" y="851"/>
                    <a:pt x="4" y="876"/>
                    <a:pt x="12" y="903"/>
                  </a:cubicBezTo>
                  <a:cubicBezTo>
                    <a:pt x="24" y="943"/>
                    <a:pt x="45" y="985"/>
                    <a:pt x="75" y="1031"/>
                  </a:cubicBezTo>
                  <a:cubicBezTo>
                    <a:pt x="106" y="1076"/>
                    <a:pt x="145" y="1126"/>
                    <a:pt x="196" y="1180"/>
                  </a:cubicBezTo>
                  <a:cubicBezTo>
                    <a:pt x="252" y="1129"/>
                    <a:pt x="252" y="1129"/>
                    <a:pt x="252" y="1129"/>
                  </a:cubicBezTo>
                  <a:cubicBezTo>
                    <a:pt x="187" y="1059"/>
                    <a:pt x="143" y="999"/>
                    <a:pt x="115" y="949"/>
                  </a:cubicBezTo>
                  <a:cubicBezTo>
                    <a:pt x="101" y="924"/>
                    <a:pt x="91" y="901"/>
                    <a:pt x="85" y="881"/>
                  </a:cubicBezTo>
                  <a:cubicBezTo>
                    <a:pt x="79" y="861"/>
                    <a:pt x="76" y="843"/>
                    <a:pt x="76" y="826"/>
                  </a:cubicBezTo>
                  <a:cubicBezTo>
                    <a:pt x="76" y="814"/>
                    <a:pt x="78" y="802"/>
                    <a:pt x="81" y="791"/>
                  </a:cubicBezTo>
                  <a:cubicBezTo>
                    <a:pt x="87" y="770"/>
                    <a:pt x="97" y="751"/>
                    <a:pt x="113" y="732"/>
                  </a:cubicBezTo>
                  <a:cubicBezTo>
                    <a:pt x="128" y="716"/>
                    <a:pt x="146" y="700"/>
                    <a:pt x="168" y="684"/>
                  </a:cubicBezTo>
                  <a:cubicBezTo>
                    <a:pt x="207" y="656"/>
                    <a:pt x="257" y="630"/>
                    <a:pt x="314" y="603"/>
                  </a:cubicBezTo>
                  <a:cubicBezTo>
                    <a:pt x="398" y="563"/>
                    <a:pt x="497" y="522"/>
                    <a:pt x="595" y="472"/>
                  </a:cubicBezTo>
                  <a:cubicBezTo>
                    <a:pt x="693" y="422"/>
                    <a:pt x="790" y="362"/>
                    <a:pt x="870" y="282"/>
                  </a:cubicBezTo>
                  <a:cubicBezTo>
                    <a:pt x="1082" y="71"/>
                    <a:pt x="1098" y="54"/>
                    <a:pt x="1098" y="54"/>
                  </a:cubicBezTo>
                  <a:lnTo>
                    <a:pt x="1045" y="0"/>
                  </a:lnTo>
                  <a:close/>
                </a:path>
              </a:pathLst>
            </a:custGeom>
            <a:solidFill>
              <a:srgbClr val="F1F1F1"/>
            </a:solidFill>
            <a:ln>
              <a:noFill/>
            </a:ln>
            <a:extLst>
              <a:ext uri="{91240B29-F687-4F45-9708-019B960494DF}">
                <a14:hiddenLine xmlns:a14="http://schemas.microsoft.com/office/drawing/2010/main" w="9525">
                  <a:solidFill>
                    <a:srgbClr val="000000"/>
                  </a:solidFill>
                  <a:round/>
                </a14:hiddenLine>
              </a:ext>
            </a:extLst>
          </p:spPr>
          <p:txBody>
            <a:bodyPr vert="horz" wrap="square" lIns="91429" tIns="45716" rIns="91429" bIns="45716" numCol="1" anchor="t" anchorCtr="0" compatLnSpc="1"/>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 name="Freeform 16"/>
            <p:cNvSpPr/>
            <p:nvPr/>
          </p:nvSpPr>
          <p:spPr bwMode="auto">
            <a:xfrm>
              <a:off x="3235311" y="3198248"/>
              <a:ext cx="366251" cy="364231"/>
            </a:xfrm>
            <a:custGeom>
              <a:avLst/>
              <a:gdLst>
                <a:gd name="T0" fmla="*/ 230 w 230"/>
                <a:gd name="T1" fmla="*/ 126 h 229"/>
                <a:gd name="T2" fmla="*/ 177 w 230"/>
                <a:gd name="T3" fmla="*/ 53 h 229"/>
                <a:gd name="T4" fmla="*/ 104 w 230"/>
                <a:gd name="T5" fmla="*/ 0 h 229"/>
                <a:gd name="T6" fmla="*/ 0 w 230"/>
                <a:gd name="T7" fmla="*/ 229 h 229"/>
                <a:gd name="T8" fmla="*/ 230 w 230"/>
                <a:gd name="T9" fmla="*/ 126 h 229"/>
              </a:gdLst>
              <a:ahLst/>
              <a:cxnLst>
                <a:cxn ang="0">
                  <a:pos x="T0" y="T1"/>
                </a:cxn>
                <a:cxn ang="0">
                  <a:pos x="T2" y="T3"/>
                </a:cxn>
                <a:cxn ang="0">
                  <a:pos x="T4" y="T5"/>
                </a:cxn>
                <a:cxn ang="0">
                  <a:pos x="T6" y="T7"/>
                </a:cxn>
                <a:cxn ang="0">
                  <a:pos x="T8" y="T9"/>
                </a:cxn>
              </a:cxnLst>
              <a:rect l="0" t="0" r="r" b="b"/>
              <a:pathLst>
                <a:path w="230" h="229">
                  <a:moveTo>
                    <a:pt x="230" y="126"/>
                  </a:moveTo>
                  <a:cubicBezTo>
                    <a:pt x="177" y="53"/>
                    <a:pt x="177" y="53"/>
                    <a:pt x="177" y="53"/>
                  </a:cubicBezTo>
                  <a:cubicBezTo>
                    <a:pt x="104" y="0"/>
                    <a:pt x="104" y="0"/>
                    <a:pt x="104" y="0"/>
                  </a:cubicBezTo>
                  <a:cubicBezTo>
                    <a:pt x="104" y="0"/>
                    <a:pt x="0" y="96"/>
                    <a:pt x="0" y="229"/>
                  </a:cubicBezTo>
                  <a:cubicBezTo>
                    <a:pt x="134" y="229"/>
                    <a:pt x="230" y="126"/>
                    <a:pt x="230" y="126"/>
                  </a:cubicBezTo>
                  <a:close/>
                </a:path>
              </a:pathLst>
            </a:custGeom>
            <a:solidFill>
              <a:srgbClr val="F6921E"/>
            </a:solidFill>
            <a:ln>
              <a:noFill/>
            </a:ln>
            <a:extLst>
              <a:ext uri="{91240B29-F687-4F45-9708-019B960494DF}">
                <a14:hiddenLine xmlns:a14="http://schemas.microsoft.com/office/drawing/2010/main" w="9525">
                  <a:solidFill>
                    <a:srgbClr val="000000"/>
                  </a:solidFill>
                  <a:round/>
                </a14:hiddenLine>
              </a:ext>
            </a:extLst>
          </p:spPr>
          <p:txBody>
            <a:bodyPr vert="horz" wrap="square" lIns="91429" tIns="45716" rIns="91429" bIns="45716" numCol="1" anchor="t" anchorCtr="0" compatLnSpc="1"/>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 name="Freeform 17"/>
            <p:cNvSpPr/>
            <p:nvPr/>
          </p:nvSpPr>
          <p:spPr bwMode="auto">
            <a:xfrm>
              <a:off x="3314755" y="3221812"/>
              <a:ext cx="263243" cy="261223"/>
            </a:xfrm>
            <a:custGeom>
              <a:avLst/>
              <a:gdLst>
                <a:gd name="T0" fmla="*/ 165 w 165"/>
                <a:gd name="T1" fmla="*/ 90 h 164"/>
                <a:gd name="T2" fmla="*/ 127 w 165"/>
                <a:gd name="T3" fmla="*/ 38 h 164"/>
                <a:gd name="T4" fmla="*/ 75 w 165"/>
                <a:gd name="T5" fmla="*/ 0 h 164"/>
                <a:gd name="T6" fmla="*/ 0 w 165"/>
                <a:gd name="T7" fmla="*/ 164 h 164"/>
                <a:gd name="T8" fmla="*/ 165 w 165"/>
                <a:gd name="T9" fmla="*/ 90 h 164"/>
              </a:gdLst>
              <a:ahLst/>
              <a:cxnLst>
                <a:cxn ang="0">
                  <a:pos x="T0" y="T1"/>
                </a:cxn>
                <a:cxn ang="0">
                  <a:pos x="T2" y="T3"/>
                </a:cxn>
                <a:cxn ang="0">
                  <a:pos x="T4" y="T5"/>
                </a:cxn>
                <a:cxn ang="0">
                  <a:pos x="T6" y="T7"/>
                </a:cxn>
                <a:cxn ang="0">
                  <a:pos x="T8" y="T9"/>
                </a:cxn>
              </a:cxnLst>
              <a:rect l="0" t="0" r="r" b="b"/>
              <a:pathLst>
                <a:path w="165" h="164">
                  <a:moveTo>
                    <a:pt x="165" y="90"/>
                  </a:moveTo>
                  <a:cubicBezTo>
                    <a:pt x="127" y="38"/>
                    <a:pt x="127" y="38"/>
                    <a:pt x="127" y="38"/>
                  </a:cubicBezTo>
                  <a:cubicBezTo>
                    <a:pt x="75" y="0"/>
                    <a:pt x="75" y="0"/>
                    <a:pt x="75" y="0"/>
                  </a:cubicBezTo>
                  <a:cubicBezTo>
                    <a:pt x="75" y="0"/>
                    <a:pt x="0" y="69"/>
                    <a:pt x="0" y="164"/>
                  </a:cubicBezTo>
                  <a:cubicBezTo>
                    <a:pt x="96" y="164"/>
                    <a:pt x="165" y="90"/>
                    <a:pt x="165" y="90"/>
                  </a:cubicBezTo>
                  <a:close/>
                </a:path>
              </a:pathLst>
            </a:custGeom>
            <a:solidFill>
              <a:schemeClr val="accent3"/>
            </a:solidFill>
            <a:ln>
              <a:noFill/>
            </a:ln>
          </p:spPr>
          <p:txBody>
            <a:bodyPr vert="horz" wrap="square" lIns="91429" tIns="45716" rIns="91429" bIns="45716" numCol="1" anchor="t" anchorCtr="0" compatLnSpc="1"/>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 name="Freeform 18"/>
            <p:cNvSpPr/>
            <p:nvPr/>
          </p:nvSpPr>
          <p:spPr bwMode="auto">
            <a:xfrm>
              <a:off x="3380061" y="3241337"/>
              <a:ext cx="178413" cy="178413"/>
            </a:xfrm>
            <a:custGeom>
              <a:avLst/>
              <a:gdLst>
                <a:gd name="T0" fmla="*/ 112 w 112"/>
                <a:gd name="T1" fmla="*/ 61 h 112"/>
                <a:gd name="T2" fmla="*/ 86 w 112"/>
                <a:gd name="T3" fmla="*/ 26 h 112"/>
                <a:gd name="T4" fmla="*/ 50 w 112"/>
                <a:gd name="T5" fmla="*/ 0 h 112"/>
                <a:gd name="T6" fmla="*/ 0 w 112"/>
                <a:gd name="T7" fmla="*/ 112 h 112"/>
                <a:gd name="T8" fmla="*/ 112 w 112"/>
                <a:gd name="T9" fmla="*/ 61 h 112"/>
              </a:gdLst>
              <a:ahLst/>
              <a:cxnLst>
                <a:cxn ang="0">
                  <a:pos x="T0" y="T1"/>
                </a:cxn>
                <a:cxn ang="0">
                  <a:pos x="T2" y="T3"/>
                </a:cxn>
                <a:cxn ang="0">
                  <a:pos x="T4" y="T5"/>
                </a:cxn>
                <a:cxn ang="0">
                  <a:pos x="T6" y="T7"/>
                </a:cxn>
                <a:cxn ang="0">
                  <a:pos x="T8" y="T9"/>
                </a:cxn>
              </a:cxnLst>
              <a:rect l="0" t="0" r="r" b="b"/>
              <a:pathLst>
                <a:path w="112" h="112">
                  <a:moveTo>
                    <a:pt x="112" y="61"/>
                  </a:moveTo>
                  <a:cubicBezTo>
                    <a:pt x="86" y="26"/>
                    <a:pt x="86" y="26"/>
                    <a:pt x="86" y="26"/>
                  </a:cubicBezTo>
                  <a:cubicBezTo>
                    <a:pt x="50" y="0"/>
                    <a:pt x="50" y="0"/>
                    <a:pt x="50" y="0"/>
                  </a:cubicBezTo>
                  <a:cubicBezTo>
                    <a:pt x="50" y="0"/>
                    <a:pt x="0" y="47"/>
                    <a:pt x="0" y="112"/>
                  </a:cubicBezTo>
                  <a:cubicBezTo>
                    <a:pt x="65" y="112"/>
                    <a:pt x="112" y="61"/>
                    <a:pt x="112" y="61"/>
                  </a:cubicBezTo>
                  <a:close/>
                </a:path>
              </a:pathLst>
            </a:custGeom>
            <a:solidFill>
              <a:srgbClr val="FBED21"/>
            </a:solidFill>
            <a:ln>
              <a:noFill/>
            </a:ln>
            <a:extLst>
              <a:ext uri="{91240B29-F687-4F45-9708-019B960494DF}">
                <a14:hiddenLine xmlns:a14="http://schemas.microsoft.com/office/drawing/2010/main" w="9525">
                  <a:solidFill>
                    <a:srgbClr val="000000"/>
                  </a:solidFill>
                  <a:round/>
                </a14:hiddenLine>
              </a:ext>
            </a:extLst>
          </p:spPr>
          <p:txBody>
            <a:bodyPr vert="horz" wrap="square" lIns="91429" tIns="45716" rIns="91429" bIns="45716" numCol="1" anchor="t" anchorCtr="0" compatLnSpc="1"/>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 name="Freeform 19"/>
            <p:cNvSpPr/>
            <p:nvPr/>
          </p:nvSpPr>
          <p:spPr bwMode="auto">
            <a:xfrm>
              <a:off x="3170006" y="2741108"/>
              <a:ext cx="509654" cy="514367"/>
            </a:xfrm>
            <a:custGeom>
              <a:avLst/>
              <a:gdLst>
                <a:gd name="T0" fmla="*/ 320 w 320"/>
                <a:gd name="T1" fmla="*/ 24 h 323"/>
                <a:gd name="T2" fmla="*/ 201 w 320"/>
                <a:gd name="T3" fmla="*/ 67 h 323"/>
                <a:gd name="T4" fmla="*/ 0 w 320"/>
                <a:gd name="T5" fmla="*/ 268 h 323"/>
                <a:gd name="T6" fmla="*/ 180 w 320"/>
                <a:gd name="T7" fmla="*/ 255 h 323"/>
                <a:gd name="T8" fmla="*/ 320 w 320"/>
                <a:gd name="T9" fmla="*/ 24 h 323"/>
              </a:gdLst>
              <a:ahLst/>
              <a:cxnLst>
                <a:cxn ang="0">
                  <a:pos x="T0" y="T1"/>
                </a:cxn>
                <a:cxn ang="0">
                  <a:pos x="T2" y="T3"/>
                </a:cxn>
                <a:cxn ang="0">
                  <a:pos x="T4" y="T5"/>
                </a:cxn>
                <a:cxn ang="0">
                  <a:pos x="T6" y="T7"/>
                </a:cxn>
                <a:cxn ang="0">
                  <a:pos x="T8" y="T9"/>
                </a:cxn>
              </a:cxnLst>
              <a:rect l="0" t="0" r="r" b="b"/>
              <a:pathLst>
                <a:path w="320" h="323">
                  <a:moveTo>
                    <a:pt x="320" y="24"/>
                  </a:moveTo>
                  <a:cubicBezTo>
                    <a:pt x="320" y="24"/>
                    <a:pt x="269" y="0"/>
                    <a:pt x="201" y="67"/>
                  </a:cubicBezTo>
                  <a:cubicBezTo>
                    <a:pt x="134" y="134"/>
                    <a:pt x="0" y="268"/>
                    <a:pt x="0" y="268"/>
                  </a:cubicBezTo>
                  <a:cubicBezTo>
                    <a:pt x="0" y="268"/>
                    <a:pt x="112" y="187"/>
                    <a:pt x="180" y="255"/>
                  </a:cubicBezTo>
                  <a:cubicBezTo>
                    <a:pt x="248" y="323"/>
                    <a:pt x="320" y="24"/>
                    <a:pt x="320" y="24"/>
                  </a:cubicBezTo>
                  <a:close/>
                </a:path>
              </a:pathLst>
            </a:custGeom>
            <a:solidFill>
              <a:schemeClr val="accent1">
                <a:lumMod val="75000"/>
              </a:schemeClr>
            </a:solidFill>
            <a:ln>
              <a:noFill/>
            </a:ln>
          </p:spPr>
          <p:txBody>
            <a:bodyPr vert="horz" wrap="square" lIns="91429" tIns="45716" rIns="91429" bIns="45716" numCol="1" anchor="t" anchorCtr="0" compatLnSpc="1"/>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 name="Freeform 20"/>
            <p:cNvSpPr/>
            <p:nvPr/>
          </p:nvSpPr>
          <p:spPr bwMode="auto">
            <a:xfrm>
              <a:off x="3544335" y="3118804"/>
              <a:ext cx="514367" cy="508981"/>
            </a:xfrm>
            <a:custGeom>
              <a:avLst/>
              <a:gdLst>
                <a:gd name="T0" fmla="*/ 298 w 323"/>
                <a:gd name="T1" fmla="*/ 0 h 320"/>
                <a:gd name="T2" fmla="*/ 256 w 323"/>
                <a:gd name="T3" fmla="*/ 119 h 320"/>
                <a:gd name="T4" fmla="*/ 55 w 323"/>
                <a:gd name="T5" fmla="*/ 320 h 320"/>
                <a:gd name="T6" fmla="*/ 68 w 323"/>
                <a:gd name="T7" fmla="*/ 141 h 320"/>
                <a:gd name="T8" fmla="*/ 298 w 323"/>
                <a:gd name="T9" fmla="*/ 0 h 320"/>
              </a:gdLst>
              <a:ahLst/>
              <a:cxnLst>
                <a:cxn ang="0">
                  <a:pos x="T0" y="T1"/>
                </a:cxn>
                <a:cxn ang="0">
                  <a:pos x="T2" y="T3"/>
                </a:cxn>
                <a:cxn ang="0">
                  <a:pos x="T4" y="T5"/>
                </a:cxn>
                <a:cxn ang="0">
                  <a:pos x="T6" y="T7"/>
                </a:cxn>
                <a:cxn ang="0">
                  <a:pos x="T8" y="T9"/>
                </a:cxn>
              </a:cxnLst>
              <a:rect l="0" t="0" r="r" b="b"/>
              <a:pathLst>
                <a:path w="323" h="320">
                  <a:moveTo>
                    <a:pt x="298" y="0"/>
                  </a:moveTo>
                  <a:cubicBezTo>
                    <a:pt x="298" y="0"/>
                    <a:pt x="323" y="52"/>
                    <a:pt x="256" y="119"/>
                  </a:cubicBezTo>
                  <a:cubicBezTo>
                    <a:pt x="189" y="186"/>
                    <a:pt x="55" y="320"/>
                    <a:pt x="55" y="320"/>
                  </a:cubicBezTo>
                  <a:cubicBezTo>
                    <a:pt x="55" y="320"/>
                    <a:pt x="136" y="209"/>
                    <a:pt x="68" y="141"/>
                  </a:cubicBezTo>
                  <a:cubicBezTo>
                    <a:pt x="0" y="73"/>
                    <a:pt x="298" y="0"/>
                    <a:pt x="298" y="0"/>
                  </a:cubicBezTo>
                  <a:close/>
                </a:path>
              </a:pathLst>
            </a:custGeom>
            <a:solidFill>
              <a:schemeClr val="accent1">
                <a:lumMod val="75000"/>
              </a:schemeClr>
            </a:solidFill>
            <a:ln>
              <a:noFill/>
            </a:ln>
          </p:spPr>
          <p:txBody>
            <a:bodyPr vert="horz" wrap="square" lIns="91429" tIns="45716" rIns="91429" bIns="45716" numCol="1" anchor="t" anchorCtr="0" compatLnSpc="1"/>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 name="Freeform 21"/>
            <p:cNvSpPr/>
            <p:nvPr/>
          </p:nvSpPr>
          <p:spPr bwMode="auto">
            <a:xfrm>
              <a:off x="3400932" y="3091201"/>
              <a:ext cx="305658" cy="307678"/>
            </a:xfrm>
            <a:custGeom>
              <a:avLst/>
              <a:gdLst>
                <a:gd name="T0" fmla="*/ 298 w 454"/>
                <a:gd name="T1" fmla="*/ 457 h 457"/>
                <a:gd name="T2" fmla="*/ 0 w 454"/>
                <a:gd name="T3" fmla="*/ 159 h 457"/>
                <a:gd name="T4" fmla="*/ 156 w 454"/>
                <a:gd name="T5" fmla="*/ 0 h 457"/>
                <a:gd name="T6" fmla="*/ 454 w 454"/>
                <a:gd name="T7" fmla="*/ 298 h 457"/>
                <a:gd name="T8" fmla="*/ 298 w 454"/>
                <a:gd name="T9" fmla="*/ 457 h 457"/>
              </a:gdLst>
              <a:ahLst/>
              <a:cxnLst>
                <a:cxn ang="0">
                  <a:pos x="T0" y="T1"/>
                </a:cxn>
                <a:cxn ang="0">
                  <a:pos x="T2" y="T3"/>
                </a:cxn>
                <a:cxn ang="0">
                  <a:pos x="T4" y="T5"/>
                </a:cxn>
                <a:cxn ang="0">
                  <a:pos x="T6" y="T7"/>
                </a:cxn>
                <a:cxn ang="0">
                  <a:pos x="T8" y="T9"/>
                </a:cxn>
              </a:cxnLst>
              <a:rect l="0" t="0" r="r" b="b"/>
              <a:pathLst>
                <a:path w="454" h="457">
                  <a:moveTo>
                    <a:pt x="298" y="457"/>
                  </a:moveTo>
                  <a:lnTo>
                    <a:pt x="0" y="159"/>
                  </a:lnTo>
                  <a:lnTo>
                    <a:pt x="156" y="0"/>
                  </a:lnTo>
                  <a:lnTo>
                    <a:pt x="454" y="298"/>
                  </a:lnTo>
                  <a:lnTo>
                    <a:pt x="298" y="457"/>
                  </a:lnTo>
                  <a:close/>
                </a:path>
              </a:pathLst>
            </a:custGeom>
            <a:solidFill>
              <a:srgbClr val="E5E5E5"/>
            </a:solidFill>
            <a:ln>
              <a:noFill/>
            </a:ln>
            <a:extLst>
              <a:ext uri="{91240B29-F687-4F45-9708-019B960494DF}">
                <a14:hiddenLine xmlns:a14="http://schemas.microsoft.com/office/drawing/2010/main" w="9525">
                  <a:solidFill>
                    <a:srgbClr val="000000"/>
                  </a:solidFill>
                  <a:round/>
                </a14:hiddenLine>
              </a:ext>
            </a:extLst>
          </p:spPr>
          <p:txBody>
            <a:bodyPr vert="horz" wrap="square" lIns="91429" tIns="45716" rIns="91429" bIns="45716" numCol="1" anchor="t" anchorCtr="0" compatLnSpc="1"/>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 name="Freeform 22"/>
            <p:cNvSpPr/>
            <p:nvPr/>
          </p:nvSpPr>
          <p:spPr bwMode="auto">
            <a:xfrm>
              <a:off x="3400932" y="3091201"/>
              <a:ext cx="111760" cy="111760"/>
            </a:xfrm>
            <a:custGeom>
              <a:avLst/>
              <a:gdLst>
                <a:gd name="T0" fmla="*/ 10 w 166"/>
                <a:gd name="T1" fmla="*/ 166 h 166"/>
                <a:gd name="T2" fmla="*/ 0 w 166"/>
                <a:gd name="T3" fmla="*/ 159 h 166"/>
                <a:gd name="T4" fmla="*/ 156 w 166"/>
                <a:gd name="T5" fmla="*/ 0 h 166"/>
                <a:gd name="T6" fmla="*/ 166 w 166"/>
                <a:gd name="T7" fmla="*/ 10 h 166"/>
                <a:gd name="T8" fmla="*/ 10 w 166"/>
                <a:gd name="T9" fmla="*/ 166 h 166"/>
              </a:gdLst>
              <a:ahLst/>
              <a:cxnLst>
                <a:cxn ang="0">
                  <a:pos x="T0" y="T1"/>
                </a:cxn>
                <a:cxn ang="0">
                  <a:pos x="T2" y="T3"/>
                </a:cxn>
                <a:cxn ang="0">
                  <a:pos x="T4" y="T5"/>
                </a:cxn>
                <a:cxn ang="0">
                  <a:pos x="T6" y="T7"/>
                </a:cxn>
                <a:cxn ang="0">
                  <a:pos x="T8" y="T9"/>
                </a:cxn>
              </a:cxnLst>
              <a:rect l="0" t="0" r="r" b="b"/>
              <a:pathLst>
                <a:path w="166" h="166">
                  <a:moveTo>
                    <a:pt x="10" y="166"/>
                  </a:moveTo>
                  <a:lnTo>
                    <a:pt x="0" y="159"/>
                  </a:lnTo>
                  <a:lnTo>
                    <a:pt x="156" y="0"/>
                  </a:lnTo>
                  <a:lnTo>
                    <a:pt x="166" y="10"/>
                  </a:lnTo>
                  <a:lnTo>
                    <a:pt x="10" y="166"/>
                  </a:lnTo>
                  <a:close/>
                </a:path>
              </a:pathLst>
            </a:custGeom>
            <a:solidFill>
              <a:srgbClr val="CBCBCB"/>
            </a:solidFill>
            <a:ln>
              <a:noFill/>
            </a:ln>
            <a:extLst>
              <a:ext uri="{91240B29-F687-4F45-9708-019B960494DF}">
                <a14:hiddenLine xmlns:a14="http://schemas.microsoft.com/office/drawing/2010/main" w="9525">
                  <a:solidFill>
                    <a:srgbClr val="000000"/>
                  </a:solidFill>
                  <a:round/>
                </a14:hiddenLine>
              </a:ext>
            </a:extLst>
          </p:spPr>
          <p:txBody>
            <a:bodyPr vert="horz" wrap="square" lIns="91429" tIns="45716" rIns="91429" bIns="45716" numCol="1" anchor="t" anchorCtr="0" compatLnSpc="1"/>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1" name="Freeform 23"/>
            <p:cNvSpPr/>
            <p:nvPr/>
          </p:nvSpPr>
          <p:spPr bwMode="auto">
            <a:xfrm>
              <a:off x="3417090" y="3107359"/>
              <a:ext cx="109741" cy="111760"/>
            </a:xfrm>
            <a:custGeom>
              <a:avLst/>
              <a:gdLst>
                <a:gd name="T0" fmla="*/ 7 w 163"/>
                <a:gd name="T1" fmla="*/ 166 h 166"/>
                <a:gd name="T2" fmla="*/ 0 w 163"/>
                <a:gd name="T3" fmla="*/ 156 h 166"/>
                <a:gd name="T4" fmla="*/ 156 w 163"/>
                <a:gd name="T5" fmla="*/ 0 h 166"/>
                <a:gd name="T6" fmla="*/ 163 w 163"/>
                <a:gd name="T7" fmla="*/ 7 h 166"/>
                <a:gd name="T8" fmla="*/ 7 w 163"/>
                <a:gd name="T9" fmla="*/ 166 h 166"/>
              </a:gdLst>
              <a:ahLst/>
              <a:cxnLst>
                <a:cxn ang="0">
                  <a:pos x="T0" y="T1"/>
                </a:cxn>
                <a:cxn ang="0">
                  <a:pos x="T2" y="T3"/>
                </a:cxn>
                <a:cxn ang="0">
                  <a:pos x="T4" y="T5"/>
                </a:cxn>
                <a:cxn ang="0">
                  <a:pos x="T6" y="T7"/>
                </a:cxn>
                <a:cxn ang="0">
                  <a:pos x="T8" y="T9"/>
                </a:cxn>
              </a:cxnLst>
              <a:rect l="0" t="0" r="r" b="b"/>
              <a:pathLst>
                <a:path w="163" h="166">
                  <a:moveTo>
                    <a:pt x="7" y="166"/>
                  </a:moveTo>
                  <a:lnTo>
                    <a:pt x="0" y="156"/>
                  </a:lnTo>
                  <a:lnTo>
                    <a:pt x="156" y="0"/>
                  </a:lnTo>
                  <a:lnTo>
                    <a:pt x="163" y="7"/>
                  </a:lnTo>
                  <a:lnTo>
                    <a:pt x="7" y="166"/>
                  </a:lnTo>
                  <a:close/>
                </a:path>
              </a:pathLst>
            </a:custGeom>
            <a:solidFill>
              <a:srgbClr val="CBCBCB"/>
            </a:solidFill>
            <a:ln>
              <a:noFill/>
            </a:ln>
            <a:extLst>
              <a:ext uri="{91240B29-F687-4F45-9708-019B960494DF}">
                <a14:hiddenLine xmlns:a14="http://schemas.microsoft.com/office/drawing/2010/main" w="9525">
                  <a:solidFill>
                    <a:srgbClr val="000000"/>
                  </a:solidFill>
                  <a:round/>
                </a14:hiddenLine>
              </a:ext>
            </a:extLst>
          </p:spPr>
          <p:txBody>
            <a:bodyPr vert="horz" wrap="square" lIns="91429" tIns="45716" rIns="91429" bIns="45716" numCol="1" anchor="t" anchorCtr="0" compatLnSpc="1"/>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2" name="Freeform 24"/>
            <p:cNvSpPr/>
            <p:nvPr/>
          </p:nvSpPr>
          <p:spPr bwMode="auto">
            <a:xfrm>
              <a:off x="3431229" y="3121497"/>
              <a:ext cx="111760" cy="111760"/>
            </a:xfrm>
            <a:custGeom>
              <a:avLst/>
              <a:gdLst>
                <a:gd name="T0" fmla="*/ 7 w 166"/>
                <a:gd name="T1" fmla="*/ 166 h 166"/>
                <a:gd name="T2" fmla="*/ 0 w 166"/>
                <a:gd name="T3" fmla="*/ 159 h 166"/>
                <a:gd name="T4" fmla="*/ 156 w 166"/>
                <a:gd name="T5" fmla="*/ 0 h 166"/>
                <a:gd name="T6" fmla="*/ 166 w 166"/>
                <a:gd name="T7" fmla="*/ 10 h 166"/>
                <a:gd name="T8" fmla="*/ 7 w 166"/>
                <a:gd name="T9" fmla="*/ 166 h 166"/>
              </a:gdLst>
              <a:ahLst/>
              <a:cxnLst>
                <a:cxn ang="0">
                  <a:pos x="T0" y="T1"/>
                </a:cxn>
                <a:cxn ang="0">
                  <a:pos x="T2" y="T3"/>
                </a:cxn>
                <a:cxn ang="0">
                  <a:pos x="T4" y="T5"/>
                </a:cxn>
                <a:cxn ang="0">
                  <a:pos x="T6" y="T7"/>
                </a:cxn>
                <a:cxn ang="0">
                  <a:pos x="T8" y="T9"/>
                </a:cxn>
              </a:cxnLst>
              <a:rect l="0" t="0" r="r" b="b"/>
              <a:pathLst>
                <a:path w="166" h="166">
                  <a:moveTo>
                    <a:pt x="7" y="166"/>
                  </a:moveTo>
                  <a:lnTo>
                    <a:pt x="0" y="159"/>
                  </a:lnTo>
                  <a:lnTo>
                    <a:pt x="156" y="0"/>
                  </a:lnTo>
                  <a:lnTo>
                    <a:pt x="166" y="10"/>
                  </a:lnTo>
                  <a:lnTo>
                    <a:pt x="7" y="166"/>
                  </a:lnTo>
                  <a:close/>
                </a:path>
              </a:pathLst>
            </a:custGeom>
            <a:solidFill>
              <a:srgbClr val="CBCBCB"/>
            </a:solidFill>
            <a:ln>
              <a:noFill/>
            </a:ln>
            <a:extLst>
              <a:ext uri="{91240B29-F687-4F45-9708-019B960494DF}">
                <a14:hiddenLine xmlns:a14="http://schemas.microsoft.com/office/drawing/2010/main" w="9525">
                  <a:solidFill>
                    <a:srgbClr val="000000"/>
                  </a:solidFill>
                  <a:round/>
                </a14:hiddenLine>
              </a:ext>
            </a:extLst>
          </p:spPr>
          <p:txBody>
            <a:bodyPr vert="horz" wrap="square" lIns="91429" tIns="45716" rIns="91429" bIns="45716" numCol="1" anchor="t" anchorCtr="0" compatLnSpc="1"/>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3" name="Freeform 25"/>
            <p:cNvSpPr/>
            <p:nvPr/>
          </p:nvSpPr>
          <p:spPr bwMode="auto">
            <a:xfrm>
              <a:off x="3445367" y="3137655"/>
              <a:ext cx="111760" cy="109741"/>
            </a:xfrm>
            <a:custGeom>
              <a:avLst/>
              <a:gdLst>
                <a:gd name="T0" fmla="*/ 10 w 166"/>
                <a:gd name="T1" fmla="*/ 163 h 163"/>
                <a:gd name="T2" fmla="*/ 0 w 166"/>
                <a:gd name="T3" fmla="*/ 156 h 163"/>
                <a:gd name="T4" fmla="*/ 159 w 166"/>
                <a:gd name="T5" fmla="*/ 0 h 163"/>
                <a:gd name="T6" fmla="*/ 166 w 166"/>
                <a:gd name="T7" fmla="*/ 7 h 163"/>
                <a:gd name="T8" fmla="*/ 10 w 166"/>
                <a:gd name="T9" fmla="*/ 163 h 163"/>
              </a:gdLst>
              <a:ahLst/>
              <a:cxnLst>
                <a:cxn ang="0">
                  <a:pos x="T0" y="T1"/>
                </a:cxn>
                <a:cxn ang="0">
                  <a:pos x="T2" y="T3"/>
                </a:cxn>
                <a:cxn ang="0">
                  <a:pos x="T4" y="T5"/>
                </a:cxn>
                <a:cxn ang="0">
                  <a:pos x="T6" y="T7"/>
                </a:cxn>
                <a:cxn ang="0">
                  <a:pos x="T8" y="T9"/>
                </a:cxn>
              </a:cxnLst>
              <a:rect l="0" t="0" r="r" b="b"/>
              <a:pathLst>
                <a:path w="166" h="163">
                  <a:moveTo>
                    <a:pt x="10" y="163"/>
                  </a:moveTo>
                  <a:lnTo>
                    <a:pt x="0" y="156"/>
                  </a:lnTo>
                  <a:lnTo>
                    <a:pt x="159" y="0"/>
                  </a:lnTo>
                  <a:lnTo>
                    <a:pt x="166" y="7"/>
                  </a:lnTo>
                  <a:lnTo>
                    <a:pt x="10" y="163"/>
                  </a:lnTo>
                  <a:close/>
                </a:path>
              </a:pathLst>
            </a:custGeom>
            <a:solidFill>
              <a:srgbClr val="CBCBCB"/>
            </a:solidFill>
            <a:ln>
              <a:noFill/>
            </a:ln>
            <a:extLst>
              <a:ext uri="{91240B29-F687-4F45-9708-019B960494DF}">
                <a14:hiddenLine xmlns:a14="http://schemas.microsoft.com/office/drawing/2010/main" w="9525">
                  <a:solidFill>
                    <a:srgbClr val="000000"/>
                  </a:solidFill>
                  <a:round/>
                </a14:hiddenLine>
              </a:ext>
            </a:extLst>
          </p:spPr>
          <p:txBody>
            <a:bodyPr vert="horz" wrap="square" lIns="91429" tIns="45716" rIns="91429" bIns="45716" numCol="1" anchor="t" anchorCtr="0" compatLnSpc="1"/>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4" name="Freeform 26"/>
            <p:cNvSpPr/>
            <p:nvPr/>
          </p:nvSpPr>
          <p:spPr bwMode="auto">
            <a:xfrm>
              <a:off x="3461525" y="3151794"/>
              <a:ext cx="111760" cy="111760"/>
            </a:xfrm>
            <a:custGeom>
              <a:avLst/>
              <a:gdLst>
                <a:gd name="T0" fmla="*/ 7 w 166"/>
                <a:gd name="T1" fmla="*/ 166 h 166"/>
                <a:gd name="T2" fmla="*/ 0 w 166"/>
                <a:gd name="T3" fmla="*/ 156 h 166"/>
                <a:gd name="T4" fmla="*/ 156 w 166"/>
                <a:gd name="T5" fmla="*/ 0 h 166"/>
                <a:gd name="T6" fmla="*/ 166 w 166"/>
                <a:gd name="T7" fmla="*/ 7 h 166"/>
                <a:gd name="T8" fmla="*/ 7 w 166"/>
                <a:gd name="T9" fmla="*/ 166 h 166"/>
              </a:gdLst>
              <a:ahLst/>
              <a:cxnLst>
                <a:cxn ang="0">
                  <a:pos x="T0" y="T1"/>
                </a:cxn>
                <a:cxn ang="0">
                  <a:pos x="T2" y="T3"/>
                </a:cxn>
                <a:cxn ang="0">
                  <a:pos x="T4" y="T5"/>
                </a:cxn>
                <a:cxn ang="0">
                  <a:pos x="T6" y="T7"/>
                </a:cxn>
                <a:cxn ang="0">
                  <a:pos x="T8" y="T9"/>
                </a:cxn>
              </a:cxnLst>
              <a:rect l="0" t="0" r="r" b="b"/>
              <a:pathLst>
                <a:path w="166" h="166">
                  <a:moveTo>
                    <a:pt x="7" y="166"/>
                  </a:moveTo>
                  <a:lnTo>
                    <a:pt x="0" y="156"/>
                  </a:lnTo>
                  <a:lnTo>
                    <a:pt x="156" y="0"/>
                  </a:lnTo>
                  <a:lnTo>
                    <a:pt x="166" y="7"/>
                  </a:lnTo>
                  <a:lnTo>
                    <a:pt x="7" y="166"/>
                  </a:lnTo>
                  <a:close/>
                </a:path>
              </a:pathLst>
            </a:custGeom>
            <a:solidFill>
              <a:srgbClr val="CBCBCB"/>
            </a:solidFill>
            <a:ln>
              <a:noFill/>
            </a:ln>
            <a:extLst>
              <a:ext uri="{91240B29-F687-4F45-9708-019B960494DF}">
                <a14:hiddenLine xmlns:a14="http://schemas.microsoft.com/office/drawing/2010/main" w="9525">
                  <a:solidFill>
                    <a:srgbClr val="000000"/>
                  </a:solidFill>
                  <a:round/>
                </a14:hiddenLine>
              </a:ext>
            </a:extLst>
          </p:spPr>
          <p:txBody>
            <a:bodyPr vert="horz" wrap="square" lIns="91429" tIns="45716" rIns="91429" bIns="45716" numCol="1" anchor="t" anchorCtr="0" compatLnSpc="1"/>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5" name="Freeform 27"/>
            <p:cNvSpPr/>
            <p:nvPr/>
          </p:nvSpPr>
          <p:spPr bwMode="auto">
            <a:xfrm>
              <a:off x="3475663" y="3165932"/>
              <a:ext cx="111760" cy="111760"/>
            </a:xfrm>
            <a:custGeom>
              <a:avLst/>
              <a:gdLst>
                <a:gd name="T0" fmla="*/ 10 w 166"/>
                <a:gd name="T1" fmla="*/ 166 h 166"/>
                <a:gd name="T2" fmla="*/ 0 w 166"/>
                <a:gd name="T3" fmla="*/ 159 h 166"/>
                <a:gd name="T4" fmla="*/ 159 w 166"/>
                <a:gd name="T5" fmla="*/ 0 h 166"/>
                <a:gd name="T6" fmla="*/ 166 w 166"/>
                <a:gd name="T7" fmla="*/ 10 h 166"/>
                <a:gd name="T8" fmla="*/ 10 w 166"/>
                <a:gd name="T9" fmla="*/ 166 h 166"/>
              </a:gdLst>
              <a:ahLst/>
              <a:cxnLst>
                <a:cxn ang="0">
                  <a:pos x="T0" y="T1"/>
                </a:cxn>
                <a:cxn ang="0">
                  <a:pos x="T2" y="T3"/>
                </a:cxn>
                <a:cxn ang="0">
                  <a:pos x="T4" y="T5"/>
                </a:cxn>
                <a:cxn ang="0">
                  <a:pos x="T6" y="T7"/>
                </a:cxn>
                <a:cxn ang="0">
                  <a:pos x="T8" y="T9"/>
                </a:cxn>
              </a:cxnLst>
              <a:rect l="0" t="0" r="r" b="b"/>
              <a:pathLst>
                <a:path w="166" h="166">
                  <a:moveTo>
                    <a:pt x="10" y="166"/>
                  </a:moveTo>
                  <a:lnTo>
                    <a:pt x="0" y="159"/>
                  </a:lnTo>
                  <a:lnTo>
                    <a:pt x="159" y="0"/>
                  </a:lnTo>
                  <a:lnTo>
                    <a:pt x="166" y="10"/>
                  </a:lnTo>
                  <a:lnTo>
                    <a:pt x="10" y="166"/>
                  </a:lnTo>
                  <a:close/>
                </a:path>
              </a:pathLst>
            </a:custGeom>
            <a:solidFill>
              <a:srgbClr val="CBCBCB"/>
            </a:solidFill>
            <a:ln>
              <a:noFill/>
            </a:ln>
            <a:extLst>
              <a:ext uri="{91240B29-F687-4F45-9708-019B960494DF}">
                <a14:hiddenLine xmlns:a14="http://schemas.microsoft.com/office/drawing/2010/main" w="9525">
                  <a:solidFill>
                    <a:srgbClr val="000000"/>
                  </a:solidFill>
                  <a:round/>
                </a14:hiddenLine>
              </a:ext>
            </a:extLst>
          </p:spPr>
          <p:txBody>
            <a:bodyPr vert="horz" wrap="square" lIns="91429" tIns="45716" rIns="91429" bIns="45716" numCol="1" anchor="t" anchorCtr="0" compatLnSpc="1"/>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6" name="Freeform 28"/>
            <p:cNvSpPr/>
            <p:nvPr/>
          </p:nvSpPr>
          <p:spPr bwMode="auto">
            <a:xfrm>
              <a:off x="3491822" y="3182090"/>
              <a:ext cx="109741" cy="111760"/>
            </a:xfrm>
            <a:custGeom>
              <a:avLst/>
              <a:gdLst>
                <a:gd name="T0" fmla="*/ 7 w 163"/>
                <a:gd name="T1" fmla="*/ 166 h 166"/>
                <a:gd name="T2" fmla="*/ 0 w 163"/>
                <a:gd name="T3" fmla="*/ 156 h 166"/>
                <a:gd name="T4" fmla="*/ 156 w 163"/>
                <a:gd name="T5" fmla="*/ 0 h 166"/>
                <a:gd name="T6" fmla="*/ 163 w 163"/>
                <a:gd name="T7" fmla="*/ 7 h 166"/>
                <a:gd name="T8" fmla="*/ 7 w 163"/>
                <a:gd name="T9" fmla="*/ 166 h 166"/>
              </a:gdLst>
              <a:ahLst/>
              <a:cxnLst>
                <a:cxn ang="0">
                  <a:pos x="T0" y="T1"/>
                </a:cxn>
                <a:cxn ang="0">
                  <a:pos x="T2" y="T3"/>
                </a:cxn>
                <a:cxn ang="0">
                  <a:pos x="T4" y="T5"/>
                </a:cxn>
                <a:cxn ang="0">
                  <a:pos x="T6" y="T7"/>
                </a:cxn>
                <a:cxn ang="0">
                  <a:pos x="T8" y="T9"/>
                </a:cxn>
              </a:cxnLst>
              <a:rect l="0" t="0" r="r" b="b"/>
              <a:pathLst>
                <a:path w="163" h="166">
                  <a:moveTo>
                    <a:pt x="7" y="166"/>
                  </a:moveTo>
                  <a:lnTo>
                    <a:pt x="0" y="156"/>
                  </a:lnTo>
                  <a:lnTo>
                    <a:pt x="156" y="0"/>
                  </a:lnTo>
                  <a:lnTo>
                    <a:pt x="163" y="7"/>
                  </a:lnTo>
                  <a:lnTo>
                    <a:pt x="7" y="166"/>
                  </a:lnTo>
                  <a:close/>
                </a:path>
              </a:pathLst>
            </a:custGeom>
            <a:solidFill>
              <a:srgbClr val="CBCBCB"/>
            </a:solidFill>
            <a:ln>
              <a:noFill/>
            </a:ln>
            <a:extLst>
              <a:ext uri="{91240B29-F687-4F45-9708-019B960494DF}">
                <a14:hiddenLine xmlns:a14="http://schemas.microsoft.com/office/drawing/2010/main" w="9525">
                  <a:solidFill>
                    <a:srgbClr val="000000"/>
                  </a:solidFill>
                  <a:round/>
                </a14:hiddenLine>
              </a:ext>
            </a:extLst>
          </p:spPr>
          <p:txBody>
            <a:bodyPr vert="horz" wrap="square" lIns="91429" tIns="45716" rIns="91429" bIns="45716" numCol="1" anchor="t" anchorCtr="0" compatLnSpc="1"/>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7" name="Freeform 29"/>
            <p:cNvSpPr/>
            <p:nvPr/>
          </p:nvSpPr>
          <p:spPr bwMode="auto">
            <a:xfrm>
              <a:off x="3505960" y="3196228"/>
              <a:ext cx="111760" cy="111760"/>
            </a:xfrm>
            <a:custGeom>
              <a:avLst/>
              <a:gdLst>
                <a:gd name="T0" fmla="*/ 7 w 166"/>
                <a:gd name="T1" fmla="*/ 166 h 166"/>
                <a:gd name="T2" fmla="*/ 0 w 166"/>
                <a:gd name="T3" fmla="*/ 159 h 166"/>
                <a:gd name="T4" fmla="*/ 156 w 166"/>
                <a:gd name="T5" fmla="*/ 0 h 166"/>
                <a:gd name="T6" fmla="*/ 166 w 166"/>
                <a:gd name="T7" fmla="*/ 10 h 166"/>
                <a:gd name="T8" fmla="*/ 7 w 166"/>
                <a:gd name="T9" fmla="*/ 166 h 166"/>
              </a:gdLst>
              <a:ahLst/>
              <a:cxnLst>
                <a:cxn ang="0">
                  <a:pos x="T0" y="T1"/>
                </a:cxn>
                <a:cxn ang="0">
                  <a:pos x="T2" y="T3"/>
                </a:cxn>
                <a:cxn ang="0">
                  <a:pos x="T4" y="T5"/>
                </a:cxn>
                <a:cxn ang="0">
                  <a:pos x="T6" y="T7"/>
                </a:cxn>
                <a:cxn ang="0">
                  <a:pos x="T8" y="T9"/>
                </a:cxn>
              </a:cxnLst>
              <a:rect l="0" t="0" r="r" b="b"/>
              <a:pathLst>
                <a:path w="166" h="166">
                  <a:moveTo>
                    <a:pt x="7" y="166"/>
                  </a:moveTo>
                  <a:lnTo>
                    <a:pt x="0" y="159"/>
                  </a:lnTo>
                  <a:lnTo>
                    <a:pt x="156" y="0"/>
                  </a:lnTo>
                  <a:lnTo>
                    <a:pt x="166" y="10"/>
                  </a:lnTo>
                  <a:lnTo>
                    <a:pt x="7" y="166"/>
                  </a:lnTo>
                  <a:close/>
                </a:path>
              </a:pathLst>
            </a:custGeom>
            <a:solidFill>
              <a:srgbClr val="CBCBCB"/>
            </a:solidFill>
            <a:ln>
              <a:noFill/>
            </a:ln>
            <a:extLst>
              <a:ext uri="{91240B29-F687-4F45-9708-019B960494DF}">
                <a14:hiddenLine xmlns:a14="http://schemas.microsoft.com/office/drawing/2010/main" w="9525">
                  <a:solidFill>
                    <a:srgbClr val="000000"/>
                  </a:solidFill>
                  <a:round/>
                </a14:hiddenLine>
              </a:ext>
            </a:extLst>
          </p:spPr>
          <p:txBody>
            <a:bodyPr vert="horz" wrap="square" lIns="91429" tIns="45716" rIns="91429" bIns="45716" numCol="1" anchor="t" anchorCtr="0" compatLnSpc="1"/>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8" name="Freeform 30"/>
            <p:cNvSpPr/>
            <p:nvPr/>
          </p:nvSpPr>
          <p:spPr bwMode="auto">
            <a:xfrm>
              <a:off x="3520098" y="3212387"/>
              <a:ext cx="111760" cy="109741"/>
            </a:xfrm>
            <a:custGeom>
              <a:avLst/>
              <a:gdLst>
                <a:gd name="T0" fmla="*/ 10 w 166"/>
                <a:gd name="T1" fmla="*/ 163 h 163"/>
                <a:gd name="T2" fmla="*/ 0 w 166"/>
                <a:gd name="T3" fmla="*/ 156 h 163"/>
                <a:gd name="T4" fmla="*/ 159 w 166"/>
                <a:gd name="T5" fmla="*/ 0 h 163"/>
                <a:gd name="T6" fmla="*/ 166 w 166"/>
                <a:gd name="T7" fmla="*/ 7 h 163"/>
                <a:gd name="T8" fmla="*/ 10 w 166"/>
                <a:gd name="T9" fmla="*/ 163 h 163"/>
              </a:gdLst>
              <a:ahLst/>
              <a:cxnLst>
                <a:cxn ang="0">
                  <a:pos x="T0" y="T1"/>
                </a:cxn>
                <a:cxn ang="0">
                  <a:pos x="T2" y="T3"/>
                </a:cxn>
                <a:cxn ang="0">
                  <a:pos x="T4" y="T5"/>
                </a:cxn>
                <a:cxn ang="0">
                  <a:pos x="T6" y="T7"/>
                </a:cxn>
                <a:cxn ang="0">
                  <a:pos x="T8" y="T9"/>
                </a:cxn>
              </a:cxnLst>
              <a:rect l="0" t="0" r="r" b="b"/>
              <a:pathLst>
                <a:path w="166" h="163">
                  <a:moveTo>
                    <a:pt x="10" y="163"/>
                  </a:moveTo>
                  <a:lnTo>
                    <a:pt x="0" y="156"/>
                  </a:lnTo>
                  <a:lnTo>
                    <a:pt x="159" y="0"/>
                  </a:lnTo>
                  <a:lnTo>
                    <a:pt x="166" y="7"/>
                  </a:lnTo>
                  <a:lnTo>
                    <a:pt x="10" y="163"/>
                  </a:lnTo>
                  <a:close/>
                </a:path>
              </a:pathLst>
            </a:custGeom>
            <a:solidFill>
              <a:srgbClr val="CBCBCB"/>
            </a:solidFill>
            <a:ln>
              <a:noFill/>
            </a:ln>
            <a:extLst>
              <a:ext uri="{91240B29-F687-4F45-9708-019B960494DF}">
                <a14:hiddenLine xmlns:a14="http://schemas.microsoft.com/office/drawing/2010/main" w="9525">
                  <a:solidFill>
                    <a:srgbClr val="000000"/>
                  </a:solidFill>
                  <a:round/>
                </a14:hiddenLine>
              </a:ext>
            </a:extLst>
          </p:spPr>
          <p:txBody>
            <a:bodyPr vert="horz" wrap="square" lIns="91429" tIns="45716" rIns="91429" bIns="45716" numCol="1" anchor="t" anchorCtr="0" compatLnSpc="1"/>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9" name="Freeform 31"/>
            <p:cNvSpPr/>
            <p:nvPr/>
          </p:nvSpPr>
          <p:spPr bwMode="auto">
            <a:xfrm>
              <a:off x="3536256" y="3226525"/>
              <a:ext cx="111760" cy="111760"/>
            </a:xfrm>
            <a:custGeom>
              <a:avLst/>
              <a:gdLst>
                <a:gd name="T0" fmla="*/ 7 w 166"/>
                <a:gd name="T1" fmla="*/ 166 h 166"/>
                <a:gd name="T2" fmla="*/ 0 w 166"/>
                <a:gd name="T3" fmla="*/ 159 h 166"/>
                <a:gd name="T4" fmla="*/ 156 w 166"/>
                <a:gd name="T5" fmla="*/ 0 h 166"/>
                <a:gd name="T6" fmla="*/ 166 w 166"/>
                <a:gd name="T7" fmla="*/ 10 h 166"/>
                <a:gd name="T8" fmla="*/ 7 w 166"/>
                <a:gd name="T9" fmla="*/ 166 h 166"/>
              </a:gdLst>
              <a:ahLst/>
              <a:cxnLst>
                <a:cxn ang="0">
                  <a:pos x="T0" y="T1"/>
                </a:cxn>
                <a:cxn ang="0">
                  <a:pos x="T2" y="T3"/>
                </a:cxn>
                <a:cxn ang="0">
                  <a:pos x="T4" y="T5"/>
                </a:cxn>
                <a:cxn ang="0">
                  <a:pos x="T6" y="T7"/>
                </a:cxn>
                <a:cxn ang="0">
                  <a:pos x="T8" y="T9"/>
                </a:cxn>
              </a:cxnLst>
              <a:rect l="0" t="0" r="r" b="b"/>
              <a:pathLst>
                <a:path w="166" h="166">
                  <a:moveTo>
                    <a:pt x="7" y="166"/>
                  </a:moveTo>
                  <a:lnTo>
                    <a:pt x="0" y="159"/>
                  </a:lnTo>
                  <a:lnTo>
                    <a:pt x="156" y="0"/>
                  </a:lnTo>
                  <a:lnTo>
                    <a:pt x="166" y="10"/>
                  </a:lnTo>
                  <a:lnTo>
                    <a:pt x="7" y="166"/>
                  </a:lnTo>
                  <a:close/>
                </a:path>
              </a:pathLst>
            </a:custGeom>
            <a:solidFill>
              <a:srgbClr val="CBCBCB"/>
            </a:solidFill>
            <a:ln>
              <a:noFill/>
            </a:ln>
            <a:extLst>
              <a:ext uri="{91240B29-F687-4F45-9708-019B960494DF}">
                <a14:hiddenLine xmlns:a14="http://schemas.microsoft.com/office/drawing/2010/main" w="9525">
                  <a:solidFill>
                    <a:srgbClr val="000000"/>
                  </a:solidFill>
                  <a:round/>
                </a14:hiddenLine>
              </a:ext>
            </a:extLst>
          </p:spPr>
          <p:txBody>
            <a:bodyPr vert="horz" wrap="square" lIns="91429" tIns="45716" rIns="91429" bIns="45716" numCol="1" anchor="t" anchorCtr="0" compatLnSpc="1"/>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0" name="Freeform 32"/>
            <p:cNvSpPr/>
            <p:nvPr/>
          </p:nvSpPr>
          <p:spPr bwMode="auto">
            <a:xfrm>
              <a:off x="3550395" y="3242683"/>
              <a:ext cx="111760" cy="109741"/>
            </a:xfrm>
            <a:custGeom>
              <a:avLst/>
              <a:gdLst>
                <a:gd name="T0" fmla="*/ 10 w 166"/>
                <a:gd name="T1" fmla="*/ 163 h 163"/>
                <a:gd name="T2" fmla="*/ 0 w 166"/>
                <a:gd name="T3" fmla="*/ 156 h 163"/>
                <a:gd name="T4" fmla="*/ 159 w 166"/>
                <a:gd name="T5" fmla="*/ 0 h 163"/>
                <a:gd name="T6" fmla="*/ 166 w 166"/>
                <a:gd name="T7" fmla="*/ 7 h 163"/>
                <a:gd name="T8" fmla="*/ 10 w 166"/>
                <a:gd name="T9" fmla="*/ 163 h 163"/>
              </a:gdLst>
              <a:ahLst/>
              <a:cxnLst>
                <a:cxn ang="0">
                  <a:pos x="T0" y="T1"/>
                </a:cxn>
                <a:cxn ang="0">
                  <a:pos x="T2" y="T3"/>
                </a:cxn>
                <a:cxn ang="0">
                  <a:pos x="T4" y="T5"/>
                </a:cxn>
                <a:cxn ang="0">
                  <a:pos x="T6" y="T7"/>
                </a:cxn>
                <a:cxn ang="0">
                  <a:pos x="T8" y="T9"/>
                </a:cxn>
              </a:cxnLst>
              <a:rect l="0" t="0" r="r" b="b"/>
              <a:pathLst>
                <a:path w="166" h="163">
                  <a:moveTo>
                    <a:pt x="10" y="163"/>
                  </a:moveTo>
                  <a:lnTo>
                    <a:pt x="0" y="156"/>
                  </a:lnTo>
                  <a:lnTo>
                    <a:pt x="159" y="0"/>
                  </a:lnTo>
                  <a:lnTo>
                    <a:pt x="166" y="7"/>
                  </a:lnTo>
                  <a:lnTo>
                    <a:pt x="10" y="163"/>
                  </a:lnTo>
                  <a:close/>
                </a:path>
              </a:pathLst>
            </a:custGeom>
            <a:solidFill>
              <a:srgbClr val="CBCBCB"/>
            </a:solidFill>
            <a:ln>
              <a:noFill/>
            </a:ln>
            <a:extLst>
              <a:ext uri="{91240B29-F687-4F45-9708-019B960494DF}">
                <a14:hiddenLine xmlns:a14="http://schemas.microsoft.com/office/drawing/2010/main" w="9525">
                  <a:solidFill>
                    <a:srgbClr val="000000"/>
                  </a:solidFill>
                  <a:round/>
                </a14:hiddenLine>
              </a:ext>
            </a:extLst>
          </p:spPr>
          <p:txBody>
            <a:bodyPr vert="horz" wrap="square" lIns="91429" tIns="45716" rIns="91429" bIns="45716" numCol="1" anchor="t" anchorCtr="0" compatLnSpc="1"/>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1" name="Freeform 33"/>
            <p:cNvSpPr/>
            <p:nvPr/>
          </p:nvSpPr>
          <p:spPr bwMode="auto">
            <a:xfrm>
              <a:off x="3566553" y="3256821"/>
              <a:ext cx="111760" cy="111760"/>
            </a:xfrm>
            <a:custGeom>
              <a:avLst/>
              <a:gdLst>
                <a:gd name="T0" fmla="*/ 7 w 166"/>
                <a:gd name="T1" fmla="*/ 166 h 166"/>
                <a:gd name="T2" fmla="*/ 0 w 166"/>
                <a:gd name="T3" fmla="*/ 156 h 166"/>
                <a:gd name="T4" fmla="*/ 156 w 166"/>
                <a:gd name="T5" fmla="*/ 0 h 166"/>
                <a:gd name="T6" fmla="*/ 166 w 166"/>
                <a:gd name="T7" fmla="*/ 7 h 166"/>
                <a:gd name="T8" fmla="*/ 7 w 166"/>
                <a:gd name="T9" fmla="*/ 166 h 166"/>
              </a:gdLst>
              <a:ahLst/>
              <a:cxnLst>
                <a:cxn ang="0">
                  <a:pos x="T0" y="T1"/>
                </a:cxn>
                <a:cxn ang="0">
                  <a:pos x="T2" y="T3"/>
                </a:cxn>
                <a:cxn ang="0">
                  <a:pos x="T4" y="T5"/>
                </a:cxn>
                <a:cxn ang="0">
                  <a:pos x="T6" y="T7"/>
                </a:cxn>
                <a:cxn ang="0">
                  <a:pos x="T8" y="T9"/>
                </a:cxn>
              </a:cxnLst>
              <a:rect l="0" t="0" r="r" b="b"/>
              <a:pathLst>
                <a:path w="166" h="166">
                  <a:moveTo>
                    <a:pt x="7" y="166"/>
                  </a:moveTo>
                  <a:lnTo>
                    <a:pt x="0" y="156"/>
                  </a:lnTo>
                  <a:lnTo>
                    <a:pt x="156" y="0"/>
                  </a:lnTo>
                  <a:lnTo>
                    <a:pt x="166" y="7"/>
                  </a:lnTo>
                  <a:lnTo>
                    <a:pt x="7" y="166"/>
                  </a:lnTo>
                  <a:close/>
                </a:path>
              </a:pathLst>
            </a:custGeom>
            <a:solidFill>
              <a:srgbClr val="CBCBCB"/>
            </a:solidFill>
            <a:ln>
              <a:noFill/>
            </a:ln>
            <a:extLst>
              <a:ext uri="{91240B29-F687-4F45-9708-019B960494DF}">
                <a14:hiddenLine xmlns:a14="http://schemas.microsoft.com/office/drawing/2010/main" w="9525">
                  <a:solidFill>
                    <a:srgbClr val="000000"/>
                  </a:solidFill>
                  <a:round/>
                </a14:hiddenLine>
              </a:ext>
            </a:extLst>
          </p:spPr>
          <p:txBody>
            <a:bodyPr vert="horz" wrap="square" lIns="91429" tIns="45716" rIns="91429" bIns="45716" numCol="1" anchor="t" anchorCtr="0" compatLnSpc="1"/>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2" name="Freeform 34"/>
            <p:cNvSpPr/>
            <p:nvPr/>
          </p:nvSpPr>
          <p:spPr bwMode="auto">
            <a:xfrm>
              <a:off x="3580691" y="3271633"/>
              <a:ext cx="111760" cy="111087"/>
            </a:xfrm>
            <a:custGeom>
              <a:avLst/>
              <a:gdLst>
                <a:gd name="T0" fmla="*/ 10 w 166"/>
                <a:gd name="T1" fmla="*/ 165 h 165"/>
                <a:gd name="T2" fmla="*/ 0 w 166"/>
                <a:gd name="T3" fmla="*/ 158 h 165"/>
                <a:gd name="T4" fmla="*/ 159 w 166"/>
                <a:gd name="T5" fmla="*/ 0 h 165"/>
                <a:gd name="T6" fmla="*/ 166 w 166"/>
                <a:gd name="T7" fmla="*/ 9 h 165"/>
                <a:gd name="T8" fmla="*/ 10 w 166"/>
                <a:gd name="T9" fmla="*/ 165 h 165"/>
              </a:gdLst>
              <a:ahLst/>
              <a:cxnLst>
                <a:cxn ang="0">
                  <a:pos x="T0" y="T1"/>
                </a:cxn>
                <a:cxn ang="0">
                  <a:pos x="T2" y="T3"/>
                </a:cxn>
                <a:cxn ang="0">
                  <a:pos x="T4" y="T5"/>
                </a:cxn>
                <a:cxn ang="0">
                  <a:pos x="T6" y="T7"/>
                </a:cxn>
                <a:cxn ang="0">
                  <a:pos x="T8" y="T9"/>
                </a:cxn>
              </a:cxnLst>
              <a:rect l="0" t="0" r="r" b="b"/>
              <a:pathLst>
                <a:path w="166" h="165">
                  <a:moveTo>
                    <a:pt x="10" y="165"/>
                  </a:moveTo>
                  <a:lnTo>
                    <a:pt x="0" y="158"/>
                  </a:lnTo>
                  <a:lnTo>
                    <a:pt x="159" y="0"/>
                  </a:lnTo>
                  <a:lnTo>
                    <a:pt x="166" y="9"/>
                  </a:lnTo>
                  <a:lnTo>
                    <a:pt x="10" y="165"/>
                  </a:lnTo>
                  <a:close/>
                </a:path>
              </a:pathLst>
            </a:custGeom>
            <a:solidFill>
              <a:srgbClr val="CBCBCB"/>
            </a:solidFill>
            <a:ln>
              <a:noFill/>
            </a:ln>
            <a:extLst>
              <a:ext uri="{91240B29-F687-4F45-9708-019B960494DF}">
                <a14:hiddenLine xmlns:a14="http://schemas.microsoft.com/office/drawing/2010/main" w="9525">
                  <a:solidFill>
                    <a:srgbClr val="000000"/>
                  </a:solidFill>
                  <a:round/>
                </a14:hiddenLine>
              </a:ext>
            </a:extLst>
          </p:spPr>
          <p:txBody>
            <a:bodyPr vert="horz" wrap="square" lIns="91429" tIns="45716" rIns="91429" bIns="45716" numCol="1" anchor="t" anchorCtr="0" compatLnSpc="1"/>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3" name="Freeform 35"/>
            <p:cNvSpPr/>
            <p:nvPr/>
          </p:nvSpPr>
          <p:spPr bwMode="auto">
            <a:xfrm>
              <a:off x="3596849" y="3287118"/>
              <a:ext cx="109741" cy="111760"/>
            </a:xfrm>
            <a:custGeom>
              <a:avLst/>
              <a:gdLst>
                <a:gd name="T0" fmla="*/ 7 w 163"/>
                <a:gd name="T1" fmla="*/ 166 h 166"/>
                <a:gd name="T2" fmla="*/ 0 w 163"/>
                <a:gd name="T3" fmla="*/ 156 h 166"/>
                <a:gd name="T4" fmla="*/ 156 w 163"/>
                <a:gd name="T5" fmla="*/ 0 h 166"/>
                <a:gd name="T6" fmla="*/ 163 w 163"/>
                <a:gd name="T7" fmla="*/ 7 h 166"/>
                <a:gd name="T8" fmla="*/ 7 w 163"/>
                <a:gd name="T9" fmla="*/ 166 h 166"/>
              </a:gdLst>
              <a:ahLst/>
              <a:cxnLst>
                <a:cxn ang="0">
                  <a:pos x="T0" y="T1"/>
                </a:cxn>
                <a:cxn ang="0">
                  <a:pos x="T2" y="T3"/>
                </a:cxn>
                <a:cxn ang="0">
                  <a:pos x="T4" y="T5"/>
                </a:cxn>
                <a:cxn ang="0">
                  <a:pos x="T6" y="T7"/>
                </a:cxn>
                <a:cxn ang="0">
                  <a:pos x="T8" y="T9"/>
                </a:cxn>
              </a:cxnLst>
              <a:rect l="0" t="0" r="r" b="b"/>
              <a:pathLst>
                <a:path w="163" h="166">
                  <a:moveTo>
                    <a:pt x="7" y="166"/>
                  </a:moveTo>
                  <a:lnTo>
                    <a:pt x="0" y="156"/>
                  </a:lnTo>
                  <a:lnTo>
                    <a:pt x="156" y="0"/>
                  </a:lnTo>
                  <a:lnTo>
                    <a:pt x="163" y="7"/>
                  </a:lnTo>
                  <a:lnTo>
                    <a:pt x="7" y="166"/>
                  </a:lnTo>
                  <a:close/>
                </a:path>
              </a:pathLst>
            </a:custGeom>
            <a:solidFill>
              <a:srgbClr val="CBCBCB"/>
            </a:solidFill>
            <a:ln>
              <a:noFill/>
            </a:ln>
            <a:extLst>
              <a:ext uri="{91240B29-F687-4F45-9708-019B960494DF}">
                <a14:hiddenLine xmlns:a14="http://schemas.microsoft.com/office/drawing/2010/main" w="9525">
                  <a:solidFill>
                    <a:srgbClr val="000000"/>
                  </a:solidFill>
                  <a:round/>
                </a14:hiddenLine>
              </a:ext>
            </a:extLst>
          </p:spPr>
          <p:txBody>
            <a:bodyPr vert="horz" wrap="square" lIns="91429" tIns="45716" rIns="91429" bIns="45716" numCol="1" anchor="t" anchorCtr="0" compatLnSpc="1"/>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4" name="Freeform 36"/>
            <p:cNvSpPr/>
            <p:nvPr/>
          </p:nvSpPr>
          <p:spPr bwMode="auto">
            <a:xfrm>
              <a:off x="3426516" y="2059774"/>
              <a:ext cx="1312174" cy="1313521"/>
            </a:xfrm>
            <a:custGeom>
              <a:avLst/>
              <a:gdLst>
                <a:gd name="T0" fmla="*/ 141 w 824"/>
                <a:gd name="T1" fmla="*/ 825 h 825"/>
                <a:gd name="T2" fmla="*/ 482 w 824"/>
                <a:gd name="T3" fmla="*/ 564 h 825"/>
                <a:gd name="T4" fmla="*/ 763 w 824"/>
                <a:gd name="T5" fmla="*/ 61 h 825"/>
                <a:gd name="T6" fmla="*/ 261 w 824"/>
                <a:gd name="T7" fmla="*/ 343 h 825"/>
                <a:gd name="T8" fmla="*/ 0 w 824"/>
                <a:gd name="T9" fmla="*/ 683 h 825"/>
                <a:gd name="T10" fmla="*/ 141 w 824"/>
                <a:gd name="T11" fmla="*/ 825 h 825"/>
              </a:gdLst>
              <a:ahLst/>
              <a:cxnLst>
                <a:cxn ang="0">
                  <a:pos x="T0" y="T1"/>
                </a:cxn>
                <a:cxn ang="0">
                  <a:pos x="T2" y="T3"/>
                </a:cxn>
                <a:cxn ang="0">
                  <a:pos x="T4" y="T5"/>
                </a:cxn>
                <a:cxn ang="0">
                  <a:pos x="T6" y="T7"/>
                </a:cxn>
                <a:cxn ang="0">
                  <a:pos x="T8" y="T9"/>
                </a:cxn>
                <a:cxn ang="0">
                  <a:pos x="T10" y="T11"/>
                </a:cxn>
              </a:cxnLst>
              <a:rect l="0" t="0" r="r" b="b"/>
              <a:pathLst>
                <a:path w="824" h="825">
                  <a:moveTo>
                    <a:pt x="141" y="825"/>
                  </a:moveTo>
                  <a:cubicBezTo>
                    <a:pt x="237" y="778"/>
                    <a:pt x="361" y="685"/>
                    <a:pt x="482" y="564"/>
                  </a:cubicBezTo>
                  <a:cubicBezTo>
                    <a:pt x="698" y="348"/>
                    <a:pt x="824" y="123"/>
                    <a:pt x="763" y="61"/>
                  </a:cubicBezTo>
                  <a:cubicBezTo>
                    <a:pt x="702" y="0"/>
                    <a:pt x="477" y="126"/>
                    <a:pt x="261" y="343"/>
                  </a:cubicBezTo>
                  <a:cubicBezTo>
                    <a:pt x="140" y="464"/>
                    <a:pt x="47" y="587"/>
                    <a:pt x="0" y="683"/>
                  </a:cubicBezTo>
                  <a:cubicBezTo>
                    <a:pt x="141" y="825"/>
                    <a:pt x="141" y="825"/>
                    <a:pt x="141" y="825"/>
                  </a:cubicBezTo>
                </a:path>
              </a:pathLst>
            </a:custGeom>
            <a:solidFill>
              <a:schemeClr val="tx2">
                <a:lumMod val="20000"/>
                <a:lumOff val="80000"/>
              </a:schemeClr>
            </a:solidFill>
            <a:ln>
              <a:noFill/>
            </a:ln>
          </p:spPr>
          <p:txBody>
            <a:bodyPr vert="horz" wrap="square" lIns="91429" tIns="45716" rIns="91429" bIns="45716" numCol="1" anchor="t" anchorCtr="0" compatLnSpc="1"/>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5" name="Freeform 37"/>
            <p:cNvSpPr/>
            <p:nvPr/>
          </p:nvSpPr>
          <p:spPr bwMode="auto">
            <a:xfrm>
              <a:off x="3549048" y="2779484"/>
              <a:ext cx="469932" cy="471279"/>
            </a:xfrm>
            <a:custGeom>
              <a:avLst/>
              <a:gdLst>
                <a:gd name="T0" fmla="*/ 205 w 295"/>
                <a:gd name="T1" fmla="*/ 285 h 296"/>
                <a:gd name="T2" fmla="*/ 295 w 295"/>
                <a:gd name="T3" fmla="*/ 213 h 296"/>
                <a:gd name="T4" fmla="*/ 176 w 295"/>
                <a:gd name="T5" fmla="*/ 120 h 296"/>
                <a:gd name="T6" fmla="*/ 82 w 295"/>
                <a:gd name="T7" fmla="*/ 0 h 296"/>
                <a:gd name="T8" fmla="*/ 11 w 295"/>
                <a:gd name="T9" fmla="*/ 90 h 296"/>
                <a:gd name="T10" fmla="*/ 95 w 295"/>
                <a:gd name="T11" fmla="*/ 201 h 296"/>
                <a:gd name="T12" fmla="*/ 205 w 295"/>
                <a:gd name="T13" fmla="*/ 285 h 296"/>
              </a:gdLst>
              <a:ahLst/>
              <a:cxnLst>
                <a:cxn ang="0">
                  <a:pos x="T0" y="T1"/>
                </a:cxn>
                <a:cxn ang="0">
                  <a:pos x="T2" y="T3"/>
                </a:cxn>
                <a:cxn ang="0">
                  <a:pos x="T4" y="T5"/>
                </a:cxn>
                <a:cxn ang="0">
                  <a:pos x="T6" y="T7"/>
                </a:cxn>
                <a:cxn ang="0">
                  <a:pos x="T8" y="T9"/>
                </a:cxn>
                <a:cxn ang="0">
                  <a:pos x="T10" y="T11"/>
                </a:cxn>
                <a:cxn ang="0">
                  <a:pos x="T12" y="T13"/>
                </a:cxn>
              </a:cxnLst>
              <a:rect l="0" t="0" r="r" b="b"/>
              <a:pathLst>
                <a:path w="295" h="296">
                  <a:moveTo>
                    <a:pt x="205" y="285"/>
                  </a:moveTo>
                  <a:cubicBezTo>
                    <a:pt x="235" y="263"/>
                    <a:pt x="265" y="240"/>
                    <a:pt x="295" y="213"/>
                  </a:cubicBezTo>
                  <a:cubicBezTo>
                    <a:pt x="295" y="213"/>
                    <a:pt x="281" y="225"/>
                    <a:pt x="176" y="120"/>
                  </a:cubicBezTo>
                  <a:cubicBezTo>
                    <a:pt x="71" y="15"/>
                    <a:pt x="82" y="0"/>
                    <a:pt x="82" y="0"/>
                  </a:cubicBezTo>
                  <a:cubicBezTo>
                    <a:pt x="56" y="31"/>
                    <a:pt x="32" y="61"/>
                    <a:pt x="11" y="90"/>
                  </a:cubicBezTo>
                  <a:cubicBezTo>
                    <a:pt x="11" y="90"/>
                    <a:pt x="0" y="105"/>
                    <a:pt x="95" y="201"/>
                  </a:cubicBezTo>
                  <a:cubicBezTo>
                    <a:pt x="190" y="296"/>
                    <a:pt x="205" y="285"/>
                    <a:pt x="205" y="285"/>
                  </a:cubicBezTo>
                  <a:close/>
                </a:path>
              </a:pathLst>
            </a:custGeom>
            <a:solidFill>
              <a:schemeClr val="accent2"/>
            </a:solidFill>
            <a:ln>
              <a:noFill/>
            </a:ln>
          </p:spPr>
          <p:txBody>
            <a:bodyPr vert="horz" wrap="square" lIns="91429" tIns="45716" rIns="91429" bIns="45716" numCol="1" anchor="t" anchorCtr="0" compatLnSpc="1"/>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6" name="Freeform 38"/>
            <p:cNvSpPr/>
            <p:nvPr/>
          </p:nvSpPr>
          <p:spPr bwMode="auto">
            <a:xfrm>
              <a:off x="4179888" y="2092763"/>
              <a:ext cx="526485" cy="527159"/>
            </a:xfrm>
            <a:custGeom>
              <a:avLst/>
              <a:gdLst>
                <a:gd name="T0" fmla="*/ 191 w 331"/>
                <a:gd name="T1" fmla="*/ 331 h 331"/>
                <a:gd name="T2" fmla="*/ 290 w 331"/>
                <a:gd name="T3" fmla="*/ 40 h 331"/>
                <a:gd name="T4" fmla="*/ 0 w 331"/>
                <a:gd name="T5" fmla="*/ 140 h 331"/>
                <a:gd name="T6" fmla="*/ 75 w 331"/>
                <a:gd name="T7" fmla="*/ 256 h 331"/>
                <a:gd name="T8" fmla="*/ 191 w 331"/>
                <a:gd name="T9" fmla="*/ 331 h 331"/>
              </a:gdLst>
              <a:ahLst/>
              <a:cxnLst>
                <a:cxn ang="0">
                  <a:pos x="T0" y="T1"/>
                </a:cxn>
                <a:cxn ang="0">
                  <a:pos x="T2" y="T3"/>
                </a:cxn>
                <a:cxn ang="0">
                  <a:pos x="T4" y="T5"/>
                </a:cxn>
                <a:cxn ang="0">
                  <a:pos x="T6" y="T7"/>
                </a:cxn>
                <a:cxn ang="0">
                  <a:pos x="T8" y="T9"/>
                </a:cxn>
              </a:cxnLst>
              <a:rect l="0" t="0" r="r" b="b"/>
              <a:pathLst>
                <a:path w="331" h="331">
                  <a:moveTo>
                    <a:pt x="191" y="331"/>
                  </a:moveTo>
                  <a:cubicBezTo>
                    <a:pt x="288" y="195"/>
                    <a:pt x="331" y="81"/>
                    <a:pt x="290" y="40"/>
                  </a:cubicBezTo>
                  <a:cubicBezTo>
                    <a:pt x="249" y="0"/>
                    <a:pt x="135" y="42"/>
                    <a:pt x="0" y="140"/>
                  </a:cubicBezTo>
                  <a:cubicBezTo>
                    <a:pt x="0" y="140"/>
                    <a:pt x="20" y="202"/>
                    <a:pt x="75" y="256"/>
                  </a:cubicBezTo>
                  <a:cubicBezTo>
                    <a:pt x="129" y="310"/>
                    <a:pt x="191" y="331"/>
                    <a:pt x="191" y="331"/>
                  </a:cubicBezTo>
                  <a:close/>
                </a:path>
              </a:pathLst>
            </a:custGeom>
            <a:solidFill>
              <a:schemeClr val="accent4"/>
            </a:solidFill>
            <a:ln>
              <a:noFill/>
            </a:ln>
          </p:spPr>
          <p:txBody>
            <a:bodyPr vert="horz" wrap="square" lIns="91429" tIns="45716" rIns="91429" bIns="45716" numCol="1" anchor="t" anchorCtr="0" compatLnSpc="1"/>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7" name="Freeform 39"/>
            <p:cNvSpPr/>
            <p:nvPr/>
          </p:nvSpPr>
          <p:spPr bwMode="auto">
            <a:xfrm>
              <a:off x="4009555" y="2486618"/>
              <a:ext cx="302292" cy="303638"/>
            </a:xfrm>
            <a:custGeom>
              <a:avLst/>
              <a:gdLst>
                <a:gd name="T0" fmla="*/ 156 w 190"/>
                <a:gd name="T1" fmla="*/ 157 h 191"/>
                <a:gd name="T2" fmla="*/ 34 w 190"/>
                <a:gd name="T3" fmla="*/ 157 h 191"/>
                <a:gd name="T4" fmla="*/ 34 w 190"/>
                <a:gd name="T5" fmla="*/ 34 h 191"/>
                <a:gd name="T6" fmla="*/ 156 w 190"/>
                <a:gd name="T7" fmla="*/ 34 h 191"/>
                <a:gd name="T8" fmla="*/ 156 w 190"/>
                <a:gd name="T9" fmla="*/ 157 h 191"/>
              </a:gdLst>
              <a:ahLst/>
              <a:cxnLst>
                <a:cxn ang="0">
                  <a:pos x="T0" y="T1"/>
                </a:cxn>
                <a:cxn ang="0">
                  <a:pos x="T2" y="T3"/>
                </a:cxn>
                <a:cxn ang="0">
                  <a:pos x="T4" y="T5"/>
                </a:cxn>
                <a:cxn ang="0">
                  <a:pos x="T6" y="T7"/>
                </a:cxn>
                <a:cxn ang="0">
                  <a:pos x="T8" y="T9"/>
                </a:cxn>
              </a:cxnLst>
              <a:rect l="0" t="0" r="r" b="b"/>
              <a:pathLst>
                <a:path w="190" h="191">
                  <a:moveTo>
                    <a:pt x="156" y="157"/>
                  </a:moveTo>
                  <a:cubicBezTo>
                    <a:pt x="122" y="191"/>
                    <a:pt x="68" y="191"/>
                    <a:pt x="34" y="157"/>
                  </a:cubicBezTo>
                  <a:cubicBezTo>
                    <a:pt x="0" y="123"/>
                    <a:pt x="0" y="68"/>
                    <a:pt x="34" y="34"/>
                  </a:cubicBezTo>
                  <a:cubicBezTo>
                    <a:pt x="68" y="0"/>
                    <a:pt x="122" y="0"/>
                    <a:pt x="156" y="34"/>
                  </a:cubicBezTo>
                  <a:cubicBezTo>
                    <a:pt x="190" y="68"/>
                    <a:pt x="190" y="123"/>
                    <a:pt x="156" y="157"/>
                  </a:cubicBezTo>
                </a:path>
              </a:pathLst>
            </a:custGeom>
            <a:solidFill>
              <a:schemeClr val="accent1"/>
            </a:solidFill>
            <a:ln>
              <a:noFill/>
            </a:ln>
          </p:spPr>
          <p:txBody>
            <a:bodyPr vert="horz" wrap="square" lIns="91429" tIns="45716" rIns="91429" bIns="45716" numCol="1" anchor="t" anchorCtr="0" compatLnSpc="1"/>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8" name="Freeform 40"/>
            <p:cNvSpPr/>
            <p:nvPr/>
          </p:nvSpPr>
          <p:spPr bwMode="auto">
            <a:xfrm>
              <a:off x="4036485" y="2513548"/>
              <a:ext cx="248431" cy="249778"/>
            </a:xfrm>
            <a:custGeom>
              <a:avLst/>
              <a:gdLst>
                <a:gd name="T0" fmla="*/ 107 w 156"/>
                <a:gd name="T1" fmla="*/ 141 h 157"/>
                <a:gd name="T2" fmla="*/ 16 w 156"/>
                <a:gd name="T3" fmla="*/ 108 h 157"/>
                <a:gd name="T4" fmla="*/ 49 w 156"/>
                <a:gd name="T5" fmla="*/ 17 h 157"/>
                <a:gd name="T6" fmla="*/ 140 w 156"/>
                <a:gd name="T7" fmla="*/ 50 h 157"/>
                <a:gd name="T8" fmla="*/ 107 w 156"/>
                <a:gd name="T9" fmla="*/ 141 h 157"/>
              </a:gdLst>
              <a:ahLst/>
              <a:cxnLst>
                <a:cxn ang="0">
                  <a:pos x="T0" y="T1"/>
                </a:cxn>
                <a:cxn ang="0">
                  <a:pos x="T2" y="T3"/>
                </a:cxn>
                <a:cxn ang="0">
                  <a:pos x="T4" y="T5"/>
                </a:cxn>
                <a:cxn ang="0">
                  <a:pos x="T6" y="T7"/>
                </a:cxn>
                <a:cxn ang="0">
                  <a:pos x="T8" y="T9"/>
                </a:cxn>
              </a:cxnLst>
              <a:rect l="0" t="0" r="r" b="b"/>
              <a:pathLst>
                <a:path w="156" h="157">
                  <a:moveTo>
                    <a:pt x="107" y="141"/>
                  </a:moveTo>
                  <a:cubicBezTo>
                    <a:pt x="73" y="157"/>
                    <a:pt x="32" y="142"/>
                    <a:pt x="16" y="108"/>
                  </a:cubicBezTo>
                  <a:cubicBezTo>
                    <a:pt x="0" y="73"/>
                    <a:pt x="15" y="33"/>
                    <a:pt x="49" y="17"/>
                  </a:cubicBezTo>
                  <a:cubicBezTo>
                    <a:pt x="83" y="0"/>
                    <a:pt x="124" y="15"/>
                    <a:pt x="140" y="50"/>
                  </a:cubicBezTo>
                  <a:cubicBezTo>
                    <a:pt x="156" y="84"/>
                    <a:pt x="141" y="125"/>
                    <a:pt x="107" y="141"/>
                  </a:cubicBezTo>
                </a:path>
              </a:pathLst>
            </a:custGeom>
            <a:solidFill>
              <a:schemeClr val="bg2"/>
            </a:solidFill>
            <a:ln>
              <a:noFill/>
            </a:ln>
          </p:spPr>
          <p:txBody>
            <a:bodyPr vert="horz" wrap="square" lIns="91429" tIns="45716" rIns="91429" bIns="45716" numCol="1" anchor="t" anchorCtr="0" compatLnSpc="1"/>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9" name="Freeform 44"/>
            <p:cNvSpPr/>
            <p:nvPr/>
          </p:nvSpPr>
          <p:spPr bwMode="auto">
            <a:xfrm>
              <a:off x="4238461" y="2540478"/>
              <a:ext cx="18851" cy="18851"/>
            </a:xfrm>
            <a:custGeom>
              <a:avLst/>
              <a:gdLst>
                <a:gd name="T0" fmla="*/ 10 w 12"/>
                <a:gd name="T1" fmla="*/ 10 h 12"/>
                <a:gd name="T2" fmla="*/ 2 w 12"/>
                <a:gd name="T3" fmla="*/ 10 h 12"/>
                <a:gd name="T4" fmla="*/ 2 w 12"/>
                <a:gd name="T5" fmla="*/ 3 h 12"/>
                <a:gd name="T6" fmla="*/ 10 w 12"/>
                <a:gd name="T7" fmla="*/ 3 h 12"/>
                <a:gd name="T8" fmla="*/ 10 w 12"/>
                <a:gd name="T9" fmla="*/ 10 h 12"/>
              </a:gdLst>
              <a:ahLst/>
              <a:cxnLst>
                <a:cxn ang="0">
                  <a:pos x="T0" y="T1"/>
                </a:cxn>
                <a:cxn ang="0">
                  <a:pos x="T2" y="T3"/>
                </a:cxn>
                <a:cxn ang="0">
                  <a:pos x="T4" y="T5"/>
                </a:cxn>
                <a:cxn ang="0">
                  <a:pos x="T6" y="T7"/>
                </a:cxn>
                <a:cxn ang="0">
                  <a:pos x="T8" y="T9"/>
                </a:cxn>
              </a:cxnLst>
              <a:rect l="0" t="0" r="r" b="b"/>
              <a:pathLst>
                <a:path w="12" h="12">
                  <a:moveTo>
                    <a:pt x="10" y="10"/>
                  </a:moveTo>
                  <a:cubicBezTo>
                    <a:pt x="8" y="12"/>
                    <a:pt x="4" y="12"/>
                    <a:pt x="2" y="10"/>
                  </a:cubicBezTo>
                  <a:cubicBezTo>
                    <a:pt x="0" y="8"/>
                    <a:pt x="0" y="5"/>
                    <a:pt x="2" y="3"/>
                  </a:cubicBezTo>
                  <a:cubicBezTo>
                    <a:pt x="4" y="0"/>
                    <a:pt x="8" y="0"/>
                    <a:pt x="10" y="3"/>
                  </a:cubicBezTo>
                  <a:cubicBezTo>
                    <a:pt x="12" y="5"/>
                    <a:pt x="12" y="8"/>
                    <a:pt x="10" y="10"/>
                  </a:cubicBezTo>
                  <a:close/>
                </a:path>
              </a:pathLst>
            </a:custGeom>
            <a:solidFill>
              <a:schemeClr val="accent1"/>
            </a:solidFill>
            <a:ln>
              <a:noFill/>
            </a:ln>
          </p:spPr>
          <p:txBody>
            <a:bodyPr vert="horz" wrap="square" lIns="91429" tIns="45716" rIns="91429" bIns="45716" numCol="1" anchor="t" anchorCtr="0" compatLnSpc="1"/>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0" name="Freeform 45"/>
            <p:cNvSpPr/>
            <p:nvPr/>
          </p:nvSpPr>
          <p:spPr bwMode="auto">
            <a:xfrm>
              <a:off x="4182581" y="2508835"/>
              <a:ext cx="19524" cy="18851"/>
            </a:xfrm>
            <a:custGeom>
              <a:avLst/>
              <a:gdLst>
                <a:gd name="T0" fmla="*/ 12 w 12"/>
                <a:gd name="T1" fmla="*/ 8 h 12"/>
                <a:gd name="T2" fmla="*/ 5 w 12"/>
                <a:gd name="T3" fmla="*/ 12 h 12"/>
                <a:gd name="T4" fmla="*/ 1 w 12"/>
                <a:gd name="T5" fmla="*/ 5 h 12"/>
                <a:gd name="T6" fmla="*/ 8 w 12"/>
                <a:gd name="T7" fmla="*/ 1 h 12"/>
                <a:gd name="T8" fmla="*/ 12 w 12"/>
                <a:gd name="T9" fmla="*/ 8 h 12"/>
              </a:gdLst>
              <a:ahLst/>
              <a:cxnLst>
                <a:cxn ang="0">
                  <a:pos x="T0" y="T1"/>
                </a:cxn>
                <a:cxn ang="0">
                  <a:pos x="T2" y="T3"/>
                </a:cxn>
                <a:cxn ang="0">
                  <a:pos x="T4" y="T5"/>
                </a:cxn>
                <a:cxn ang="0">
                  <a:pos x="T6" y="T7"/>
                </a:cxn>
                <a:cxn ang="0">
                  <a:pos x="T8" y="T9"/>
                </a:cxn>
              </a:cxnLst>
              <a:rect l="0" t="0" r="r" b="b"/>
              <a:pathLst>
                <a:path w="12" h="12">
                  <a:moveTo>
                    <a:pt x="12" y="8"/>
                  </a:moveTo>
                  <a:cubicBezTo>
                    <a:pt x="11" y="11"/>
                    <a:pt x="8" y="12"/>
                    <a:pt x="5" y="12"/>
                  </a:cubicBezTo>
                  <a:cubicBezTo>
                    <a:pt x="2" y="11"/>
                    <a:pt x="0" y="8"/>
                    <a:pt x="1" y="5"/>
                  </a:cubicBezTo>
                  <a:cubicBezTo>
                    <a:pt x="2" y="2"/>
                    <a:pt x="5" y="0"/>
                    <a:pt x="8" y="1"/>
                  </a:cubicBezTo>
                  <a:cubicBezTo>
                    <a:pt x="11" y="2"/>
                    <a:pt x="12" y="5"/>
                    <a:pt x="12" y="8"/>
                  </a:cubicBezTo>
                  <a:close/>
                </a:path>
              </a:pathLst>
            </a:custGeom>
            <a:solidFill>
              <a:schemeClr val="accent1"/>
            </a:solidFill>
            <a:ln>
              <a:noFill/>
            </a:ln>
          </p:spPr>
          <p:txBody>
            <a:bodyPr vert="horz" wrap="square" lIns="91429" tIns="45716" rIns="91429" bIns="45716" numCol="1" anchor="t" anchorCtr="0" compatLnSpc="1"/>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1" name="Freeform 46"/>
            <p:cNvSpPr/>
            <p:nvPr/>
          </p:nvSpPr>
          <p:spPr bwMode="auto">
            <a:xfrm>
              <a:off x="4119295" y="2508835"/>
              <a:ext cx="18851" cy="18851"/>
            </a:xfrm>
            <a:custGeom>
              <a:avLst/>
              <a:gdLst>
                <a:gd name="T0" fmla="*/ 11 w 12"/>
                <a:gd name="T1" fmla="*/ 5 h 12"/>
                <a:gd name="T2" fmla="*/ 7 w 12"/>
                <a:gd name="T3" fmla="*/ 12 h 12"/>
                <a:gd name="T4" fmla="*/ 0 w 12"/>
                <a:gd name="T5" fmla="*/ 8 h 12"/>
                <a:gd name="T6" fmla="*/ 4 w 12"/>
                <a:gd name="T7" fmla="*/ 1 h 12"/>
                <a:gd name="T8" fmla="*/ 11 w 12"/>
                <a:gd name="T9" fmla="*/ 5 h 12"/>
              </a:gdLst>
              <a:ahLst/>
              <a:cxnLst>
                <a:cxn ang="0">
                  <a:pos x="T0" y="T1"/>
                </a:cxn>
                <a:cxn ang="0">
                  <a:pos x="T2" y="T3"/>
                </a:cxn>
                <a:cxn ang="0">
                  <a:pos x="T4" y="T5"/>
                </a:cxn>
                <a:cxn ang="0">
                  <a:pos x="T6" y="T7"/>
                </a:cxn>
                <a:cxn ang="0">
                  <a:pos x="T8" y="T9"/>
                </a:cxn>
              </a:cxnLst>
              <a:rect l="0" t="0" r="r" b="b"/>
              <a:pathLst>
                <a:path w="12" h="12">
                  <a:moveTo>
                    <a:pt x="11" y="5"/>
                  </a:moveTo>
                  <a:cubicBezTo>
                    <a:pt x="12" y="8"/>
                    <a:pt x="10" y="11"/>
                    <a:pt x="7" y="12"/>
                  </a:cubicBezTo>
                  <a:cubicBezTo>
                    <a:pt x="4" y="12"/>
                    <a:pt x="1" y="11"/>
                    <a:pt x="0" y="8"/>
                  </a:cubicBezTo>
                  <a:cubicBezTo>
                    <a:pt x="0" y="5"/>
                    <a:pt x="1" y="2"/>
                    <a:pt x="4" y="1"/>
                  </a:cubicBezTo>
                  <a:cubicBezTo>
                    <a:pt x="7" y="0"/>
                    <a:pt x="10" y="2"/>
                    <a:pt x="11" y="5"/>
                  </a:cubicBezTo>
                  <a:close/>
                </a:path>
              </a:pathLst>
            </a:custGeom>
            <a:solidFill>
              <a:schemeClr val="accent1"/>
            </a:solidFill>
            <a:ln>
              <a:noFill/>
            </a:ln>
          </p:spPr>
          <p:txBody>
            <a:bodyPr vert="horz" wrap="square" lIns="91429" tIns="45716" rIns="91429" bIns="45716" numCol="1" anchor="t" anchorCtr="0" compatLnSpc="1"/>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2" name="Freeform 47"/>
            <p:cNvSpPr/>
            <p:nvPr/>
          </p:nvSpPr>
          <p:spPr bwMode="auto">
            <a:xfrm>
              <a:off x="4063415" y="2540478"/>
              <a:ext cx="18851" cy="18851"/>
            </a:xfrm>
            <a:custGeom>
              <a:avLst/>
              <a:gdLst>
                <a:gd name="T0" fmla="*/ 10 w 12"/>
                <a:gd name="T1" fmla="*/ 3 h 12"/>
                <a:gd name="T2" fmla="*/ 10 w 12"/>
                <a:gd name="T3" fmla="*/ 10 h 12"/>
                <a:gd name="T4" fmla="*/ 2 w 12"/>
                <a:gd name="T5" fmla="*/ 10 h 12"/>
                <a:gd name="T6" fmla="*/ 2 w 12"/>
                <a:gd name="T7" fmla="*/ 3 h 12"/>
                <a:gd name="T8" fmla="*/ 10 w 12"/>
                <a:gd name="T9" fmla="*/ 3 h 12"/>
              </a:gdLst>
              <a:ahLst/>
              <a:cxnLst>
                <a:cxn ang="0">
                  <a:pos x="T0" y="T1"/>
                </a:cxn>
                <a:cxn ang="0">
                  <a:pos x="T2" y="T3"/>
                </a:cxn>
                <a:cxn ang="0">
                  <a:pos x="T4" y="T5"/>
                </a:cxn>
                <a:cxn ang="0">
                  <a:pos x="T6" y="T7"/>
                </a:cxn>
                <a:cxn ang="0">
                  <a:pos x="T8" y="T9"/>
                </a:cxn>
              </a:cxnLst>
              <a:rect l="0" t="0" r="r" b="b"/>
              <a:pathLst>
                <a:path w="12" h="12">
                  <a:moveTo>
                    <a:pt x="10" y="3"/>
                  </a:moveTo>
                  <a:cubicBezTo>
                    <a:pt x="12" y="5"/>
                    <a:pt x="12" y="8"/>
                    <a:pt x="10" y="10"/>
                  </a:cubicBezTo>
                  <a:cubicBezTo>
                    <a:pt x="8" y="12"/>
                    <a:pt x="4" y="12"/>
                    <a:pt x="2" y="10"/>
                  </a:cubicBezTo>
                  <a:cubicBezTo>
                    <a:pt x="0" y="8"/>
                    <a:pt x="0" y="5"/>
                    <a:pt x="2" y="3"/>
                  </a:cubicBezTo>
                  <a:cubicBezTo>
                    <a:pt x="4" y="0"/>
                    <a:pt x="8" y="0"/>
                    <a:pt x="10" y="3"/>
                  </a:cubicBezTo>
                  <a:close/>
                </a:path>
              </a:pathLst>
            </a:custGeom>
            <a:solidFill>
              <a:schemeClr val="accent1"/>
            </a:solidFill>
            <a:ln>
              <a:noFill/>
            </a:ln>
          </p:spPr>
          <p:txBody>
            <a:bodyPr vert="horz" wrap="square" lIns="91429" tIns="45716" rIns="91429" bIns="45716" numCol="1" anchor="t" anchorCtr="0" compatLnSpc="1"/>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3" name="Freeform 48"/>
            <p:cNvSpPr/>
            <p:nvPr/>
          </p:nvSpPr>
          <p:spPr bwMode="auto">
            <a:xfrm>
              <a:off x="4029752" y="2596358"/>
              <a:ext cx="20871" cy="20198"/>
            </a:xfrm>
            <a:custGeom>
              <a:avLst/>
              <a:gdLst>
                <a:gd name="T0" fmla="*/ 8 w 13"/>
                <a:gd name="T1" fmla="*/ 1 h 13"/>
                <a:gd name="T2" fmla="*/ 12 w 13"/>
                <a:gd name="T3" fmla="*/ 8 h 13"/>
                <a:gd name="T4" fmla="*/ 5 w 13"/>
                <a:gd name="T5" fmla="*/ 12 h 13"/>
                <a:gd name="T6" fmla="*/ 1 w 13"/>
                <a:gd name="T7" fmla="*/ 5 h 13"/>
                <a:gd name="T8" fmla="*/ 8 w 13"/>
                <a:gd name="T9" fmla="*/ 1 h 13"/>
              </a:gdLst>
              <a:ahLst/>
              <a:cxnLst>
                <a:cxn ang="0">
                  <a:pos x="T0" y="T1"/>
                </a:cxn>
                <a:cxn ang="0">
                  <a:pos x="T2" y="T3"/>
                </a:cxn>
                <a:cxn ang="0">
                  <a:pos x="T4" y="T5"/>
                </a:cxn>
                <a:cxn ang="0">
                  <a:pos x="T6" y="T7"/>
                </a:cxn>
                <a:cxn ang="0">
                  <a:pos x="T8" y="T9"/>
                </a:cxn>
              </a:cxnLst>
              <a:rect l="0" t="0" r="r" b="b"/>
              <a:pathLst>
                <a:path w="13" h="13">
                  <a:moveTo>
                    <a:pt x="8" y="1"/>
                  </a:moveTo>
                  <a:cubicBezTo>
                    <a:pt x="11" y="2"/>
                    <a:pt x="13" y="5"/>
                    <a:pt x="12" y="8"/>
                  </a:cubicBezTo>
                  <a:cubicBezTo>
                    <a:pt x="11" y="11"/>
                    <a:pt x="8" y="13"/>
                    <a:pt x="5" y="12"/>
                  </a:cubicBezTo>
                  <a:cubicBezTo>
                    <a:pt x="2" y="11"/>
                    <a:pt x="0" y="8"/>
                    <a:pt x="1" y="5"/>
                  </a:cubicBezTo>
                  <a:cubicBezTo>
                    <a:pt x="2" y="2"/>
                    <a:pt x="5" y="0"/>
                    <a:pt x="8" y="1"/>
                  </a:cubicBezTo>
                  <a:close/>
                </a:path>
              </a:pathLst>
            </a:custGeom>
            <a:solidFill>
              <a:schemeClr val="accent1"/>
            </a:solidFill>
            <a:ln>
              <a:noFill/>
            </a:ln>
          </p:spPr>
          <p:txBody>
            <a:bodyPr vert="horz" wrap="square" lIns="91429" tIns="45716" rIns="91429" bIns="45716" numCol="1" anchor="t" anchorCtr="0" compatLnSpc="1"/>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4" name="Freeform 49"/>
            <p:cNvSpPr/>
            <p:nvPr/>
          </p:nvSpPr>
          <p:spPr bwMode="auto">
            <a:xfrm>
              <a:off x="4029752" y="2661664"/>
              <a:ext cx="20871" cy="18851"/>
            </a:xfrm>
            <a:custGeom>
              <a:avLst/>
              <a:gdLst>
                <a:gd name="T0" fmla="*/ 5 w 13"/>
                <a:gd name="T1" fmla="*/ 1 h 12"/>
                <a:gd name="T2" fmla="*/ 12 w 13"/>
                <a:gd name="T3" fmla="*/ 4 h 12"/>
                <a:gd name="T4" fmla="*/ 8 w 13"/>
                <a:gd name="T5" fmla="*/ 11 h 12"/>
                <a:gd name="T6" fmla="*/ 1 w 13"/>
                <a:gd name="T7" fmla="*/ 7 h 12"/>
                <a:gd name="T8" fmla="*/ 5 w 13"/>
                <a:gd name="T9" fmla="*/ 1 h 12"/>
              </a:gdLst>
              <a:ahLst/>
              <a:cxnLst>
                <a:cxn ang="0">
                  <a:pos x="T0" y="T1"/>
                </a:cxn>
                <a:cxn ang="0">
                  <a:pos x="T2" y="T3"/>
                </a:cxn>
                <a:cxn ang="0">
                  <a:pos x="T4" y="T5"/>
                </a:cxn>
                <a:cxn ang="0">
                  <a:pos x="T6" y="T7"/>
                </a:cxn>
                <a:cxn ang="0">
                  <a:pos x="T8" y="T9"/>
                </a:cxn>
              </a:cxnLst>
              <a:rect l="0" t="0" r="r" b="b"/>
              <a:pathLst>
                <a:path w="13" h="12">
                  <a:moveTo>
                    <a:pt x="5" y="1"/>
                  </a:moveTo>
                  <a:cubicBezTo>
                    <a:pt x="8" y="0"/>
                    <a:pt x="11" y="2"/>
                    <a:pt x="12" y="4"/>
                  </a:cubicBezTo>
                  <a:cubicBezTo>
                    <a:pt x="13" y="7"/>
                    <a:pt x="11" y="10"/>
                    <a:pt x="8" y="11"/>
                  </a:cubicBezTo>
                  <a:cubicBezTo>
                    <a:pt x="5" y="12"/>
                    <a:pt x="2" y="10"/>
                    <a:pt x="1" y="7"/>
                  </a:cubicBezTo>
                  <a:cubicBezTo>
                    <a:pt x="0" y="4"/>
                    <a:pt x="2" y="1"/>
                    <a:pt x="5" y="1"/>
                  </a:cubicBezTo>
                  <a:close/>
                </a:path>
              </a:pathLst>
            </a:custGeom>
            <a:solidFill>
              <a:schemeClr val="accent1"/>
            </a:solidFill>
            <a:ln>
              <a:noFill/>
            </a:ln>
          </p:spPr>
          <p:txBody>
            <a:bodyPr vert="horz" wrap="square" lIns="91429" tIns="45716" rIns="91429" bIns="45716" numCol="1" anchor="t" anchorCtr="0" compatLnSpc="1"/>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5" name="Freeform 50"/>
            <p:cNvSpPr/>
            <p:nvPr/>
          </p:nvSpPr>
          <p:spPr bwMode="auto">
            <a:xfrm>
              <a:off x="4063415" y="2716871"/>
              <a:ext cx="18851" cy="19524"/>
            </a:xfrm>
            <a:custGeom>
              <a:avLst/>
              <a:gdLst>
                <a:gd name="T0" fmla="*/ 2 w 12"/>
                <a:gd name="T1" fmla="*/ 2 h 12"/>
                <a:gd name="T2" fmla="*/ 10 w 12"/>
                <a:gd name="T3" fmla="*/ 2 h 12"/>
                <a:gd name="T4" fmla="*/ 10 w 12"/>
                <a:gd name="T5" fmla="*/ 10 h 12"/>
                <a:gd name="T6" fmla="*/ 2 w 12"/>
                <a:gd name="T7" fmla="*/ 10 h 12"/>
                <a:gd name="T8" fmla="*/ 2 w 12"/>
                <a:gd name="T9" fmla="*/ 2 h 12"/>
              </a:gdLst>
              <a:ahLst/>
              <a:cxnLst>
                <a:cxn ang="0">
                  <a:pos x="T0" y="T1"/>
                </a:cxn>
                <a:cxn ang="0">
                  <a:pos x="T2" y="T3"/>
                </a:cxn>
                <a:cxn ang="0">
                  <a:pos x="T4" y="T5"/>
                </a:cxn>
                <a:cxn ang="0">
                  <a:pos x="T6" y="T7"/>
                </a:cxn>
                <a:cxn ang="0">
                  <a:pos x="T8" y="T9"/>
                </a:cxn>
              </a:cxnLst>
              <a:rect l="0" t="0" r="r" b="b"/>
              <a:pathLst>
                <a:path w="12" h="12">
                  <a:moveTo>
                    <a:pt x="2" y="2"/>
                  </a:moveTo>
                  <a:cubicBezTo>
                    <a:pt x="4" y="0"/>
                    <a:pt x="8" y="0"/>
                    <a:pt x="10" y="2"/>
                  </a:cubicBezTo>
                  <a:cubicBezTo>
                    <a:pt x="12" y="4"/>
                    <a:pt x="12" y="8"/>
                    <a:pt x="10" y="10"/>
                  </a:cubicBezTo>
                  <a:cubicBezTo>
                    <a:pt x="8" y="12"/>
                    <a:pt x="4" y="12"/>
                    <a:pt x="2" y="10"/>
                  </a:cubicBezTo>
                  <a:cubicBezTo>
                    <a:pt x="0" y="8"/>
                    <a:pt x="0" y="4"/>
                    <a:pt x="2" y="2"/>
                  </a:cubicBezTo>
                  <a:close/>
                </a:path>
              </a:pathLst>
            </a:custGeom>
            <a:solidFill>
              <a:schemeClr val="accent1"/>
            </a:solidFill>
            <a:ln>
              <a:noFill/>
            </a:ln>
          </p:spPr>
          <p:txBody>
            <a:bodyPr vert="horz" wrap="square" lIns="91429" tIns="45716" rIns="91429" bIns="45716" numCol="1" anchor="t" anchorCtr="0" compatLnSpc="1"/>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6" name="Freeform 51"/>
            <p:cNvSpPr/>
            <p:nvPr/>
          </p:nvSpPr>
          <p:spPr bwMode="auto">
            <a:xfrm>
              <a:off x="4119295" y="2749187"/>
              <a:ext cx="18851" cy="18851"/>
            </a:xfrm>
            <a:custGeom>
              <a:avLst/>
              <a:gdLst>
                <a:gd name="T0" fmla="*/ 0 w 12"/>
                <a:gd name="T1" fmla="*/ 5 h 12"/>
                <a:gd name="T2" fmla="*/ 7 w 12"/>
                <a:gd name="T3" fmla="*/ 1 h 12"/>
                <a:gd name="T4" fmla="*/ 11 w 12"/>
                <a:gd name="T5" fmla="*/ 8 h 12"/>
                <a:gd name="T6" fmla="*/ 4 w 12"/>
                <a:gd name="T7" fmla="*/ 11 h 12"/>
                <a:gd name="T8" fmla="*/ 0 w 12"/>
                <a:gd name="T9" fmla="*/ 5 h 12"/>
              </a:gdLst>
              <a:ahLst/>
              <a:cxnLst>
                <a:cxn ang="0">
                  <a:pos x="T0" y="T1"/>
                </a:cxn>
                <a:cxn ang="0">
                  <a:pos x="T2" y="T3"/>
                </a:cxn>
                <a:cxn ang="0">
                  <a:pos x="T4" y="T5"/>
                </a:cxn>
                <a:cxn ang="0">
                  <a:pos x="T6" y="T7"/>
                </a:cxn>
                <a:cxn ang="0">
                  <a:pos x="T8" y="T9"/>
                </a:cxn>
              </a:cxnLst>
              <a:rect l="0" t="0" r="r" b="b"/>
              <a:pathLst>
                <a:path w="12" h="12">
                  <a:moveTo>
                    <a:pt x="0" y="5"/>
                  </a:moveTo>
                  <a:cubicBezTo>
                    <a:pt x="1" y="2"/>
                    <a:pt x="4" y="0"/>
                    <a:pt x="7" y="1"/>
                  </a:cubicBezTo>
                  <a:cubicBezTo>
                    <a:pt x="10" y="2"/>
                    <a:pt x="12" y="5"/>
                    <a:pt x="11" y="8"/>
                  </a:cubicBezTo>
                  <a:cubicBezTo>
                    <a:pt x="10" y="10"/>
                    <a:pt x="7" y="12"/>
                    <a:pt x="4" y="11"/>
                  </a:cubicBezTo>
                  <a:cubicBezTo>
                    <a:pt x="1" y="11"/>
                    <a:pt x="0" y="8"/>
                    <a:pt x="0" y="5"/>
                  </a:cubicBezTo>
                  <a:close/>
                </a:path>
              </a:pathLst>
            </a:custGeom>
            <a:solidFill>
              <a:schemeClr val="accent1"/>
            </a:solidFill>
            <a:ln>
              <a:noFill/>
            </a:ln>
          </p:spPr>
          <p:txBody>
            <a:bodyPr vert="horz" wrap="square" lIns="91429" tIns="45716" rIns="91429" bIns="45716" numCol="1" anchor="t" anchorCtr="0" compatLnSpc="1"/>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7" name="Freeform 52"/>
            <p:cNvSpPr/>
            <p:nvPr/>
          </p:nvSpPr>
          <p:spPr bwMode="auto">
            <a:xfrm>
              <a:off x="4182581" y="2749187"/>
              <a:ext cx="19524" cy="18851"/>
            </a:xfrm>
            <a:custGeom>
              <a:avLst/>
              <a:gdLst>
                <a:gd name="T0" fmla="*/ 1 w 12"/>
                <a:gd name="T1" fmla="*/ 8 h 12"/>
                <a:gd name="T2" fmla="*/ 5 w 12"/>
                <a:gd name="T3" fmla="*/ 1 h 12"/>
                <a:gd name="T4" fmla="*/ 12 w 12"/>
                <a:gd name="T5" fmla="*/ 5 h 12"/>
                <a:gd name="T6" fmla="*/ 8 w 12"/>
                <a:gd name="T7" fmla="*/ 11 h 12"/>
                <a:gd name="T8" fmla="*/ 1 w 12"/>
                <a:gd name="T9" fmla="*/ 8 h 12"/>
              </a:gdLst>
              <a:ahLst/>
              <a:cxnLst>
                <a:cxn ang="0">
                  <a:pos x="T0" y="T1"/>
                </a:cxn>
                <a:cxn ang="0">
                  <a:pos x="T2" y="T3"/>
                </a:cxn>
                <a:cxn ang="0">
                  <a:pos x="T4" y="T5"/>
                </a:cxn>
                <a:cxn ang="0">
                  <a:pos x="T6" y="T7"/>
                </a:cxn>
                <a:cxn ang="0">
                  <a:pos x="T8" y="T9"/>
                </a:cxn>
              </a:cxnLst>
              <a:rect l="0" t="0" r="r" b="b"/>
              <a:pathLst>
                <a:path w="12" h="12">
                  <a:moveTo>
                    <a:pt x="1" y="8"/>
                  </a:moveTo>
                  <a:cubicBezTo>
                    <a:pt x="0" y="5"/>
                    <a:pt x="2" y="2"/>
                    <a:pt x="5" y="1"/>
                  </a:cubicBezTo>
                  <a:cubicBezTo>
                    <a:pt x="8" y="0"/>
                    <a:pt x="11" y="2"/>
                    <a:pt x="12" y="5"/>
                  </a:cubicBezTo>
                  <a:cubicBezTo>
                    <a:pt x="12" y="8"/>
                    <a:pt x="11" y="11"/>
                    <a:pt x="8" y="11"/>
                  </a:cubicBezTo>
                  <a:cubicBezTo>
                    <a:pt x="5" y="12"/>
                    <a:pt x="2" y="10"/>
                    <a:pt x="1" y="8"/>
                  </a:cubicBezTo>
                  <a:close/>
                </a:path>
              </a:pathLst>
            </a:custGeom>
            <a:solidFill>
              <a:schemeClr val="accent1"/>
            </a:solidFill>
            <a:ln>
              <a:noFill/>
            </a:ln>
          </p:spPr>
          <p:txBody>
            <a:bodyPr vert="horz" wrap="square" lIns="91429" tIns="45716" rIns="91429" bIns="45716" numCol="1" anchor="t" anchorCtr="0" compatLnSpc="1"/>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8" name="Freeform 53"/>
            <p:cNvSpPr/>
            <p:nvPr/>
          </p:nvSpPr>
          <p:spPr bwMode="auto">
            <a:xfrm>
              <a:off x="4238461" y="2716871"/>
              <a:ext cx="18851" cy="19524"/>
            </a:xfrm>
            <a:custGeom>
              <a:avLst/>
              <a:gdLst>
                <a:gd name="T0" fmla="*/ 2 w 12"/>
                <a:gd name="T1" fmla="*/ 10 h 12"/>
                <a:gd name="T2" fmla="*/ 2 w 12"/>
                <a:gd name="T3" fmla="*/ 2 h 12"/>
                <a:gd name="T4" fmla="*/ 10 w 12"/>
                <a:gd name="T5" fmla="*/ 2 h 12"/>
                <a:gd name="T6" fmla="*/ 10 w 12"/>
                <a:gd name="T7" fmla="*/ 10 h 12"/>
                <a:gd name="T8" fmla="*/ 2 w 12"/>
                <a:gd name="T9" fmla="*/ 10 h 12"/>
              </a:gdLst>
              <a:ahLst/>
              <a:cxnLst>
                <a:cxn ang="0">
                  <a:pos x="T0" y="T1"/>
                </a:cxn>
                <a:cxn ang="0">
                  <a:pos x="T2" y="T3"/>
                </a:cxn>
                <a:cxn ang="0">
                  <a:pos x="T4" y="T5"/>
                </a:cxn>
                <a:cxn ang="0">
                  <a:pos x="T6" y="T7"/>
                </a:cxn>
                <a:cxn ang="0">
                  <a:pos x="T8" y="T9"/>
                </a:cxn>
              </a:cxnLst>
              <a:rect l="0" t="0" r="r" b="b"/>
              <a:pathLst>
                <a:path w="12" h="12">
                  <a:moveTo>
                    <a:pt x="2" y="10"/>
                  </a:moveTo>
                  <a:cubicBezTo>
                    <a:pt x="0" y="8"/>
                    <a:pt x="0" y="4"/>
                    <a:pt x="2" y="2"/>
                  </a:cubicBezTo>
                  <a:cubicBezTo>
                    <a:pt x="4" y="0"/>
                    <a:pt x="8" y="0"/>
                    <a:pt x="10" y="2"/>
                  </a:cubicBezTo>
                  <a:cubicBezTo>
                    <a:pt x="12" y="4"/>
                    <a:pt x="12" y="8"/>
                    <a:pt x="10" y="10"/>
                  </a:cubicBezTo>
                  <a:cubicBezTo>
                    <a:pt x="8" y="12"/>
                    <a:pt x="4" y="12"/>
                    <a:pt x="2" y="10"/>
                  </a:cubicBezTo>
                  <a:close/>
                </a:path>
              </a:pathLst>
            </a:custGeom>
            <a:solidFill>
              <a:schemeClr val="accent1"/>
            </a:solidFill>
            <a:ln>
              <a:noFill/>
            </a:ln>
          </p:spPr>
          <p:txBody>
            <a:bodyPr vert="horz" wrap="square" lIns="91429" tIns="45716" rIns="91429" bIns="45716" numCol="1" anchor="t" anchorCtr="0" compatLnSpc="1"/>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9" name="Freeform 54"/>
            <p:cNvSpPr/>
            <p:nvPr/>
          </p:nvSpPr>
          <p:spPr bwMode="auto">
            <a:xfrm>
              <a:off x="4270104" y="2661664"/>
              <a:ext cx="20871" cy="18851"/>
            </a:xfrm>
            <a:custGeom>
              <a:avLst/>
              <a:gdLst>
                <a:gd name="T0" fmla="*/ 5 w 13"/>
                <a:gd name="T1" fmla="*/ 11 h 12"/>
                <a:gd name="T2" fmla="*/ 1 w 13"/>
                <a:gd name="T3" fmla="*/ 4 h 12"/>
                <a:gd name="T4" fmla="*/ 8 w 13"/>
                <a:gd name="T5" fmla="*/ 1 h 12"/>
                <a:gd name="T6" fmla="*/ 12 w 13"/>
                <a:gd name="T7" fmla="*/ 7 h 12"/>
                <a:gd name="T8" fmla="*/ 5 w 13"/>
                <a:gd name="T9" fmla="*/ 11 h 12"/>
              </a:gdLst>
              <a:ahLst/>
              <a:cxnLst>
                <a:cxn ang="0">
                  <a:pos x="T0" y="T1"/>
                </a:cxn>
                <a:cxn ang="0">
                  <a:pos x="T2" y="T3"/>
                </a:cxn>
                <a:cxn ang="0">
                  <a:pos x="T4" y="T5"/>
                </a:cxn>
                <a:cxn ang="0">
                  <a:pos x="T6" y="T7"/>
                </a:cxn>
                <a:cxn ang="0">
                  <a:pos x="T8" y="T9"/>
                </a:cxn>
              </a:cxnLst>
              <a:rect l="0" t="0" r="r" b="b"/>
              <a:pathLst>
                <a:path w="13" h="12">
                  <a:moveTo>
                    <a:pt x="5" y="11"/>
                  </a:moveTo>
                  <a:cubicBezTo>
                    <a:pt x="2" y="10"/>
                    <a:pt x="0" y="7"/>
                    <a:pt x="1" y="4"/>
                  </a:cubicBezTo>
                  <a:cubicBezTo>
                    <a:pt x="2" y="2"/>
                    <a:pt x="5" y="0"/>
                    <a:pt x="8" y="1"/>
                  </a:cubicBezTo>
                  <a:cubicBezTo>
                    <a:pt x="11" y="1"/>
                    <a:pt x="13" y="4"/>
                    <a:pt x="12" y="7"/>
                  </a:cubicBezTo>
                  <a:cubicBezTo>
                    <a:pt x="11" y="10"/>
                    <a:pt x="8" y="12"/>
                    <a:pt x="5" y="11"/>
                  </a:cubicBezTo>
                  <a:close/>
                </a:path>
              </a:pathLst>
            </a:custGeom>
            <a:solidFill>
              <a:schemeClr val="accent1"/>
            </a:solidFill>
            <a:ln>
              <a:noFill/>
            </a:ln>
          </p:spPr>
          <p:txBody>
            <a:bodyPr vert="horz" wrap="square" lIns="91429" tIns="45716" rIns="91429" bIns="45716" numCol="1" anchor="t" anchorCtr="0" compatLnSpc="1"/>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0" name="Freeform 55"/>
            <p:cNvSpPr/>
            <p:nvPr/>
          </p:nvSpPr>
          <p:spPr bwMode="auto">
            <a:xfrm>
              <a:off x="4270104" y="2596358"/>
              <a:ext cx="20871" cy="20198"/>
            </a:xfrm>
            <a:custGeom>
              <a:avLst/>
              <a:gdLst>
                <a:gd name="T0" fmla="*/ 8 w 13"/>
                <a:gd name="T1" fmla="*/ 12 h 13"/>
                <a:gd name="T2" fmla="*/ 1 w 13"/>
                <a:gd name="T3" fmla="*/ 8 h 13"/>
                <a:gd name="T4" fmla="*/ 5 w 13"/>
                <a:gd name="T5" fmla="*/ 1 h 13"/>
                <a:gd name="T6" fmla="*/ 12 w 13"/>
                <a:gd name="T7" fmla="*/ 5 h 13"/>
                <a:gd name="T8" fmla="*/ 8 w 13"/>
                <a:gd name="T9" fmla="*/ 12 h 13"/>
              </a:gdLst>
              <a:ahLst/>
              <a:cxnLst>
                <a:cxn ang="0">
                  <a:pos x="T0" y="T1"/>
                </a:cxn>
                <a:cxn ang="0">
                  <a:pos x="T2" y="T3"/>
                </a:cxn>
                <a:cxn ang="0">
                  <a:pos x="T4" y="T5"/>
                </a:cxn>
                <a:cxn ang="0">
                  <a:pos x="T6" y="T7"/>
                </a:cxn>
                <a:cxn ang="0">
                  <a:pos x="T8" y="T9"/>
                </a:cxn>
              </a:cxnLst>
              <a:rect l="0" t="0" r="r" b="b"/>
              <a:pathLst>
                <a:path w="13" h="13">
                  <a:moveTo>
                    <a:pt x="8" y="12"/>
                  </a:moveTo>
                  <a:cubicBezTo>
                    <a:pt x="5" y="13"/>
                    <a:pt x="2" y="11"/>
                    <a:pt x="1" y="8"/>
                  </a:cubicBezTo>
                  <a:cubicBezTo>
                    <a:pt x="0" y="5"/>
                    <a:pt x="2" y="2"/>
                    <a:pt x="5" y="1"/>
                  </a:cubicBezTo>
                  <a:cubicBezTo>
                    <a:pt x="8" y="0"/>
                    <a:pt x="11" y="2"/>
                    <a:pt x="12" y="5"/>
                  </a:cubicBezTo>
                  <a:cubicBezTo>
                    <a:pt x="13" y="8"/>
                    <a:pt x="11" y="11"/>
                    <a:pt x="8" y="12"/>
                  </a:cubicBezTo>
                  <a:close/>
                </a:path>
              </a:pathLst>
            </a:custGeom>
            <a:solidFill>
              <a:schemeClr val="accent1"/>
            </a:solidFill>
            <a:ln>
              <a:noFill/>
            </a:ln>
          </p:spPr>
          <p:txBody>
            <a:bodyPr vert="horz" wrap="square" lIns="91429" tIns="45716" rIns="91429" bIns="45716" numCol="1" anchor="t" anchorCtr="0" compatLnSpc="1"/>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1" name="Freeform 56"/>
            <p:cNvSpPr/>
            <p:nvPr/>
          </p:nvSpPr>
          <p:spPr bwMode="auto">
            <a:xfrm>
              <a:off x="3390160" y="2990886"/>
              <a:ext cx="418765" cy="418765"/>
            </a:xfrm>
            <a:custGeom>
              <a:avLst/>
              <a:gdLst>
                <a:gd name="T0" fmla="*/ 144 w 263"/>
                <a:gd name="T1" fmla="*/ 144 h 263"/>
                <a:gd name="T2" fmla="*/ 7 w 263"/>
                <a:gd name="T3" fmla="*/ 256 h 263"/>
                <a:gd name="T4" fmla="*/ 118 w 263"/>
                <a:gd name="T5" fmla="*/ 118 h 263"/>
                <a:gd name="T6" fmla="*/ 256 w 263"/>
                <a:gd name="T7" fmla="*/ 7 h 263"/>
                <a:gd name="T8" fmla="*/ 144 w 263"/>
                <a:gd name="T9" fmla="*/ 144 h 263"/>
              </a:gdLst>
              <a:ahLst/>
              <a:cxnLst>
                <a:cxn ang="0">
                  <a:pos x="T0" y="T1"/>
                </a:cxn>
                <a:cxn ang="0">
                  <a:pos x="T2" y="T3"/>
                </a:cxn>
                <a:cxn ang="0">
                  <a:pos x="T4" y="T5"/>
                </a:cxn>
                <a:cxn ang="0">
                  <a:pos x="T6" y="T7"/>
                </a:cxn>
                <a:cxn ang="0">
                  <a:pos x="T8" y="T9"/>
                </a:cxn>
              </a:cxnLst>
              <a:rect l="0" t="0" r="r" b="b"/>
              <a:pathLst>
                <a:path w="263" h="263">
                  <a:moveTo>
                    <a:pt x="144" y="144"/>
                  </a:moveTo>
                  <a:cubicBezTo>
                    <a:pt x="76" y="213"/>
                    <a:pt x="14" y="263"/>
                    <a:pt x="7" y="256"/>
                  </a:cubicBezTo>
                  <a:cubicBezTo>
                    <a:pt x="0" y="249"/>
                    <a:pt x="50" y="187"/>
                    <a:pt x="118" y="118"/>
                  </a:cubicBezTo>
                  <a:cubicBezTo>
                    <a:pt x="187" y="49"/>
                    <a:pt x="249" y="0"/>
                    <a:pt x="256" y="7"/>
                  </a:cubicBezTo>
                  <a:cubicBezTo>
                    <a:pt x="263" y="14"/>
                    <a:pt x="213" y="76"/>
                    <a:pt x="144" y="144"/>
                  </a:cubicBezTo>
                  <a:close/>
                </a:path>
              </a:pathLst>
            </a:custGeom>
            <a:solidFill>
              <a:schemeClr val="accent1">
                <a:lumMod val="75000"/>
              </a:schemeClr>
            </a:solidFill>
            <a:ln>
              <a:noFill/>
            </a:ln>
          </p:spPr>
          <p:txBody>
            <a:bodyPr vert="horz" wrap="square" lIns="91429" tIns="45716" rIns="91429" bIns="45716" numCol="1" anchor="t" anchorCtr="0" compatLnSpc="1"/>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2" name="Freeform 57"/>
            <p:cNvSpPr/>
            <p:nvPr/>
          </p:nvSpPr>
          <p:spPr bwMode="auto">
            <a:xfrm>
              <a:off x="1429641" y="4756834"/>
              <a:ext cx="1514151" cy="475991"/>
            </a:xfrm>
            <a:custGeom>
              <a:avLst/>
              <a:gdLst>
                <a:gd name="T0" fmla="*/ 921 w 951"/>
                <a:gd name="T1" fmla="*/ 299 h 299"/>
                <a:gd name="T2" fmla="*/ 951 w 951"/>
                <a:gd name="T3" fmla="*/ 226 h 299"/>
                <a:gd name="T4" fmla="*/ 913 w 951"/>
                <a:gd name="T5" fmla="*/ 147 h 299"/>
                <a:gd name="T6" fmla="*/ 913 w 951"/>
                <a:gd name="T7" fmla="*/ 139 h 299"/>
                <a:gd name="T8" fmla="*/ 831 w 951"/>
                <a:gd name="T9" fmla="*/ 56 h 299"/>
                <a:gd name="T10" fmla="*/ 765 w 951"/>
                <a:gd name="T11" fmla="*/ 90 h 299"/>
                <a:gd name="T12" fmla="*/ 754 w 951"/>
                <a:gd name="T13" fmla="*/ 87 h 299"/>
                <a:gd name="T14" fmla="*/ 659 w 951"/>
                <a:gd name="T15" fmla="*/ 0 h 299"/>
                <a:gd name="T16" fmla="*/ 566 w 951"/>
                <a:gd name="T17" fmla="*/ 71 h 299"/>
                <a:gd name="T18" fmla="*/ 556 w 951"/>
                <a:gd name="T19" fmla="*/ 71 h 299"/>
                <a:gd name="T20" fmla="*/ 515 w 951"/>
                <a:gd name="T21" fmla="*/ 87 h 299"/>
                <a:gd name="T22" fmla="*/ 515 w 951"/>
                <a:gd name="T23" fmla="*/ 86 h 299"/>
                <a:gd name="T24" fmla="*/ 439 w 951"/>
                <a:gd name="T25" fmla="*/ 10 h 299"/>
                <a:gd name="T26" fmla="*/ 363 w 951"/>
                <a:gd name="T27" fmla="*/ 86 h 299"/>
                <a:gd name="T28" fmla="*/ 363 w 951"/>
                <a:gd name="T29" fmla="*/ 90 h 299"/>
                <a:gd name="T30" fmla="*/ 346 w 951"/>
                <a:gd name="T31" fmla="*/ 95 h 299"/>
                <a:gd name="T32" fmla="*/ 299 w 951"/>
                <a:gd name="T33" fmla="*/ 56 h 299"/>
                <a:gd name="T34" fmla="*/ 259 w 951"/>
                <a:gd name="T35" fmla="*/ 77 h 299"/>
                <a:gd name="T36" fmla="*/ 167 w 951"/>
                <a:gd name="T37" fmla="*/ 22 h 299"/>
                <a:gd name="T38" fmla="*/ 64 w 951"/>
                <a:gd name="T39" fmla="*/ 125 h 299"/>
                <a:gd name="T40" fmla="*/ 65 w 951"/>
                <a:gd name="T41" fmla="*/ 134 h 299"/>
                <a:gd name="T42" fmla="*/ 0 w 951"/>
                <a:gd name="T43" fmla="*/ 248 h 299"/>
                <a:gd name="T44" fmla="*/ 10 w 951"/>
                <a:gd name="T45" fmla="*/ 299 h 299"/>
                <a:gd name="T46" fmla="*/ 921 w 951"/>
                <a:gd name="T47" fmla="*/ 299 h 2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951" h="299">
                  <a:moveTo>
                    <a:pt x="921" y="299"/>
                  </a:moveTo>
                  <a:cubicBezTo>
                    <a:pt x="939" y="280"/>
                    <a:pt x="951" y="255"/>
                    <a:pt x="951" y="226"/>
                  </a:cubicBezTo>
                  <a:cubicBezTo>
                    <a:pt x="951" y="194"/>
                    <a:pt x="936" y="166"/>
                    <a:pt x="913" y="147"/>
                  </a:cubicBezTo>
                  <a:cubicBezTo>
                    <a:pt x="913" y="144"/>
                    <a:pt x="913" y="141"/>
                    <a:pt x="913" y="139"/>
                  </a:cubicBezTo>
                  <a:cubicBezTo>
                    <a:pt x="913" y="93"/>
                    <a:pt x="876" y="56"/>
                    <a:pt x="831" y="56"/>
                  </a:cubicBezTo>
                  <a:cubicBezTo>
                    <a:pt x="804" y="56"/>
                    <a:pt x="780" y="69"/>
                    <a:pt x="765" y="90"/>
                  </a:cubicBezTo>
                  <a:cubicBezTo>
                    <a:pt x="761" y="88"/>
                    <a:pt x="758" y="87"/>
                    <a:pt x="754" y="87"/>
                  </a:cubicBezTo>
                  <a:cubicBezTo>
                    <a:pt x="749" y="38"/>
                    <a:pt x="708" y="0"/>
                    <a:pt x="659" y="0"/>
                  </a:cubicBezTo>
                  <a:cubicBezTo>
                    <a:pt x="614" y="0"/>
                    <a:pt x="577" y="31"/>
                    <a:pt x="566" y="71"/>
                  </a:cubicBezTo>
                  <a:cubicBezTo>
                    <a:pt x="563" y="71"/>
                    <a:pt x="559" y="71"/>
                    <a:pt x="556" y="71"/>
                  </a:cubicBezTo>
                  <a:cubicBezTo>
                    <a:pt x="540" y="71"/>
                    <a:pt x="526" y="77"/>
                    <a:pt x="515" y="87"/>
                  </a:cubicBezTo>
                  <a:cubicBezTo>
                    <a:pt x="515" y="86"/>
                    <a:pt x="515" y="86"/>
                    <a:pt x="515" y="86"/>
                  </a:cubicBezTo>
                  <a:cubicBezTo>
                    <a:pt x="515" y="44"/>
                    <a:pt x="481" y="10"/>
                    <a:pt x="439" y="10"/>
                  </a:cubicBezTo>
                  <a:cubicBezTo>
                    <a:pt x="397" y="10"/>
                    <a:pt x="363" y="44"/>
                    <a:pt x="363" y="86"/>
                  </a:cubicBezTo>
                  <a:cubicBezTo>
                    <a:pt x="363" y="88"/>
                    <a:pt x="363" y="89"/>
                    <a:pt x="363" y="90"/>
                  </a:cubicBezTo>
                  <a:cubicBezTo>
                    <a:pt x="357" y="91"/>
                    <a:pt x="351" y="93"/>
                    <a:pt x="346" y="95"/>
                  </a:cubicBezTo>
                  <a:cubicBezTo>
                    <a:pt x="341" y="73"/>
                    <a:pt x="322" y="56"/>
                    <a:pt x="299" y="56"/>
                  </a:cubicBezTo>
                  <a:cubicBezTo>
                    <a:pt x="282" y="56"/>
                    <a:pt x="268" y="65"/>
                    <a:pt x="259" y="77"/>
                  </a:cubicBezTo>
                  <a:cubicBezTo>
                    <a:pt x="242" y="44"/>
                    <a:pt x="207" y="22"/>
                    <a:pt x="167" y="22"/>
                  </a:cubicBezTo>
                  <a:cubicBezTo>
                    <a:pt x="110" y="22"/>
                    <a:pt x="64" y="68"/>
                    <a:pt x="64" y="125"/>
                  </a:cubicBezTo>
                  <a:cubicBezTo>
                    <a:pt x="64" y="128"/>
                    <a:pt x="64" y="131"/>
                    <a:pt x="65" y="134"/>
                  </a:cubicBezTo>
                  <a:cubicBezTo>
                    <a:pt x="26" y="157"/>
                    <a:pt x="0" y="199"/>
                    <a:pt x="0" y="248"/>
                  </a:cubicBezTo>
                  <a:cubicBezTo>
                    <a:pt x="0" y="266"/>
                    <a:pt x="3" y="283"/>
                    <a:pt x="10" y="299"/>
                  </a:cubicBezTo>
                  <a:lnTo>
                    <a:pt x="921" y="299"/>
                  </a:lnTo>
                  <a:close/>
                </a:path>
              </a:pathLst>
            </a:custGeom>
            <a:solidFill>
              <a:srgbClr val="F1F1F1"/>
            </a:solidFill>
            <a:ln>
              <a:noFill/>
            </a:ln>
            <a:extLst>
              <a:ext uri="{91240B29-F687-4F45-9708-019B960494DF}">
                <a14:hiddenLine xmlns:a14="http://schemas.microsoft.com/office/drawing/2010/main" w="9525">
                  <a:solidFill>
                    <a:srgbClr val="000000"/>
                  </a:solidFill>
                  <a:round/>
                </a14:hiddenLine>
              </a:ext>
            </a:extLst>
          </p:spPr>
          <p:txBody>
            <a:bodyPr vert="horz" wrap="square" lIns="91429" tIns="45716" rIns="91429" bIns="45716" numCol="1" anchor="t" anchorCtr="0" compatLnSpc="1"/>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53" name="TextBox 62"/>
          <p:cNvSpPr txBox="1"/>
          <p:nvPr/>
        </p:nvSpPr>
        <p:spPr>
          <a:xfrm>
            <a:off x="5878771" y="2782808"/>
            <a:ext cx="1374094" cy="337528"/>
          </a:xfrm>
          <a:prstGeom prst="rect">
            <a:avLst/>
          </a:prstGeom>
          <a:noFill/>
        </p:spPr>
        <p:txBody>
          <a:bodyPr wrap="none" rtlCol="0">
            <a:spAutoFit/>
          </a:bodyPr>
          <a:lstStyle/>
          <a:p>
            <a:pPr>
              <a:lnSpc>
                <a:spcPct val="120000"/>
              </a:lnSpc>
            </a:pPr>
            <a:r>
              <a:rPr lang="zh-CN" altLang="en-US" sz="133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altLang="zh-CN" sz="133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4" name="Rectangle 64"/>
          <p:cNvSpPr/>
          <p:nvPr/>
        </p:nvSpPr>
        <p:spPr>
          <a:xfrm>
            <a:off x="5874101" y="3033641"/>
            <a:ext cx="4672419" cy="372666"/>
          </a:xfrm>
          <a:prstGeom prst="rect">
            <a:avLst/>
          </a:prstGeom>
        </p:spPr>
        <p:txBody>
          <a:bodyPr wrap="square">
            <a:spAutoFit/>
          </a:bodyPr>
          <a:lstStyle/>
          <a:p>
            <a:pPr>
              <a:lnSpc>
                <a:spcPct val="120000"/>
              </a:lnSpc>
            </a:pPr>
            <a:r>
              <a:rPr lang="en-US" altLang="zh-CN" sz="76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r>
              <a:rPr lang="zh-CN" altLang="en-US" sz="76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a:t>
            </a:r>
            <a:endParaRPr lang="en-US" altLang="zh-CN" sz="76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5" name="Donut 65"/>
          <p:cNvSpPr/>
          <p:nvPr/>
        </p:nvSpPr>
        <p:spPr>
          <a:xfrm>
            <a:off x="5957584" y="3640121"/>
            <a:ext cx="686928" cy="686928"/>
          </a:xfrm>
          <a:prstGeom prst="donut">
            <a:avLst>
              <a:gd name="adj" fmla="val 6804"/>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0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6" name="Freeform 66"/>
          <p:cNvSpPr>
            <a:spLocks noEditPoints="1"/>
          </p:cNvSpPr>
          <p:nvPr/>
        </p:nvSpPr>
        <p:spPr bwMode="auto">
          <a:xfrm>
            <a:off x="6152672" y="3827325"/>
            <a:ext cx="296749" cy="312520"/>
          </a:xfrm>
          <a:custGeom>
            <a:avLst/>
            <a:gdLst>
              <a:gd name="T0" fmla="*/ 20 w 96"/>
              <a:gd name="T1" fmla="*/ 86 h 101"/>
              <a:gd name="T2" fmla="*/ 7 w 96"/>
              <a:gd name="T3" fmla="*/ 58 h 101"/>
              <a:gd name="T4" fmla="*/ 18 w 96"/>
              <a:gd name="T5" fmla="*/ 29 h 101"/>
              <a:gd name="T6" fmla="*/ 42 w 96"/>
              <a:gd name="T7" fmla="*/ 17 h 101"/>
              <a:gd name="T8" fmla="*/ 41 w 96"/>
              <a:gd name="T9" fmla="*/ 9 h 101"/>
              <a:gd name="T10" fmla="*/ 36 w 96"/>
              <a:gd name="T11" fmla="*/ 10 h 101"/>
              <a:gd name="T12" fmla="*/ 35 w 96"/>
              <a:gd name="T13" fmla="*/ 5 h 101"/>
              <a:gd name="T14" fmla="*/ 48 w 96"/>
              <a:gd name="T15" fmla="*/ 3 h 101"/>
              <a:gd name="T16" fmla="*/ 49 w 96"/>
              <a:gd name="T17" fmla="*/ 8 h 101"/>
              <a:gd name="T18" fmla="*/ 44 w 96"/>
              <a:gd name="T19" fmla="*/ 9 h 101"/>
              <a:gd name="T20" fmla="*/ 46 w 96"/>
              <a:gd name="T21" fmla="*/ 16 h 101"/>
              <a:gd name="T22" fmla="*/ 74 w 96"/>
              <a:gd name="T23" fmla="*/ 27 h 101"/>
              <a:gd name="T24" fmla="*/ 87 w 96"/>
              <a:gd name="T25" fmla="*/ 54 h 101"/>
              <a:gd name="T26" fmla="*/ 77 w 96"/>
              <a:gd name="T27" fmla="*/ 83 h 101"/>
              <a:gd name="T28" fmla="*/ 75 w 96"/>
              <a:gd name="T29" fmla="*/ 85 h 101"/>
              <a:gd name="T30" fmla="*/ 79 w 96"/>
              <a:gd name="T31" fmla="*/ 101 h 101"/>
              <a:gd name="T32" fmla="*/ 74 w 96"/>
              <a:gd name="T33" fmla="*/ 101 h 101"/>
              <a:gd name="T34" fmla="*/ 63 w 96"/>
              <a:gd name="T35" fmla="*/ 93 h 101"/>
              <a:gd name="T36" fmla="*/ 49 w 96"/>
              <a:gd name="T37" fmla="*/ 96 h 101"/>
              <a:gd name="T38" fmla="*/ 32 w 96"/>
              <a:gd name="T39" fmla="*/ 93 h 101"/>
              <a:gd name="T40" fmla="*/ 22 w 96"/>
              <a:gd name="T41" fmla="*/ 101 h 101"/>
              <a:gd name="T42" fmla="*/ 17 w 96"/>
              <a:gd name="T43" fmla="*/ 101 h 101"/>
              <a:gd name="T44" fmla="*/ 21 w 96"/>
              <a:gd name="T45" fmla="*/ 86 h 101"/>
              <a:gd name="T46" fmla="*/ 20 w 96"/>
              <a:gd name="T47" fmla="*/ 86 h 101"/>
              <a:gd name="T48" fmla="*/ 82 w 96"/>
              <a:gd name="T49" fmla="*/ 6 h 101"/>
              <a:gd name="T50" fmla="*/ 60 w 96"/>
              <a:gd name="T51" fmla="*/ 11 h 101"/>
              <a:gd name="T52" fmla="*/ 92 w 96"/>
              <a:gd name="T53" fmla="*/ 31 h 101"/>
              <a:gd name="T54" fmla="*/ 88 w 96"/>
              <a:gd name="T55" fmla="*/ 9 h 101"/>
              <a:gd name="T56" fmla="*/ 92 w 96"/>
              <a:gd name="T57" fmla="*/ 3 h 101"/>
              <a:gd name="T58" fmla="*/ 86 w 96"/>
              <a:gd name="T59" fmla="*/ 0 h 101"/>
              <a:gd name="T60" fmla="*/ 82 w 96"/>
              <a:gd name="T61" fmla="*/ 6 h 101"/>
              <a:gd name="T62" fmla="*/ 14 w 96"/>
              <a:gd name="T63" fmla="*/ 6 h 101"/>
              <a:gd name="T64" fmla="*/ 10 w 96"/>
              <a:gd name="T65" fmla="*/ 0 h 101"/>
              <a:gd name="T66" fmla="*/ 4 w 96"/>
              <a:gd name="T67" fmla="*/ 3 h 101"/>
              <a:gd name="T68" fmla="*/ 8 w 96"/>
              <a:gd name="T69" fmla="*/ 9 h 101"/>
              <a:gd name="T70" fmla="*/ 4 w 96"/>
              <a:gd name="T71" fmla="*/ 31 h 101"/>
              <a:gd name="T72" fmla="*/ 36 w 96"/>
              <a:gd name="T73" fmla="*/ 11 h 101"/>
              <a:gd name="T74" fmla="*/ 14 w 96"/>
              <a:gd name="T75" fmla="*/ 6 h 101"/>
              <a:gd name="T76" fmla="*/ 43 w 96"/>
              <a:gd name="T77" fmla="*/ 54 h 101"/>
              <a:gd name="T78" fmla="*/ 42 w 96"/>
              <a:gd name="T79" fmla="*/ 56 h 101"/>
              <a:gd name="T80" fmla="*/ 22 w 96"/>
              <a:gd name="T81" fmla="*/ 61 h 101"/>
              <a:gd name="T82" fmla="*/ 22 w 96"/>
              <a:gd name="T83" fmla="*/ 64 h 101"/>
              <a:gd name="T84" fmla="*/ 43 w 96"/>
              <a:gd name="T85" fmla="*/ 59 h 101"/>
              <a:gd name="T86" fmla="*/ 46 w 96"/>
              <a:gd name="T87" fmla="*/ 61 h 101"/>
              <a:gd name="T88" fmla="*/ 54 w 96"/>
              <a:gd name="T89" fmla="*/ 58 h 101"/>
              <a:gd name="T90" fmla="*/ 50 w 96"/>
              <a:gd name="T91" fmla="*/ 50 h 101"/>
              <a:gd name="T92" fmla="*/ 49 w 96"/>
              <a:gd name="T93" fmla="*/ 50 h 101"/>
              <a:gd name="T94" fmla="*/ 41 w 96"/>
              <a:gd name="T95" fmla="*/ 37 h 101"/>
              <a:gd name="T96" fmla="*/ 38 w 96"/>
              <a:gd name="T97" fmla="*/ 39 h 101"/>
              <a:gd name="T98" fmla="*/ 44 w 96"/>
              <a:gd name="T99" fmla="*/ 52 h 101"/>
              <a:gd name="T100" fmla="*/ 43 w 96"/>
              <a:gd name="T101" fmla="*/ 54 h 101"/>
              <a:gd name="T102" fmla="*/ 18 w 96"/>
              <a:gd name="T103" fmla="*/ 58 h 101"/>
              <a:gd name="T104" fmla="*/ 28 w 96"/>
              <a:gd name="T105" fmla="*/ 78 h 101"/>
              <a:gd name="T106" fmla="*/ 49 w 96"/>
              <a:gd name="T107" fmla="*/ 85 h 101"/>
              <a:gd name="T108" fmla="*/ 69 w 96"/>
              <a:gd name="T109" fmla="*/ 76 h 101"/>
              <a:gd name="T110" fmla="*/ 76 w 96"/>
              <a:gd name="T111" fmla="*/ 55 h 101"/>
              <a:gd name="T112" fmla="*/ 67 w 96"/>
              <a:gd name="T113" fmla="*/ 35 h 101"/>
              <a:gd name="T114" fmla="*/ 46 w 96"/>
              <a:gd name="T115" fmla="*/ 27 h 101"/>
              <a:gd name="T116" fmla="*/ 26 w 96"/>
              <a:gd name="T117" fmla="*/ 37 h 101"/>
              <a:gd name="T118" fmla="*/ 18 w 96"/>
              <a:gd name="T119" fmla="*/ 58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96" h="101">
                <a:moveTo>
                  <a:pt x="20" y="86"/>
                </a:moveTo>
                <a:cubicBezTo>
                  <a:pt x="12" y="78"/>
                  <a:pt x="8" y="68"/>
                  <a:pt x="7" y="58"/>
                </a:cubicBezTo>
                <a:cubicBezTo>
                  <a:pt x="7" y="48"/>
                  <a:pt x="10" y="38"/>
                  <a:pt x="18" y="29"/>
                </a:cubicBezTo>
                <a:cubicBezTo>
                  <a:pt x="24" y="22"/>
                  <a:pt x="33" y="18"/>
                  <a:pt x="42" y="17"/>
                </a:cubicBezTo>
                <a:cubicBezTo>
                  <a:pt x="41" y="9"/>
                  <a:pt x="41" y="9"/>
                  <a:pt x="41" y="9"/>
                </a:cubicBezTo>
                <a:cubicBezTo>
                  <a:pt x="36" y="10"/>
                  <a:pt x="36" y="10"/>
                  <a:pt x="36" y="10"/>
                </a:cubicBezTo>
                <a:cubicBezTo>
                  <a:pt x="35" y="5"/>
                  <a:pt x="35" y="5"/>
                  <a:pt x="35" y="5"/>
                </a:cubicBezTo>
                <a:cubicBezTo>
                  <a:pt x="48" y="3"/>
                  <a:pt x="48" y="3"/>
                  <a:pt x="48" y="3"/>
                </a:cubicBezTo>
                <a:cubicBezTo>
                  <a:pt x="49" y="8"/>
                  <a:pt x="49" y="8"/>
                  <a:pt x="49" y="8"/>
                </a:cubicBezTo>
                <a:cubicBezTo>
                  <a:pt x="44" y="9"/>
                  <a:pt x="44" y="9"/>
                  <a:pt x="44" y="9"/>
                </a:cubicBezTo>
                <a:cubicBezTo>
                  <a:pt x="46" y="16"/>
                  <a:pt x="46" y="16"/>
                  <a:pt x="46" y="16"/>
                </a:cubicBezTo>
                <a:cubicBezTo>
                  <a:pt x="56" y="16"/>
                  <a:pt x="66" y="19"/>
                  <a:pt x="74" y="27"/>
                </a:cubicBezTo>
                <a:cubicBezTo>
                  <a:pt x="82" y="34"/>
                  <a:pt x="87" y="44"/>
                  <a:pt x="87" y="54"/>
                </a:cubicBezTo>
                <a:cubicBezTo>
                  <a:pt x="88" y="65"/>
                  <a:pt x="84" y="75"/>
                  <a:pt x="77" y="83"/>
                </a:cubicBezTo>
                <a:cubicBezTo>
                  <a:pt x="76" y="84"/>
                  <a:pt x="76" y="84"/>
                  <a:pt x="75" y="85"/>
                </a:cubicBezTo>
                <a:cubicBezTo>
                  <a:pt x="79" y="101"/>
                  <a:pt x="79" y="101"/>
                  <a:pt x="79" y="101"/>
                </a:cubicBezTo>
                <a:cubicBezTo>
                  <a:pt x="74" y="101"/>
                  <a:pt x="74" y="101"/>
                  <a:pt x="74" y="101"/>
                </a:cubicBezTo>
                <a:cubicBezTo>
                  <a:pt x="63" y="93"/>
                  <a:pt x="63" y="93"/>
                  <a:pt x="63" y="93"/>
                </a:cubicBezTo>
                <a:cubicBezTo>
                  <a:pt x="59" y="95"/>
                  <a:pt x="54" y="96"/>
                  <a:pt x="49" y="96"/>
                </a:cubicBezTo>
                <a:cubicBezTo>
                  <a:pt x="44" y="96"/>
                  <a:pt x="38" y="95"/>
                  <a:pt x="32" y="93"/>
                </a:cubicBezTo>
                <a:cubicBezTo>
                  <a:pt x="22" y="101"/>
                  <a:pt x="22" y="101"/>
                  <a:pt x="22" y="101"/>
                </a:cubicBezTo>
                <a:cubicBezTo>
                  <a:pt x="17" y="101"/>
                  <a:pt x="17" y="101"/>
                  <a:pt x="17" y="101"/>
                </a:cubicBezTo>
                <a:cubicBezTo>
                  <a:pt x="21" y="86"/>
                  <a:pt x="21" y="86"/>
                  <a:pt x="21" y="86"/>
                </a:cubicBezTo>
                <a:cubicBezTo>
                  <a:pt x="20" y="86"/>
                  <a:pt x="20" y="86"/>
                  <a:pt x="20" y="86"/>
                </a:cubicBezTo>
                <a:close/>
                <a:moveTo>
                  <a:pt x="82" y="6"/>
                </a:moveTo>
                <a:cubicBezTo>
                  <a:pt x="74" y="3"/>
                  <a:pt x="66" y="5"/>
                  <a:pt x="60" y="11"/>
                </a:cubicBezTo>
                <a:cubicBezTo>
                  <a:pt x="92" y="31"/>
                  <a:pt x="92" y="31"/>
                  <a:pt x="92" y="31"/>
                </a:cubicBezTo>
                <a:cubicBezTo>
                  <a:pt x="96" y="24"/>
                  <a:pt x="94" y="15"/>
                  <a:pt x="88" y="9"/>
                </a:cubicBezTo>
                <a:cubicBezTo>
                  <a:pt x="92" y="3"/>
                  <a:pt x="92" y="3"/>
                  <a:pt x="92" y="3"/>
                </a:cubicBezTo>
                <a:cubicBezTo>
                  <a:pt x="86" y="0"/>
                  <a:pt x="86" y="0"/>
                  <a:pt x="86" y="0"/>
                </a:cubicBezTo>
                <a:cubicBezTo>
                  <a:pt x="82" y="6"/>
                  <a:pt x="82" y="6"/>
                  <a:pt x="82" y="6"/>
                </a:cubicBezTo>
                <a:close/>
                <a:moveTo>
                  <a:pt x="14" y="6"/>
                </a:moveTo>
                <a:cubicBezTo>
                  <a:pt x="10" y="0"/>
                  <a:pt x="10" y="0"/>
                  <a:pt x="10" y="0"/>
                </a:cubicBezTo>
                <a:cubicBezTo>
                  <a:pt x="4" y="3"/>
                  <a:pt x="4" y="3"/>
                  <a:pt x="4" y="3"/>
                </a:cubicBezTo>
                <a:cubicBezTo>
                  <a:pt x="8" y="9"/>
                  <a:pt x="8" y="9"/>
                  <a:pt x="8" y="9"/>
                </a:cubicBezTo>
                <a:cubicBezTo>
                  <a:pt x="2" y="15"/>
                  <a:pt x="0" y="24"/>
                  <a:pt x="4" y="31"/>
                </a:cubicBezTo>
                <a:cubicBezTo>
                  <a:pt x="36" y="11"/>
                  <a:pt x="36" y="11"/>
                  <a:pt x="36" y="11"/>
                </a:cubicBezTo>
                <a:cubicBezTo>
                  <a:pt x="30" y="5"/>
                  <a:pt x="21" y="3"/>
                  <a:pt x="14" y="6"/>
                </a:cubicBezTo>
                <a:close/>
                <a:moveTo>
                  <a:pt x="43" y="54"/>
                </a:moveTo>
                <a:cubicBezTo>
                  <a:pt x="42" y="55"/>
                  <a:pt x="42" y="55"/>
                  <a:pt x="42" y="56"/>
                </a:cubicBezTo>
                <a:cubicBezTo>
                  <a:pt x="35" y="57"/>
                  <a:pt x="28" y="58"/>
                  <a:pt x="22" y="61"/>
                </a:cubicBezTo>
                <a:cubicBezTo>
                  <a:pt x="22" y="62"/>
                  <a:pt x="22" y="63"/>
                  <a:pt x="22" y="64"/>
                </a:cubicBezTo>
                <a:cubicBezTo>
                  <a:pt x="29" y="63"/>
                  <a:pt x="37" y="62"/>
                  <a:pt x="43" y="59"/>
                </a:cubicBezTo>
                <a:cubicBezTo>
                  <a:pt x="44" y="60"/>
                  <a:pt x="45" y="61"/>
                  <a:pt x="46" y="61"/>
                </a:cubicBezTo>
                <a:cubicBezTo>
                  <a:pt x="49" y="62"/>
                  <a:pt x="53" y="61"/>
                  <a:pt x="54" y="58"/>
                </a:cubicBezTo>
                <a:cubicBezTo>
                  <a:pt x="55" y="55"/>
                  <a:pt x="53" y="51"/>
                  <a:pt x="50" y="50"/>
                </a:cubicBezTo>
                <a:cubicBezTo>
                  <a:pt x="50" y="50"/>
                  <a:pt x="49" y="50"/>
                  <a:pt x="49" y="50"/>
                </a:cubicBezTo>
                <a:cubicBezTo>
                  <a:pt x="47" y="46"/>
                  <a:pt x="44" y="41"/>
                  <a:pt x="41" y="37"/>
                </a:cubicBezTo>
                <a:cubicBezTo>
                  <a:pt x="40" y="38"/>
                  <a:pt x="39" y="39"/>
                  <a:pt x="38" y="39"/>
                </a:cubicBezTo>
                <a:cubicBezTo>
                  <a:pt x="39" y="44"/>
                  <a:pt x="41" y="48"/>
                  <a:pt x="44" y="52"/>
                </a:cubicBezTo>
                <a:cubicBezTo>
                  <a:pt x="43" y="52"/>
                  <a:pt x="43" y="53"/>
                  <a:pt x="43" y="54"/>
                </a:cubicBezTo>
                <a:close/>
                <a:moveTo>
                  <a:pt x="18" y="58"/>
                </a:moveTo>
                <a:cubicBezTo>
                  <a:pt x="19" y="65"/>
                  <a:pt x="22" y="72"/>
                  <a:pt x="28" y="78"/>
                </a:cubicBezTo>
                <a:cubicBezTo>
                  <a:pt x="34" y="83"/>
                  <a:pt x="41" y="86"/>
                  <a:pt x="49" y="85"/>
                </a:cubicBezTo>
                <a:cubicBezTo>
                  <a:pt x="56" y="85"/>
                  <a:pt x="63" y="82"/>
                  <a:pt x="69" y="76"/>
                </a:cubicBezTo>
                <a:cubicBezTo>
                  <a:pt x="74" y="70"/>
                  <a:pt x="77" y="62"/>
                  <a:pt x="76" y="55"/>
                </a:cubicBezTo>
                <a:cubicBezTo>
                  <a:pt x="76" y="47"/>
                  <a:pt x="73" y="40"/>
                  <a:pt x="67" y="35"/>
                </a:cubicBezTo>
                <a:cubicBezTo>
                  <a:pt x="61" y="29"/>
                  <a:pt x="53" y="27"/>
                  <a:pt x="46" y="27"/>
                </a:cubicBezTo>
                <a:cubicBezTo>
                  <a:pt x="38" y="28"/>
                  <a:pt x="31" y="31"/>
                  <a:pt x="26" y="37"/>
                </a:cubicBezTo>
                <a:cubicBezTo>
                  <a:pt x="20" y="43"/>
                  <a:pt x="18" y="50"/>
                  <a:pt x="18" y="58"/>
                </a:cubicBezTo>
                <a:close/>
              </a:path>
            </a:pathLst>
          </a:custGeom>
          <a:solidFill>
            <a:schemeClr val="accent1"/>
          </a:solidFill>
          <a:ln>
            <a:noFill/>
          </a:ln>
        </p:spPr>
        <p:txBody>
          <a:bodyPr vert="horz" wrap="square" lIns="91429" tIns="45716" rIns="91429" bIns="45716"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endParaRPr lang="zh-CN" altLang="en-US" sz="90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7" name="Freeform 67"/>
          <p:cNvSpPr>
            <a:spLocks noEditPoints="1"/>
          </p:cNvSpPr>
          <p:nvPr/>
        </p:nvSpPr>
        <p:spPr bwMode="auto">
          <a:xfrm>
            <a:off x="6125791" y="5273387"/>
            <a:ext cx="336888" cy="272379"/>
          </a:xfrm>
          <a:custGeom>
            <a:avLst/>
            <a:gdLst>
              <a:gd name="T0" fmla="*/ 86 w 109"/>
              <a:gd name="T1" fmla="*/ 88 h 88"/>
              <a:gd name="T2" fmla="*/ 84 w 109"/>
              <a:gd name="T3" fmla="*/ 44 h 88"/>
              <a:gd name="T4" fmla="*/ 80 w 109"/>
              <a:gd name="T5" fmla="*/ 71 h 88"/>
              <a:gd name="T6" fmla="*/ 109 w 109"/>
              <a:gd name="T7" fmla="*/ 0 h 88"/>
              <a:gd name="T8" fmla="*/ 92 w 109"/>
              <a:gd name="T9" fmla="*/ 33 h 88"/>
              <a:gd name="T10" fmla="*/ 80 w 109"/>
              <a:gd name="T11" fmla="*/ 25 h 88"/>
              <a:gd name="T12" fmla="*/ 67 w 109"/>
              <a:gd name="T13" fmla="*/ 68 h 88"/>
              <a:gd name="T14" fmla="*/ 37 w 109"/>
              <a:gd name="T15" fmla="*/ 73 h 88"/>
              <a:gd name="T16" fmla="*/ 19 w 109"/>
              <a:gd name="T17" fmla="*/ 63 h 88"/>
              <a:gd name="T18" fmla="*/ 0 w 109"/>
              <a:gd name="T19" fmla="*/ 56 h 88"/>
              <a:gd name="T20" fmla="*/ 25 w 109"/>
              <a:gd name="T21" fmla="*/ 48 h 88"/>
              <a:gd name="T22" fmla="*/ 30 w 109"/>
              <a:gd name="T23" fmla="*/ 57 h 88"/>
              <a:gd name="T24" fmla="*/ 44 w 109"/>
              <a:gd name="T25" fmla="*/ 29 h 88"/>
              <a:gd name="T26" fmla="*/ 66 w 109"/>
              <a:gd name="T27" fmla="*/ 50 h 88"/>
              <a:gd name="T28" fmla="*/ 68 w 109"/>
              <a:gd name="T29" fmla="*/ 18 h 88"/>
              <a:gd name="T30" fmla="*/ 78 w 109"/>
              <a:gd name="T31" fmla="*/ 12 h 88"/>
              <a:gd name="T32" fmla="*/ 90 w 109"/>
              <a:gd name="T33" fmla="*/ 1 h 88"/>
              <a:gd name="T34" fmla="*/ 22 w 109"/>
              <a:gd name="T35" fmla="*/ 88 h 88"/>
              <a:gd name="T36" fmla="*/ 29 w 109"/>
              <a:gd name="T37" fmla="*/ 80 h 88"/>
              <a:gd name="T38" fmla="*/ 22 w 109"/>
              <a:gd name="T39" fmla="*/ 79 h 88"/>
              <a:gd name="T40" fmla="*/ 11 w 109"/>
              <a:gd name="T41" fmla="*/ 88 h 88"/>
              <a:gd name="T42" fmla="*/ 17 w 109"/>
              <a:gd name="T43" fmla="*/ 71 h 88"/>
              <a:gd name="T44" fmla="*/ 11 w 109"/>
              <a:gd name="T45" fmla="*/ 73 h 88"/>
              <a:gd name="T46" fmla="*/ 34 w 109"/>
              <a:gd name="T47" fmla="*/ 88 h 88"/>
              <a:gd name="T48" fmla="*/ 40 w 109"/>
              <a:gd name="T49" fmla="*/ 79 h 88"/>
              <a:gd name="T50" fmla="*/ 34 w 109"/>
              <a:gd name="T51" fmla="*/ 80 h 88"/>
              <a:gd name="T52" fmla="*/ 45 w 109"/>
              <a:gd name="T53" fmla="*/ 88 h 88"/>
              <a:gd name="T54" fmla="*/ 52 w 109"/>
              <a:gd name="T55" fmla="*/ 63 h 88"/>
              <a:gd name="T56" fmla="*/ 45 w 109"/>
              <a:gd name="T57" fmla="*/ 69 h 88"/>
              <a:gd name="T58" fmla="*/ 57 w 109"/>
              <a:gd name="T59" fmla="*/ 88 h 88"/>
              <a:gd name="T60" fmla="*/ 63 w 109"/>
              <a:gd name="T61" fmla="*/ 73 h 88"/>
              <a:gd name="T62" fmla="*/ 57 w 109"/>
              <a:gd name="T63" fmla="*/ 88 h 88"/>
              <a:gd name="T64" fmla="*/ 75 w 109"/>
              <a:gd name="T65" fmla="*/ 88 h 88"/>
              <a:gd name="T66" fmla="*/ 68 w 109"/>
              <a:gd name="T67" fmla="*/ 75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09" h="88">
                <a:moveTo>
                  <a:pt x="80" y="88"/>
                </a:moveTo>
                <a:cubicBezTo>
                  <a:pt x="86" y="88"/>
                  <a:pt x="86" y="88"/>
                  <a:pt x="86" y="88"/>
                </a:cubicBezTo>
                <a:cubicBezTo>
                  <a:pt x="86" y="44"/>
                  <a:pt x="86" y="44"/>
                  <a:pt x="86" y="44"/>
                </a:cubicBezTo>
                <a:cubicBezTo>
                  <a:pt x="84" y="44"/>
                  <a:pt x="84" y="44"/>
                  <a:pt x="84" y="44"/>
                </a:cubicBezTo>
                <a:cubicBezTo>
                  <a:pt x="82" y="70"/>
                  <a:pt x="82" y="70"/>
                  <a:pt x="82" y="70"/>
                </a:cubicBezTo>
                <a:cubicBezTo>
                  <a:pt x="80" y="71"/>
                  <a:pt x="80" y="71"/>
                  <a:pt x="80" y="71"/>
                </a:cubicBezTo>
                <a:cubicBezTo>
                  <a:pt x="80" y="88"/>
                  <a:pt x="80" y="88"/>
                  <a:pt x="80" y="88"/>
                </a:cubicBezTo>
                <a:close/>
                <a:moveTo>
                  <a:pt x="109" y="0"/>
                </a:moveTo>
                <a:cubicBezTo>
                  <a:pt x="100" y="17"/>
                  <a:pt x="100" y="17"/>
                  <a:pt x="100" y="17"/>
                </a:cubicBezTo>
                <a:cubicBezTo>
                  <a:pt x="92" y="33"/>
                  <a:pt x="92" y="33"/>
                  <a:pt x="92" y="33"/>
                </a:cubicBezTo>
                <a:cubicBezTo>
                  <a:pt x="84" y="22"/>
                  <a:pt x="84" y="22"/>
                  <a:pt x="84" y="22"/>
                </a:cubicBezTo>
                <a:cubicBezTo>
                  <a:pt x="80" y="25"/>
                  <a:pt x="80" y="25"/>
                  <a:pt x="80" y="25"/>
                </a:cubicBezTo>
                <a:cubicBezTo>
                  <a:pt x="77" y="64"/>
                  <a:pt x="77" y="64"/>
                  <a:pt x="77" y="64"/>
                </a:cubicBezTo>
                <a:cubicBezTo>
                  <a:pt x="67" y="68"/>
                  <a:pt x="67" y="68"/>
                  <a:pt x="67" y="68"/>
                </a:cubicBezTo>
                <a:cubicBezTo>
                  <a:pt x="48" y="50"/>
                  <a:pt x="48" y="50"/>
                  <a:pt x="48" y="50"/>
                </a:cubicBezTo>
                <a:cubicBezTo>
                  <a:pt x="37" y="73"/>
                  <a:pt x="37" y="73"/>
                  <a:pt x="37" y="73"/>
                </a:cubicBezTo>
                <a:cubicBezTo>
                  <a:pt x="26" y="73"/>
                  <a:pt x="26" y="73"/>
                  <a:pt x="26" y="73"/>
                </a:cubicBezTo>
                <a:cubicBezTo>
                  <a:pt x="19" y="63"/>
                  <a:pt x="19" y="63"/>
                  <a:pt x="19" y="63"/>
                </a:cubicBezTo>
                <a:cubicBezTo>
                  <a:pt x="4" y="67"/>
                  <a:pt x="4" y="67"/>
                  <a:pt x="4" y="67"/>
                </a:cubicBezTo>
                <a:cubicBezTo>
                  <a:pt x="0" y="56"/>
                  <a:pt x="0" y="56"/>
                  <a:pt x="0" y="56"/>
                </a:cubicBezTo>
                <a:cubicBezTo>
                  <a:pt x="20" y="50"/>
                  <a:pt x="20" y="50"/>
                  <a:pt x="20" y="50"/>
                </a:cubicBezTo>
                <a:cubicBezTo>
                  <a:pt x="25" y="48"/>
                  <a:pt x="25" y="48"/>
                  <a:pt x="25" y="48"/>
                </a:cubicBezTo>
                <a:cubicBezTo>
                  <a:pt x="27" y="52"/>
                  <a:pt x="27" y="52"/>
                  <a:pt x="27" y="52"/>
                </a:cubicBezTo>
                <a:cubicBezTo>
                  <a:pt x="30" y="57"/>
                  <a:pt x="30" y="57"/>
                  <a:pt x="30" y="57"/>
                </a:cubicBezTo>
                <a:cubicBezTo>
                  <a:pt x="40" y="37"/>
                  <a:pt x="40" y="37"/>
                  <a:pt x="40" y="37"/>
                </a:cubicBezTo>
                <a:cubicBezTo>
                  <a:pt x="44" y="29"/>
                  <a:pt x="44" y="29"/>
                  <a:pt x="44" y="29"/>
                </a:cubicBezTo>
                <a:cubicBezTo>
                  <a:pt x="50" y="35"/>
                  <a:pt x="50" y="35"/>
                  <a:pt x="50" y="35"/>
                </a:cubicBezTo>
                <a:cubicBezTo>
                  <a:pt x="66" y="50"/>
                  <a:pt x="66" y="50"/>
                  <a:pt x="66" y="50"/>
                </a:cubicBezTo>
                <a:cubicBezTo>
                  <a:pt x="68" y="21"/>
                  <a:pt x="68" y="21"/>
                  <a:pt x="68" y="21"/>
                </a:cubicBezTo>
                <a:cubicBezTo>
                  <a:pt x="68" y="18"/>
                  <a:pt x="68" y="18"/>
                  <a:pt x="68" y="18"/>
                </a:cubicBezTo>
                <a:cubicBezTo>
                  <a:pt x="71" y="16"/>
                  <a:pt x="71" y="16"/>
                  <a:pt x="71" y="16"/>
                </a:cubicBezTo>
                <a:cubicBezTo>
                  <a:pt x="78" y="12"/>
                  <a:pt x="78" y="12"/>
                  <a:pt x="78" y="12"/>
                </a:cubicBezTo>
                <a:cubicBezTo>
                  <a:pt x="72" y="2"/>
                  <a:pt x="72" y="2"/>
                  <a:pt x="72" y="2"/>
                </a:cubicBezTo>
                <a:cubicBezTo>
                  <a:pt x="90" y="1"/>
                  <a:pt x="90" y="1"/>
                  <a:pt x="90" y="1"/>
                </a:cubicBezTo>
                <a:cubicBezTo>
                  <a:pt x="109" y="0"/>
                  <a:pt x="109" y="0"/>
                  <a:pt x="109" y="0"/>
                </a:cubicBezTo>
                <a:close/>
                <a:moveTo>
                  <a:pt x="22" y="88"/>
                </a:moveTo>
                <a:cubicBezTo>
                  <a:pt x="24" y="88"/>
                  <a:pt x="27" y="88"/>
                  <a:pt x="29" y="88"/>
                </a:cubicBezTo>
                <a:cubicBezTo>
                  <a:pt x="29" y="80"/>
                  <a:pt x="29" y="80"/>
                  <a:pt x="29" y="80"/>
                </a:cubicBezTo>
                <a:cubicBezTo>
                  <a:pt x="23" y="81"/>
                  <a:pt x="23" y="81"/>
                  <a:pt x="23" y="81"/>
                </a:cubicBezTo>
                <a:cubicBezTo>
                  <a:pt x="22" y="79"/>
                  <a:pt x="22" y="79"/>
                  <a:pt x="22" y="79"/>
                </a:cubicBezTo>
                <a:cubicBezTo>
                  <a:pt x="22" y="88"/>
                  <a:pt x="22" y="88"/>
                  <a:pt x="22" y="88"/>
                </a:cubicBezTo>
                <a:close/>
                <a:moveTo>
                  <a:pt x="11" y="88"/>
                </a:moveTo>
                <a:cubicBezTo>
                  <a:pt x="17" y="88"/>
                  <a:pt x="17" y="88"/>
                  <a:pt x="17" y="88"/>
                </a:cubicBezTo>
                <a:cubicBezTo>
                  <a:pt x="17" y="71"/>
                  <a:pt x="17" y="71"/>
                  <a:pt x="17" y="71"/>
                </a:cubicBezTo>
                <a:cubicBezTo>
                  <a:pt x="17" y="71"/>
                  <a:pt x="17" y="71"/>
                  <a:pt x="17" y="71"/>
                </a:cubicBezTo>
                <a:cubicBezTo>
                  <a:pt x="11" y="73"/>
                  <a:pt x="11" y="73"/>
                  <a:pt x="11" y="73"/>
                </a:cubicBezTo>
                <a:cubicBezTo>
                  <a:pt x="11" y="88"/>
                  <a:pt x="11" y="88"/>
                  <a:pt x="11" y="88"/>
                </a:cubicBezTo>
                <a:close/>
                <a:moveTo>
                  <a:pt x="34" y="88"/>
                </a:moveTo>
                <a:cubicBezTo>
                  <a:pt x="36" y="88"/>
                  <a:pt x="38" y="88"/>
                  <a:pt x="40" y="88"/>
                </a:cubicBezTo>
                <a:cubicBezTo>
                  <a:pt x="40" y="79"/>
                  <a:pt x="40" y="79"/>
                  <a:pt x="40" y="79"/>
                </a:cubicBezTo>
                <a:cubicBezTo>
                  <a:pt x="40" y="80"/>
                  <a:pt x="40" y="80"/>
                  <a:pt x="40" y="80"/>
                </a:cubicBezTo>
                <a:cubicBezTo>
                  <a:pt x="34" y="80"/>
                  <a:pt x="34" y="80"/>
                  <a:pt x="34" y="80"/>
                </a:cubicBezTo>
                <a:cubicBezTo>
                  <a:pt x="34" y="88"/>
                  <a:pt x="34" y="88"/>
                  <a:pt x="34" y="88"/>
                </a:cubicBezTo>
                <a:close/>
                <a:moveTo>
                  <a:pt x="45" y="88"/>
                </a:moveTo>
                <a:cubicBezTo>
                  <a:pt x="47" y="88"/>
                  <a:pt x="50" y="88"/>
                  <a:pt x="52" y="88"/>
                </a:cubicBezTo>
                <a:cubicBezTo>
                  <a:pt x="52" y="63"/>
                  <a:pt x="52" y="63"/>
                  <a:pt x="52" y="63"/>
                </a:cubicBezTo>
                <a:cubicBezTo>
                  <a:pt x="49" y="60"/>
                  <a:pt x="49" y="60"/>
                  <a:pt x="49" y="60"/>
                </a:cubicBezTo>
                <a:cubicBezTo>
                  <a:pt x="45" y="69"/>
                  <a:pt x="45" y="69"/>
                  <a:pt x="45" y="69"/>
                </a:cubicBezTo>
                <a:cubicBezTo>
                  <a:pt x="45" y="88"/>
                  <a:pt x="45" y="88"/>
                  <a:pt x="45" y="88"/>
                </a:cubicBezTo>
                <a:close/>
                <a:moveTo>
                  <a:pt x="57" y="88"/>
                </a:moveTo>
                <a:cubicBezTo>
                  <a:pt x="59" y="88"/>
                  <a:pt x="61" y="88"/>
                  <a:pt x="63" y="88"/>
                </a:cubicBezTo>
                <a:cubicBezTo>
                  <a:pt x="63" y="73"/>
                  <a:pt x="63" y="73"/>
                  <a:pt x="63" y="73"/>
                </a:cubicBezTo>
                <a:cubicBezTo>
                  <a:pt x="57" y="67"/>
                  <a:pt x="57" y="67"/>
                  <a:pt x="57" y="67"/>
                </a:cubicBezTo>
                <a:cubicBezTo>
                  <a:pt x="57" y="88"/>
                  <a:pt x="57" y="88"/>
                  <a:pt x="57" y="88"/>
                </a:cubicBezTo>
                <a:close/>
                <a:moveTo>
                  <a:pt x="68" y="88"/>
                </a:moveTo>
                <a:cubicBezTo>
                  <a:pt x="70" y="88"/>
                  <a:pt x="73" y="88"/>
                  <a:pt x="75" y="88"/>
                </a:cubicBezTo>
                <a:cubicBezTo>
                  <a:pt x="75" y="72"/>
                  <a:pt x="75" y="72"/>
                  <a:pt x="75" y="72"/>
                </a:cubicBezTo>
                <a:cubicBezTo>
                  <a:pt x="68" y="75"/>
                  <a:pt x="68" y="75"/>
                  <a:pt x="68" y="75"/>
                </a:cubicBezTo>
                <a:lnTo>
                  <a:pt x="68" y="88"/>
                </a:lnTo>
                <a:close/>
              </a:path>
            </a:pathLst>
          </a:custGeom>
          <a:solidFill>
            <a:schemeClr val="accent3"/>
          </a:solidFill>
          <a:ln>
            <a:noFill/>
          </a:ln>
        </p:spPr>
        <p:txBody>
          <a:bodyPr vert="horz" wrap="square" lIns="91429" tIns="45716" rIns="91429" bIns="45716"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endParaRPr lang="zh-CN" altLang="en-US" sz="90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8" name="Freeform 68"/>
          <p:cNvSpPr>
            <a:spLocks noEditPoints="1"/>
          </p:cNvSpPr>
          <p:nvPr/>
        </p:nvSpPr>
        <p:spPr bwMode="auto">
          <a:xfrm>
            <a:off x="8723293" y="5270996"/>
            <a:ext cx="225072" cy="329723"/>
          </a:xfrm>
          <a:custGeom>
            <a:avLst/>
            <a:gdLst>
              <a:gd name="T0" fmla="*/ 16 w 73"/>
              <a:gd name="T1" fmla="*/ 77 h 107"/>
              <a:gd name="T2" fmla="*/ 57 w 73"/>
              <a:gd name="T3" fmla="*/ 77 h 107"/>
              <a:gd name="T4" fmla="*/ 52 w 73"/>
              <a:gd name="T5" fmla="*/ 101 h 107"/>
              <a:gd name="T6" fmla="*/ 45 w 73"/>
              <a:gd name="T7" fmla="*/ 101 h 107"/>
              <a:gd name="T8" fmla="*/ 37 w 73"/>
              <a:gd name="T9" fmla="*/ 107 h 107"/>
              <a:gd name="T10" fmla="*/ 29 w 73"/>
              <a:gd name="T11" fmla="*/ 101 h 107"/>
              <a:gd name="T12" fmla="*/ 21 w 73"/>
              <a:gd name="T13" fmla="*/ 101 h 107"/>
              <a:gd name="T14" fmla="*/ 16 w 73"/>
              <a:gd name="T15" fmla="*/ 77 h 107"/>
              <a:gd name="T16" fmla="*/ 51 w 73"/>
              <a:gd name="T17" fmla="*/ 29 h 107"/>
              <a:gd name="T18" fmla="*/ 52 w 73"/>
              <a:gd name="T19" fmla="*/ 35 h 107"/>
              <a:gd name="T20" fmla="*/ 51 w 73"/>
              <a:gd name="T21" fmla="*/ 37 h 107"/>
              <a:gd name="T22" fmla="*/ 53 w 73"/>
              <a:gd name="T23" fmla="*/ 38 h 107"/>
              <a:gd name="T24" fmla="*/ 52 w 73"/>
              <a:gd name="T25" fmla="*/ 42 h 107"/>
              <a:gd name="T26" fmla="*/ 50 w 73"/>
              <a:gd name="T27" fmla="*/ 42 h 107"/>
              <a:gd name="T28" fmla="*/ 52 w 73"/>
              <a:gd name="T29" fmla="*/ 44 h 107"/>
              <a:gd name="T30" fmla="*/ 51 w 73"/>
              <a:gd name="T31" fmla="*/ 47 h 107"/>
              <a:gd name="T32" fmla="*/ 50 w 73"/>
              <a:gd name="T33" fmla="*/ 48 h 107"/>
              <a:gd name="T34" fmla="*/ 51 w 73"/>
              <a:gd name="T35" fmla="*/ 49 h 107"/>
              <a:gd name="T36" fmla="*/ 50 w 73"/>
              <a:gd name="T37" fmla="*/ 53 h 107"/>
              <a:gd name="T38" fmla="*/ 47 w 73"/>
              <a:gd name="T39" fmla="*/ 54 h 107"/>
              <a:gd name="T40" fmla="*/ 29 w 73"/>
              <a:gd name="T41" fmla="*/ 49 h 107"/>
              <a:gd name="T42" fmla="*/ 21 w 73"/>
              <a:gd name="T43" fmla="*/ 49 h 107"/>
              <a:gd name="T44" fmla="*/ 21 w 73"/>
              <a:gd name="T45" fmla="*/ 32 h 107"/>
              <a:gd name="T46" fmla="*/ 28 w 73"/>
              <a:gd name="T47" fmla="*/ 31 h 107"/>
              <a:gd name="T48" fmla="*/ 42 w 73"/>
              <a:gd name="T49" fmla="*/ 16 h 107"/>
              <a:gd name="T50" fmla="*/ 38 w 73"/>
              <a:gd name="T51" fmla="*/ 30 h 107"/>
              <a:gd name="T52" fmla="*/ 51 w 73"/>
              <a:gd name="T53" fmla="*/ 29 h 107"/>
              <a:gd name="T54" fmla="*/ 15 w 73"/>
              <a:gd name="T55" fmla="*/ 71 h 107"/>
              <a:gd name="T56" fmla="*/ 25 w 73"/>
              <a:gd name="T57" fmla="*/ 71 h 107"/>
              <a:gd name="T58" fmla="*/ 17 w 73"/>
              <a:gd name="T59" fmla="*/ 48 h 107"/>
              <a:gd name="T60" fmla="*/ 11 w 73"/>
              <a:gd name="T61" fmla="*/ 29 h 107"/>
              <a:gd name="T62" fmla="*/ 23 w 73"/>
              <a:gd name="T63" fmla="*/ 13 h 107"/>
              <a:gd name="T64" fmla="*/ 37 w 73"/>
              <a:gd name="T65" fmla="*/ 11 h 107"/>
              <a:gd name="T66" fmla="*/ 50 w 73"/>
              <a:gd name="T67" fmla="*/ 14 h 107"/>
              <a:gd name="T68" fmla="*/ 62 w 73"/>
              <a:gd name="T69" fmla="*/ 29 h 107"/>
              <a:gd name="T70" fmla="*/ 56 w 73"/>
              <a:gd name="T71" fmla="*/ 48 h 107"/>
              <a:gd name="T72" fmla="*/ 48 w 73"/>
              <a:gd name="T73" fmla="*/ 71 h 107"/>
              <a:gd name="T74" fmla="*/ 58 w 73"/>
              <a:gd name="T75" fmla="*/ 71 h 107"/>
              <a:gd name="T76" fmla="*/ 65 w 73"/>
              <a:gd name="T77" fmla="*/ 52 h 107"/>
              <a:gd name="T78" fmla="*/ 71 w 73"/>
              <a:gd name="T79" fmla="*/ 27 h 107"/>
              <a:gd name="T80" fmla="*/ 55 w 73"/>
              <a:gd name="T81" fmla="*/ 5 h 107"/>
              <a:gd name="T82" fmla="*/ 37 w 73"/>
              <a:gd name="T83" fmla="*/ 1 h 107"/>
              <a:gd name="T84" fmla="*/ 19 w 73"/>
              <a:gd name="T85" fmla="*/ 5 h 107"/>
              <a:gd name="T86" fmla="*/ 2 w 73"/>
              <a:gd name="T87" fmla="*/ 27 h 107"/>
              <a:gd name="T88" fmla="*/ 8 w 73"/>
              <a:gd name="T89" fmla="*/ 53 h 107"/>
              <a:gd name="T90" fmla="*/ 15 w 73"/>
              <a:gd name="T91" fmla="*/ 71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73" h="107">
                <a:moveTo>
                  <a:pt x="16" y="77"/>
                </a:moveTo>
                <a:cubicBezTo>
                  <a:pt x="57" y="77"/>
                  <a:pt x="57" y="77"/>
                  <a:pt x="57" y="77"/>
                </a:cubicBezTo>
                <a:cubicBezTo>
                  <a:pt x="52" y="101"/>
                  <a:pt x="52" y="101"/>
                  <a:pt x="52" y="101"/>
                </a:cubicBezTo>
                <a:cubicBezTo>
                  <a:pt x="45" y="101"/>
                  <a:pt x="45" y="101"/>
                  <a:pt x="45" y="101"/>
                </a:cubicBezTo>
                <a:cubicBezTo>
                  <a:pt x="44" y="104"/>
                  <a:pt x="41" y="107"/>
                  <a:pt x="37" y="107"/>
                </a:cubicBezTo>
                <a:cubicBezTo>
                  <a:pt x="33" y="107"/>
                  <a:pt x="30" y="104"/>
                  <a:pt x="29" y="101"/>
                </a:cubicBezTo>
                <a:cubicBezTo>
                  <a:pt x="21" y="101"/>
                  <a:pt x="21" y="101"/>
                  <a:pt x="21" y="101"/>
                </a:cubicBezTo>
                <a:cubicBezTo>
                  <a:pt x="16" y="77"/>
                  <a:pt x="16" y="77"/>
                  <a:pt x="16" y="77"/>
                </a:cubicBezTo>
                <a:close/>
                <a:moveTo>
                  <a:pt x="51" y="29"/>
                </a:moveTo>
                <a:cubicBezTo>
                  <a:pt x="52" y="35"/>
                  <a:pt x="52" y="35"/>
                  <a:pt x="52" y="35"/>
                </a:cubicBezTo>
                <a:cubicBezTo>
                  <a:pt x="51" y="37"/>
                  <a:pt x="51" y="37"/>
                  <a:pt x="51" y="37"/>
                </a:cubicBezTo>
                <a:cubicBezTo>
                  <a:pt x="53" y="38"/>
                  <a:pt x="53" y="38"/>
                  <a:pt x="53" y="38"/>
                </a:cubicBezTo>
                <a:cubicBezTo>
                  <a:pt x="52" y="42"/>
                  <a:pt x="52" y="42"/>
                  <a:pt x="52" y="42"/>
                </a:cubicBezTo>
                <a:cubicBezTo>
                  <a:pt x="50" y="42"/>
                  <a:pt x="50" y="42"/>
                  <a:pt x="50" y="42"/>
                </a:cubicBezTo>
                <a:cubicBezTo>
                  <a:pt x="52" y="44"/>
                  <a:pt x="52" y="44"/>
                  <a:pt x="52" y="44"/>
                </a:cubicBezTo>
                <a:cubicBezTo>
                  <a:pt x="51" y="47"/>
                  <a:pt x="51" y="47"/>
                  <a:pt x="51" y="47"/>
                </a:cubicBezTo>
                <a:cubicBezTo>
                  <a:pt x="50" y="48"/>
                  <a:pt x="50" y="48"/>
                  <a:pt x="50" y="48"/>
                </a:cubicBezTo>
                <a:cubicBezTo>
                  <a:pt x="51" y="49"/>
                  <a:pt x="51" y="49"/>
                  <a:pt x="51" y="49"/>
                </a:cubicBezTo>
                <a:cubicBezTo>
                  <a:pt x="50" y="53"/>
                  <a:pt x="50" y="53"/>
                  <a:pt x="50" y="53"/>
                </a:cubicBezTo>
                <a:cubicBezTo>
                  <a:pt x="47" y="54"/>
                  <a:pt x="47" y="54"/>
                  <a:pt x="47" y="54"/>
                </a:cubicBezTo>
                <a:cubicBezTo>
                  <a:pt x="29" y="49"/>
                  <a:pt x="29" y="49"/>
                  <a:pt x="29" y="49"/>
                </a:cubicBezTo>
                <a:cubicBezTo>
                  <a:pt x="21" y="49"/>
                  <a:pt x="21" y="49"/>
                  <a:pt x="21" y="49"/>
                </a:cubicBezTo>
                <a:cubicBezTo>
                  <a:pt x="21" y="32"/>
                  <a:pt x="21" y="32"/>
                  <a:pt x="21" y="32"/>
                </a:cubicBezTo>
                <a:cubicBezTo>
                  <a:pt x="28" y="31"/>
                  <a:pt x="28" y="31"/>
                  <a:pt x="28" y="31"/>
                </a:cubicBezTo>
                <a:cubicBezTo>
                  <a:pt x="42" y="16"/>
                  <a:pt x="42" y="16"/>
                  <a:pt x="42" y="16"/>
                </a:cubicBezTo>
                <a:cubicBezTo>
                  <a:pt x="50" y="21"/>
                  <a:pt x="43" y="27"/>
                  <a:pt x="38" y="30"/>
                </a:cubicBezTo>
                <a:cubicBezTo>
                  <a:pt x="51" y="29"/>
                  <a:pt x="51" y="29"/>
                  <a:pt x="51" y="29"/>
                </a:cubicBezTo>
                <a:close/>
                <a:moveTo>
                  <a:pt x="15" y="71"/>
                </a:moveTo>
                <a:cubicBezTo>
                  <a:pt x="25" y="71"/>
                  <a:pt x="25" y="71"/>
                  <a:pt x="25" y="71"/>
                </a:cubicBezTo>
                <a:cubicBezTo>
                  <a:pt x="24" y="62"/>
                  <a:pt x="20" y="55"/>
                  <a:pt x="17" y="48"/>
                </a:cubicBezTo>
                <a:cubicBezTo>
                  <a:pt x="13" y="41"/>
                  <a:pt x="10" y="34"/>
                  <a:pt x="11" y="29"/>
                </a:cubicBezTo>
                <a:cubicBezTo>
                  <a:pt x="13" y="21"/>
                  <a:pt x="17" y="16"/>
                  <a:pt x="23" y="13"/>
                </a:cubicBezTo>
                <a:cubicBezTo>
                  <a:pt x="27" y="11"/>
                  <a:pt x="32" y="10"/>
                  <a:pt x="37" y="11"/>
                </a:cubicBezTo>
                <a:cubicBezTo>
                  <a:pt x="42" y="11"/>
                  <a:pt x="46" y="12"/>
                  <a:pt x="50" y="14"/>
                </a:cubicBezTo>
                <a:cubicBezTo>
                  <a:pt x="56" y="17"/>
                  <a:pt x="60" y="22"/>
                  <a:pt x="62" y="29"/>
                </a:cubicBezTo>
                <a:cubicBezTo>
                  <a:pt x="63" y="34"/>
                  <a:pt x="59" y="41"/>
                  <a:pt x="56" y="48"/>
                </a:cubicBezTo>
                <a:cubicBezTo>
                  <a:pt x="53" y="55"/>
                  <a:pt x="49" y="62"/>
                  <a:pt x="48" y="71"/>
                </a:cubicBezTo>
                <a:cubicBezTo>
                  <a:pt x="58" y="71"/>
                  <a:pt x="58" y="71"/>
                  <a:pt x="58" y="71"/>
                </a:cubicBezTo>
                <a:cubicBezTo>
                  <a:pt x="59" y="64"/>
                  <a:pt x="62" y="58"/>
                  <a:pt x="65" y="52"/>
                </a:cubicBezTo>
                <a:cubicBezTo>
                  <a:pt x="69" y="44"/>
                  <a:pt x="73" y="36"/>
                  <a:pt x="71" y="27"/>
                </a:cubicBezTo>
                <a:cubicBezTo>
                  <a:pt x="70" y="17"/>
                  <a:pt x="63" y="9"/>
                  <a:pt x="55" y="5"/>
                </a:cubicBezTo>
                <a:cubicBezTo>
                  <a:pt x="49" y="2"/>
                  <a:pt x="43" y="1"/>
                  <a:pt x="37" y="1"/>
                </a:cubicBezTo>
                <a:cubicBezTo>
                  <a:pt x="31" y="0"/>
                  <a:pt x="24" y="2"/>
                  <a:pt x="19" y="5"/>
                </a:cubicBezTo>
                <a:cubicBezTo>
                  <a:pt x="10" y="9"/>
                  <a:pt x="4" y="16"/>
                  <a:pt x="2" y="27"/>
                </a:cubicBezTo>
                <a:cubicBezTo>
                  <a:pt x="0" y="36"/>
                  <a:pt x="4" y="44"/>
                  <a:pt x="8" y="53"/>
                </a:cubicBezTo>
                <a:cubicBezTo>
                  <a:pt x="11" y="58"/>
                  <a:pt x="13" y="64"/>
                  <a:pt x="15" y="71"/>
                </a:cubicBezTo>
                <a:close/>
              </a:path>
            </a:pathLst>
          </a:custGeom>
          <a:solidFill>
            <a:schemeClr val="accent4"/>
          </a:solidFill>
          <a:ln>
            <a:noFill/>
          </a:ln>
        </p:spPr>
        <p:txBody>
          <a:bodyPr vert="horz" wrap="square" lIns="91429" tIns="45716" rIns="91429" bIns="45716"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endParaRPr lang="zh-CN" altLang="en-US" sz="90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9" name="Freeform 69"/>
          <p:cNvSpPr>
            <a:spLocks noEditPoints="1"/>
          </p:cNvSpPr>
          <p:nvPr/>
        </p:nvSpPr>
        <p:spPr bwMode="auto">
          <a:xfrm>
            <a:off x="8713688" y="3839511"/>
            <a:ext cx="237973" cy="288148"/>
          </a:xfrm>
          <a:custGeom>
            <a:avLst/>
            <a:gdLst>
              <a:gd name="T0" fmla="*/ 0 w 77"/>
              <a:gd name="T1" fmla="*/ 85 h 93"/>
              <a:gd name="T2" fmla="*/ 30 w 77"/>
              <a:gd name="T3" fmla="*/ 20 h 93"/>
              <a:gd name="T4" fmla="*/ 38 w 77"/>
              <a:gd name="T5" fmla="*/ 26 h 93"/>
              <a:gd name="T6" fmla="*/ 39 w 77"/>
              <a:gd name="T7" fmla="*/ 27 h 93"/>
              <a:gd name="T8" fmla="*/ 39 w 77"/>
              <a:gd name="T9" fmla="*/ 27 h 93"/>
              <a:gd name="T10" fmla="*/ 40 w 77"/>
              <a:gd name="T11" fmla="*/ 27 h 93"/>
              <a:gd name="T12" fmla="*/ 40 w 77"/>
              <a:gd name="T13" fmla="*/ 28 h 93"/>
              <a:gd name="T14" fmla="*/ 40 w 77"/>
              <a:gd name="T15" fmla="*/ 28 h 93"/>
              <a:gd name="T16" fmla="*/ 41 w 77"/>
              <a:gd name="T17" fmla="*/ 28 h 93"/>
              <a:gd name="T18" fmla="*/ 41 w 77"/>
              <a:gd name="T19" fmla="*/ 29 h 93"/>
              <a:gd name="T20" fmla="*/ 42 w 77"/>
              <a:gd name="T21" fmla="*/ 29 h 93"/>
              <a:gd name="T22" fmla="*/ 42 w 77"/>
              <a:gd name="T23" fmla="*/ 29 h 93"/>
              <a:gd name="T24" fmla="*/ 43 w 77"/>
              <a:gd name="T25" fmla="*/ 29 h 93"/>
              <a:gd name="T26" fmla="*/ 43 w 77"/>
              <a:gd name="T27" fmla="*/ 30 h 93"/>
              <a:gd name="T28" fmla="*/ 43 w 77"/>
              <a:gd name="T29" fmla="*/ 30 h 93"/>
              <a:gd name="T30" fmla="*/ 48 w 77"/>
              <a:gd name="T31" fmla="*/ 33 h 93"/>
              <a:gd name="T32" fmla="*/ 48 w 77"/>
              <a:gd name="T33" fmla="*/ 33 h 93"/>
              <a:gd name="T34" fmla="*/ 49 w 77"/>
              <a:gd name="T35" fmla="*/ 34 h 93"/>
              <a:gd name="T36" fmla="*/ 49 w 77"/>
              <a:gd name="T37" fmla="*/ 34 h 93"/>
              <a:gd name="T38" fmla="*/ 50 w 77"/>
              <a:gd name="T39" fmla="*/ 34 h 93"/>
              <a:gd name="T40" fmla="*/ 50 w 77"/>
              <a:gd name="T41" fmla="*/ 35 h 93"/>
              <a:gd name="T42" fmla="*/ 50 w 77"/>
              <a:gd name="T43" fmla="*/ 35 h 93"/>
              <a:gd name="T44" fmla="*/ 51 w 77"/>
              <a:gd name="T45" fmla="*/ 35 h 93"/>
              <a:gd name="T46" fmla="*/ 51 w 77"/>
              <a:gd name="T47" fmla="*/ 36 h 93"/>
              <a:gd name="T48" fmla="*/ 52 w 77"/>
              <a:gd name="T49" fmla="*/ 36 h 93"/>
              <a:gd name="T50" fmla="*/ 52 w 77"/>
              <a:gd name="T51" fmla="*/ 36 h 93"/>
              <a:gd name="T52" fmla="*/ 53 w 77"/>
              <a:gd name="T53" fmla="*/ 37 h 93"/>
              <a:gd name="T54" fmla="*/ 53 w 77"/>
              <a:gd name="T55" fmla="*/ 37 h 93"/>
              <a:gd name="T56" fmla="*/ 48 w 77"/>
              <a:gd name="T57" fmla="*/ 79 h 93"/>
              <a:gd name="T58" fmla="*/ 7 w 77"/>
              <a:gd name="T59" fmla="*/ 91 h 93"/>
              <a:gd name="T60" fmla="*/ 35 w 77"/>
              <a:gd name="T61" fmla="*/ 64 h 93"/>
              <a:gd name="T62" fmla="*/ 19 w 77"/>
              <a:gd name="T63" fmla="*/ 53 h 93"/>
              <a:gd name="T64" fmla="*/ 3 w 77"/>
              <a:gd name="T65" fmla="*/ 88 h 93"/>
              <a:gd name="T66" fmla="*/ 73 w 77"/>
              <a:gd name="T67" fmla="*/ 93 h 93"/>
              <a:gd name="T68" fmla="*/ 54 w 77"/>
              <a:gd name="T69" fmla="*/ 83 h 93"/>
              <a:gd name="T70" fmla="*/ 69 w 77"/>
              <a:gd name="T71" fmla="*/ 42 h 93"/>
              <a:gd name="T72" fmla="*/ 34 w 77"/>
              <a:gd name="T73" fmla="*/ 0 h 93"/>
              <a:gd name="T74" fmla="*/ 69 w 77"/>
              <a:gd name="T75" fmla="*/ 42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7" h="93">
                <a:moveTo>
                  <a:pt x="3" y="88"/>
                </a:moveTo>
                <a:cubicBezTo>
                  <a:pt x="2" y="87"/>
                  <a:pt x="1" y="86"/>
                  <a:pt x="0" y="85"/>
                </a:cubicBezTo>
                <a:cubicBezTo>
                  <a:pt x="0" y="72"/>
                  <a:pt x="0" y="58"/>
                  <a:pt x="0" y="45"/>
                </a:cubicBezTo>
                <a:cubicBezTo>
                  <a:pt x="12" y="40"/>
                  <a:pt x="21" y="32"/>
                  <a:pt x="30" y="20"/>
                </a:cubicBezTo>
                <a:cubicBezTo>
                  <a:pt x="38" y="26"/>
                  <a:pt x="38" y="26"/>
                  <a:pt x="38" y="26"/>
                </a:cubicBezTo>
                <a:cubicBezTo>
                  <a:pt x="38" y="26"/>
                  <a:pt x="38" y="26"/>
                  <a:pt x="38" y="26"/>
                </a:cubicBezTo>
                <a:cubicBezTo>
                  <a:pt x="38" y="27"/>
                  <a:pt x="38" y="27"/>
                  <a:pt x="38" y="27"/>
                </a:cubicBezTo>
                <a:cubicBezTo>
                  <a:pt x="39" y="27"/>
                  <a:pt x="39" y="27"/>
                  <a:pt x="39" y="27"/>
                </a:cubicBezTo>
                <a:cubicBezTo>
                  <a:pt x="39" y="27"/>
                  <a:pt x="39" y="27"/>
                  <a:pt x="39" y="27"/>
                </a:cubicBezTo>
                <a:cubicBezTo>
                  <a:pt x="39" y="27"/>
                  <a:pt x="39" y="27"/>
                  <a:pt x="39" y="27"/>
                </a:cubicBezTo>
                <a:cubicBezTo>
                  <a:pt x="39" y="27"/>
                  <a:pt x="39" y="27"/>
                  <a:pt x="39" y="27"/>
                </a:cubicBezTo>
                <a:cubicBezTo>
                  <a:pt x="40" y="27"/>
                  <a:pt x="40" y="27"/>
                  <a:pt x="40" y="27"/>
                </a:cubicBezTo>
                <a:cubicBezTo>
                  <a:pt x="40" y="27"/>
                  <a:pt x="40" y="27"/>
                  <a:pt x="40" y="27"/>
                </a:cubicBezTo>
                <a:cubicBezTo>
                  <a:pt x="40" y="28"/>
                  <a:pt x="40" y="28"/>
                  <a:pt x="40" y="28"/>
                </a:cubicBezTo>
                <a:cubicBezTo>
                  <a:pt x="40" y="28"/>
                  <a:pt x="40" y="28"/>
                  <a:pt x="40" y="28"/>
                </a:cubicBezTo>
                <a:cubicBezTo>
                  <a:pt x="40" y="28"/>
                  <a:pt x="40" y="28"/>
                  <a:pt x="40" y="28"/>
                </a:cubicBezTo>
                <a:cubicBezTo>
                  <a:pt x="41" y="28"/>
                  <a:pt x="41" y="28"/>
                  <a:pt x="41" y="28"/>
                </a:cubicBezTo>
                <a:cubicBezTo>
                  <a:pt x="41" y="28"/>
                  <a:pt x="41" y="28"/>
                  <a:pt x="41" y="28"/>
                </a:cubicBezTo>
                <a:cubicBezTo>
                  <a:pt x="41" y="28"/>
                  <a:pt x="41" y="28"/>
                  <a:pt x="41" y="28"/>
                </a:cubicBezTo>
                <a:cubicBezTo>
                  <a:pt x="41" y="29"/>
                  <a:pt x="41" y="29"/>
                  <a:pt x="41" y="29"/>
                </a:cubicBezTo>
                <a:cubicBezTo>
                  <a:pt x="42" y="29"/>
                  <a:pt x="42" y="29"/>
                  <a:pt x="42" y="29"/>
                </a:cubicBezTo>
                <a:cubicBezTo>
                  <a:pt x="42" y="29"/>
                  <a:pt x="42" y="29"/>
                  <a:pt x="42" y="29"/>
                </a:cubicBezTo>
                <a:cubicBezTo>
                  <a:pt x="42" y="29"/>
                  <a:pt x="42" y="29"/>
                  <a:pt x="42" y="29"/>
                </a:cubicBezTo>
                <a:cubicBezTo>
                  <a:pt x="42" y="29"/>
                  <a:pt x="42" y="29"/>
                  <a:pt x="42" y="29"/>
                </a:cubicBezTo>
                <a:cubicBezTo>
                  <a:pt x="42" y="29"/>
                  <a:pt x="42" y="29"/>
                  <a:pt x="42" y="29"/>
                </a:cubicBezTo>
                <a:cubicBezTo>
                  <a:pt x="43" y="29"/>
                  <a:pt x="43" y="29"/>
                  <a:pt x="43" y="29"/>
                </a:cubicBezTo>
                <a:cubicBezTo>
                  <a:pt x="43" y="30"/>
                  <a:pt x="43" y="30"/>
                  <a:pt x="43" y="30"/>
                </a:cubicBezTo>
                <a:cubicBezTo>
                  <a:pt x="43" y="30"/>
                  <a:pt x="43" y="30"/>
                  <a:pt x="43" y="30"/>
                </a:cubicBezTo>
                <a:cubicBezTo>
                  <a:pt x="43" y="30"/>
                  <a:pt x="43" y="30"/>
                  <a:pt x="43" y="30"/>
                </a:cubicBezTo>
                <a:cubicBezTo>
                  <a:pt x="43" y="30"/>
                  <a:pt x="43" y="30"/>
                  <a:pt x="43" y="30"/>
                </a:cubicBezTo>
                <a:cubicBezTo>
                  <a:pt x="44" y="30"/>
                  <a:pt x="44" y="30"/>
                  <a:pt x="44" y="30"/>
                </a:cubicBezTo>
                <a:cubicBezTo>
                  <a:pt x="48" y="33"/>
                  <a:pt x="48" y="33"/>
                  <a:pt x="48" y="33"/>
                </a:cubicBezTo>
                <a:cubicBezTo>
                  <a:pt x="48" y="33"/>
                  <a:pt x="48" y="33"/>
                  <a:pt x="48" y="33"/>
                </a:cubicBezTo>
                <a:cubicBezTo>
                  <a:pt x="48" y="33"/>
                  <a:pt x="48" y="33"/>
                  <a:pt x="48" y="33"/>
                </a:cubicBezTo>
                <a:cubicBezTo>
                  <a:pt x="48" y="34"/>
                  <a:pt x="48" y="34"/>
                  <a:pt x="48" y="34"/>
                </a:cubicBezTo>
                <a:cubicBezTo>
                  <a:pt x="49" y="34"/>
                  <a:pt x="49" y="34"/>
                  <a:pt x="49" y="34"/>
                </a:cubicBezTo>
                <a:cubicBezTo>
                  <a:pt x="49" y="34"/>
                  <a:pt x="49" y="34"/>
                  <a:pt x="49" y="34"/>
                </a:cubicBezTo>
                <a:cubicBezTo>
                  <a:pt x="49" y="34"/>
                  <a:pt x="49" y="34"/>
                  <a:pt x="49" y="34"/>
                </a:cubicBezTo>
                <a:cubicBezTo>
                  <a:pt x="49" y="34"/>
                  <a:pt x="49" y="34"/>
                  <a:pt x="49" y="34"/>
                </a:cubicBezTo>
                <a:cubicBezTo>
                  <a:pt x="50" y="34"/>
                  <a:pt x="50" y="34"/>
                  <a:pt x="50" y="34"/>
                </a:cubicBezTo>
                <a:cubicBezTo>
                  <a:pt x="50" y="35"/>
                  <a:pt x="50" y="35"/>
                  <a:pt x="50" y="35"/>
                </a:cubicBezTo>
                <a:cubicBezTo>
                  <a:pt x="50" y="35"/>
                  <a:pt x="50" y="35"/>
                  <a:pt x="50" y="35"/>
                </a:cubicBezTo>
                <a:cubicBezTo>
                  <a:pt x="50" y="35"/>
                  <a:pt x="50" y="35"/>
                  <a:pt x="50" y="35"/>
                </a:cubicBezTo>
                <a:cubicBezTo>
                  <a:pt x="50" y="35"/>
                  <a:pt x="50" y="35"/>
                  <a:pt x="50" y="35"/>
                </a:cubicBezTo>
                <a:cubicBezTo>
                  <a:pt x="51" y="35"/>
                  <a:pt x="51" y="35"/>
                  <a:pt x="51" y="35"/>
                </a:cubicBezTo>
                <a:cubicBezTo>
                  <a:pt x="51" y="35"/>
                  <a:pt x="51" y="35"/>
                  <a:pt x="51" y="35"/>
                </a:cubicBezTo>
                <a:cubicBezTo>
                  <a:pt x="51" y="35"/>
                  <a:pt x="51" y="35"/>
                  <a:pt x="51" y="35"/>
                </a:cubicBezTo>
                <a:cubicBezTo>
                  <a:pt x="51" y="36"/>
                  <a:pt x="51" y="36"/>
                  <a:pt x="51"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3" y="37"/>
                  <a:pt x="53" y="37"/>
                  <a:pt x="53" y="37"/>
                </a:cubicBezTo>
                <a:cubicBezTo>
                  <a:pt x="53" y="37"/>
                  <a:pt x="53" y="37"/>
                  <a:pt x="53" y="37"/>
                </a:cubicBezTo>
                <a:cubicBezTo>
                  <a:pt x="53" y="37"/>
                  <a:pt x="53" y="37"/>
                  <a:pt x="53" y="37"/>
                </a:cubicBezTo>
                <a:cubicBezTo>
                  <a:pt x="62" y="43"/>
                  <a:pt x="62" y="43"/>
                  <a:pt x="62" y="43"/>
                </a:cubicBezTo>
                <a:cubicBezTo>
                  <a:pt x="53" y="55"/>
                  <a:pt x="49" y="67"/>
                  <a:pt x="48" y="79"/>
                </a:cubicBezTo>
                <a:cubicBezTo>
                  <a:pt x="36" y="84"/>
                  <a:pt x="23" y="88"/>
                  <a:pt x="11" y="93"/>
                </a:cubicBezTo>
                <a:cubicBezTo>
                  <a:pt x="9" y="92"/>
                  <a:pt x="8" y="91"/>
                  <a:pt x="7" y="91"/>
                </a:cubicBezTo>
                <a:cubicBezTo>
                  <a:pt x="23" y="68"/>
                  <a:pt x="23" y="68"/>
                  <a:pt x="23" y="68"/>
                </a:cubicBezTo>
                <a:cubicBezTo>
                  <a:pt x="27" y="69"/>
                  <a:pt x="32" y="68"/>
                  <a:pt x="35" y="64"/>
                </a:cubicBezTo>
                <a:cubicBezTo>
                  <a:pt x="38" y="60"/>
                  <a:pt x="37" y="54"/>
                  <a:pt x="32" y="51"/>
                </a:cubicBezTo>
                <a:cubicBezTo>
                  <a:pt x="28" y="47"/>
                  <a:pt x="22" y="49"/>
                  <a:pt x="19" y="53"/>
                </a:cubicBezTo>
                <a:cubicBezTo>
                  <a:pt x="16" y="57"/>
                  <a:pt x="16" y="62"/>
                  <a:pt x="19" y="65"/>
                </a:cubicBezTo>
                <a:cubicBezTo>
                  <a:pt x="3" y="88"/>
                  <a:pt x="3" y="88"/>
                  <a:pt x="3" y="88"/>
                </a:cubicBezTo>
                <a:close/>
                <a:moveTo>
                  <a:pt x="27" y="93"/>
                </a:moveTo>
                <a:cubicBezTo>
                  <a:pt x="73" y="93"/>
                  <a:pt x="73" y="93"/>
                  <a:pt x="73" y="93"/>
                </a:cubicBezTo>
                <a:cubicBezTo>
                  <a:pt x="73" y="83"/>
                  <a:pt x="73" y="83"/>
                  <a:pt x="73" y="83"/>
                </a:cubicBezTo>
                <a:cubicBezTo>
                  <a:pt x="54" y="83"/>
                  <a:pt x="54" y="83"/>
                  <a:pt x="54" y="83"/>
                </a:cubicBezTo>
                <a:cubicBezTo>
                  <a:pt x="27" y="93"/>
                  <a:pt x="27" y="93"/>
                  <a:pt x="27" y="93"/>
                </a:cubicBezTo>
                <a:close/>
                <a:moveTo>
                  <a:pt x="69" y="42"/>
                </a:moveTo>
                <a:cubicBezTo>
                  <a:pt x="77" y="31"/>
                  <a:pt x="77" y="31"/>
                  <a:pt x="77" y="31"/>
                </a:cubicBezTo>
                <a:cubicBezTo>
                  <a:pt x="34" y="0"/>
                  <a:pt x="34" y="0"/>
                  <a:pt x="34" y="0"/>
                </a:cubicBezTo>
                <a:cubicBezTo>
                  <a:pt x="26" y="12"/>
                  <a:pt x="26" y="12"/>
                  <a:pt x="26" y="12"/>
                </a:cubicBezTo>
                <a:lnTo>
                  <a:pt x="69" y="42"/>
                </a:lnTo>
                <a:close/>
              </a:path>
            </a:pathLst>
          </a:custGeom>
          <a:solidFill>
            <a:schemeClr val="accent2"/>
          </a:solidFill>
          <a:ln>
            <a:noFill/>
          </a:ln>
        </p:spPr>
        <p:txBody>
          <a:bodyPr vert="horz" wrap="square" lIns="91429" tIns="45716" rIns="91429" bIns="45716"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endParaRPr lang="zh-CN" altLang="en-US" sz="90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0" name="Donut 70"/>
          <p:cNvSpPr/>
          <p:nvPr/>
        </p:nvSpPr>
        <p:spPr>
          <a:xfrm>
            <a:off x="8492368" y="5078499"/>
            <a:ext cx="686928" cy="686928"/>
          </a:xfrm>
          <a:prstGeom prst="donut">
            <a:avLst>
              <a:gd name="adj" fmla="val 6804"/>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0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1" name="Donut 71"/>
          <p:cNvSpPr/>
          <p:nvPr/>
        </p:nvSpPr>
        <p:spPr>
          <a:xfrm>
            <a:off x="5952445" y="5078643"/>
            <a:ext cx="686928" cy="686928"/>
          </a:xfrm>
          <a:prstGeom prst="donut">
            <a:avLst>
              <a:gd name="adj" fmla="val 6804"/>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0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2" name="Donut 72"/>
          <p:cNvSpPr/>
          <p:nvPr/>
        </p:nvSpPr>
        <p:spPr>
          <a:xfrm>
            <a:off x="8486957" y="3640121"/>
            <a:ext cx="686928" cy="686928"/>
          </a:xfrm>
          <a:prstGeom prst="donut">
            <a:avLst>
              <a:gd name="adj" fmla="val 6804"/>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0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3" name="TextBox 73"/>
          <p:cNvSpPr txBox="1"/>
          <p:nvPr/>
        </p:nvSpPr>
        <p:spPr>
          <a:xfrm>
            <a:off x="6661731" y="3932154"/>
            <a:ext cx="864339" cy="337528"/>
          </a:xfrm>
          <a:prstGeom prst="rect">
            <a:avLst/>
          </a:prstGeom>
          <a:noFill/>
        </p:spPr>
        <p:txBody>
          <a:bodyPr wrap="none" rtlCol="0">
            <a:spAutoFit/>
          </a:bodyPr>
          <a:lstStyle/>
          <a:p>
            <a:pPr>
              <a:lnSpc>
                <a:spcPct val="120000"/>
              </a:lnSpc>
            </a:pPr>
            <a:r>
              <a:rPr lang="zh-CN" altLang="en-US" sz="133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en-GB" altLang="zh-CN" sz="133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4" name="TextBox 74"/>
          <p:cNvSpPr txBox="1"/>
          <p:nvPr/>
        </p:nvSpPr>
        <p:spPr>
          <a:xfrm>
            <a:off x="6661730" y="3676891"/>
            <a:ext cx="524503" cy="337528"/>
          </a:xfrm>
          <a:prstGeom prst="rect">
            <a:avLst/>
          </a:prstGeom>
          <a:noFill/>
        </p:spPr>
        <p:txBody>
          <a:bodyPr wrap="none" rtlCol="0">
            <a:spAutoFit/>
          </a:bodyPr>
          <a:lstStyle/>
          <a:p>
            <a:pPr>
              <a:lnSpc>
                <a:spcPct val="120000"/>
              </a:lnSpc>
            </a:pPr>
            <a:r>
              <a:rPr lang="en-US" sz="1330" b="1">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80%</a:t>
            </a:r>
            <a:endParaRPr lang="en-GB" sz="1330" b="1">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5" name="TextBox 75"/>
          <p:cNvSpPr txBox="1"/>
          <p:nvPr/>
        </p:nvSpPr>
        <p:spPr>
          <a:xfrm>
            <a:off x="9219838" y="3932155"/>
            <a:ext cx="864339" cy="337528"/>
          </a:xfrm>
          <a:prstGeom prst="rect">
            <a:avLst/>
          </a:prstGeom>
          <a:noFill/>
        </p:spPr>
        <p:txBody>
          <a:bodyPr wrap="none" rtlCol="0">
            <a:spAutoFit/>
          </a:bodyPr>
          <a:lstStyle/>
          <a:p>
            <a:pPr>
              <a:lnSpc>
                <a:spcPct val="120000"/>
              </a:lnSpc>
            </a:pPr>
            <a:r>
              <a:rPr lang="zh-CN" altLang="en-US" sz="133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en-GB" sz="133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6" name="TextBox 76"/>
          <p:cNvSpPr txBox="1"/>
          <p:nvPr/>
        </p:nvSpPr>
        <p:spPr>
          <a:xfrm>
            <a:off x="9219838" y="3676891"/>
            <a:ext cx="524503" cy="337528"/>
          </a:xfrm>
          <a:prstGeom prst="rect">
            <a:avLst/>
          </a:prstGeom>
          <a:noFill/>
        </p:spPr>
        <p:txBody>
          <a:bodyPr wrap="none" rtlCol="0">
            <a:spAutoFit/>
          </a:bodyPr>
          <a:lstStyle/>
          <a:p>
            <a:pPr>
              <a:lnSpc>
                <a:spcPct val="120000"/>
              </a:lnSpc>
            </a:pPr>
            <a:r>
              <a:rPr lang="en-US" sz="1330" b="1">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60%</a:t>
            </a:r>
            <a:endParaRPr lang="en-GB" sz="1330" b="1">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7" name="TextBox 77"/>
          <p:cNvSpPr txBox="1"/>
          <p:nvPr/>
        </p:nvSpPr>
        <p:spPr>
          <a:xfrm>
            <a:off x="6661731" y="5378978"/>
            <a:ext cx="864339" cy="337528"/>
          </a:xfrm>
          <a:prstGeom prst="rect">
            <a:avLst/>
          </a:prstGeom>
          <a:noFill/>
        </p:spPr>
        <p:txBody>
          <a:bodyPr wrap="none" rtlCol="0">
            <a:spAutoFit/>
          </a:bodyPr>
          <a:lstStyle/>
          <a:p>
            <a:pPr>
              <a:lnSpc>
                <a:spcPct val="120000"/>
              </a:lnSpc>
            </a:pPr>
            <a:r>
              <a:rPr lang="zh-CN" altLang="en-US" sz="133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en-GB" altLang="zh-CN" sz="133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8" name="TextBox 78"/>
          <p:cNvSpPr txBox="1"/>
          <p:nvPr/>
        </p:nvSpPr>
        <p:spPr>
          <a:xfrm>
            <a:off x="6661730" y="5107998"/>
            <a:ext cx="524503" cy="337528"/>
          </a:xfrm>
          <a:prstGeom prst="rect">
            <a:avLst/>
          </a:prstGeom>
          <a:noFill/>
        </p:spPr>
        <p:txBody>
          <a:bodyPr wrap="none" rtlCol="0">
            <a:spAutoFit/>
          </a:bodyPr>
          <a:lstStyle/>
          <a:p>
            <a:pPr>
              <a:lnSpc>
                <a:spcPct val="120000"/>
              </a:lnSpc>
            </a:pPr>
            <a:r>
              <a:rPr lang="en-US" sz="1330" b="1">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93%</a:t>
            </a:r>
            <a:endParaRPr lang="en-GB" sz="1330" b="1">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9" name="TextBox 79"/>
          <p:cNvSpPr txBox="1"/>
          <p:nvPr/>
        </p:nvSpPr>
        <p:spPr>
          <a:xfrm>
            <a:off x="9219838" y="5378978"/>
            <a:ext cx="864339" cy="337528"/>
          </a:xfrm>
          <a:prstGeom prst="rect">
            <a:avLst/>
          </a:prstGeom>
          <a:noFill/>
        </p:spPr>
        <p:txBody>
          <a:bodyPr wrap="none" rtlCol="0">
            <a:spAutoFit/>
          </a:bodyPr>
          <a:lstStyle/>
          <a:p>
            <a:pPr>
              <a:lnSpc>
                <a:spcPct val="120000"/>
              </a:lnSpc>
            </a:pPr>
            <a:r>
              <a:rPr lang="zh-CN" altLang="en-US" sz="133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en-GB" altLang="zh-CN" sz="133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0" name="TextBox 80"/>
          <p:cNvSpPr txBox="1"/>
          <p:nvPr/>
        </p:nvSpPr>
        <p:spPr>
          <a:xfrm>
            <a:off x="9219838" y="5107998"/>
            <a:ext cx="524503" cy="337528"/>
          </a:xfrm>
          <a:prstGeom prst="rect">
            <a:avLst/>
          </a:prstGeom>
          <a:noFill/>
        </p:spPr>
        <p:txBody>
          <a:bodyPr wrap="none" rtlCol="0">
            <a:spAutoFit/>
          </a:bodyPr>
          <a:lstStyle/>
          <a:p>
            <a:pPr>
              <a:lnSpc>
                <a:spcPct val="120000"/>
              </a:lnSpc>
            </a:pPr>
            <a:r>
              <a:rPr lang="en-US" sz="1330" b="1">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55%</a:t>
            </a:r>
            <a:endParaRPr lang="en-GB" sz="1330" b="1">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1" name="Rectangle 81"/>
          <p:cNvSpPr/>
          <p:nvPr/>
        </p:nvSpPr>
        <p:spPr>
          <a:xfrm>
            <a:off x="5907220" y="4336825"/>
            <a:ext cx="2275816" cy="512833"/>
          </a:xfrm>
          <a:prstGeom prst="rect">
            <a:avLst/>
          </a:prstGeom>
        </p:spPr>
        <p:txBody>
          <a:bodyPr wrap="square">
            <a:spAutoFit/>
          </a:bodyPr>
          <a:lstStyle/>
          <a:p>
            <a:pPr>
              <a:lnSpc>
                <a:spcPct val="120000"/>
              </a:lnSpc>
            </a:pPr>
            <a:r>
              <a:rPr lang="en-US" altLang="zh-CN" sz="76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sz="76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2" name="Rectangle 82"/>
          <p:cNvSpPr/>
          <p:nvPr/>
        </p:nvSpPr>
        <p:spPr>
          <a:xfrm>
            <a:off x="5907220" y="5781372"/>
            <a:ext cx="2275816" cy="512833"/>
          </a:xfrm>
          <a:prstGeom prst="rect">
            <a:avLst/>
          </a:prstGeom>
        </p:spPr>
        <p:txBody>
          <a:bodyPr wrap="square">
            <a:spAutoFit/>
          </a:bodyPr>
          <a:lstStyle/>
          <a:p>
            <a:pPr>
              <a:lnSpc>
                <a:spcPct val="120000"/>
              </a:lnSpc>
            </a:pPr>
            <a:r>
              <a:rPr lang="en-US" altLang="zh-CN" sz="76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sz="76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3" name="Rectangle 83"/>
          <p:cNvSpPr/>
          <p:nvPr/>
        </p:nvSpPr>
        <p:spPr>
          <a:xfrm>
            <a:off x="8433383" y="4336825"/>
            <a:ext cx="2275816" cy="512833"/>
          </a:xfrm>
          <a:prstGeom prst="rect">
            <a:avLst/>
          </a:prstGeom>
        </p:spPr>
        <p:txBody>
          <a:bodyPr wrap="square">
            <a:spAutoFit/>
          </a:bodyPr>
          <a:lstStyle/>
          <a:p>
            <a:pPr>
              <a:lnSpc>
                <a:spcPct val="120000"/>
              </a:lnSpc>
            </a:pPr>
            <a:r>
              <a:rPr lang="en-US" altLang="zh-CN" sz="76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sz="76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4" name="Rectangle 84"/>
          <p:cNvSpPr/>
          <p:nvPr/>
        </p:nvSpPr>
        <p:spPr>
          <a:xfrm>
            <a:off x="8427571" y="5781372"/>
            <a:ext cx="2275816" cy="512833"/>
          </a:xfrm>
          <a:prstGeom prst="rect">
            <a:avLst/>
          </a:prstGeom>
        </p:spPr>
        <p:txBody>
          <a:bodyPr wrap="square">
            <a:spAutoFit/>
          </a:bodyPr>
          <a:lstStyle/>
          <a:p>
            <a:pPr>
              <a:lnSpc>
                <a:spcPct val="120000"/>
              </a:lnSpc>
            </a:pPr>
            <a:r>
              <a:rPr lang="en-US" altLang="zh-CN" sz="76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sz="76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250" advClick="0" advTm="5000">
        <p14:switch dir="r"/>
      </p:transition>
    </mc:Choice>
    <mc:Fallback>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grpId="0" nodeType="afterEffect">
                                  <p:stCondLst>
                                    <p:cond delay="0"/>
                                  </p:stCondLst>
                                  <p:childTnLst>
                                    <p:set>
                                      <p:cBhvr>
                                        <p:cTn id="12" dur="1" fill="hold">
                                          <p:stCondLst>
                                            <p:cond delay="0"/>
                                          </p:stCondLst>
                                        </p:cTn>
                                        <p:tgtEl>
                                          <p:spTgt spid="53"/>
                                        </p:tgtEl>
                                        <p:attrNameLst>
                                          <p:attrName>style.visibility</p:attrName>
                                        </p:attrNameLst>
                                      </p:cBhvr>
                                      <p:to>
                                        <p:strVal val="visible"/>
                                      </p:to>
                                    </p:set>
                                    <p:anim calcmode="lin" valueType="num">
                                      <p:cBhvr>
                                        <p:cTn id="13" dur="500" fill="hold"/>
                                        <p:tgtEl>
                                          <p:spTgt spid="53"/>
                                        </p:tgtEl>
                                        <p:attrNameLst>
                                          <p:attrName>ppt_w</p:attrName>
                                        </p:attrNameLst>
                                      </p:cBhvr>
                                      <p:tavLst>
                                        <p:tav tm="0">
                                          <p:val>
                                            <p:fltVal val="0"/>
                                          </p:val>
                                        </p:tav>
                                        <p:tav tm="100000">
                                          <p:val>
                                            <p:strVal val="#ppt_w"/>
                                          </p:val>
                                        </p:tav>
                                      </p:tavLst>
                                    </p:anim>
                                    <p:anim calcmode="lin" valueType="num">
                                      <p:cBhvr>
                                        <p:cTn id="14" dur="500" fill="hold"/>
                                        <p:tgtEl>
                                          <p:spTgt spid="53"/>
                                        </p:tgtEl>
                                        <p:attrNameLst>
                                          <p:attrName>ppt_h</p:attrName>
                                        </p:attrNameLst>
                                      </p:cBhvr>
                                      <p:tavLst>
                                        <p:tav tm="0">
                                          <p:val>
                                            <p:fltVal val="0"/>
                                          </p:val>
                                        </p:tav>
                                        <p:tav tm="100000">
                                          <p:val>
                                            <p:strVal val="#ppt_h"/>
                                          </p:val>
                                        </p:tav>
                                      </p:tavLst>
                                    </p:anim>
                                    <p:animEffect transition="in" filter="fade">
                                      <p:cBhvr>
                                        <p:cTn id="15" dur="500"/>
                                        <p:tgtEl>
                                          <p:spTgt spid="53"/>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54"/>
                                        </p:tgtEl>
                                        <p:attrNameLst>
                                          <p:attrName>style.visibility</p:attrName>
                                        </p:attrNameLst>
                                      </p:cBhvr>
                                      <p:to>
                                        <p:strVal val="visible"/>
                                      </p:to>
                                    </p:set>
                                    <p:animEffect transition="in" filter="wipe(left)">
                                      <p:cBhvr>
                                        <p:cTn id="19" dur="500"/>
                                        <p:tgtEl>
                                          <p:spTgt spid="54"/>
                                        </p:tgtEl>
                                      </p:cBhvr>
                                    </p:animEffect>
                                  </p:childTnLst>
                                </p:cTn>
                              </p:par>
                            </p:childTnLst>
                          </p:cTn>
                        </p:par>
                        <p:par>
                          <p:cTn id="20" fill="hold">
                            <p:stCondLst>
                              <p:cond delay="2000"/>
                            </p:stCondLst>
                            <p:childTnLst>
                              <p:par>
                                <p:cTn id="21" presetID="49" presetClass="entr" presetSubtype="0" decel="100000" fill="hold" grpId="0" nodeType="afterEffect">
                                  <p:stCondLst>
                                    <p:cond delay="0"/>
                                  </p:stCondLst>
                                  <p:childTnLst>
                                    <p:set>
                                      <p:cBhvr>
                                        <p:cTn id="22" dur="1" fill="hold">
                                          <p:stCondLst>
                                            <p:cond delay="0"/>
                                          </p:stCondLst>
                                        </p:cTn>
                                        <p:tgtEl>
                                          <p:spTgt spid="55"/>
                                        </p:tgtEl>
                                        <p:attrNameLst>
                                          <p:attrName>style.visibility</p:attrName>
                                        </p:attrNameLst>
                                      </p:cBhvr>
                                      <p:to>
                                        <p:strVal val="visible"/>
                                      </p:to>
                                    </p:set>
                                    <p:anim calcmode="lin" valueType="num">
                                      <p:cBhvr>
                                        <p:cTn id="23" dur="500" fill="hold"/>
                                        <p:tgtEl>
                                          <p:spTgt spid="55"/>
                                        </p:tgtEl>
                                        <p:attrNameLst>
                                          <p:attrName>ppt_w</p:attrName>
                                        </p:attrNameLst>
                                      </p:cBhvr>
                                      <p:tavLst>
                                        <p:tav tm="0">
                                          <p:val>
                                            <p:fltVal val="0"/>
                                          </p:val>
                                        </p:tav>
                                        <p:tav tm="100000">
                                          <p:val>
                                            <p:strVal val="#ppt_w"/>
                                          </p:val>
                                        </p:tav>
                                      </p:tavLst>
                                    </p:anim>
                                    <p:anim calcmode="lin" valueType="num">
                                      <p:cBhvr>
                                        <p:cTn id="24" dur="500" fill="hold"/>
                                        <p:tgtEl>
                                          <p:spTgt spid="55"/>
                                        </p:tgtEl>
                                        <p:attrNameLst>
                                          <p:attrName>ppt_h</p:attrName>
                                        </p:attrNameLst>
                                      </p:cBhvr>
                                      <p:tavLst>
                                        <p:tav tm="0">
                                          <p:val>
                                            <p:fltVal val="0"/>
                                          </p:val>
                                        </p:tav>
                                        <p:tav tm="100000">
                                          <p:val>
                                            <p:strVal val="#ppt_h"/>
                                          </p:val>
                                        </p:tav>
                                      </p:tavLst>
                                    </p:anim>
                                    <p:anim calcmode="lin" valueType="num">
                                      <p:cBhvr>
                                        <p:cTn id="25" dur="500" fill="hold"/>
                                        <p:tgtEl>
                                          <p:spTgt spid="55"/>
                                        </p:tgtEl>
                                        <p:attrNameLst>
                                          <p:attrName>style.rotation</p:attrName>
                                        </p:attrNameLst>
                                      </p:cBhvr>
                                      <p:tavLst>
                                        <p:tav tm="0">
                                          <p:val>
                                            <p:fltVal val="360"/>
                                          </p:val>
                                        </p:tav>
                                        <p:tav tm="100000">
                                          <p:val>
                                            <p:fltVal val="0"/>
                                          </p:val>
                                        </p:tav>
                                      </p:tavLst>
                                    </p:anim>
                                    <p:animEffect transition="in" filter="fade">
                                      <p:cBhvr>
                                        <p:cTn id="26" dur="500"/>
                                        <p:tgtEl>
                                          <p:spTgt spid="55"/>
                                        </p:tgtEl>
                                      </p:cBhvr>
                                    </p:animEffect>
                                  </p:childTnLst>
                                </p:cTn>
                              </p:par>
                            </p:childTnLst>
                          </p:cTn>
                        </p:par>
                        <p:par>
                          <p:cTn id="27" fill="hold">
                            <p:stCondLst>
                              <p:cond delay="2500"/>
                            </p:stCondLst>
                            <p:childTnLst>
                              <p:par>
                                <p:cTn id="28" presetID="49" presetClass="entr" presetSubtype="0" decel="100000" fill="hold" grpId="0" nodeType="afterEffect">
                                  <p:stCondLst>
                                    <p:cond delay="0"/>
                                  </p:stCondLst>
                                  <p:childTnLst>
                                    <p:set>
                                      <p:cBhvr>
                                        <p:cTn id="29" dur="1" fill="hold">
                                          <p:stCondLst>
                                            <p:cond delay="0"/>
                                          </p:stCondLst>
                                        </p:cTn>
                                        <p:tgtEl>
                                          <p:spTgt spid="56"/>
                                        </p:tgtEl>
                                        <p:attrNameLst>
                                          <p:attrName>style.visibility</p:attrName>
                                        </p:attrNameLst>
                                      </p:cBhvr>
                                      <p:to>
                                        <p:strVal val="visible"/>
                                      </p:to>
                                    </p:set>
                                    <p:anim calcmode="lin" valueType="num">
                                      <p:cBhvr>
                                        <p:cTn id="30" dur="500" fill="hold"/>
                                        <p:tgtEl>
                                          <p:spTgt spid="56"/>
                                        </p:tgtEl>
                                        <p:attrNameLst>
                                          <p:attrName>ppt_w</p:attrName>
                                        </p:attrNameLst>
                                      </p:cBhvr>
                                      <p:tavLst>
                                        <p:tav tm="0">
                                          <p:val>
                                            <p:fltVal val="0"/>
                                          </p:val>
                                        </p:tav>
                                        <p:tav tm="100000">
                                          <p:val>
                                            <p:strVal val="#ppt_w"/>
                                          </p:val>
                                        </p:tav>
                                      </p:tavLst>
                                    </p:anim>
                                    <p:anim calcmode="lin" valueType="num">
                                      <p:cBhvr>
                                        <p:cTn id="31" dur="500" fill="hold"/>
                                        <p:tgtEl>
                                          <p:spTgt spid="56"/>
                                        </p:tgtEl>
                                        <p:attrNameLst>
                                          <p:attrName>ppt_h</p:attrName>
                                        </p:attrNameLst>
                                      </p:cBhvr>
                                      <p:tavLst>
                                        <p:tav tm="0">
                                          <p:val>
                                            <p:fltVal val="0"/>
                                          </p:val>
                                        </p:tav>
                                        <p:tav tm="100000">
                                          <p:val>
                                            <p:strVal val="#ppt_h"/>
                                          </p:val>
                                        </p:tav>
                                      </p:tavLst>
                                    </p:anim>
                                    <p:anim calcmode="lin" valueType="num">
                                      <p:cBhvr>
                                        <p:cTn id="32" dur="500" fill="hold"/>
                                        <p:tgtEl>
                                          <p:spTgt spid="56"/>
                                        </p:tgtEl>
                                        <p:attrNameLst>
                                          <p:attrName>style.rotation</p:attrName>
                                        </p:attrNameLst>
                                      </p:cBhvr>
                                      <p:tavLst>
                                        <p:tav tm="0">
                                          <p:val>
                                            <p:fltVal val="360"/>
                                          </p:val>
                                        </p:tav>
                                        <p:tav tm="100000">
                                          <p:val>
                                            <p:fltVal val="0"/>
                                          </p:val>
                                        </p:tav>
                                      </p:tavLst>
                                    </p:anim>
                                    <p:animEffect transition="in" filter="fade">
                                      <p:cBhvr>
                                        <p:cTn id="33" dur="500"/>
                                        <p:tgtEl>
                                          <p:spTgt spid="56"/>
                                        </p:tgtEl>
                                      </p:cBhvr>
                                    </p:animEffect>
                                  </p:childTnLst>
                                </p:cTn>
                              </p:par>
                            </p:childTnLst>
                          </p:cTn>
                        </p:par>
                        <p:par>
                          <p:cTn id="34" fill="hold">
                            <p:stCondLst>
                              <p:cond delay="3000"/>
                            </p:stCondLst>
                            <p:childTnLst>
                              <p:par>
                                <p:cTn id="35" presetID="10" presetClass="entr" presetSubtype="0" fill="hold" grpId="0" nodeType="afterEffect">
                                  <p:stCondLst>
                                    <p:cond delay="0"/>
                                  </p:stCondLst>
                                  <p:childTnLst>
                                    <p:set>
                                      <p:cBhvr>
                                        <p:cTn id="36" dur="1" fill="hold">
                                          <p:stCondLst>
                                            <p:cond delay="0"/>
                                          </p:stCondLst>
                                        </p:cTn>
                                        <p:tgtEl>
                                          <p:spTgt spid="64"/>
                                        </p:tgtEl>
                                        <p:attrNameLst>
                                          <p:attrName>style.visibility</p:attrName>
                                        </p:attrNameLst>
                                      </p:cBhvr>
                                      <p:to>
                                        <p:strVal val="visible"/>
                                      </p:to>
                                    </p:set>
                                    <p:animEffect transition="in" filter="fade">
                                      <p:cBhvr>
                                        <p:cTn id="37" dur="500"/>
                                        <p:tgtEl>
                                          <p:spTgt spid="64"/>
                                        </p:tgtEl>
                                      </p:cBhvr>
                                    </p:animEffect>
                                  </p:childTnLst>
                                </p:cTn>
                              </p:par>
                            </p:childTnLst>
                          </p:cTn>
                        </p:par>
                        <p:par>
                          <p:cTn id="38" fill="hold">
                            <p:stCondLst>
                              <p:cond delay="3500"/>
                            </p:stCondLst>
                            <p:childTnLst>
                              <p:par>
                                <p:cTn id="39" presetID="10" presetClass="entr" presetSubtype="0" fill="hold" grpId="0" nodeType="afterEffect">
                                  <p:stCondLst>
                                    <p:cond delay="0"/>
                                  </p:stCondLst>
                                  <p:childTnLst>
                                    <p:set>
                                      <p:cBhvr>
                                        <p:cTn id="40" dur="1" fill="hold">
                                          <p:stCondLst>
                                            <p:cond delay="0"/>
                                          </p:stCondLst>
                                        </p:cTn>
                                        <p:tgtEl>
                                          <p:spTgt spid="63"/>
                                        </p:tgtEl>
                                        <p:attrNameLst>
                                          <p:attrName>style.visibility</p:attrName>
                                        </p:attrNameLst>
                                      </p:cBhvr>
                                      <p:to>
                                        <p:strVal val="visible"/>
                                      </p:to>
                                    </p:set>
                                    <p:animEffect transition="in" filter="fade">
                                      <p:cBhvr>
                                        <p:cTn id="41" dur="500"/>
                                        <p:tgtEl>
                                          <p:spTgt spid="63"/>
                                        </p:tgtEl>
                                      </p:cBhvr>
                                    </p:animEffect>
                                  </p:childTnLst>
                                </p:cTn>
                              </p:par>
                            </p:childTnLst>
                          </p:cTn>
                        </p:par>
                        <p:par>
                          <p:cTn id="42" fill="hold">
                            <p:stCondLst>
                              <p:cond delay="4000"/>
                            </p:stCondLst>
                            <p:childTnLst>
                              <p:par>
                                <p:cTn id="43" presetID="53" presetClass="entr" presetSubtype="16" fill="hold" grpId="0" nodeType="afterEffect">
                                  <p:stCondLst>
                                    <p:cond delay="0"/>
                                  </p:stCondLst>
                                  <p:childTnLst>
                                    <p:set>
                                      <p:cBhvr>
                                        <p:cTn id="44" dur="1" fill="hold">
                                          <p:stCondLst>
                                            <p:cond delay="0"/>
                                          </p:stCondLst>
                                        </p:cTn>
                                        <p:tgtEl>
                                          <p:spTgt spid="71"/>
                                        </p:tgtEl>
                                        <p:attrNameLst>
                                          <p:attrName>style.visibility</p:attrName>
                                        </p:attrNameLst>
                                      </p:cBhvr>
                                      <p:to>
                                        <p:strVal val="visible"/>
                                      </p:to>
                                    </p:set>
                                    <p:anim calcmode="lin" valueType="num">
                                      <p:cBhvr>
                                        <p:cTn id="45" dur="500" fill="hold"/>
                                        <p:tgtEl>
                                          <p:spTgt spid="71"/>
                                        </p:tgtEl>
                                        <p:attrNameLst>
                                          <p:attrName>ppt_w</p:attrName>
                                        </p:attrNameLst>
                                      </p:cBhvr>
                                      <p:tavLst>
                                        <p:tav tm="0">
                                          <p:val>
                                            <p:fltVal val="0"/>
                                          </p:val>
                                        </p:tav>
                                        <p:tav tm="100000">
                                          <p:val>
                                            <p:strVal val="#ppt_w"/>
                                          </p:val>
                                        </p:tav>
                                      </p:tavLst>
                                    </p:anim>
                                    <p:anim calcmode="lin" valueType="num">
                                      <p:cBhvr>
                                        <p:cTn id="46" dur="500" fill="hold"/>
                                        <p:tgtEl>
                                          <p:spTgt spid="71"/>
                                        </p:tgtEl>
                                        <p:attrNameLst>
                                          <p:attrName>ppt_h</p:attrName>
                                        </p:attrNameLst>
                                      </p:cBhvr>
                                      <p:tavLst>
                                        <p:tav tm="0">
                                          <p:val>
                                            <p:fltVal val="0"/>
                                          </p:val>
                                        </p:tav>
                                        <p:tav tm="100000">
                                          <p:val>
                                            <p:strVal val="#ppt_h"/>
                                          </p:val>
                                        </p:tav>
                                      </p:tavLst>
                                    </p:anim>
                                    <p:animEffect transition="in" filter="fade">
                                      <p:cBhvr>
                                        <p:cTn id="47" dur="500"/>
                                        <p:tgtEl>
                                          <p:spTgt spid="71"/>
                                        </p:tgtEl>
                                      </p:cBhvr>
                                    </p:animEffect>
                                  </p:childTnLst>
                                </p:cTn>
                              </p:par>
                            </p:childTnLst>
                          </p:cTn>
                        </p:par>
                        <p:par>
                          <p:cTn id="48" fill="hold">
                            <p:stCondLst>
                              <p:cond delay="4500"/>
                            </p:stCondLst>
                            <p:childTnLst>
                              <p:par>
                                <p:cTn id="49" presetID="49" presetClass="entr" presetSubtype="0" decel="100000" fill="hold" grpId="0" nodeType="afterEffect">
                                  <p:stCondLst>
                                    <p:cond delay="0"/>
                                  </p:stCondLst>
                                  <p:childTnLst>
                                    <p:set>
                                      <p:cBhvr>
                                        <p:cTn id="50" dur="1" fill="hold">
                                          <p:stCondLst>
                                            <p:cond delay="0"/>
                                          </p:stCondLst>
                                        </p:cTn>
                                        <p:tgtEl>
                                          <p:spTgt spid="62"/>
                                        </p:tgtEl>
                                        <p:attrNameLst>
                                          <p:attrName>style.visibility</p:attrName>
                                        </p:attrNameLst>
                                      </p:cBhvr>
                                      <p:to>
                                        <p:strVal val="visible"/>
                                      </p:to>
                                    </p:set>
                                    <p:anim calcmode="lin" valueType="num">
                                      <p:cBhvr>
                                        <p:cTn id="51" dur="500" fill="hold"/>
                                        <p:tgtEl>
                                          <p:spTgt spid="62"/>
                                        </p:tgtEl>
                                        <p:attrNameLst>
                                          <p:attrName>ppt_w</p:attrName>
                                        </p:attrNameLst>
                                      </p:cBhvr>
                                      <p:tavLst>
                                        <p:tav tm="0">
                                          <p:val>
                                            <p:fltVal val="0"/>
                                          </p:val>
                                        </p:tav>
                                        <p:tav tm="100000">
                                          <p:val>
                                            <p:strVal val="#ppt_w"/>
                                          </p:val>
                                        </p:tav>
                                      </p:tavLst>
                                    </p:anim>
                                    <p:anim calcmode="lin" valueType="num">
                                      <p:cBhvr>
                                        <p:cTn id="52" dur="500" fill="hold"/>
                                        <p:tgtEl>
                                          <p:spTgt spid="62"/>
                                        </p:tgtEl>
                                        <p:attrNameLst>
                                          <p:attrName>ppt_h</p:attrName>
                                        </p:attrNameLst>
                                      </p:cBhvr>
                                      <p:tavLst>
                                        <p:tav tm="0">
                                          <p:val>
                                            <p:fltVal val="0"/>
                                          </p:val>
                                        </p:tav>
                                        <p:tav tm="100000">
                                          <p:val>
                                            <p:strVal val="#ppt_h"/>
                                          </p:val>
                                        </p:tav>
                                      </p:tavLst>
                                    </p:anim>
                                    <p:anim calcmode="lin" valueType="num">
                                      <p:cBhvr>
                                        <p:cTn id="53" dur="500" fill="hold"/>
                                        <p:tgtEl>
                                          <p:spTgt spid="62"/>
                                        </p:tgtEl>
                                        <p:attrNameLst>
                                          <p:attrName>style.rotation</p:attrName>
                                        </p:attrNameLst>
                                      </p:cBhvr>
                                      <p:tavLst>
                                        <p:tav tm="0">
                                          <p:val>
                                            <p:fltVal val="360"/>
                                          </p:val>
                                        </p:tav>
                                        <p:tav tm="100000">
                                          <p:val>
                                            <p:fltVal val="0"/>
                                          </p:val>
                                        </p:tav>
                                      </p:tavLst>
                                    </p:anim>
                                    <p:animEffect transition="in" filter="fade">
                                      <p:cBhvr>
                                        <p:cTn id="54" dur="500"/>
                                        <p:tgtEl>
                                          <p:spTgt spid="62"/>
                                        </p:tgtEl>
                                      </p:cBhvr>
                                    </p:animEffect>
                                  </p:childTnLst>
                                </p:cTn>
                              </p:par>
                            </p:childTnLst>
                          </p:cTn>
                        </p:par>
                        <p:par>
                          <p:cTn id="55" fill="hold">
                            <p:stCondLst>
                              <p:cond delay="5000"/>
                            </p:stCondLst>
                            <p:childTnLst>
                              <p:par>
                                <p:cTn id="56" presetID="49" presetClass="entr" presetSubtype="0" decel="100000" fill="hold" grpId="0" nodeType="afterEffect">
                                  <p:stCondLst>
                                    <p:cond delay="0"/>
                                  </p:stCondLst>
                                  <p:childTnLst>
                                    <p:set>
                                      <p:cBhvr>
                                        <p:cTn id="57" dur="1" fill="hold">
                                          <p:stCondLst>
                                            <p:cond delay="0"/>
                                          </p:stCondLst>
                                        </p:cTn>
                                        <p:tgtEl>
                                          <p:spTgt spid="59"/>
                                        </p:tgtEl>
                                        <p:attrNameLst>
                                          <p:attrName>style.visibility</p:attrName>
                                        </p:attrNameLst>
                                      </p:cBhvr>
                                      <p:to>
                                        <p:strVal val="visible"/>
                                      </p:to>
                                    </p:set>
                                    <p:anim calcmode="lin" valueType="num">
                                      <p:cBhvr>
                                        <p:cTn id="58" dur="500" fill="hold"/>
                                        <p:tgtEl>
                                          <p:spTgt spid="59"/>
                                        </p:tgtEl>
                                        <p:attrNameLst>
                                          <p:attrName>ppt_w</p:attrName>
                                        </p:attrNameLst>
                                      </p:cBhvr>
                                      <p:tavLst>
                                        <p:tav tm="0">
                                          <p:val>
                                            <p:fltVal val="0"/>
                                          </p:val>
                                        </p:tav>
                                        <p:tav tm="100000">
                                          <p:val>
                                            <p:strVal val="#ppt_w"/>
                                          </p:val>
                                        </p:tav>
                                      </p:tavLst>
                                    </p:anim>
                                    <p:anim calcmode="lin" valueType="num">
                                      <p:cBhvr>
                                        <p:cTn id="59" dur="500" fill="hold"/>
                                        <p:tgtEl>
                                          <p:spTgt spid="59"/>
                                        </p:tgtEl>
                                        <p:attrNameLst>
                                          <p:attrName>ppt_h</p:attrName>
                                        </p:attrNameLst>
                                      </p:cBhvr>
                                      <p:tavLst>
                                        <p:tav tm="0">
                                          <p:val>
                                            <p:fltVal val="0"/>
                                          </p:val>
                                        </p:tav>
                                        <p:tav tm="100000">
                                          <p:val>
                                            <p:strVal val="#ppt_h"/>
                                          </p:val>
                                        </p:tav>
                                      </p:tavLst>
                                    </p:anim>
                                    <p:anim calcmode="lin" valueType="num">
                                      <p:cBhvr>
                                        <p:cTn id="60" dur="500" fill="hold"/>
                                        <p:tgtEl>
                                          <p:spTgt spid="59"/>
                                        </p:tgtEl>
                                        <p:attrNameLst>
                                          <p:attrName>style.rotation</p:attrName>
                                        </p:attrNameLst>
                                      </p:cBhvr>
                                      <p:tavLst>
                                        <p:tav tm="0">
                                          <p:val>
                                            <p:fltVal val="360"/>
                                          </p:val>
                                        </p:tav>
                                        <p:tav tm="100000">
                                          <p:val>
                                            <p:fltVal val="0"/>
                                          </p:val>
                                        </p:tav>
                                      </p:tavLst>
                                    </p:anim>
                                    <p:animEffect transition="in" filter="fade">
                                      <p:cBhvr>
                                        <p:cTn id="61" dur="500"/>
                                        <p:tgtEl>
                                          <p:spTgt spid="59"/>
                                        </p:tgtEl>
                                      </p:cBhvr>
                                    </p:animEffect>
                                  </p:childTnLst>
                                </p:cTn>
                              </p:par>
                            </p:childTnLst>
                          </p:cTn>
                        </p:par>
                        <p:par>
                          <p:cTn id="62" fill="hold">
                            <p:stCondLst>
                              <p:cond delay="5500"/>
                            </p:stCondLst>
                            <p:childTnLst>
                              <p:par>
                                <p:cTn id="63" presetID="10" presetClass="entr" presetSubtype="0" fill="hold" grpId="0" nodeType="afterEffect">
                                  <p:stCondLst>
                                    <p:cond delay="0"/>
                                  </p:stCondLst>
                                  <p:childTnLst>
                                    <p:set>
                                      <p:cBhvr>
                                        <p:cTn id="64" dur="1" fill="hold">
                                          <p:stCondLst>
                                            <p:cond delay="0"/>
                                          </p:stCondLst>
                                        </p:cTn>
                                        <p:tgtEl>
                                          <p:spTgt spid="66"/>
                                        </p:tgtEl>
                                        <p:attrNameLst>
                                          <p:attrName>style.visibility</p:attrName>
                                        </p:attrNameLst>
                                      </p:cBhvr>
                                      <p:to>
                                        <p:strVal val="visible"/>
                                      </p:to>
                                    </p:set>
                                    <p:animEffect transition="in" filter="fade">
                                      <p:cBhvr>
                                        <p:cTn id="65" dur="500"/>
                                        <p:tgtEl>
                                          <p:spTgt spid="66"/>
                                        </p:tgtEl>
                                      </p:cBhvr>
                                    </p:animEffect>
                                  </p:childTnLst>
                                </p:cTn>
                              </p:par>
                            </p:childTnLst>
                          </p:cTn>
                        </p:par>
                        <p:par>
                          <p:cTn id="66" fill="hold">
                            <p:stCondLst>
                              <p:cond delay="6000"/>
                            </p:stCondLst>
                            <p:childTnLst>
                              <p:par>
                                <p:cTn id="67" presetID="10" presetClass="entr" presetSubtype="0" fill="hold" grpId="0" nodeType="afterEffect">
                                  <p:stCondLst>
                                    <p:cond delay="0"/>
                                  </p:stCondLst>
                                  <p:childTnLst>
                                    <p:set>
                                      <p:cBhvr>
                                        <p:cTn id="68" dur="1" fill="hold">
                                          <p:stCondLst>
                                            <p:cond delay="0"/>
                                          </p:stCondLst>
                                        </p:cTn>
                                        <p:tgtEl>
                                          <p:spTgt spid="65"/>
                                        </p:tgtEl>
                                        <p:attrNameLst>
                                          <p:attrName>style.visibility</p:attrName>
                                        </p:attrNameLst>
                                      </p:cBhvr>
                                      <p:to>
                                        <p:strVal val="visible"/>
                                      </p:to>
                                    </p:set>
                                    <p:animEffect transition="in" filter="fade">
                                      <p:cBhvr>
                                        <p:cTn id="69" dur="500"/>
                                        <p:tgtEl>
                                          <p:spTgt spid="65"/>
                                        </p:tgtEl>
                                      </p:cBhvr>
                                    </p:animEffect>
                                  </p:childTnLst>
                                </p:cTn>
                              </p:par>
                            </p:childTnLst>
                          </p:cTn>
                        </p:par>
                        <p:par>
                          <p:cTn id="70" fill="hold">
                            <p:stCondLst>
                              <p:cond delay="6500"/>
                            </p:stCondLst>
                            <p:childTnLst>
                              <p:par>
                                <p:cTn id="71" presetID="53" presetClass="entr" presetSubtype="16" fill="hold" grpId="0" nodeType="afterEffect">
                                  <p:stCondLst>
                                    <p:cond delay="0"/>
                                  </p:stCondLst>
                                  <p:childTnLst>
                                    <p:set>
                                      <p:cBhvr>
                                        <p:cTn id="72" dur="1" fill="hold">
                                          <p:stCondLst>
                                            <p:cond delay="0"/>
                                          </p:stCondLst>
                                        </p:cTn>
                                        <p:tgtEl>
                                          <p:spTgt spid="73"/>
                                        </p:tgtEl>
                                        <p:attrNameLst>
                                          <p:attrName>style.visibility</p:attrName>
                                        </p:attrNameLst>
                                      </p:cBhvr>
                                      <p:to>
                                        <p:strVal val="visible"/>
                                      </p:to>
                                    </p:set>
                                    <p:anim calcmode="lin" valueType="num">
                                      <p:cBhvr>
                                        <p:cTn id="73" dur="500" fill="hold"/>
                                        <p:tgtEl>
                                          <p:spTgt spid="73"/>
                                        </p:tgtEl>
                                        <p:attrNameLst>
                                          <p:attrName>ppt_w</p:attrName>
                                        </p:attrNameLst>
                                      </p:cBhvr>
                                      <p:tavLst>
                                        <p:tav tm="0">
                                          <p:val>
                                            <p:fltVal val="0"/>
                                          </p:val>
                                        </p:tav>
                                        <p:tav tm="100000">
                                          <p:val>
                                            <p:strVal val="#ppt_w"/>
                                          </p:val>
                                        </p:tav>
                                      </p:tavLst>
                                    </p:anim>
                                    <p:anim calcmode="lin" valueType="num">
                                      <p:cBhvr>
                                        <p:cTn id="74" dur="500" fill="hold"/>
                                        <p:tgtEl>
                                          <p:spTgt spid="73"/>
                                        </p:tgtEl>
                                        <p:attrNameLst>
                                          <p:attrName>ppt_h</p:attrName>
                                        </p:attrNameLst>
                                      </p:cBhvr>
                                      <p:tavLst>
                                        <p:tav tm="0">
                                          <p:val>
                                            <p:fltVal val="0"/>
                                          </p:val>
                                        </p:tav>
                                        <p:tav tm="100000">
                                          <p:val>
                                            <p:strVal val="#ppt_h"/>
                                          </p:val>
                                        </p:tav>
                                      </p:tavLst>
                                    </p:anim>
                                    <p:animEffect transition="in" filter="fade">
                                      <p:cBhvr>
                                        <p:cTn id="75" dur="500"/>
                                        <p:tgtEl>
                                          <p:spTgt spid="73"/>
                                        </p:tgtEl>
                                      </p:cBhvr>
                                    </p:animEffect>
                                  </p:childTnLst>
                                </p:cTn>
                              </p:par>
                            </p:childTnLst>
                          </p:cTn>
                        </p:par>
                        <p:par>
                          <p:cTn id="76" fill="hold">
                            <p:stCondLst>
                              <p:cond delay="7000"/>
                            </p:stCondLst>
                            <p:childTnLst>
                              <p:par>
                                <p:cTn id="77" presetID="49" presetClass="entr" presetSubtype="0" decel="100000" fill="hold" grpId="0" nodeType="afterEffect">
                                  <p:stCondLst>
                                    <p:cond delay="0"/>
                                  </p:stCondLst>
                                  <p:childTnLst>
                                    <p:set>
                                      <p:cBhvr>
                                        <p:cTn id="78" dur="1" fill="hold">
                                          <p:stCondLst>
                                            <p:cond delay="0"/>
                                          </p:stCondLst>
                                        </p:cTn>
                                        <p:tgtEl>
                                          <p:spTgt spid="61"/>
                                        </p:tgtEl>
                                        <p:attrNameLst>
                                          <p:attrName>style.visibility</p:attrName>
                                        </p:attrNameLst>
                                      </p:cBhvr>
                                      <p:to>
                                        <p:strVal val="visible"/>
                                      </p:to>
                                    </p:set>
                                    <p:anim calcmode="lin" valueType="num">
                                      <p:cBhvr>
                                        <p:cTn id="79" dur="500" fill="hold"/>
                                        <p:tgtEl>
                                          <p:spTgt spid="61"/>
                                        </p:tgtEl>
                                        <p:attrNameLst>
                                          <p:attrName>ppt_w</p:attrName>
                                        </p:attrNameLst>
                                      </p:cBhvr>
                                      <p:tavLst>
                                        <p:tav tm="0">
                                          <p:val>
                                            <p:fltVal val="0"/>
                                          </p:val>
                                        </p:tav>
                                        <p:tav tm="100000">
                                          <p:val>
                                            <p:strVal val="#ppt_w"/>
                                          </p:val>
                                        </p:tav>
                                      </p:tavLst>
                                    </p:anim>
                                    <p:anim calcmode="lin" valueType="num">
                                      <p:cBhvr>
                                        <p:cTn id="80" dur="500" fill="hold"/>
                                        <p:tgtEl>
                                          <p:spTgt spid="61"/>
                                        </p:tgtEl>
                                        <p:attrNameLst>
                                          <p:attrName>ppt_h</p:attrName>
                                        </p:attrNameLst>
                                      </p:cBhvr>
                                      <p:tavLst>
                                        <p:tav tm="0">
                                          <p:val>
                                            <p:fltVal val="0"/>
                                          </p:val>
                                        </p:tav>
                                        <p:tav tm="100000">
                                          <p:val>
                                            <p:strVal val="#ppt_h"/>
                                          </p:val>
                                        </p:tav>
                                      </p:tavLst>
                                    </p:anim>
                                    <p:anim calcmode="lin" valueType="num">
                                      <p:cBhvr>
                                        <p:cTn id="81" dur="500" fill="hold"/>
                                        <p:tgtEl>
                                          <p:spTgt spid="61"/>
                                        </p:tgtEl>
                                        <p:attrNameLst>
                                          <p:attrName>style.rotation</p:attrName>
                                        </p:attrNameLst>
                                      </p:cBhvr>
                                      <p:tavLst>
                                        <p:tav tm="0">
                                          <p:val>
                                            <p:fltVal val="360"/>
                                          </p:val>
                                        </p:tav>
                                        <p:tav tm="100000">
                                          <p:val>
                                            <p:fltVal val="0"/>
                                          </p:val>
                                        </p:tav>
                                      </p:tavLst>
                                    </p:anim>
                                    <p:animEffect transition="in" filter="fade">
                                      <p:cBhvr>
                                        <p:cTn id="82" dur="500"/>
                                        <p:tgtEl>
                                          <p:spTgt spid="61"/>
                                        </p:tgtEl>
                                      </p:cBhvr>
                                    </p:animEffect>
                                  </p:childTnLst>
                                </p:cTn>
                              </p:par>
                            </p:childTnLst>
                          </p:cTn>
                        </p:par>
                        <p:par>
                          <p:cTn id="83" fill="hold">
                            <p:stCondLst>
                              <p:cond delay="7500"/>
                            </p:stCondLst>
                            <p:childTnLst>
                              <p:par>
                                <p:cTn id="84" presetID="49" presetClass="entr" presetSubtype="0" decel="100000" fill="hold" grpId="0" nodeType="afterEffect">
                                  <p:stCondLst>
                                    <p:cond delay="0"/>
                                  </p:stCondLst>
                                  <p:childTnLst>
                                    <p:set>
                                      <p:cBhvr>
                                        <p:cTn id="85" dur="1" fill="hold">
                                          <p:stCondLst>
                                            <p:cond delay="0"/>
                                          </p:stCondLst>
                                        </p:cTn>
                                        <p:tgtEl>
                                          <p:spTgt spid="57"/>
                                        </p:tgtEl>
                                        <p:attrNameLst>
                                          <p:attrName>style.visibility</p:attrName>
                                        </p:attrNameLst>
                                      </p:cBhvr>
                                      <p:to>
                                        <p:strVal val="visible"/>
                                      </p:to>
                                    </p:set>
                                    <p:anim calcmode="lin" valueType="num">
                                      <p:cBhvr>
                                        <p:cTn id="86" dur="500" fill="hold"/>
                                        <p:tgtEl>
                                          <p:spTgt spid="57"/>
                                        </p:tgtEl>
                                        <p:attrNameLst>
                                          <p:attrName>ppt_w</p:attrName>
                                        </p:attrNameLst>
                                      </p:cBhvr>
                                      <p:tavLst>
                                        <p:tav tm="0">
                                          <p:val>
                                            <p:fltVal val="0"/>
                                          </p:val>
                                        </p:tav>
                                        <p:tav tm="100000">
                                          <p:val>
                                            <p:strVal val="#ppt_w"/>
                                          </p:val>
                                        </p:tav>
                                      </p:tavLst>
                                    </p:anim>
                                    <p:anim calcmode="lin" valueType="num">
                                      <p:cBhvr>
                                        <p:cTn id="87" dur="500" fill="hold"/>
                                        <p:tgtEl>
                                          <p:spTgt spid="57"/>
                                        </p:tgtEl>
                                        <p:attrNameLst>
                                          <p:attrName>ppt_h</p:attrName>
                                        </p:attrNameLst>
                                      </p:cBhvr>
                                      <p:tavLst>
                                        <p:tav tm="0">
                                          <p:val>
                                            <p:fltVal val="0"/>
                                          </p:val>
                                        </p:tav>
                                        <p:tav tm="100000">
                                          <p:val>
                                            <p:strVal val="#ppt_h"/>
                                          </p:val>
                                        </p:tav>
                                      </p:tavLst>
                                    </p:anim>
                                    <p:anim calcmode="lin" valueType="num">
                                      <p:cBhvr>
                                        <p:cTn id="88" dur="500" fill="hold"/>
                                        <p:tgtEl>
                                          <p:spTgt spid="57"/>
                                        </p:tgtEl>
                                        <p:attrNameLst>
                                          <p:attrName>style.rotation</p:attrName>
                                        </p:attrNameLst>
                                      </p:cBhvr>
                                      <p:tavLst>
                                        <p:tav tm="0">
                                          <p:val>
                                            <p:fltVal val="360"/>
                                          </p:val>
                                        </p:tav>
                                        <p:tav tm="100000">
                                          <p:val>
                                            <p:fltVal val="0"/>
                                          </p:val>
                                        </p:tav>
                                      </p:tavLst>
                                    </p:anim>
                                    <p:animEffect transition="in" filter="fade">
                                      <p:cBhvr>
                                        <p:cTn id="89" dur="500"/>
                                        <p:tgtEl>
                                          <p:spTgt spid="57"/>
                                        </p:tgtEl>
                                      </p:cBhvr>
                                    </p:animEffect>
                                  </p:childTnLst>
                                </p:cTn>
                              </p:par>
                            </p:childTnLst>
                          </p:cTn>
                        </p:par>
                        <p:par>
                          <p:cTn id="90" fill="hold">
                            <p:stCondLst>
                              <p:cond delay="8000"/>
                            </p:stCondLst>
                            <p:childTnLst>
                              <p:par>
                                <p:cTn id="91" presetID="10" presetClass="entr" presetSubtype="0" fill="hold" grpId="0" nodeType="afterEffect">
                                  <p:stCondLst>
                                    <p:cond delay="0"/>
                                  </p:stCondLst>
                                  <p:childTnLst>
                                    <p:set>
                                      <p:cBhvr>
                                        <p:cTn id="92" dur="1" fill="hold">
                                          <p:stCondLst>
                                            <p:cond delay="0"/>
                                          </p:stCondLst>
                                        </p:cTn>
                                        <p:tgtEl>
                                          <p:spTgt spid="68"/>
                                        </p:tgtEl>
                                        <p:attrNameLst>
                                          <p:attrName>style.visibility</p:attrName>
                                        </p:attrNameLst>
                                      </p:cBhvr>
                                      <p:to>
                                        <p:strVal val="visible"/>
                                      </p:to>
                                    </p:set>
                                    <p:animEffect transition="in" filter="fade">
                                      <p:cBhvr>
                                        <p:cTn id="93" dur="500"/>
                                        <p:tgtEl>
                                          <p:spTgt spid="68"/>
                                        </p:tgtEl>
                                      </p:cBhvr>
                                    </p:animEffect>
                                  </p:childTnLst>
                                </p:cTn>
                              </p:par>
                            </p:childTnLst>
                          </p:cTn>
                        </p:par>
                        <p:par>
                          <p:cTn id="94" fill="hold">
                            <p:stCondLst>
                              <p:cond delay="8500"/>
                            </p:stCondLst>
                            <p:childTnLst>
                              <p:par>
                                <p:cTn id="95" presetID="10" presetClass="entr" presetSubtype="0" fill="hold" grpId="0" nodeType="afterEffect">
                                  <p:stCondLst>
                                    <p:cond delay="0"/>
                                  </p:stCondLst>
                                  <p:childTnLst>
                                    <p:set>
                                      <p:cBhvr>
                                        <p:cTn id="96" dur="1" fill="hold">
                                          <p:stCondLst>
                                            <p:cond delay="0"/>
                                          </p:stCondLst>
                                        </p:cTn>
                                        <p:tgtEl>
                                          <p:spTgt spid="67"/>
                                        </p:tgtEl>
                                        <p:attrNameLst>
                                          <p:attrName>style.visibility</p:attrName>
                                        </p:attrNameLst>
                                      </p:cBhvr>
                                      <p:to>
                                        <p:strVal val="visible"/>
                                      </p:to>
                                    </p:set>
                                    <p:animEffect transition="in" filter="fade">
                                      <p:cBhvr>
                                        <p:cTn id="97" dur="500"/>
                                        <p:tgtEl>
                                          <p:spTgt spid="67"/>
                                        </p:tgtEl>
                                      </p:cBhvr>
                                    </p:animEffect>
                                  </p:childTnLst>
                                </p:cTn>
                              </p:par>
                            </p:childTnLst>
                          </p:cTn>
                        </p:par>
                        <p:par>
                          <p:cTn id="98" fill="hold">
                            <p:stCondLst>
                              <p:cond delay="9000"/>
                            </p:stCondLst>
                            <p:childTnLst>
                              <p:par>
                                <p:cTn id="99" presetID="53" presetClass="entr" presetSubtype="16" fill="hold" grpId="0" nodeType="afterEffect">
                                  <p:stCondLst>
                                    <p:cond delay="0"/>
                                  </p:stCondLst>
                                  <p:childTnLst>
                                    <p:set>
                                      <p:cBhvr>
                                        <p:cTn id="100" dur="1" fill="hold">
                                          <p:stCondLst>
                                            <p:cond delay="0"/>
                                          </p:stCondLst>
                                        </p:cTn>
                                        <p:tgtEl>
                                          <p:spTgt spid="72"/>
                                        </p:tgtEl>
                                        <p:attrNameLst>
                                          <p:attrName>style.visibility</p:attrName>
                                        </p:attrNameLst>
                                      </p:cBhvr>
                                      <p:to>
                                        <p:strVal val="visible"/>
                                      </p:to>
                                    </p:set>
                                    <p:anim calcmode="lin" valueType="num">
                                      <p:cBhvr>
                                        <p:cTn id="101" dur="500" fill="hold"/>
                                        <p:tgtEl>
                                          <p:spTgt spid="72"/>
                                        </p:tgtEl>
                                        <p:attrNameLst>
                                          <p:attrName>ppt_w</p:attrName>
                                        </p:attrNameLst>
                                      </p:cBhvr>
                                      <p:tavLst>
                                        <p:tav tm="0">
                                          <p:val>
                                            <p:fltVal val="0"/>
                                          </p:val>
                                        </p:tav>
                                        <p:tav tm="100000">
                                          <p:val>
                                            <p:strVal val="#ppt_w"/>
                                          </p:val>
                                        </p:tav>
                                      </p:tavLst>
                                    </p:anim>
                                    <p:anim calcmode="lin" valueType="num">
                                      <p:cBhvr>
                                        <p:cTn id="102" dur="500" fill="hold"/>
                                        <p:tgtEl>
                                          <p:spTgt spid="72"/>
                                        </p:tgtEl>
                                        <p:attrNameLst>
                                          <p:attrName>ppt_h</p:attrName>
                                        </p:attrNameLst>
                                      </p:cBhvr>
                                      <p:tavLst>
                                        <p:tav tm="0">
                                          <p:val>
                                            <p:fltVal val="0"/>
                                          </p:val>
                                        </p:tav>
                                        <p:tav tm="100000">
                                          <p:val>
                                            <p:strVal val="#ppt_h"/>
                                          </p:val>
                                        </p:tav>
                                      </p:tavLst>
                                    </p:anim>
                                    <p:animEffect transition="in" filter="fade">
                                      <p:cBhvr>
                                        <p:cTn id="103" dur="500"/>
                                        <p:tgtEl>
                                          <p:spTgt spid="72"/>
                                        </p:tgtEl>
                                      </p:cBhvr>
                                    </p:animEffect>
                                  </p:childTnLst>
                                </p:cTn>
                              </p:par>
                            </p:childTnLst>
                          </p:cTn>
                        </p:par>
                        <p:par>
                          <p:cTn id="104" fill="hold">
                            <p:stCondLst>
                              <p:cond delay="9500"/>
                            </p:stCondLst>
                            <p:childTnLst>
                              <p:par>
                                <p:cTn id="105" presetID="49" presetClass="entr" presetSubtype="0" decel="100000" fill="hold" grpId="0" nodeType="afterEffect">
                                  <p:stCondLst>
                                    <p:cond delay="0"/>
                                  </p:stCondLst>
                                  <p:childTnLst>
                                    <p:set>
                                      <p:cBhvr>
                                        <p:cTn id="106" dur="1" fill="hold">
                                          <p:stCondLst>
                                            <p:cond delay="0"/>
                                          </p:stCondLst>
                                        </p:cTn>
                                        <p:tgtEl>
                                          <p:spTgt spid="60"/>
                                        </p:tgtEl>
                                        <p:attrNameLst>
                                          <p:attrName>style.visibility</p:attrName>
                                        </p:attrNameLst>
                                      </p:cBhvr>
                                      <p:to>
                                        <p:strVal val="visible"/>
                                      </p:to>
                                    </p:set>
                                    <p:anim calcmode="lin" valueType="num">
                                      <p:cBhvr>
                                        <p:cTn id="107" dur="500" fill="hold"/>
                                        <p:tgtEl>
                                          <p:spTgt spid="60"/>
                                        </p:tgtEl>
                                        <p:attrNameLst>
                                          <p:attrName>ppt_w</p:attrName>
                                        </p:attrNameLst>
                                      </p:cBhvr>
                                      <p:tavLst>
                                        <p:tav tm="0">
                                          <p:val>
                                            <p:fltVal val="0"/>
                                          </p:val>
                                        </p:tav>
                                        <p:tav tm="100000">
                                          <p:val>
                                            <p:strVal val="#ppt_w"/>
                                          </p:val>
                                        </p:tav>
                                      </p:tavLst>
                                    </p:anim>
                                    <p:anim calcmode="lin" valueType="num">
                                      <p:cBhvr>
                                        <p:cTn id="108" dur="500" fill="hold"/>
                                        <p:tgtEl>
                                          <p:spTgt spid="60"/>
                                        </p:tgtEl>
                                        <p:attrNameLst>
                                          <p:attrName>ppt_h</p:attrName>
                                        </p:attrNameLst>
                                      </p:cBhvr>
                                      <p:tavLst>
                                        <p:tav tm="0">
                                          <p:val>
                                            <p:fltVal val="0"/>
                                          </p:val>
                                        </p:tav>
                                        <p:tav tm="100000">
                                          <p:val>
                                            <p:strVal val="#ppt_h"/>
                                          </p:val>
                                        </p:tav>
                                      </p:tavLst>
                                    </p:anim>
                                    <p:anim calcmode="lin" valueType="num">
                                      <p:cBhvr>
                                        <p:cTn id="109" dur="500" fill="hold"/>
                                        <p:tgtEl>
                                          <p:spTgt spid="60"/>
                                        </p:tgtEl>
                                        <p:attrNameLst>
                                          <p:attrName>style.rotation</p:attrName>
                                        </p:attrNameLst>
                                      </p:cBhvr>
                                      <p:tavLst>
                                        <p:tav tm="0">
                                          <p:val>
                                            <p:fltVal val="360"/>
                                          </p:val>
                                        </p:tav>
                                        <p:tav tm="100000">
                                          <p:val>
                                            <p:fltVal val="0"/>
                                          </p:val>
                                        </p:tav>
                                      </p:tavLst>
                                    </p:anim>
                                    <p:animEffect transition="in" filter="fade">
                                      <p:cBhvr>
                                        <p:cTn id="110" dur="500"/>
                                        <p:tgtEl>
                                          <p:spTgt spid="60"/>
                                        </p:tgtEl>
                                      </p:cBhvr>
                                    </p:animEffect>
                                  </p:childTnLst>
                                </p:cTn>
                              </p:par>
                            </p:childTnLst>
                          </p:cTn>
                        </p:par>
                        <p:par>
                          <p:cTn id="111" fill="hold">
                            <p:stCondLst>
                              <p:cond delay="10000"/>
                            </p:stCondLst>
                            <p:childTnLst>
                              <p:par>
                                <p:cTn id="112" presetID="49" presetClass="entr" presetSubtype="0" decel="100000" fill="hold" grpId="0" nodeType="afterEffect">
                                  <p:stCondLst>
                                    <p:cond delay="0"/>
                                  </p:stCondLst>
                                  <p:childTnLst>
                                    <p:set>
                                      <p:cBhvr>
                                        <p:cTn id="113" dur="1" fill="hold">
                                          <p:stCondLst>
                                            <p:cond delay="0"/>
                                          </p:stCondLst>
                                        </p:cTn>
                                        <p:tgtEl>
                                          <p:spTgt spid="58"/>
                                        </p:tgtEl>
                                        <p:attrNameLst>
                                          <p:attrName>style.visibility</p:attrName>
                                        </p:attrNameLst>
                                      </p:cBhvr>
                                      <p:to>
                                        <p:strVal val="visible"/>
                                      </p:to>
                                    </p:set>
                                    <p:anim calcmode="lin" valueType="num">
                                      <p:cBhvr>
                                        <p:cTn id="114" dur="500" fill="hold"/>
                                        <p:tgtEl>
                                          <p:spTgt spid="58"/>
                                        </p:tgtEl>
                                        <p:attrNameLst>
                                          <p:attrName>ppt_w</p:attrName>
                                        </p:attrNameLst>
                                      </p:cBhvr>
                                      <p:tavLst>
                                        <p:tav tm="0">
                                          <p:val>
                                            <p:fltVal val="0"/>
                                          </p:val>
                                        </p:tav>
                                        <p:tav tm="100000">
                                          <p:val>
                                            <p:strVal val="#ppt_w"/>
                                          </p:val>
                                        </p:tav>
                                      </p:tavLst>
                                    </p:anim>
                                    <p:anim calcmode="lin" valueType="num">
                                      <p:cBhvr>
                                        <p:cTn id="115" dur="500" fill="hold"/>
                                        <p:tgtEl>
                                          <p:spTgt spid="58"/>
                                        </p:tgtEl>
                                        <p:attrNameLst>
                                          <p:attrName>ppt_h</p:attrName>
                                        </p:attrNameLst>
                                      </p:cBhvr>
                                      <p:tavLst>
                                        <p:tav tm="0">
                                          <p:val>
                                            <p:fltVal val="0"/>
                                          </p:val>
                                        </p:tav>
                                        <p:tav tm="100000">
                                          <p:val>
                                            <p:strVal val="#ppt_h"/>
                                          </p:val>
                                        </p:tav>
                                      </p:tavLst>
                                    </p:anim>
                                    <p:anim calcmode="lin" valueType="num">
                                      <p:cBhvr>
                                        <p:cTn id="116" dur="500" fill="hold"/>
                                        <p:tgtEl>
                                          <p:spTgt spid="58"/>
                                        </p:tgtEl>
                                        <p:attrNameLst>
                                          <p:attrName>style.rotation</p:attrName>
                                        </p:attrNameLst>
                                      </p:cBhvr>
                                      <p:tavLst>
                                        <p:tav tm="0">
                                          <p:val>
                                            <p:fltVal val="360"/>
                                          </p:val>
                                        </p:tav>
                                        <p:tav tm="100000">
                                          <p:val>
                                            <p:fltVal val="0"/>
                                          </p:val>
                                        </p:tav>
                                      </p:tavLst>
                                    </p:anim>
                                    <p:animEffect transition="in" filter="fade">
                                      <p:cBhvr>
                                        <p:cTn id="117" dur="500"/>
                                        <p:tgtEl>
                                          <p:spTgt spid="58"/>
                                        </p:tgtEl>
                                      </p:cBhvr>
                                    </p:animEffect>
                                  </p:childTnLst>
                                </p:cTn>
                              </p:par>
                            </p:childTnLst>
                          </p:cTn>
                        </p:par>
                        <p:par>
                          <p:cTn id="118" fill="hold">
                            <p:stCondLst>
                              <p:cond delay="10500"/>
                            </p:stCondLst>
                            <p:childTnLst>
                              <p:par>
                                <p:cTn id="119" presetID="10" presetClass="entr" presetSubtype="0" fill="hold" grpId="0" nodeType="afterEffect">
                                  <p:stCondLst>
                                    <p:cond delay="0"/>
                                  </p:stCondLst>
                                  <p:childTnLst>
                                    <p:set>
                                      <p:cBhvr>
                                        <p:cTn id="120" dur="1" fill="hold">
                                          <p:stCondLst>
                                            <p:cond delay="0"/>
                                          </p:stCondLst>
                                        </p:cTn>
                                        <p:tgtEl>
                                          <p:spTgt spid="70"/>
                                        </p:tgtEl>
                                        <p:attrNameLst>
                                          <p:attrName>style.visibility</p:attrName>
                                        </p:attrNameLst>
                                      </p:cBhvr>
                                      <p:to>
                                        <p:strVal val="visible"/>
                                      </p:to>
                                    </p:set>
                                    <p:animEffect transition="in" filter="fade">
                                      <p:cBhvr>
                                        <p:cTn id="121" dur="500"/>
                                        <p:tgtEl>
                                          <p:spTgt spid="70"/>
                                        </p:tgtEl>
                                      </p:cBhvr>
                                    </p:animEffect>
                                  </p:childTnLst>
                                </p:cTn>
                              </p:par>
                            </p:childTnLst>
                          </p:cTn>
                        </p:par>
                        <p:par>
                          <p:cTn id="122" fill="hold">
                            <p:stCondLst>
                              <p:cond delay="11000"/>
                            </p:stCondLst>
                            <p:childTnLst>
                              <p:par>
                                <p:cTn id="123" presetID="10" presetClass="entr" presetSubtype="0" fill="hold" grpId="0" nodeType="afterEffect">
                                  <p:stCondLst>
                                    <p:cond delay="0"/>
                                  </p:stCondLst>
                                  <p:childTnLst>
                                    <p:set>
                                      <p:cBhvr>
                                        <p:cTn id="124" dur="1" fill="hold">
                                          <p:stCondLst>
                                            <p:cond delay="0"/>
                                          </p:stCondLst>
                                        </p:cTn>
                                        <p:tgtEl>
                                          <p:spTgt spid="69"/>
                                        </p:tgtEl>
                                        <p:attrNameLst>
                                          <p:attrName>style.visibility</p:attrName>
                                        </p:attrNameLst>
                                      </p:cBhvr>
                                      <p:to>
                                        <p:strVal val="visible"/>
                                      </p:to>
                                    </p:set>
                                    <p:animEffect transition="in" filter="fade">
                                      <p:cBhvr>
                                        <p:cTn id="125" dur="500"/>
                                        <p:tgtEl>
                                          <p:spTgt spid="69"/>
                                        </p:tgtEl>
                                      </p:cBhvr>
                                    </p:animEffect>
                                  </p:childTnLst>
                                </p:cTn>
                              </p:par>
                            </p:childTnLst>
                          </p:cTn>
                        </p:par>
                        <p:par>
                          <p:cTn id="126" fill="hold">
                            <p:stCondLst>
                              <p:cond delay="11500"/>
                            </p:stCondLst>
                            <p:childTnLst>
                              <p:par>
                                <p:cTn id="127" presetID="53" presetClass="entr" presetSubtype="16" fill="hold" grpId="0" nodeType="afterEffect">
                                  <p:stCondLst>
                                    <p:cond delay="0"/>
                                  </p:stCondLst>
                                  <p:childTnLst>
                                    <p:set>
                                      <p:cBhvr>
                                        <p:cTn id="128" dur="1" fill="hold">
                                          <p:stCondLst>
                                            <p:cond delay="0"/>
                                          </p:stCondLst>
                                        </p:cTn>
                                        <p:tgtEl>
                                          <p:spTgt spid="74"/>
                                        </p:tgtEl>
                                        <p:attrNameLst>
                                          <p:attrName>style.visibility</p:attrName>
                                        </p:attrNameLst>
                                      </p:cBhvr>
                                      <p:to>
                                        <p:strVal val="visible"/>
                                      </p:to>
                                    </p:set>
                                    <p:anim calcmode="lin" valueType="num">
                                      <p:cBhvr>
                                        <p:cTn id="129" dur="500" fill="hold"/>
                                        <p:tgtEl>
                                          <p:spTgt spid="74"/>
                                        </p:tgtEl>
                                        <p:attrNameLst>
                                          <p:attrName>ppt_w</p:attrName>
                                        </p:attrNameLst>
                                      </p:cBhvr>
                                      <p:tavLst>
                                        <p:tav tm="0">
                                          <p:val>
                                            <p:fltVal val="0"/>
                                          </p:val>
                                        </p:tav>
                                        <p:tav tm="100000">
                                          <p:val>
                                            <p:strVal val="#ppt_w"/>
                                          </p:val>
                                        </p:tav>
                                      </p:tavLst>
                                    </p:anim>
                                    <p:anim calcmode="lin" valueType="num">
                                      <p:cBhvr>
                                        <p:cTn id="130" dur="500" fill="hold"/>
                                        <p:tgtEl>
                                          <p:spTgt spid="74"/>
                                        </p:tgtEl>
                                        <p:attrNameLst>
                                          <p:attrName>ppt_h</p:attrName>
                                        </p:attrNameLst>
                                      </p:cBhvr>
                                      <p:tavLst>
                                        <p:tav tm="0">
                                          <p:val>
                                            <p:fltVal val="0"/>
                                          </p:val>
                                        </p:tav>
                                        <p:tav tm="100000">
                                          <p:val>
                                            <p:strVal val="#ppt_h"/>
                                          </p:val>
                                        </p:tav>
                                      </p:tavLst>
                                    </p:anim>
                                    <p:animEffect transition="in" filter="fade">
                                      <p:cBhvr>
                                        <p:cTn id="131" dur="500"/>
                                        <p:tgtEl>
                                          <p:spTgt spid="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p:bldP spid="54" grpId="0"/>
      <p:bldP spid="55" grpId="0" animBg="1"/>
      <p:bldP spid="56" grpId="0" animBg="1"/>
      <p:bldP spid="57" grpId="0" animBg="1"/>
      <p:bldP spid="58" grpId="0" animBg="1"/>
      <p:bldP spid="59" grpId="0" animBg="1"/>
      <p:bldP spid="60" grpId="0" animBg="1"/>
      <p:bldP spid="61" grpId="0" animBg="1"/>
      <p:bldP spid="62" grpId="0" animBg="1"/>
      <p:bldP spid="63" grpId="0"/>
      <p:bldP spid="64" grpId="0"/>
      <p:bldP spid="65" grpId="0"/>
      <p:bldP spid="66" grpId="0"/>
      <p:bldP spid="67" grpId="0"/>
      <p:bldP spid="68" grpId="0"/>
      <p:bldP spid="69" grpId="0"/>
      <p:bldP spid="70" grpId="0"/>
      <p:bldP spid="71" grpId="0"/>
      <p:bldP spid="72" grpId="0"/>
      <p:bldP spid="73" grpId="0"/>
      <p:bldP spid="74"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A_图片 8"/>
          <p:cNvPicPr>
            <a:picLocks noChangeAspect="1"/>
          </p:cNvPicPr>
          <p:nvPr>
            <p:custDataLst>
              <p:tags r:id="rId1"/>
            </p:custDataLst>
          </p:nvPr>
        </p:nvPicPr>
        <p:blipFill>
          <a:blip r:embed="rId2" cstate="screen">
            <a:extLst>
              <a:ext uri="{28A0092B-C50C-407E-A947-70E740481C1C}">
                <a14:useLocalDpi xmlns:a14="http://schemas.microsoft.com/office/drawing/2010/main" val="0"/>
              </a:ext>
            </a:extLst>
          </a:blip>
          <a:stretch>
            <a:fillRect/>
          </a:stretch>
        </p:blipFill>
        <p:spPr>
          <a:xfrm>
            <a:off x="7764040" y="3892113"/>
            <a:ext cx="844053" cy="548795"/>
          </a:xfrm>
          <a:prstGeom prst="rect">
            <a:avLst/>
          </a:prstGeom>
        </p:spPr>
      </p:pic>
      <p:sp>
        <p:nvSpPr>
          <p:cNvPr id="3" name="文本框 2"/>
          <p:cNvSpPr txBox="1"/>
          <p:nvPr/>
        </p:nvSpPr>
        <p:spPr>
          <a:xfrm>
            <a:off x="2872582" y="3771900"/>
            <a:ext cx="1498600" cy="1733680"/>
          </a:xfrm>
          <a:prstGeom prst="rect">
            <a:avLst/>
          </a:prstGeom>
          <a:noFill/>
        </p:spPr>
        <p:txBody>
          <a:bodyPr wrap="square" rtlCol="0">
            <a:spAutoFit/>
          </a:bodyPr>
          <a:lstStyle/>
          <a:p>
            <a:pPr algn="ctr"/>
            <a:r>
              <a:rPr lang="zh-CN" altLang="en-US" sz="10665" dirty="0">
                <a:latin typeface="方正苏新诗柳楷简体" panose="02000000000000000000" pitchFamily="2" charset="-122"/>
                <a:ea typeface="方正苏新诗柳楷简体" panose="02000000000000000000" pitchFamily="2" charset="-122"/>
              </a:rPr>
              <a:t>叁</a:t>
            </a:r>
            <a:endParaRPr lang="zh-CN" altLang="en-US" sz="10665" dirty="0">
              <a:latin typeface="方正苏新诗柳楷简体" panose="02000000000000000000" pitchFamily="2" charset="-122"/>
              <a:ea typeface="方正苏新诗柳楷简体" panose="02000000000000000000" pitchFamily="2" charset="-122"/>
            </a:endParaRPr>
          </a:p>
        </p:txBody>
      </p:sp>
      <p:sp>
        <p:nvSpPr>
          <p:cNvPr id="4" name="PA_半闭框 7"/>
          <p:cNvSpPr/>
          <p:nvPr>
            <p:custDataLst>
              <p:tags r:id="rId3"/>
            </p:custDataLst>
          </p:nvPr>
        </p:nvSpPr>
        <p:spPr>
          <a:xfrm>
            <a:off x="4753942" y="4621715"/>
            <a:ext cx="309636" cy="309636"/>
          </a:xfrm>
          <a:prstGeom prst="halfFrame">
            <a:avLst>
              <a:gd name="adj1" fmla="val 5860"/>
              <a:gd name="adj2" fmla="val 586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tx1"/>
              </a:solidFill>
            </a:endParaRPr>
          </a:p>
        </p:txBody>
      </p:sp>
      <p:sp>
        <p:nvSpPr>
          <p:cNvPr id="5" name="PA_半闭框 7"/>
          <p:cNvSpPr/>
          <p:nvPr>
            <p:custDataLst>
              <p:tags r:id="rId4"/>
            </p:custDataLst>
          </p:nvPr>
        </p:nvSpPr>
        <p:spPr>
          <a:xfrm flipH="1" flipV="1">
            <a:off x="8432405" y="5702728"/>
            <a:ext cx="309636" cy="309636"/>
          </a:xfrm>
          <a:prstGeom prst="halfFrame">
            <a:avLst>
              <a:gd name="adj1" fmla="val 5860"/>
              <a:gd name="adj2" fmla="val 586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tx1"/>
              </a:solidFill>
            </a:endParaRPr>
          </a:p>
        </p:txBody>
      </p:sp>
      <p:sp>
        <p:nvSpPr>
          <p:cNvPr id="6" name="文本框 5"/>
          <p:cNvSpPr txBox="1"/>
          <p:nvPr/>
        </p:nvSpPr>
        <p:spPr>
          <a:xfrm>
            <a:off x="5190284" y="4053965"/>
            <a:ext cx="2702679" cy="584775"/>
          </a:xfrm>
          <a:prstGeom prst="rect">
            <a:avLst/>
          </a:prstGeom>
          <a:noFill/>
        </p:spPr>
        <p:txBody>
          <a:bodyPr wrap="square" rtlCol="0">
            <a:spAutoFit/>
          </a:bodyPr>
          <a:lstStyle/>
          <a:p>
            <a:r>
              <a:rPr lang="zh-CN" altLang="en-US" sz="3200" dirty="0">
                <a:latin typeface="方正苏新诗柳楷简体" panose="02000000000000000000" pitchFamily="2" charset="-122"/>
                <a:ea typeface="方正苏新诗柳楷简体" panose="02000000000000000000" pitchFamily="2" charset="-122"/>
              </a:rPr>
              <a:t>成功项目展示</a:t>
            </a:r>
            <a:endParaRPr lang="zh-CN" altLang="en-US" sz="3200" dirty="0">
              <a:latin typeface="方正苏新诗柳楷简体" panose="02000000000000000000" pitchFamily="2" charset="-122"/>
              <a:ea typeface="方正苏新诗柳楷简体" panose="02000000000000000000" pitchFamily="2" charset="-122"/>
            </a:endParaRPr>
          </a:p>
        </p:txBody>
      </p:sp>
      <p:sp>
        <p:nvSpPr>
          <p:cNvPr id="7" name="文本框 6"/>
          <p:cNvSpPr txBox="1"/>
          <p:nvPr/>
        </p:nvSpPr>
        <p:spPr>
          <a:xfrm>
            <a:off x="4908760" y="4595726"/>
            <a:ext cx="3818647" cy="1261820"/>
          </a:xfrm>
          <a:prstGeom prst="rect">
            <a:avLst/>
          </a:prstGeom>
          <a:noFill/>
        </p:spPr>
        <p:txBody>
          <a:bodyPr wrap="square" rtlCol="0">
            <a:spAutoFit/>
          </a:bodyPr>
          <a:lstStyle/>
          <a:p>
            <a:pPr>
              <a:lnSpc>
                <a:spcPct val="120000"/>
              </a:lnSpc>
            </a:pPr>
            <a:r>
              <a:rPr lang="zh-CN" altLang="en-US" sz="2135" dirty="0">
                <a:solidFill>
                  <a:sysClr val="windowText" lastClr="000000"/>
                </a:solidFill>
                <a:latin typeface="方正苏新诗柳楷简体" panose="02000000000000000000" pitchFamily="2" charset="-122"/>
                <a:ea typeface="方正苏新诗柳楷简体" panose="02000000000000000000" pitchFamily="2" charset="-122"/>
              </a:rPr>
              <a:t>此</a:t>
            </a:r>
            <a:r>
              <a:rPr lang="zh-CN" altLang="en-US" sz="1400" dirty="0">
                <a:solidFill>
                  <a:schemeClr val="tx1">
                    <a:lumMod val="65000"/>
                    <a:lumOff val="35000"/>
                  </a:schemeClr>
                </a:solidFill>
                <a:latin typeface="方正苏新诗柳楷简体" panose="02000000000000000000" pitchFamily="2" charset="-122"/>
                <a:ea typeface="方正苏新诗柳楷简体" panose="02000000000000000000" pitchFamily="2" charset="-122"/>
              </a:rPr>
              <a:t>处添加详细文本描述，建议与标题相关并符合整体语言风格，语言描述尽量简洁生动。尽量将每页幻灯片的字数控制在</a:t>
            </a:r>
            <a:r>
              <a:rPr lang="en-US" altLang="zh-CN" sz="1400" dirty="0">
                <a:solidFill>
                  <a:schemeClr val="tx1">
                    <a:lumMod val="65000"/>
                    <a:lumOff val="35000"/>
                  </a:schemeClr>
                </a:solidFill>
                <a:latin typeface="方正苏新诗柳楷简体" panose="02000000000000000000" pitchFamily="2" charset="-122"/>
                <a:ea typeface="方正苏新诗柳楷简体" panose="02000000000000000000" pitchFamily="2" charset="-122"/>
              </a:rPr>
              <a:t>200</a:t>
            </a:r>
            <a:r>
              <a:rPr lang="zh-CN" altLang="en-US" sz="1400" dirty="0">
                <a:solidFill>
                  <a:schemeClr val="tx1">
                    <a:lumMod val="65000"/>
                    <a:lumOff val="35000"/>
                  </a:schemeClr>
                </a:solidFill>
                <a:latin typeface="方正苏新诗柳楷简体" panose="02000000000000000000" pitchFamily="2" charset="-122"/>
                <a:ea typeface="方正苏新诗柳楷简体" panose="02000000000000000000" pitchFamily="2" charset="-122"/>
              </a:rPr>
              <a:t>字以内，据统计每页幻灯片的最好控制在</a:t>
            </a:r>
            <a:r>
              <a:rPr lang="en-US" altLang="zh-CN" sz="1400" dirty="0">
                <a:solidFill>
                  <a:schemeClr val="tx1">
                    <a:lumMod val="65000"/>
                    <a:lumOff val="35000"/>
                  </a:schemeClr>
                </a:solidFill>
                <a:latin typeface="方正苏新诗柳楷简体" panose="02000000000000000000" pitchFamily="2" charset="-122"/>
                <a:ea typeface="方正苏新诗柳楷简体" panose="02000000000000000000" pitchFamily="2" charset="-122"/>
              </a:rPr>
              <a:t>5</a:t>
            </a:r>
            <a:r>
              <a:rPr lang="zh-CN" altLang="en-US" sz="1400" dirty="0">
                <a:solidFill>
                  <a:schemeClr val="tx1">
                    <a:lumMod val="65000"/>
                    <a:lumOff val="35000"/>
                  </a:schemeClr>
                </a:solidFill>
                <a:latin typeface="方正苏新诗柳楷简体" panose="02000000000000000000" pitchFamily="2" charset="-122"/>
                <a:ea typeface="方正苏新诗柳楷简体" panose="02000000000000000000" pitchFamily="2" charset="-122"/>
              </a:rPr>
              <a:t>分钟之内。</a:t>
            </a:r>
            <a:endParaRPr lang="zh-CN" altLang="en-US" sz="1400" dirty="0">
              <a:solidFill>
                <a:schemeClr val="tx1">
                  <a:lumMod val="65000"/>
                  <a:lumOff val="35000"/>
                </a:schemeClr>
              </a:solidFill>
              <a:latin typeface="方正苏新诗柳楷简体" panose="02000000000000000000" pitchFamily="2" charset="-122"/>
              <a:ea typeface="方正苏新诗柳楷简体" panose="02000000000000000000"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900" advClick="0" advTm="5000">
        <p14:warp dir="in"/>
      </p:transition>
    </mc:Choice>
    <mc:Fallback>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8" presetClass="entr" presetSubtype="0" accel="50000" fill="hold" grpId="0" nodeType="afterEffect">
                                  <p:stCondLst>
                                    <p:cond delay="0"/>
                                  </p:stCondLst>
                                  <p:iterate type="lt">
                                    <p:tmPct val="50000"/>
                                  </p:iterate>
                                  <p:childTnLst>
                                    <p:set>
                                      <p:cBhvr>
                                        <p:cTn id="6" dur="1" fill="hold">
                                          <p:stCondLst>
                                            <p:cond delay="0"/>
                                          </p:stCondLst>
                                        </p:cTn>
                                        <p:tgtEl>
                                          <p:spTgt spid="3"/>
                                        </p:tgtEl>
                                        <p:attrNameLst>
                                          <p:attrName>style.visibility</p:attrName>
                                        </p:attrNameLst>
                                      </p:cBhvr>
                                      <p:to>
                                        <p:strVal val="visible"/>
                                      </p:to>
                                    </p:set>
                                    <p:set>
                                      <p:cBhvr>
                                        <p:cTn id="7" dur="341" fill="hold">
                                          <p:stCondLst>
                                            <p:cond delay="0"/>
                                          </p:stCondLst>
                                        </p:cTn>
                                        <p:tgtEl>
                                          <p:spTgt spid="3"/>
                                        </p:tgtEl>
                                        <p:attrNameLst>
                                          <p:attrName>style.rotation</p:attrName>
                                        </p:attrNameLst>
                                      </p:cBhvr>
                                      <p:to>
                                        <p:strVal val="-45.0"/>
                                      </p:to>
                                    </p:set>
                                    <p:anim calcmode="lin" valueType="num">
                                      <p:cBhvr>
                                        <p:cTn id="8" dur="341" fill="hold">
                                          <p:stCondLst>
                                            <p:cond delay="341"/>
                                          </p:stCondLst>
                                        </p:cTn>
                                        <p:tgtEl>
                                          <p:spTgt spid="3"/>
                                        </p:tgtEl>
                                        <p:attrNameLst>
                                          <p:attrName>style.rotation</p:attrName>
                                        </p:attrNameLst>
                                      </p:cBhvr>
                                      <p:tavLst>
                                        <p:tav tm="0">
                                          <p:val>
                                            <p:fltVal val="-45"/>
                                          </p:val>
                                        </p:tav>
                                        <p:tav tm="69900">
                                          <p:val>
                                            <p:fltVal val="45"/>
                                          </p:val>
                                        </p:tav>
                                        <p:tav tm="100000">
                                          <p:val>
                                            <p:fltVal val="0"/>
                                          </p:val>
                                        </p:tav>
                                      </p:tavLst>
                                    </p:anim>
                                    <p:anim calcmode="lin" valueType="num">
                                      <p:cBhvr>
                                        <p:cTn id="9" dur="341" fill="hold">
                                          <p:stCondLst>
                                            <p:cond delay="0"/>
                                          </p:stCondLst>
                                        </p:cTn>
                                        <p:tgtEl>
                                          <p:spTgt spid="3"/>
                                        </p:tgtEl>
                                        <p:attrNameLst>
                                          <p:attrName>ppt_y</p:attrName>
                                        </p:attrNameLst>
                                      </p:cBhvr>
                                      <p:tavLst>
                                        <p:tav tm="0">
                                          <p:val>
                                            <p:strVal val="#ppt_y-1"/>
                                          </p:val>
                                        </p:tav>
                                        <p:tav tm="100000">
                                          <p:val>
                                            <p:strVal val="#ppt_y-(0.354*#ppt_w-0.172*#ppt_h)"/>
                                          </p:val>
                                        </p:tav>
                                      </p:tavLst>
                                    </p:anim>
                                    <p:anim calcmode="lin" valueType="num">
                                      <p:cBhvr>
                                        <p:cTn id="10" dur="117" decel="50000" autoRev="1" fill="hold">
                                          <p:stCondLst>
                                            <p:cond delay="341"/>
                                          </p:stCondLst>
                                        </p:cTn>
                                        <p:tgtEl>
                                          <p:spTgt spid="3"/>
                                        </p:tgtEl>
                                        <p:attrNameLst>
                                          <p:attrName>ppt_y</p:attrName>
                                        </p:attrNameLst>
                                      </p:cBhvr>
                                      <p:tavLst>
                                        <p:tav tm="0">
                                          <p:val>
                                            <p:strVal val="#ppt_y-(0.354*#ppt_w-0.172*#ppt_h)"/>
                                          </p:val>
                                        </p:tav>
                                        <p:tav tm="100000">
                                          <p:val>
                                            <p:strVal val="#ppt_y-(0.354*#ppt_w-0.172*#ppt_h)-#ppt_h/2"/>
                                          </p:val>
                                        </p:tav>
                                      </p:tavLst>
                                    </p:anim>
                                    <p:anim calcmode="lin" valueType="num">
                                      <p:cBhvr>
                                        <p:cTn id="11" dur="102" fill="hold">
                                          <p:stCondLst>
                                            <p:cond delay="648"/>
                                          </p:stCondLst>
                                        </p:cTn>
                                        <p:tgtEl>
                                          <p:spTgt spid="3"/>
                                        </p:tgtEl>
                                        <p:attrNameLst>
                                          <p:attrName>ppt_y</p:attrName>
                                        </p:attrNameLst>
                                      </p:cBhvr>
                                      <p:tavLst>
                                        <p:tav tm="0">
                                          <p:val>
                                            <p:strVal val="#ppt_y-(0.354*#ppt_w-0.172*#ppt_h)"/>
                                          </p:val>
                                        </p:tav>
                                        <p:tav tm="100000">
                                          <p:val>
                                            <p:strVal val="#ppt_y"/>
                                          </p:val>
                                        </p:tav>
                                      </p:tavLst>
                                    </p:anim>
                                  </p:childTnLst>
                                </p:cTn>
                              </p:par>
                            </p:childTnLst>
                          </p:cTn>
                        </p:par>
                        <p:par>
                          <p:cTn id="12" fill="hold">
                            <p:stCondLst>
                              <p:cond delay="750"/>
                            </p:stCondLst>
                            <p:childTnLst>
                              <p:par>
                                <p:cTn id="13" presetID="42" presetClass="entr" presetSubtype="0" fill="hold" nodeType="after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fade">
                                      <p:cBhvr>
                                        <p:cTn id="15" dur="1000"/>
                                        <p:tgtEl>
                                          <p:spTgt spid="2"/>
                                        </p:tgtEl>
                                      </p:cBhvr>
                                    </p:animEffect>
                                    <p:anim calcmode="lin" valueType="num">
                                      <p:cBhvr>
                                        <p:cTn id="16" dur="1000" fill="hold"/>
                                        <p:tgtEl>
                                          <p:spTgt spid="2"/>
                                        </p:tgtEl>
                                        <p:attrNameLst>
                                          <p:attrName>ppt_x</p:attrName>
                                        </p:attrNameLst>
                                      </p:cBhvr>
                                      <p:tavLst>
                                        <p:tav tm="0">
                                          <p:val>
                                            <p:strVal val="#ppt_x"/>
                                          </p:val>
                                        </p:tav>
                                        <p:tav tm="100000">
                                          <p:val>
                                            <p:strVal val="#ppt_x"/>
                                          </p:val>
                                        </p:tav>
                                      </p:tavLst>
                                    </p:anim>
                                    <p:anim calcmode="lin" valueType="num">
                                      <p:cBhvr>
                                        <p:cTn id="17" dur="1000" fill="hold"/>
                                        <p:tgtEl>
                                          <p:spTgt spid="2"/>
                                        </p:tgtEl>
                                        <p:attrNameLst>
                                          <p:attrName>ppt_y</p:attrName>
                                        </p:attrNameLst>
                                      </p:cBhvr>
                                      <p:tavLst>
                                        <p:tav tm="0">
                                          <p:val>
                                            <p:strVal val="#ppt_y+.1"/>
                                          </p:val>
                                        </p:tav>
                                        <p:tav tm="100000">
                                          <p:val>
                                            <p:strVal val="#ppt_y"/>
                                          </p:val>
                                        </p:tav>
                                      </p:tavLst>
                                    </p:anim>
                                  </p:childTnLst>
                                </p:cTn>
                              </p:par>
                              <p:par>
                                <p:cTn id="18" presetID="41" presetClass="entr" presetSubtype="0" fill="hold" grpId="0" nodeType="withEffect">
                                  <p:stCondLst>
                                    <p:cond delay="250"/>
                                  </p:stCondLst>
                                  <p:iterate type="lt">
                                    <p:tmPct val="10000"/>
                                  </p:iterate>
                                  <p:childTnLst>
                                    <p:set>
                                      <p:cBhvr>
                                        <p:cTn id="19" dur="1" fill="hold">
                                          <p:stCondLst>
                                            <p:cond delay="0"/>
                                          </p:stCondLst>
                                        </p:cTn>
                                        <p:tgtEl>
                                          <p:spTgt spid="6"/>
                                        </p:tgtEl>
                                        <p:attrNameLst>
                                          <p:attrName>style.visibility</p:attrName>
                                        </p:attrNameLst>
                                      </p:cBhvr>
                                      <p:to>
                                        <p:strVal val="visible"/>
                                      </p:to>
                                    </p:set>
                                    <p:anim calcmode="lin" valueType="num">
                                      <p:cBhvr>
                                        <p:cTn id="20" dur="50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21" dur="500" fill="hold"/>
                                        <p:tgtEl>
                                          <p:spTgt spid="6"/>
                                        </p:tgtEl>
                                        <p:attrNameLst>
                                          <p:attrName>ppt_y</p:attrName>
                                        </p:attrNameLst>
                                      </p:cBhvr>
                                      <p:tavLst>
                                        <p:tav tm="0">
                                          <p:val>
                                            <p:strVal val="#ppt_y"/>
                                          </p:val>
                                        </p:tav>
                                        <p:tav tm="100000">
                                          <p:val>
                                            <p:strVal val="#ppt_y"/>
                                          </p:val>
                                        </p:tav>
                                      </p:tavLst>
                                    </p:anim>
                                    <p:anim calcmode="lin" valueType="num">
                                      <p:cBhvr>
                                        <p:cTn id="22" dur="50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23" dur="500" fill="hold"/>
                                        <p:tgtEl>
                                          <p:spTgt spid="6"/>
                                        </p:tgtEl>
                                        <p:attrNameLst>
                                          <p:attrName>ppt_w</p:attrName>
                                        </p:attrNameLst>
                                      </p:cBhvr>
                                      <p:tavLst>
                                        <p:tav tm="0">
                                          <p:val>
                                            <p:strVal val="#ppt_w/10"/>
                                          </p:val>
                                        </p:tav>
                                        <p:tav tm="50000">
                                          <p:val>
                                            <p:strVal val="#ppt_w+.01"/>
                                          </p:val>
                                        </p:tav>
                                        <p:tav tm="100000">
                                          <p:val>
                                            <p:strVal val="#ppt_w"/>
                                          </p:val>
                                        </p:tav>
                                      </p:tavLst>
                                    </p:anim>
                                    <p:animEffect transition="in" filter="fade">
                                      <p:cBhvr>
                                        <p:cTn id="24" dur="500" tmFilter="0,0; .5, 1; 1, 1"/>
                                        <p:tgtEl>
                                          <p:spTgt spid="6"/>
                                        </p:tgtEl>
                                      </p:cBhvr>
                                    </p:animEffect>
                                  </p:childTnLst>
                                </p:cTn>
                              </p:par>
                            </p:childTnLst>
                          </p:cTn>
                        </p:par>
                        <p:par>
                          <p:cTn id="25" fill="hold">
                            <p:stCondLst>
                              <p:cond delay="1750"/>
                            </p:stCondLst>
                            <p:childTnLst>
                              <p:par>
                                <p:cTn id="26" presetID="12" presetClass="entr" presetSubtype="8" fill="hold" grpId="0" nodeType="afterEffect">
                                  <p:stCondLst>
                                    <p:cond delay="0"/>
                                  </p:stCondLst>
                                  <p:childTnLst>
                                    <p:set>
                                      <p:cBhvr>
                                        <p:cTn id="27" dur="1" fill="hold">
                                          <p:stCondLst>
                                            <p:cond delay="0"/>
                                          </p:stCondLst>
                                        </p:cTn>
                                        <p:tgtEl>
                                          <p:spTgt spid="5"/>
                                        </p:tgtEl>
                                        <p:attrNameLst>
                                          <p:attrName>style.visibility</p:attrName>
                                        </p:attrNameLst>
                                      </p:cBhvr>
                                      <p:to>
                                        <p:strVal val="visible"/>
                                      </p:to>
                                    </p:set>
                                    <p:anim calcmode="lin" valueType="num">
                                      <p:cBhvr additive="base">
                                        <p:cTn id="28" dur="500"/>
                                        <p:tgtEl>
                                          <p:spTgt spid="5"/>
                                        </p:tgtEl>
                                        <p:attrNameLst>
                                          <p:attrName>ppt_x</p:attrName>
                                        </p:attrNameLst>
                                      </p:cBhvr>
                                      <p:tavLst>
                                        <p:tav tm="0">
                                          <p:val>
                                            <p:strVal val="#ppt_x-#ppt_w*1.125000"/>
                                          </p:val>
                                        </p:tav>
                                        <p:tav tm="100000">
                                          <p:val>
                                            <p:strVal val="#ppt_x"/>
                                          </p:val>
                                        </p:tav>
                                      </p:tavLst>
                                    </p:anim>
                                    <p:animEffect transition="in" filter="wipe(right)">
                                      <p:cBhvr>
                                        <p:cTn id="29" dur="500"/>
                                        <p:tgtEl>
                                          <p:spTgt spid="5"/>
                                        </p:tgtEl>
                                      </p:cBhvr>
                                    </p:animEffect>
                                  </p:childTnLst>
                                </p:cTn>
                              </p:par>
                              <p:par>
                                <p:cTn id="30" presetID="12" presetClass="entr" presetSubtype="2" fill="hold" grpId="0" nodeType="withEffect">
                                  <p:stCondLst>
                                    <p:cond delay="0"/>
                                  </p:stCondLst>
                                  <p:childTnLst>
                                    <p:set>
                                      <p:cBhvr>
                                        <p:cTn id="31" dur="1" fill="hold">
                                          <p:stCondLst>
                                            <p:cond delay="0"/>
                                          </p:stCondLst>
                                        </p:cTn>
                                        <p:tgtEl>
                                          <p:spTgt spid="4"/>
                                        </p:tgtEl>
                                        <p:attrNameLst>
                                          <p:attrName>style.visibility</p:attrName>
                                        </p:attrNameLst>
                                      </p:cBhvr>
                                      <p:to>
                                        <p:strVal val="visible"/>
                                      </p:to>
                                    </p:set>
                                    <p:anim calcmode="lin" valueType="num">
                                      <p:cBhvr additive="base">
                                        <p:cTn id="32" dur="500"/>
                                        <p:tgtEl>
                                          <p:spTgt spid="4"/>
                                        </p:tgtEl>
                                        <p:attrNameLst>
                                          <p:attrName>ppt_x</p:attrName>
                                        </p:attrNameLst>
                                      </p:cBhvr>
                                      <p:tavLst>
                                        <p:tav tm="0">
                                          <p:val>
                                            <p:strVal val="#ppt_x+#ppt_w*1.125000"/>
                                          </p:val>
                                        </p:tav>
                                        <p:tav tm="100000">
                                          <p:val>
                                            <p:strVal val="#ppt_x"/>
                                          </p:val>
                                        </p:tav>
                                      </p:tavLst>
                                    </p:anim>
                                    <p:animEffect transition="in" filter="wipe(left)">
                                      <p:cBhvr>
                                        <p:cTn id="33" dur="500"/>
                                        <p:tgtEl>
                                          <p:spTgt spid="4"/>
                                        </p:tgtEl>
                                      </p:cBhvr>
                                    </p:animEffect>
                                  </p:childTnLst>
                                </p:cTn>
                              </p:par>
                            </p:childTnLst>
                          </p:cTn>
                        </p:par>
                        <p:par>
                          <p:cTn id="34" fill="hold">
                            <p:stCondLst>
                              <p:cond delay="2250"/>
                            </p:stCondLst>
                            <p:childTnLst>
                              <p:par>
                                <p:cTn id="35" presetID="21" presetClass="entr" presetSubtype="2" fill="hold" grpId="0" nodeType="afterEffect">
                                  <p:stCondLst>
                                    <p:cond delay="0"/>
                                  </p:stCondLst>
                                  <p:childTnLst>
                                    <p:set>
                                      <p:cBhvr>
                                        <p:cTn id="36" dur="1" fill="hold">
                                          <p:stCondLst>
                                            <p:cond delay="0"/>
                                          </p:stCondLst>
                                        </p:cTn>
                                        <p:tgtEl>
                                          <p:spTgt spid="7"/>
                                        </p:tgtEl>
                                        <p:attrNameLst>
                                          <p:attrName>style.visibility</p:attrName>
                                        </p:attrNameLst>
                                      </p:cBhvr>
                                      <p:to>
                                        <p:strVal val="visible"/>
                                      </p:to>
                                    </p:set>
                                    <p:animEffect transition="in" filter="wheel(2)">
                                      <p:cBhvr>
                                        <p:cTn id="3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animBg="1"/>
      <p:bldP spid="5" grpId="0" animBg="1"/>
      <p:bldP spid="6" grpId="0"/>
      <p:bldP spid="7"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1"/>
          <p:cNvSpPr/>
          <p:nvPr/>
        </p:nvSpPr>
        <p:spPr>
          <a:xfrm>
            <a:off x="2167681" y="3363793"/>
            <a:ext cx="359617" cy="3494019"/>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2000">
              <a:latin typeface="Arial" panose="020B0604020202020204" pitchFamily="34" charset="0"/>
              <a:ea typeface="微软雅黑" panose="020B0503020204020204" pitchFamily="34" charset="-122"/>
              <a:sym typeface="Arial" panose="020B0604020202020204" pitchFamily="34" charset="0"/>
            </a:endParaRPr>
          </a:p>
        </p:txBody>
      </p:sp>
      <p:grpSp>
        <p:nvGrpSpPr>
          <p:cNvPr id="3" name="Group 58"/>
          <p:cNvGrpSpPr/>
          <p:nvPr/>
        </p:nvGrpSpPr>
        <p:grpSpPr>
          <a:xfrm>
            <a:off x="2167682" y="2876819"/>
            <a:ext cx="4147380" cy="629320"/>
            <a:chOff x="643467" y="1947984"/>
            <a:chExt cx="4045562" cy="629355"/>
          </a:xfrm>
        </p:grpSpPr>
        <p:sp>
          <p:nvSpPr>
            <p:cNvPr id="4" name="Right Arrow 30"/>
            <p:cNvSpPr/>
            <p:nvPr/>
          </p:nvSpPr>
          <p:spPr>
            <a:xfrm>
              <a:off x="1003098" y="1947984"/>
              <a:ext cx="3685931" cy="629355"/>
            </a:xfrm>
            <a:prstGeom prst="rightArrow">
              <a:avLst>
                <a:gd name="adj1" fmla="val 54891"/>
                <a:gd name="adj2" fmla="val 58152"/>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2000">
                <a:latin typeface="Arial" panose="020B0604020202020204" pitchFamily="34" charset="0"/>
                <a:ea typeface="微软雅黑" panose="020B0503020204020204" pitchFamily="34" charset="-122"/>
                <a:sym typeface="Arial" panose="020B0604020202020204" pitchFamily="34" charset="0"/>
              </a:endParaRPr>
            </a:p>
          </p:txBody>
        </p:sp>
        <p:sp>
          <p:nvSpPr>
            <p:cNvPr id="5" name="Flowchart: Manual Operation 35"/>
            <p:cNvSpPr/>
            <p:nvPr/>
          </p:nvSpPr>
          <p:spPr>
            <a:xfrm rot="10800000">
              <a:off x="643467" y="2089868"/>
              <a:ext cx="1123849" cy="345114"/>
            </a:xfrm>
            <a:prstGeom prst="flowChartManualOperation">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2000">
                <a:latin typeface="Arial" panose="020B0604020202020204" pitchFamily="34" charset="0"/>
                <a:ea typeface="微软雅黑" panose="020B0503020204020204" pitchFamily="34" charset="-122"/>
                <a:sym typeface="Arial" panose="020B0604020202020204" pitchFamily="34" charset="0"/>
              </a:endParaRPr>
            </a:p>
          </p:txBody>
        </p:sp>
      </p:grpSp>
      <p:sp>
        <p:nvSpPr>
          <p:cNvPr id="6" name="Rectangle 40"/>
          <p:cNvSpPr/>
          <p:nvPr/>
        </p:nvSpPr>
        <p:spPr>
          <a:xfrm>
            <a:off x="2617198" y="3993113"/>
            <a:ext cx="359615" cy="286469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2000">
              <a:latin typeface="Arial" panose="020B0604020202020204" pitchFamily="34" charset="0"/>
              <a:ea typeface="微软雅黑" panose="020B0503020204020204" pitchFamily="34" charset="-122"/>
              <a:sym typeface="Arial" panose="020B0604020202020204" pitchFamily="34" charset="0"/>
            </a:endParaRPr>
          </a:p>
        </p:txBody>
      </p:sp>
      <p:grpSp>
        <p:nvGrpSpPr>
          <p:cNvPr id="7" name="Group 59"/>
          <p:cNvGrpSpPr/>
          <p:nvPr/>
        </p:nvGrpSpPr>
        <p:grpSpPr>
          <a:xfrm>
            <a:off x="2617198" y="3506142"/>
            <a:ext cx="3431180" cy="629321"/>
            <a:chOff x="1093007" y="2577339"/>
            <a:chExt cx="3431368" cy="629356"/>
          </a:xfrm>
        </p:grpSpPr>
        <p:sp>
          <p:nvSpPr>
            <p:cNvPr id="8" name="Right Arrow 42"/>
            <p:cNvSpPr/>
            <p:nvPr/>
          </p:nvSpPr>
          <p:spPr>
            <a:xfrm>
              <a:off x="1452637" y="2577339"/>
              <a:ext cx="3071738" cy="629356"/>
            </a:xfrm>
            <a:prstGeom prst="rightArrow">
              <a:avLst>
                <a:gd name="adj1" fmla="val 54891"/>
                <a:gd name="adj2" fmla="val 58152"/>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2000">
                <a:latin typeface="Arial" panose="020B0604020202020204" pitchFamily="34" charset="0"/>
                <a:ea typeface="微软雅黑" panose="020B0503020204020204" pitchFamily="34" charset="-122"/>
                <a:sym typeface="Arial" panose="020B0604020202020204" pitchFamily="34" charset="0"/>
              </a:endParaRPr>
            </a:p>
          </p:txBody>
        </p:sp>
        <p:sp>
          <p:nvSpPr>
            <p:cNvPr id="9" name="Flowchart: Manual Operation 43"/>
            <p:cNvSpPr/>
            <p:nvPr/>
          </p:nvSpPr>
          <p:spPr>
            <a:xfrm rot="10800000">
              <a:off x="1093007" y="2719223"/>
              <a:ext cx="1123849" cy="345115"/>
            </a:xfrm>
            <a:prstGeom prst="flowChartManualOperati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2000">
                <a:latin typeface="Arial" panose="020B0604020202020204" pitchFamily="34" charset="0"/>
                <a:ea typeface="微软雅黑" panose="020B0503020204020204" pitchFamily="34" charset="-122"/>
                <a:sym typeface="Arial" panose="020B0604020202020204" pitchFamily="34" charset="0"/>
              </a:endParaRPr>
            </a:p>
          </p:txBody>
        </p:sp>
      </p:grpSp>
      <p:sp>
        <p:nvSpPr>
          <p:cNvPr id="10" name="Rectangle 46"/>
          <p:cNvSpPr/>
          <p:nvPr/>
        </p:nvSpPr>
        <p:spPr>
          <a:xfrm>
            <a:off x="3078090" y="4611036"/>
            <a:ext cx="348236" cy="2246776"/>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2000">
              <a:latin typeface="Arial" panose="020B0604020202020204" pitchFamily="34" charset="0"/>
              <a:ea typeface="微软雅黑" panose="020B0503020204020204" pitchFamily="34" charset="-122"/>
              <a:sym typeface="Arial" panose="020B0604020202020204" pitchFamily="34" charset="0"/>
            </a:endParaRPr>
          </a:p>
        </p:txBody>
      </p:sp>
      <p:grpSp>
        <p:nvGrpSpPr>
          <p:cNvPr id="11" name="Group 47"/>
          <p:cNvGrpSpPr/>
          <p:nvPr/>
        </p:nvGrpSpPr>
        <p:grpSpPr>
          <a:xfrm>
            <a:off x="3066711" y="4124065"/>
            <a:ext cx="2734029" cy="629321"/>
            <a:chOff x="-982317" y="1123950"/>
            <a:chExt cx="3986335" cy="1066800"/>
          </a:xfrm>
        </p:grpSpPr>
        <p:sp>
          <p:nvSpPr>
            <p:cNvPr id="12" name="Right Arrow 48"/>
            <p:cNvSpPr/>
            <p:nvPr/>
          </p:nvSpPr>
          <p:spPr>
            <a:xfrm>
              <a:off x="-372717" y="1123950"/>
              <a:ext cx="3376735" cy="1066800"/>
            </a:xfrm>
            <a:prstGeom prst="rightArrow">
              <a:avLst>
                <a:gd name="adj1" fmla="val 54891"/>
                <a:gd name="adj2" fmla="val 58152"/>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2000">
                <a:latin typeface="Arial" panose="020B0604020202020204" pitchFamily="34" charset="0"/>
                <a:ea typeface="微软雅黑" panose="020B0503020204020204" pitchFamily="34" charset="-122"/>
                <a:sym typeface="Arial" panose="020B0604020202020204" pitchFamily="34" charset="0"/>
              </a:endParaRPr>
            </a:p>
          </p:txBody>
        </p:sp>
        <p:sp>
          <p:nvSpPr>
            <p:cNvPr id="13" name="Flowchart: Manual Operation 49"/>
            <p:cNvSpPr/>
            <p:nvPr/>
          </p:nvSpPr>
          <p:spPr>
            <a:xfrm rot="10800000">
              <a:off x="-982317" y="1364453"/>
              <a:ext cx="1905000" cy="584993"/>
            </a:xfrm>
            <a:prstGeom prst="flowChartManualOperation">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2000">
                <a:latin typeface="Arial" panose="020B0604020202020204" pitchFamily="34" charset="0"/>
                <a:ea typeface="微软雅黑" panose="020B0503020204020204" pitchFamily="34" charset="-122"/>
                <a:sym typeface="Arial" panose="020B0604020202020204" pitchFamily="34" charset="0"/>
              </a:endParaRPr>
            </a:p>
          </p:txBody>
        </p:sp>
      </p:grpSp>
      <p:sp>
        <p:nvSpPr>
          <p:cNvPr id="14" name="Rectangle 51"/>
          <p:cNvSpPr/>
          <p:nvPr/>
        </p:nvSpPr>
        <p:spPr>
          <a:xfrm>
            <a:off x="3527606" y="5231732"/>
            <a:ext cx="359613" cy="162608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2000">
              <a:latin typeface="Arial" panose="020B0604020202020204" pitchFamily="34" charset="0"/>
              <a:ea typeface="微软雅黑" panose="020B0503020204020204" pitchFamily="34" charset="-122"/>
              <a:sym typeface="Arial" panose="020B0604020202020204" pitchFamily="34" charset="0"/>
            </a:endParaRPr>
          </a:p>
        </p:txBody>
      </p:sp>
      <p:grpSp>
        <p:nvGrpSpPr>
          <p:cNvPr id="15" name="Group 52"/>
          <p:cNvGrpSpPr/>
          <p:nvPr/>
        </p:nvGrpSpPr>
        <p:grpSpPr>
          <a:xfrm>
            <a:off x="3527607" y="4744758"/>
            <a:ext cx="2060405" cy="629321"/>
            <a:chOff x="304800" y="1123950"/>
            <a:chExt cx="3492723" cy="1066800"/>
          </a:xfrm>
          <a:solidFill>
            <a:schemeClr val="accent4"/>
          </a:solidFill>
        </p:grpSpPr>
        <p:sp>
          <p:nvSpPr>
            <p:cNvPr id="16" name="Right Arrow 53"/>
            <p:cNvSpPr/>
            <p:nvPr/>
          </p:nvSpPr>
          <p:spPr>
            <a:xfrm>
              <a:off x="1143000" y="1123950"/>
              <a:ext cx="2654523" cy="1066800"/>
            </a:xfrm>
            <a:prstGeom prst="rightArrow">
              <a:avLst>
                <a:gd name="adj1" fmla="val 54891"/>
                <a:gd name="adj2" fmla="val 5815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2000">
                <a:latin typeface="Arial" panose="020B0604020202020204" pitchFamily="34" charset="0"/>
                <a:ea typeface="微软雅黑" panose="020B0503020204020204" pitchFamily="34" charset="-122"/>
                <a:sym typeface="Arial" panose="020B0604020202020204" pitchFamily="34" charset="0"/>
              </a:endParaRPr>
            </a:p>
          </p:txBody>
        </p:sp>
        <p:sp>
          <p:nvSpPr>
            <p:cNvPr id="17" name="Flowchart: Manual Operation 54"/>
            <p:cNvSpPr/>
            <p:nvPr/>
          </p:nvSpPr>
          <p:spPr>
            <a:xfrm rot="10800000">
              <a:off x="304800" y="1364453"/>
              <a:ext cx="1905000" cy="584993"/>
            </a:xfrm>
            <a:prstGeom prst="flowChartManualOperati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2000">
                <a:latin typeface="Arial" panose="020B0604020202020204" pitchFamily="34" charset="0"/>
                <a:ea typeface="微软雅黑" panose="020B0503020204020204" pitchFamily="34" charset="-122"/>
                <a:sym typeface="Arial" panose="020B0604020202020204" pitchFamily="34" charset="0"/>
              </a:endParaRPr>
            </a:p>
          </p:txBody>
        </p:sp>
      </p:grpSp>
      <p:sp>
        <p:nvSpPr>
          <p:cNvPr id="18" name="Footer Text"/>
          <p:cNvSpPr txBox="1"/>
          <p:nvPr/>
        </p:nvSpPr>
        <p:spPr>
          <a:xfrm>
            <a:off x="935548" y="1902283"/>
            <a:ext cx="10418064" cy="420500"/>
          </a:xfrm>
          <a:prstGeom prst="rect">
            <a:avLst/>
          </a:prstGeom>
          <a:noFill/>
        </p:spPr>
        <p:txBody>
          <a:bodyPr wrap="square" lIns="0" tIns="0" rIns="0" bIns="0" rtlCol="0">
            <a:spAutoFit/>
          </a:bodyPr>
          <a:lstStyle/>
          <a:p>
            <a:pPr>
              <a:lnSpc>
                <a:spcPct val="120000"/>
              </a:lnSpc>
            </a:pPr>
            <a:r>
              <a:rPr lang="en-US" altLang="zh-CN" sz="76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Please replace text, click add relevant headline, modify the text content, also can copy your content to this </a:t>
            </a:r>
            <a:r>
              <a:rPr lang="en-US" altLang="zh-CN" sz="760" dirty="0" err="1">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directly.Please</a:t>
            </a:r>
            <a:r>
              <a:rPr lang="en-US" altLang="zh-CN" sz="76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 replace text, click add relevant headline, modify the text content, also can copy your content to this </a:t>
            </a:r>
            <a:r>
              <a:rPr lang="en-US" altLang="zh-CN" sz="760" dirty="0" err="1">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directly.Please</a:t>
            </a:r>
            <a:r>
              <a:rPr lang="en-US" altLang="zh-CN" sz="76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 replace text, click add relevant headline, modify the text content, also can copy your content to this </a:t>
            </a:r>
            <a:r>
              <a:rPr lang="en-US" altLang="zh-CN" sz="760" dirty="0" err="1">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directly.Please</a:t>
            </a:r>
            <a:r>
              <a:rPr lang="en-US" altLang="zh-CN" sz="76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 replace text, click add relevant headline, modify the text content, also can copy your content to this directly.</a:t>
            </a:r>
            <a:endParaRPr lang="en-US" altLang="zh-CN" sz="76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9" name="Text Placeholder 3"/>
          <p:cNvSpPr txBox="1"/>
          <p:nvPr/>
        </p:nvSpPr>
        <p:spPr>
          <a:xfrm>
            <a:off x="5739409" y="3052989"/>
            <a:ext cx="432787" cy="276984"/>
          </a:xfrm>
          <a:prstGeom prst="rect">
            <a:avLst/>
          </a:prstGeom>
        </p:spPr>
        <p:txBody>
          <a:bodyPr wrap="none" lIns="0" tIns="0" rIns="0" bIns="0" anchor="ctr" anchorCtr="0">
            <a:no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914400">
              <a:spcBef>
                <a:spcPct val="20000"/>
              </a:spcBef>
              <a:defRPr/>
            </a:pPr>
            <a:r>
              <a:rPr lang="en-US" sz="1800" dirty="0">
                <a:solidFill>
                  <a:schemeClr val="bg1"/>
                </a:solidFill>
                <a:latin typeface="Arial" panose="020B0604020202020204" pitchFamily="34" charset="0"/>
                <a:ea typeface="微软雅黑" panose="020B0503020204020204" pitchFamily="34" charset="-122"/>
                <a:sym typeface="Arial" panose="020B0604020202020204" pitchFamily="34" charset="0"/>
              </a:rPr>
              <a:t>01</a:t>
            </a:r>
            <a:endParaRPr lang="en-US" sz="18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0" name="Text Placeholder 3"/>
          <p:cNvSpPr txBox="1"/>
          <p:nvPr/>
        </p:nvSpPr>
        <p:spPr>
          <a:xfrm>
            <a:off x="5463201" y="3678343"/>
            <a:ext cx="432787" cy="276984"/>
          </a:xfrm>
          <a:prstGeom prst="rect">
            <a:avLst/>
          </a:prstGeom>
        </p:spPr>
        <p:txBody>
          <a:bodyPr wrap="none" lIns="0" tIns="0" rIns="0" bIns="0" anchor="ctr" anchorCtr="0">
            <a:no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914400">
              <a:spcBef>
                <a:spcPct val="20000"/>
              </a:spcBef>
              <a:defRPr/>
            </a:pPr>
            <a:r>
              <a:rPr lang="en-US" sz="1800" dirty="0">
                <a:solidFill>
                  <a:schemeClr val="bg1"/>
                </a:solidFill>
                <a:latin typeface="Arial" panose="020B0604020202020204" pitchFamily="34" charset="0"/>
                <a:ea typeface="微软雅黑" panose="020B0503020204020204" pitchFamily="34" charset="-122"/>
                <a:sym typeface="Arial" panose="020B0604020202020204" pitchFamily="34" charset="0"/>
              </a:rPr>
              <a:t>02</a:t>
            </a:r>
            <a:endParaRPr lang="en-US" sz="18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1" name="Text Placeholder 3"/>
          <p:cNvSpPr txBox="1"/>
          <p:nvPr/>
        </p:nvSpPr>
        <p:spPr>
          <a:xfrm>
            <a:off x="5123217" y="4299835"/>
            <a:ext cx="432787" cy="276984"/>
          </a:xfrm>
          <a:prstGeom prst="rect">
            <a:avLst/>
          </a:prstGeom>
        </p:spPr>
        <p:txBody>
          <a:bodyPr wrap="none" lIns="0" tIns="0" rIns="0" bIns="0" anchor="ctr" anchorCtr="0">
            <a:no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914400">
              <a:spcBef>
                <a:spcPct val="20000"/>
              </a:spcBef>
              <a:defRPr/>
            </a:pPr>
            <a:r>
              <a:rPr lang="en-US" sz="1800" dirty="0">
                <a:solidFill>
                  <a:schemeClr val="bg1"/>
                </a:solidFill>
                <a:latin typeface="Arial" panose="020B0604020202020204" pitchFamily="34" charset="0"/>
                <a:ea typeface="微软雅黑" panose="020B0503020204020204" pitchFamily="34" charset="-122"/>
                <a:sym typeface="Arial" panose="020B0604020202020204" pitchFamily="34" charset="0"/>
              </a:rPr>
              <a:t>03</a:t>
            </a:r>
            <a:endParaRPr lang="en-US" sz="18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2" name="Text Placeholder 3"/>
          <p:cNvSpPr txBox="1"/>
          <p:nvPr/>
        </p:nvSpPr>
        <p:spPr>
          <a:xfrm>
            <a:off x="5007267" y="4915752"/>
            <a:ext cx="432787" cy="276984"/>
          </a:xfrm>
          <a:prstGeom prst="rect">
            <a:avLst/>
          </a:prstGeom>
        </p:spPr>
        <p:txBody>
          <a:bodyPr wrap="none" lIns="0" tIns="0" rIns="0" bIns="0" anchor="ctr" anchorCtr="0">
            <a:no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914400">
              <a:spcBef>
                <a:spcPct val="20000"/>
              </a:spcBef>
              <a:defRPr/>
            </a:pPr>
            <a:r>
              <a:rPr lang="en-US" sz="1800" dirty="0">
                <a:solidFill>
                  <a:schemeClr val="bg1"/>
                </a:solidFill>
                <a:latin typeface="Arial" panose="020B0604020202020204" pitchFamily="34" charset="0"/>
                <a:ea typeface="微软雅黑" panose="020B0503020204020204" pitchFamily="34" charset="-122"/>
                <a:sym typeface="Arial" panose="020B0604020202020204" pitchFamily="34" charset="0"/>
              </a:rPr>
              <a:t>04</a:t>
            </a:r>
            <a:endParaRPr lang="en-US" sz="18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23" name="Group 39"/>
          <p:cNvGrpSpPr/>
          <p:nvPr/>
        </p:nvGrpSpPr>
        <p:grpSpPr>
          <a:xfrm>
            <a:off x="6874188" y="3697451"/>
            <a:ext cx="2027285" cy="628507"/>
            <a:chOff x="885153" y="2451246"/>
            <a:chExt cx="2621653" cy="628543"/>
          </a:xfrm>
        </p:grpSpPr>
        <p:sp>
          <p:nvSpPr>
            <p:cNvPr id="24" name="TextBox 70"/>
            <p:cNvSpPr txBox="1"/>
            <p:nvPr/>
          </p:nvSpPr>
          <p:spPr>
            <a:xfrm>
              <a:off x="1876553" y="2451246"/>
              <a:ext cx="1630253" cy="245209"/>
            </a:xfrm>
            <a:prstGeom prst="rect">
              <a:avLst/>
            </a:prstGeom>
            <a:noFill/>
          </p:spPr>
          <p:txBody>
            <a:bodyPr wrap="square" lIns="0" tIns="0" rIns="0" bIns="0" rtlCol="0" anchor="t" anchorCtr="0">
              <a:spAutoFit/>
            </a:bodyPr>
            <a:lstStyle/>
            <a:p>
              <a:pPr algn="r">
                <a:lnSpc>
                  <a:spcPct val="120000"/>
                </a:lnSpc>
              </a:pPr>
              <a:r>
                <a:rPr lang="zh-CN" altLang="en-US" sz="133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请替换文字内容</a:t>
              </a:r>
              <a:endParaRPr lang="en-US" sz="133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5" name="TextBox 71"/>
            <p:cNvSpPr txBox="1"/>
            <p:nvPr/>
          </p:nvSpPr>
          <p:spPr>
            <a:xfrm>
              <a:off x="885153" y="2659265"/>
              <a:ext cx="2621653" cy="420524"/>
            </a:xfrm>
            <a:prstGeom prst="rect">
              <a:avLst/>
            </a:prstGeom>
            <a:noFill/>
          </p:spPr>
          <p:txBody>
            <a:bodyPr wrap="square" lIns="0" tIns="0" rIns="0" bIns="0" rtlCol="0" anchor="t" anchorCtr="0">
              <a:spAutoFit/>
            </a:bodyPr>
            <a:lstStyle/>
            <a:p>
              <a:pPr algn="r" defTabSz="914400">
                <a:lnSpc>
                  <a:spcPct val="120000"/>
                </a:lnSpc>
                <a:spcBef>
                  <a:spcPct val="20000"/>
                </a:spcBef>
                <a:defRPr/>
              </a:pPr>
              <a:r>
                <a:rPr lang="en-US" altLang="zh-CN" sz="76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Please replace text, click add relevant headline, modify the text content, also can copy your content to this directly.</a:t>
              </a:r>
              <a:endParaRPr lang="en-US" sz="76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26" name="Group 40"/>
          <p:cNvGrpSpPr/>
          <p:nvPr/>
        </p:nvGrpSpPr>
        <p:grpSpPr>
          <a:xfrm>
            <a:off x="6874188" y="5120755"/>
            <a:ext cx="2027285" cy="628181"/>
            <a:chOff x="885152" y="3469218"/>
            <a:chExt cx="2621653" cy="628213"/>
          </a:xfrm>
        </p:grpSpPr>
        <p:sp>
          <p:nvSpPr>
            <p:cNvPr id="27" name="TextBox 76"/>
            <p:cNvSpPr txBox="1"/>
            <p:nvPr/>
          </p:nvSpPr>
          <p:spPr>
            <a:xfrm>
              <a:off x="1968655" y="3469218"/>
              <a:ext cx="1538150" cy="204361"/>
            </a:xfrm>
            <a:prstGeom prst="rect">
              <a:avLst/>
            </a:prstGeom>
            <a:noFill/>
          </p:spPr>
          <p:txBody>
            <a:bodyPr wrap="none" lIns="0" tIns="0" rIns="0" bIns="0" rtlCol="0" anchor="t" anchorCtr="0">
              <a:spAutoFit/>
            </a:bodyPr>
            <a:lstStyle/>
            <a:p>
              <a:pPr algn="r"/>
              <a:r>
                <a:rPr lang="zh-CN" altLang="en-US" sz="133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请替换文字内容</a:t>
              </a:r>
              <a:endParaRPr lang="en-US" sz="133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8" name="TextBox 79"/>
            <p:cNvSpPr txBox="1"/>
            <p:nvPr/>
          </p:nvSpPr>
          <p:spPr>
            <a:xfrm>
              <a:off x="885152" y="3676910"/>
              <a:ext cx="2621653" cy="420521"/>
            </a:xfrm>
            <a:prstGeom prst="rect">
              <a:avLst/>
            </a:prstGeom>
            <a:noFill/>
          </p:spPr>
          <p:txBody>
            <a:bodyPr wrap="square" lIns="0" tIns="0" rIns="0" bIns="0" rtlCol="0" anchor="t" anchorCtr="0">
              <a:spAutoFit/>
            </a:bodyPr>
            <a:lstStyle/>
            <a:p>
              <a:pPr algn="r" defTabSz="914400">
                <a:lnSpc>
                  <a:spcPct val="120000"/>
                </a:lnSpc>
                <a:spcBef>
                  <a:spcPct val="20000"/>
                </a:spcBef>
                <a:defRPr/>
              </a:pPr>
              <a:r>
                <a:rPr lang="en-US" altLang="zh-CN" sz="76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Please replace text, click add relevant headline, modify the text content, also can copy your content to this directly.</a:t>
              </a:r>
              <a:endParaRPr lang="en-US" sz="76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29" name="Group 32"/>
          <p:cNvGrpSpPr/>
          <p:nvPr/>
        </p:nvGrpSpPr>
        <p:grpSpPr>
          <a:xfrm>
            <a:off x="6852328" y="2996986"/>
            <a:ext cx="2049147" cy="628511"/>
            <a:chOff x="5638262" y="1443119"/>
            <a:chExt cx="2649925" cy="628548"/>
          </a:xfrm>
        </p:grpSpPr>
        <p:sp>
          <p:nvSpPr>
            <p:cNvPr id="30" name="TextBox 81"/>
            <p:cNvSpPr txBox="1"/>
            <p:nvPr/>
          </p:nvSpPr>
          <p:spPr>
            <a:xfrm>
              <a:off x="6750037" y="1443119"/>
              <a:ext cx="1538150" cy="245209"/>
            </a:xfrm>
            <a:prstGeom prst="rect">
              <a:avLst/>
            </a:prstGeom>
            <a:noFill/>
          </p:spPr>
          <p:txBody>
            <a:bodyPr wrap="none" lIns="0" tIns="0" rIns="0" bIns="0" rtlCol="0" anchor="t" anchorCtr="0">
              <a:spAutoFit/>
            </a:bodyPr>
            <a:lstStyle/>
            <a:p>
              <a:pPr algn="r">
                <a:lnSpc>
                  <a:spcPct val="120000"/>
                </a:lnSpc>
              </a:pPr>
              <a:r>
                <a:rPr lang="zh-CN" altLang="en-US" sz="133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请替换文字内容</a:t>
              </a:r>
              <a:endParaRPr lang="en-US" sz="133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1" name="TextBox 82"/>
            <p:cNvSpPr txBox="1"/>
            <p:nvPr/>
          </p:nvSpPr>
          <p:spPr>
            <a:xfrm>
              <a:off x="5638262" y="1651142"/>
              <a:ext cx="2649922" cy="420525"/>
            </a:xfrm>
            <a:prstGeom prst="rect">
              <a:avLst/>
            </a:prstGeom>
            <a:noFill/>
          </p:spPr>
          <p:txBody>
            <a:bodyPr wrap="square" lIns="0" tIns="0" rIns="0" bIns="0" rtlCol="0" anchor="t" anchorCtr="0">
              <a:spAutoFit/>
            </a:bodyPr>
            <a:lstStyle/>
            <a:p>
              <a:pPr algn="r" defTabSz="914400">
                <a:lnSpc>
                  <a:spcPct val="120000"/>
                </a:lnSpc>
                <a:spcBef>
                  <a:spcPct val="20000"/>
                </a:spcBef>
                <a:defRPr/>
              </a:pPr>
              <a:r>
                <a:rPr lang="en-US" altLang="zh-CN" sz="76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Please replace text, click add relevant headline, modify the text content, also can copy your content to this directly.</a:t>
              </a:r>
              <a:endParaRPr lang="en-US" sz="76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32" name="Group 68"/>
          <p:cNvGrpSpPr>
            <a:grpSpLocks noChangeAspect="1"/>
          </p:cNvGrpSpPr>
          <p:nvPr/>
        </p:nvGrpSpPr>
        <p:grpSpPr>
          <a:xfrm>
            <a:off x="9159169" y="3713446"/>
            <a:ext cx="501335" cy="486977"/>
            <a:chOff x="6595471" y="2476529"/>
            <a:chExt cx="723797" cy="703077"/>
          </a:xfrm>
        </p:grpSpPr>
        <p:sp>
          <p:nvSpPr>
            <p:cNvPr id="33" name="Oval 85"/>
            <p:cNvSpPr/>
            <p:nvPr/>
          </p:nvSpPr>
          <p:spPr>
            <a:xfrm>
              <a:off x="6595471" y="2476529"/>
              <a:ext cx="723797" cy="70307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2800" dirty="0">
                <a:solidFill>
                  <a:schemeClr val="accent3">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4" name="Freeform 245"/>
            <p:cNvSpPr/>
            <p:nvPr/>
          </p:nvSpPr>
          <p:spPr bwMode="auto">
            <a:xfrm>
              <a:off x="6791563" y="2662261"/>
              <a:ext cx="331612" cy="331612"/>
            </a:xfrm>
            <a:custGeom>
              <a:avLst/>
              <a:gdLst/>
              <a:ahLst/>
              <a:cxnLst>
                <a:cxn ang="0">
                  <a:pos x="68" y="3"/>
                </a:cxn>
                <a:cxn ang="0">
                  <a:pos x="58" y="61"/>
                </a:cxn>
                <a:cxn ang="0">
                  <a:pos x="57" y="63"/>
                </a:cxn>
                <a:cxn ang="0">
                  <a:pos x="56" y="63"/>
                </a:cxn>
                <a:cxn ang="0">
                  <a:pos x="55" y="63"/>
                </a:cxn>
                <a:cxn ang="0">
                  <a:pos x="38" y="56"/>
                </a:cxn>
                <a:cxn ang="0">
                  <a:pos x="28" y="67"/>
                </a:cxn>
                <a:cxn ang="0">
                  <a:pos x="26" y="68"/>
                </a:cxn>
                <a:cxn ang="0">
                  <a:pos x="26" y="68"/>
                </a:cxn>
                <a:cxn ang="0">
                  <a:pos x="24" y="65"/>
                </a:cxn>
                <a:cxn ang="0">
                  <a:pos x="24" y="52"/>
                </a:cxn>
                <a:cxn ang="0">
                  <a:pos x="57" y="12"/>
                </a:cxn>
                <a:cxn ang="0">
                  <a:pos x="16" y="47"/>
                </a:cxn>
                <a:cxn ang="0">
                  <a:pos x="1" y="41"/>
                </a:cxn>
                <a:cxn ang="0">
                  <a:pos x="0" y="39"/>
                </a:cxn>
                <a:cxn ang="0">
                  <a:pos x="1" y="36"/>
                </a:cxn>
                <a:cxn ang="0">
                  <a:pos x="64" y="0"/>
                </a:cxn>
                <a:cxn ang="0">
                  <a:pos x="65" y="0"/>
                </a:cxn>
                <a:cxn ang="0">
                  <a:pos x="67" y="0"/>
                </a:cxn>
                <a:cxn ang="0">
                  <a:pos x="68" y="3"/>
                </a:cxn>
              </a:cxnLst>
              <a:rect l="0" t="0" r="r" b="b"/>
              <a:pathLst>
                <a:path w="68" h="68">
                  <a:moveTo>
                    <a:pt x="68" y="3"/>
                  </a:moveTo>
                  <a:cubicBezTo>
                    <a:pt x="58" y="61"/>
                    <a:pt x="58" y="61"/>
                    <a:pt x="58" y="61"/>
                  </a:cubicBezTo>
                  <a:cubicBezTo>
                    <a:pt x="58" y="62"/>
                    <a:pt x="57" y="62"/>
                    <a:pt x="57" y="63"/>
                  </a:cubicBezTo>
                  <a:cubicBezTo>
                    <a:pt x="56" y="63"/>
                    <a:pt x="56" y="63"/>
                    <a:pt x="56" y="63"/>
                  </a:cubicBezTo>
                  <a:cubicBezTo>
                    <a:pt x="55" y="63"/>
                    <a:pt x="55" y="63"/>
                    <a:pt x="55" y="63"/>
                  </a:cubicBezTo>
                  <a:cubicBezTo>
                    <a:pt x="38" y="56"/>
                    <a:pt x="38" y="56"/>
                    <a:pt x="38" y="56"/>
                  </a:cubicBezTo>
                  <a:cubicBezTo>
                    <a:pt x="28" y="67"/>
                    <a:pt x="28" y="67"/>
                    <a:pt x="28" y="67"/>
                  </a:cubicBezTo>
                  <a:cubicBezTo>
                    <a:pt x="28" y="67"/>
                    <a:pt x="27" y="68"/>
                    <a:pt x="26" y="68"/>
                  </a:cubicBezTo>
                  <a:cubicBezTo>
                    <a:pt x="26" y="68"/>
                    <a:pt x="26" y="68"/>
                    <a:pt x="26" y="68"/>
                  </a:cubicBezTo>
                  <a:cubicBezTo>
                    <a:pt x="25" y="67"/>
                    <a:pt x="24" y="66"/>
                    <a:pt x="24" y="65"/>
                  </a:cubicBezTo>
                  <a:cubicBezTo>
                    <a:pt x="24" y="52"/>
                    <a:pt x="24" y="52"/>
                    <a:pt x="24" y="52"/>
                  </a:cubicBezTo>
                  <a:cubicBezTo>
                    <a:pt x="57" y="12"/>
                    <a:pt x="57" y="12"/>
                    <a:pt x="57" y="12"/>
                  </a:cubicBezTo>
                  <a:cubicBezTo>
                    <a:pt x="16" y="47"/>
                    <a:pt x="16" y="47"/>
                    <a:pt x="16" y="47"/>
                  </a:cubicBezTo>
                  <a:cubicBezTo>
                    <a:pt x="1" y="41"/>
                    <a:pt x="1" y="41"/>
                    <a:pt x="1" y="41"/>
                  </a:cubicBezTo>
                  <a:cubicBezTo>
                    <a:pt x="0" y="40"/>
                    <a:pt x="0" y="40"/>
                    <a:pt x="0" y="39"/>
                  </a:cubicBezTo>
                  <a:cubicBezTo>
                    <a:pt x="0" y="38"/>
                    <a:pt x="0" y="37"/>
                    <a:pt x="1" y="36"/>
                  </a:cubicBezTo>
                  <a:cubicBezTo>
                    <a:pt x="64" y="0"/>
                    <a:pt x="64" y="0"/>
                    <a:pt x="64" y="0"/>
                  </a:cubicBezTo>
                  <a:cubicBezTo>
                    <a:pt x="65" y="0"/>
                    <a:pt x="65" y="0"/>
                    <a:pt x="65" y="0"/>
                  </a:cubicBezTo>
                  <a:cubicBezTo>
                    <a:pt x="66" y="0"/>
                    <a:pt x="66" y="0"/>
                    <a:pt x="67" y="0"/>
                  </a:cubicBezTo>
                  <a:cubicBezTo>
                    <a:pt x="68" y="1"/>
                    <a:pt x="68" y="2"/>
                    <a:pt x="68" y="3"/>
                  </a:cubicBezTo>
                  <a:close/>
                </a:path>
              </a:pathLst>
            </a:custGeom>
            <a:solidFill>
              <a:schemeClr val="bg1"/>
            </a:solidFill>
            <a:ln w="9525">
              <a:noFill/>
              <a:round/>
            </a:ln>
          </p:spPr>
          <p:txBody>
            <a:bodyPr vert="horz" wrap="square" lIns="91435" tIns="45717" rIns="91435" bIns="45717" numCol="1" anchor="t" anchorCtr="0" compatLnSpc="1"/>
            <a:lstStyle/>
            <a:p>
              <a:pPr>
                <a:lnSpc>
                  <a:spcPct val="120000"/>
                </a:lnSpc>
              </a:pPr>
              <a:endParaRPr lang="en-US" sz="2000" dirty="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5" name="Group 69"/>
          <p:cNvGrpSpPr>
            <a:grpSpLocks noChangeAspect="1"/>
          </p:cNvGrpSpPr>
          <p:nvPr/>
        </p:nvGrpSpPr>
        <p:grpSpPr>
          <a:xfrm>
            <a:off x="9159169" y="5122310"/>
            <a:ext cx="501335" cy="486977"/>
            <a:chOff x="6595471" y="3484651"/>
            <a:chExt cx="723797" cy="703077"/>
          </a:xfrm>
        </p:grpSpPr>
        <p:sp>
          <p:nvSpPr>
            <p:cNvPr id="36" name="Oval 90"/>
            <p:cNvSpPr/>
            <p:nvPr/>
          </p:nvSpPr>
          <p:spPr>
            <a:xfrm>
              <a:off x="6595471" y="3484651"/>
              <a:ext cx="723797" cy="703077"/>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3200" dirty="0">
                <a:solidFill>
                  <a:schemeClr val="accent5">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7" name="Freeform 91"/>
            <p:cNvSpPr>
              <a:spLocks noEditPoints="1"/>
            </p:cNvSpPr>
            <p:nvPr/>
          </p:nvSpPr>
          <p:spPr bwMode="auto">
            <a:xfrm>
              <a:off x="6809049" y="3619502"/>
              <a:ext cx="296640" cy="433374"/>
            </a:xfrm>
            <a:custGeom>
              <a:avLst/>
              <a:gdLst/>
              <a:ahLst/>
              <a:cxnLst>
                <a:cxn ang="0">
                  <a:pos x="35" y="0"/>
                </a:cxn>
                <a:cxn ang="0">
                  <a:pos x="0" y="35"/>
                </a:cxn>
                <a:cxn ang="0">
                  <a:pos x="16" y="74"/>
                </a:cxn>
                <a:cxn ang="0">
                  <a:pos x="35" y="102"/>
                </a:cxn>
                <a:cxn ang="0">
                  <a:pos x="54" y="74"/>
                </a:cxn>
                <a:cxn ang="0">
                  <a:pos x="70" y="35"/>
                </a:cxn>
                <a:cxn ang="0">
                  <a:pos x="35" y="0"/>
                </a:cxn>
                <a:cxn ang="0">
                  <a:pos x="43" y="87"/>
                </a:cxn>
                <a:cxn ang="0">
                  <a:pos x="27" y="89"/>
                </a:cxn>
                <a:cxn ang="0">
                  <a:pos x="26" y="83"/>
                </a:cxn>
                <a:cxn ang="0">
                  <a:pos x="26" y="83"/>
                </a:cxn>
                <a:cxn ang="0">
                  <a:pos x="45" y="80"/>
                </a:cxn>
                <a:cxn ang="0">
                  <a:pos x="44" y="83"/>
                </a:cxn>
                <a:cxn ang="0">
                  <a:pos x="43" y="87"/>
                </a:cxn>
                <a:cxn ang="0">
                  <a:pos x="25" y="79"/>
                </a:cxn>
                <a:cxn ang="0">
                  <a:pos x="23" y="73"/>
                </a:cxn>
                <a:cxn ang="0">
                  <a:pos x="47" y="73"/>
                </a:cxn>
                <a:cxn ang="0">
                  <a:pos x="46" y="77"/>
                </a:cxn>
                <a:cxn ang="0">
                  <a:pos x="25" y="79"/>
                </a:cxn>
                <a:cxn ang="0">
                  <a:pos x="35" y="96"/>
                </a:cxn>
                <a:cxn ang="0">
                  <a:pos x="29" y="92"/>
                </a:cxn>
                <a:cxn ang="0">
                  <a:pos x="42" y="90"/>
                </a:cxn>
                <a:cxn ang="0">
                  <a:pos x="35" y="96"/>
                </a:cxn>
                <a:cxn ang="0">
                  <a:pos x="50" y="67"/>
                </a:cxn>
                <a:cxn ang="0">
                  <a:pos x="20" y="67"/>
                </a:cxn>
                <a:cxn ang="0">
                  <a:pos x="15" y="57"/>
                </a:cxn>
                <a:cxn ang="0">
                  <a:pos x="6" y="35"/>
                </a:cxn>
                <a:cxn ang="0">
                  <a:pos x="35" y="6"/>
                </a:cxn>
                <a:cxn ang="0">
                  <a:pos x="64" y="35"/>
                </a:cxn>
                <a:cxn ang="0">
                  <a:pos x="55" y="57"/>
                </a:cxn>
                <a:cxn ang="0">
                  <a:pos x="50" y="67"/>
                </a:cxn>
                <a:cxn ang="0">
                  <a:pos x="50" y="67"/>
                </a:cxn>
                <a:cxn ang="0">
                  <a:pos x="50" y="67"/>
                </a:cxn>
              </a:cxnLst>
              <a:rect l="0" t="0" r="r" b="b"/>
              <a:pathLst>
                <a:path w="70" h="102">
                  <a:moveTo>
                    <a:pt x="35" y="0"/>
                  </a:moveTo>
                  <a:cubicBezTo>
                    <a:pt x="16" y="0"/>
                    <a:pt x="0" y="16"/>
                    <a:pt x="0" y="35"/>
                  </a:cubicBezTo>
                  <a:cubicBezTo>
                    <a:pt x="0" y="48"/>
                    <a:pt x="12" y="62"/>
                    <a:pt x="16" y="74"/>
                  </a:cubicBezTo>
                  <a:cubicBezTo>
                    <a:pt x="22" y="91"/>
                    <a:pt x="22" y="102"/>
                    <a:pt x="35" y="102"/>
                  </a:cubicBezTo>
                  <a:cubicBezTo>
                    <a:pt x="49" y="102"/>
                    <a:pt x="48" y="92"/>
                    <a:pt x="54" y="74"/>
                  </a:cubicBezTo>
                  <a:cubicBezTo>
                    <a:pt x="58" y="62"/>
                    <a:pt x="70" y="48"/>
                    <a:pt x="70" y="35"/>
                  </a:cubicBezTo>
                  <a:cubicBezTo>
                    <a:pt x="70" y="16"/>
                    <a:pt x="54" y="0"/>
                    <a:pt x="35" y="0"/>
                  </a:cubicBezTo>
                  <a:close/>
                  <a:moveTo>
                    <a:pt x="43" y="87"/>
                  </a:moveTo>
                  <a:cubicBezTo>
                    <a:pt x="27" y="89"/>
                    <a:pt x="27" y="89"/>
                    <a:pt x="27" y="89"/>
                  </a:cubicBezTo>
                  <a:cubicBezTo>
                    <a:pt x="27" y="87"/>
                    <a:pt x="26" y="85"/>
                    <a:pt x="26" y="83"/>
                  </a:cubicBezTo>
                  <a:cubicBezTo>
                    <a:pt x="26" y="83"/>
                    <a:pt x="26" y="83"/>
                    <a:pt x="26" y="83"/>
                  </a:cubicBezTo>
                  <a:cubicBezTo>
                    <a:pt x="45" y="80"/>
                    <a:pt x="45" y="80"/>
                    <a:pt x="45" y="80"/>
                  </a:cubicBezTo>
                  <a:cubicBezTo>
                    <a:pt x="45" y="81"/>
                    <a:pt x="45" y="82"/>
                    <a:pt x="44" y="83"/>
                  </a:cubicBezTo>
                  <a:cubicBezTo>
                    <a:pt x="44" y="84"/>
                    <a:pt x="44" y="86"/>
                    <a:pt x="43" y="87"/>
                  </a:cubicBezTo>
                  <a:close/>
                  <a:moveTo>
                    <a:pt x="25" y="79"/>
                  </a:moveTo>
                  <a:cubicBezTo>
                    <a:pt x="24" y="78"/>
                    <a:pt x="23" y="76"/>
                    <a:pt x="23" y="73"/>
                  </a:cubicBezTo>
                  <a:cubicBezTo>
                    <a:pt x="47" y="73"/>
                    <a:pt x="47" y="73"/>
                    <a:pt x="47" y="73"/>
                  </a:cubicBezTo>
                  <a:cubicBezTo>
                    <a:pt x="47" y="75"/>
                    <a:pt x="47" y="76"/>
                    <a:pt x="46" y="77"/>
                  </a:cubicBezTo>
                  <a:lnTo>
                    <a:pt x="25" y="79"/>
                  </a:lnTo>
                  <a:close/>
                  <a:moveTo>
                    <a:pt x="35" y="96"/>
                  </a:moveTo>
                  <a:cubicBezTo>
                    <a:pt x="32" y="96"/>
                    <a:pt x="30" y="95"/>
                    <a:pt x="29" y="92"/>
                  </a:cubicBezTo>
                  <a:cubicBezTo>
                    <a:pt x="42" y="90"/>
                    <a:pt x="42" y="90"/>
                    <a:pt x="42" y="90"/>
                  </a:cubicBezTo>
                  <a:cubicBezTo>
                    <a:pt x="40" y="95"/>
                    <a:pt x="39" y="96"/>
                    <a:pt x="35" y="96"/>
                  </a:cubicBezTo>
                  <a:close/>
                  <a:moveTo>
                    <a:pt x="50" y="67"/>
                  </a:moveTo>
                  <a:cubicBezTo>
                    <a:pt x="20" y="67"/>
                    <a:pt x="20" y="67"/>
                    <a:pt x="20" y="67"/>
                  </a:cubicBezTo>
                  <a:cubicBezTo>
                    <a:pt x="19" y="64"/>
                    <a:pt x="17" y="60"/>
                    <a:pt x="15" y="57"/>
                  </a:cubicBezTo>
                  <a:cubicBezTo>
                    <a:pt x="11" y="49"/>
                    <a:pt x="6" y="41"/>
                    <a:pt x="6" y="35"/>
                  </a:cubicBezTo>
                  <a:cubicBezTo>
                    <a:pt x="6" y="19"/>
                    <a:pt x="19" y="6"/>
                    <a:pt x="35" y="6"/>
                  </a:cubicBezTo>
                  <a:cubicBezTo>
                    <a:pt x="51" y="6"/>
                    <a:pt x="64" y="19"/>
                    <a:pt x="64" y="35"/>
                  </a:cubicBezTo>
                  <a:cubicBezTo>
                    <a:pt x="64" y="41"/>
                    <a:pt x="60" y="49"/>
                    <a:pt x="55" y="57"/>
                  </a:cubicBezTo>
                  <a:cubicBezTo>
                    <a:pt x="53" y="60"/>
                    <a:pt x="52" y="64"/>
                    <a:pt x="50" y="67"/>
                  </a:cubicBezTo>
                  <a:close/>
                  <a:moveTo>
                    <a:pt x="50" y="67"/>
                  </a:moveTo>
                  <a:cubicBezTo>
                    <a:pt x="50" y="67"/>
                    <a:pt x="50" y="67"/>
                    <a:pt x="50" y="67"/>
                  </a:cubicBezTo>
                </a:path>
              </a:pathLst>
            </a:custGeom>
            <a:solidFill>
              <a:schemeClr val="bg1"/>
            </a:solidFill>
            <a:ln w="9525">
              <a:noFill/>
              <a:round/>
            </a:ln>
          </p:spPr>
          <p:txBody>
            <a:bodyPr vert="horz" wrap="square" lIns="91435" tIns="45717" rIns="91435" bIns="45717" numCol="1" anchor="t" anchorCtr="0" compatLnSpc="1"/>
            <a:lstStyle/>
            <a:p>
              <a:pPr>
                <a:lnSpc>
                  <a:spcPct val="120000"/>
                </a:lnSpc>
              </a:pPr>
              <a:endParaRPr lang="en-US" sz="2000" dirty="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8" name="Group 67"/>
          <p:cNvGrpSpPr>
            <a:grpSpLocks noChangeAspect="1"/>
          </p:cNvGrpSpPr>
          <p:nvPr/>
        </p:nvGrpSpPr>
        <p:grpSpPr>
          <a:xfrm>
            <a:off x="9159169" y="3009014"/>
            <a:ext cx="501335" cy="486977"/>
            <a:chOff x="8049780" y="1468406"/>
            <a:chExt cx="723797" cy="703077"/>
          </a:xfrm>
        </p:grpSpPr>
        <p:sp>
          <p:nvSpPr>
            <p:cNvPr id="39" name="Oval 111"/>
            <p:cNvSpPr/>
            <p:nvPr/>
          </p:nvSpPr>
          <p:spPr>
            <a:xfrm>
              <a:off x="8049780" y="1468406"/>
              <a:ext cx="723797" cy="70307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3200" b="1" dirty="0">
                <a:solidFill>
                  <a:schemeClr val="accent2">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0" name="Freeform 217"/>
            <p:cNvSpPr>
              <a:spLocks noEditPoints="1"/>
            </p:cNvSpPr>
            <p:nvPr/>
          </p:nvSpPr>
          <p:spPr bwMode="auto">
            <a:xfrm>
              <a:off x="8222238" y="1677864"/>
              <a:ext cx="378880" cy="284161"/>
            </a:xfrm>
            <a:custGeom>
              <a:avLst/>
              <a:gdLst/>
              <a:ahLst/>
              <a:cxnLst>
                <a:cxn ang="0">
                  <a:pos x="78" y="58"/>
                </a:cxn>
                <a:cxn ang="0">
                  <a:pos x="0" y="58"/>
                </a:cxn>
                <a:cxn ang="0">
                  <a:pos x="0" y="0"/>
                </a:cxn>
                <a:cxn ang="0">
                  <a:pos x="5" y="0"/>
                </a:cxn>
                <a:cxn ang="0">
                  <a:pos x="5" y="53"/>
                </a:cxn>
                <a:cxn ang="0">
                  <a:pos x="78" y="53"/>
                </a:cxn>
                <a:cxn ang="0">
                  <a:pos x="78" y="58"/>
                </a:cxn>
                <a:cxn ang="0">
                  <a:pos x="73" y="22"/>
                </a:cxn>
                <a:cxn ang="0">
                  <a:pos x="71" y="23"/>
                </a:cxn>
                <a:cxn ang="0">
                  <a:pos x="66" y="18"/>
                </a:cxn>
                <a:cxn ang="0">
                  <a:pos x="42" y="42"/>
                </a:cxn>
                <a:cxn ang="0">
                  <a:pos x="40" y="42"/>
                </a:cxn>
                <a:cxn ang="0">
                  <a:pos x="31" y="34"/>
                </a:cxn>
                <a:cxn ang="0">
                  <a:pos x="16" y="49"/>
                </a:cxn>
                <a:cxn ang="0">
                  <a:pos x="8" y="42"/>
                </a:cxn>
                <a:cxn ang="0">
                  <a:pos x="30" y="20"/>
                </a:cxn>
                <a:cxn ang="0">
                  <a:pos x="32" y="20"/>
                </a:cxn>
                <a:cxn ang="0">
                  <a:pos x="41" y="29"/>
                </a:cxn>
                <a:cxn ang="0">
                  <a:pos x="59" y="11"/>
                </a:cxn>
                <a:cxn ang="0">
                  <a:pos x="54" y="6"/>
                </a:cxn>
                <a:cxn ang="0">
                  <a:pos x="55" y="4"/>
                </a:cxn>
                <a:cxn ang="0">
                  <a:pos x="71" y="4"/>
                </a:cxn>
                <a:cxn ang="0">
                  <a:pos x="73" y="6"/>
                </a:cxn>
                <a:cxn ang="0">
                  <a:pos x="73" y="22"/>
                </a:cxn>
              </a:cxnLst>
              <a:rect l="0" t="0" r="r" b="b"/>
              <a:pathLst>
                <a:path w="78" h="58">
                  <a:moveTo>
                    <a:pt x="78" y="58"/>
                  </a:moveTo>
                  <a:cubicBezTo>
                    <a:pt x="0" y="58"/>
                    <a:pt x="0" y="58"/>
                    <a:pt x="0" y="58"/>
                  </a:cubicBezTo>
                  <a:cubicBezTo>
                    <a:pt x="0" y="0"/>
                    <a:pt x="0" y="0"/>
                    <a:pt x="0" y="0"/>
                  </a:cubicBezTo>
                  <a:cubicBezTo>
                    <a:pt x="5" y="0"/>
                    <a:pt x="5" y="0"/>
                    <a:pt x="5" y="0"/>
                  </a:cubicBezTo>
                  <a:cubicBezTo>
                    <a:pt x="5" y="53"/>
                    <a:pt x="5" y="53"/>
                    <a:pt x="5" y="53"/>
                  </a:cubicBezTo>
                  <a:cubicBezTo>
                    <a:pt x="78" y="53"/>
                    <a:pt x="78" y="53"/>
                    <a:pt x="78" y="53"/>
                  </a:cubicBezTo>
                  <a:lnTo>
                    <a:pt x="78" y="58"/>
                  </a:lnTo>
                  <a:close/>
                  <a:moveTo>
                    <a:pt x="73" y="22"/>
                  </a:moveTo>
                  <a:cubicBezTo>
                    <a:pt x="73" y="23"/>
                    <a:pt x="71" y="24"/>
                    <a:pt x="71" y="23"/>
                  </a:cubicBezTo>
                  <a:cubicBezTo>
                    <a:pt x="66" y="18"/>
                    <a:pt x="66" y="18"/>
                    <a:pt x="66" y="18"/>
                  </a:cubicBezTo>
                  <a:cubicBezTo>
                    <a:pt x="42" y="42"/>
                    <a:pt x="42" y="42"/>
                    <a:pt x="42" y="42"/>
                  </a:cubicBezTo>
                  <a:cubicBezTo>
                    <a:pt x="41" y="43"/>
                    <a:pt x="41" y="43"/>
                    <a:pt x="40" y="42"/>
                  </a:cubicBezTo>
                  <a:cubicBezTo>
                    <a:pt x="31" y="34"/>
                    <a:pt x="31" y="34"/>
                    <a:pt x="31" y="34"/>
                  </a:cubicBezTo>
                  <a:cubicBezTo>
                    <a:pt x="16" y="49"/>
                    <a:pt x="16" y="49"/>
                    <a:pt x="16" y="49"/>
                  </a:cubicBezTo>
                  <a:cubicBezTo>
                    <a:pt x="8" y="42"/>
                    <a:pt x="8" y="42"/>
                    <a:pt x="8" y="42"/>
                  </a:cubicBezTo>
                  <a:cubicBezTo>
                    <a:pt x="30" y="20"/>
                    <a:pt x="30" y="20"/>
                    <a:pt x="30" y="20"/>
                  </a:cubicBezTo>
                  <a:cubicBezTo>
                    <a:pt x="31" y="19"/>
                    <a:pt x="32" y="19"/>
                    <a:pt x="32" y="20"/>
                  </a:cubicBezTo>
                  <a:cubicBezTo>
                    <a:pt x="41" y="29"/>
                    <a:pt x="41" y="29"/>
                    <a:pt x="41" y="29"/>
                  </a:cubicBezTo>
                  <a:cubicBezTo>
                    <a:pt x="59" y="11"/>
                    <a:pt x="59" y="11"/>
                    <a:pt x="59" y="11"/>
                  </a:cubicBezTo>
                  <a:cubicBezTo>
                    <a:pt x="54" y="6"/>
                    <a:pt x="54" y="6"/>
                    <a:pt x="54" y="6"/>
                  </a:cubicBezTo>
                  <a:cubicBezTo>
                    <a:pt x="53" y="6"/>
                    <a:pt x="54" y="4"/>
                    <a:pt x="55" y="4"/>
                  </a:cubicBezTo>
                  <a:cubicBezTo>
                    <a:pt x="71" y="4"/>
                    <a:pt x="71" y="4"/>
                    <a:pt x="71" y="4"/>
                  </a:cubicBezTo>
                  <a:cubicBezTo>
                    <a:pt x="72" y="4"/>
                    <a:pt x="73" y="5"/>
                    <a:pt x="73" y="6"/>
                  </a:cubicBezTo>
                  <a:lnTo>
                    <a:pt x="73" y="22"/>
                  </a:lnTo>
                  <a:close/>
                </a:path>
              </a:pathLst>
            </a:custGeom>
            <a:solidFill>
              <a:schemeClr val="bg1"/>
            </a:solidFill>
            <a:ln w="9525">
              <a:noFill/>
              <a:round/>
            </a:ln>
          </p:spPr>
          <p:txBody>
            <a:bodyPr vert="horz" wrap="square" lIns="91435" tIns="45717" rIns="91435" bIns="45717" numCol="1" anchor="t" anchorCtr="0" compatLnSpc="1"/>
            <a:lstStyle/>
            <a:p>
              <a:pPr>
                <a:lnSpc>
                  <a:spcPct val="120000"/>
                </a:lnSpc>
              </a:pPr>
              <a:endParaRPr lang="en-US" sz="2000" dirty="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41" name="Group 36"/>
          <p:cNvGrpSpPr/>
          <p:nvPr/>
        </p:nvGrpSpPr>
        <p:grpSpPr>
          <a:xfrm>
            <a:off x="6852329" y="4397726"/>
            <a:ext cx="2049145" cy="651262"/>
            <a:chOff x="5638262" y="2428485"/>
            <a:chExt cx="2649923" cy="651301"/>
          </a:xfrm>
        </p:grpSpPr>
        <p:sp>
          <p:nvSpPr>
            <p:cNvPr id="42" name="TextBox 114"/>
            <p:cNvSpPr txBox="1"/>
            <p:nvPr/>
          </p:nvSpPr>
          <p:spPr>
            <a:xfrm>
              <a:off x="6750035" y="2428485"/>
              <a:ext cx="1538150" cy="204363"/>
            </a:xfrm>
            <a:prstGeom prst="rect">
              <a:avLst/>
            </a:prstGeom>
            <a:noFill/>
          </p:spPr>
          <p:txBody>
            <a:bodyPr wrap="none" lIns="0" tIns="0" rIns="0" bIns="0" rtlCol="0" anchor="t" anchorCtr="0">
              <a:spAutoFit/>
            </a:bodyPr>
            <a:lstStyle/>
            <a:p>
              <a:pPr algn="r"/>
              <a:r>
                <a:rPr lang="zh-CN" altLang="en-US" sz="133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请替换文字内容</a:t>
              </a:r>
              <a:endParaRPr lang="en-US" altLang="zh-CN" sz="133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3" name="TextBox 115"/>
            <p:cNvSpPr txBox="1"/>
            <p:nvPr/>
          </p:nvSpPr>
          <p:spPr>
            <a:xfrm>
              <a:off x="5638262" y="2659261"/>
              <a:ext cx="2649923" cy="420525"/>
            </a:xfrm>
            <a:prstGeom prst="rect">
              <a:avLst/>
            </a:prstGeom>
            <a:noFill/>
          </p:spPr>
          <p:txBody>
            <a:bodyPr wrap="square" lIns="0" tIns="0" rIns="0" bIns="0" rtlCol="0" anchor="t" anchorCtr="0">
              <a:spAutoFit/>
            </a:bodyPr>
            <a:lstStyle/>
            <a:p>
              <a:pPr algn="r" defTabSz="914400">
                <a:lnSpc>
                  <a:spcPct val="120000"/>
                </a:lnSpc>
                <a:spcBef>
                  <a:spcPct val="20000"/>
                </a:spcBef>
                <a:defRPr/>
              </a:pPr>
              <a:r>
                <a:rPr lang="en-US" altLang="zh-CN" sz="76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Please replace text, click add relevant headline, modify the text content, also can copy your content to this directly.</a:t>
              </a:r>
              <a:endParaRPr lang="en-US" sz="76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44" name="Group 75"/>
          <p:cNvGrpSpPr>
            <a:grpSpLocks noChangeAspect="1"/>
          </p:cNvGrpSpPr>
          <p:nvPr/>
        </p:nvGrpSpPr>
        <p:grpSpPr>
          <a:xfrm>
            <a:off x="9159169" y="4417877"/>
            <a:ext cx="501335" cy="486977"/>
            <a:chOff x="8049780" y="2476530"/>
            <a:chExt cx="723797" cy="703077"/>
          </a:xfrm>
        </p:grpSpPr>
        <p:sp>
          <p:nvSpPr>
            <p:cNvPr id="45" name="Oval 117"/>
            <p:cNvSpPr/>
            <p:nvPr/>
          </p:nvSpPr>
          <p:spPr>
            <a:xfrm>
              <a:off x="8049780" y="2476530"/>
              <a:ext cx="723797" cy="703077"/>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2800" dirty="0">
                <a:solidFill>
                  <a:schemeClr val="accent4">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6" name="Freeform 56"/>
            <p:cNvSpPr>
              <a:spLocks noEditPoints="1"/>
            </p:cNvSpPr>
            <p:nvPr/>
          </p:nvSpPr>
          <p:spPr bwMode="auto">
            <a:xfrm>
              <a:off x="8238857" y="2655247"/>
              <a:ext cx="345642" cy="345642"/>
            </a:xfrm>
            <a:custGeom>
              <a:avLst/>
              <a:gdLst/>
              <a:ahLst/>
              <a:cxnLst>
                <a:cxn ang="0">
                  <a:pos x="64" y="42"/>
                </a:cxn>
                <a:cxn ang="0">
                  <a:pos x="63" y="44"/>
                </a:cxn>
                <a:cxn ang="0">
                  <a:pos x="33" y="64"/>
                </a:cxn>
                <a:cxn ang="0">
                  <a:pos x="32" y="64"/>
                </a:cxn>
                <a:cxn ang="0">
                  <a:pos x="30" y="64"/>
                </a:cxn>
                <a:cxn ang="0">
                  <a:pos x="1" y="44"/>
                </a:cxn>
                <a:cxn ang="0">
                  <a:pos x="0" y="42"/>
                </a:cxn>
                <a:cxn ang="0">
                  <a:pos x="0" y="23"/>
                </a:cxn>
                <a:cxn ang="0">
                  <a:pos x="1" y="20"/>
                </a:cxn>
                <a:cxn ang="0">
                  <a:pos x="30" y="1"/>
                </a:cxn>
                <a:cxn ang="0">
                  <a:pos x="32" y="0"/>
                </a:cxn>
                <a:cxn ang="0">
                  <a:pos x="33" y="1"/>
                </a:cxn>
                <a:cxn ang="0">
                  <a:pos x="63" y="20"/>
                </a:cxn>
                <a:cxn ang="0">
                  <a:pos x="64" y="23"/>
                </a:cxn>
                <a:cxn ang="0">
                  <a:pos x="64" y="42"/>
                </a:cxn>
                <a:cxn ang="0">
                  <a:pos x="12" y="32"/>
                </a:cxn>
                <a:cxn ang="0">
                  <a:pos x="5" y="28"/>
                </a:cxn>
                <a:cxn ang="0">
                  <a:pos x="5" y="37"/>
                </a:cxn>
                <a:cxn ang="0">
                  <a:pos x="12" y="32"/>
                </a:cxn>
                <a:cxn ang="0">
                  <a:pos x="29" y="21"/>
                </a:cxn>
                <a:cxn ang="0">
                  <a:pos x="29" y="8"/>
                </a:cxn>
                <a:cxn ang="0">
                  <a:pos x="7" y="23"/>
                </a:cxn>
                <a:cxn ang="0">
                  <a:pos x="17" y="29"/>
                </a:cxn>
                <a:cxn ang="0">
                  <a:pos x="29" y="21"/>
                </a:cxn>
                <a:cxn ang="0">
                  <a:pos x="29" y="56"/>
                </a:cxn>
                <a:cxn ang="0">
                  <a:pos x="29" y="44"/>
                </a:cxn>
                <a:cxn ang="0">
                  <a:pos x="17" y="36"/>
                </a:cxn>
                <a:cxn ang="0">
                  <a:pos x="7" y="42"/>
                </a:cxn>
                <a:cxn ang="0">
                  <a:pos x="29" y="56"/>
                </a:cxn>
                <a:cxn ang="0">
                  <a:pos x="41" y="32"/>
                </a:cxn>
                <a:cxn ang="0">
                  <a:pos x="32" y="26"/>
                </a:cxn>
                <a:cxn ang="0">
                  <a:pos x="22" y="32"/>
                </a:cxn>
                <a:cxn ang="0">
                  <a:pos x="32" y="39"/>
                </a:cxn>
                <a:cxn ang="0">
                  <a:pos x="41" y="32"/>
                </a:cxn>
                <a:cxn ang="0">
                  <a:pos x="56" y="23"/>
                </a:cxn>
                <a:cxn ang="0">
                  <a:pos x="35" y="8"/>
                </a:cxn>
                <a:cxn ang="0">
                  <a:pos x="35" y="21"/>
                </a:cxn>
                <a:cxn ang="0">
                  <a:pos x="46" y="29"/>
                </a:cxn>
                <a:cxn ang="0">
                  <a:pos x="56" y="23"/>
                </a:cxn>
                <a:cxn ang="0">
                  <a:pos x="56" y="42"/>
                </a:cxn>
                <a:cxn ang="0">
                  <a:pos x="46" y="36"/>
                </a:cxn>
                <a:cxn ang="0">
                  <a:pos x="35" y="44"/>
                </a:cxn>
                <a:cxn ang="0">
                  <a:pos x="35" y="56"/>
                </a:cxn>
                <a:cxn ang="0">
                  <a:pos x="56" y="42"/>
                </a:cxn>
                <a:cxn ang="0">
                  <a:pos x="58" y="37"/>
                </a:cxn>
                <a:cxn ang="0">
                  <a:pos x="58" y="28"/>
                </a:cxn>
                <a:cxn ang="0">
                  <a:pos x="51" y="32"/>
                </a:cxn>
                <a:cxn ang="0">
                  <a:pos x="58" y="37"/>
                </a:cxn>
              </a:cxnLst>
              <a:rect l="0" t="0" r="r" b="b"/>
              <a:pathLst>
                <a:path w="64" h="64">
                  <a:moveTo>
                    <a:pt x="64" y="42"/>
                  </a:moveTo>
                  <a:cubicBezTo>
                    <a:pt x="64" y="43"/>
                    <a:pt x="63" y="44"/>
                    <a:pt x="63" y="44"/>
                  </a:cubicBezTo>
                  <a:cubicBezTo>
                    <a:pt x="33" y="64"/>
                    <a:pt x="33" y="64"/>
                    <a:pt x="33" y="64"/>
                  </a:cubicBezTo>
                  <a:cubicBezTo>
                    <a:pt x="33" y="64"/>
                    <a:pt x="32" y="64"/>
                    <a:pt x="32" y="64"/>
                  </a:cubicBezTo>
                  <a:cubicBezTo>
                    <a:pt x="31" y="64"/>
                    <a:pt x="31" y="64"/>
                    <a:pt x="30" y="64"/>
                  </a:cubicBezTo>
                  <a:cubicBezTo>
                    <a:pt x="1" y="44"/>
                    <a:pt x="1" y="44"/>
                    <a:pt x="1" y="44"/>
                  </a:cubicBezTo>
                  <a:cubicBezTo>
                    <a:pt x="0" y="44"/>
                    <a:pt x="0" y="43"/>
                    <a:pt x="0" y="42"/>
                  </a:cubicBezTo>
                  <a:cubicBezTo>
                    <a:pt x="0" y="23"/>
                    <a:pt x="0" y="23"/>
                    <a:pt x="0" y="23"/>
                  </a:cubicBezTo>
                  <a:cubicBezTo>
                    <a:pt x="0" y="22"/>
                    <a:pt x="0" y="21"/>
                    <a:pt x="1" y="20"/>
                  </a:cubicBezTo>
                  <a:cubicBezTo>
                    <a:pt x="30" y="1"/>
                    <a:pt x="30" y="1"/>
                    <a:pt x="30" y="1"/>
                  </a:cubicBezTo>
                  <a:cubicBezTo>
                    <a:pt x="31" y="1"/>
                    <a:pt x="31" y="0"/>
                    <a:pt x="32" y="0"/>
                  </a:cubicBezTo>
                  <a:cubicBezTo>
                    <a:pt x="32" y="0"/>
                    <a:pt x="33" y="1"/>
                    <a:pt x="33" y="1"/>
                  </a:cubicBezTo>
                  <a:cubicBezTo>
                    <a:pt x="63" y="20"/>
                    <a:pt x="63" y="20"/>
                    <a:pt x="63" y="20"/>
                  </a:cubicBezTo>
                  <a:cubicBezTo>
                    <a:pt x="63" y="21"/>
                    <a:pt x="64" y="22"/>
                    <a:pt x="64" y="23"/>
                  </a:cubicBezTo>
                  <a:lnTo>
                    <a:pt x="64" y="42"/>
                  </a:lnTo>
                  <a:close/>
                  <a:moveTo>
                    <a:pt x="12" y="32"/>
                  </a:moveTo>
                  <a:cubicBezTo>
                    <a:pt x="5" y="28"/>
                    <a:pt x="5" y="28"/>
                    <a:pt x="5" y="28"/>
                  </a:cubicBezTo>
                  <a:cubicBezTo>
                    <a:pt x="5" y="37"/>
                    <a:pt x="5" y="37"/>
                    <a:pt x="5" y="37"/>
                  </a:cubicBezTo>
                  <a:lnTo>
                    <a:pt x="12" y="32"/>
                  </a:lnTo>
                  <a:close/>
                  <a:moveTo>
                    <a:pt x="29" y="21"/>
                  </a:moveTo>
                  <a:cubicBezTo>
                    <a:pt x="29" y="8"/>
                    <a:pt x="29" y="8"/>
                    <a:pt x="29" y="8"/>
                  </a:cubicBezTo>
                  <a:cubicBezTo>
                    <a:pt x="7" y="23"/>
                    <a:pt x="7" y="23"/>
                    <a:pt x="7" y="23"/>
                  </a:cubicBezTo>
                  <a:cubicBezTo>
                    <a:pt x="17" y="29"/>
                    <a:pt x="17" y="29"/>
                    <a:pt x="17" y="29"/>
                  </a:cubicBezTo>
                  <a:lnTo>
                    <a:pt x="29" y="21"/>
                  </a:lnTo>
                  <a:close/>
                  <a:moveTo>
                    <a:pt x="29" y="56"/>
                  </a:moveTo>
                  <a:cubicBezTo>
                    <a:pt x="29" y="44"/>
                    <a:pt x="29" y="44"/>
                    <a:pt x="29" y="44"/>
                  </a:cubicBezTo>
                  <a:cubicBezTo>
                    <a:pt x="17" y="36"/>
                    <a:pt x="17" y="36"/>
                    <a:pt x="17" y="36"/>
                  </a:cubicBezTo>
                  <a:cubicBezTo>
                    <a:pt x="7" y="42"/>
                    <a:pt x="7" y="42"/>
                    <a:pt x="7" y="42"/>
                  </a:cubicBezTo>
                  <a:lnTo>
                    <a:pt x="29" y="56"/>
                  </a:lnTo>
                  <a:close/>
                  <a:moveTo>
                    <a:pt x="41" y="32"/>
                  </a:moveTo>
                  <a:cubicBezTo>
                    <a:pt x="32" y="26"/>
                    <a:pt x="32" y="26"/>
                    <a:pt x="32" y="26"/>
                  </a:cubicBezTo>
                  <a:cubicBezTo>
                    <a:pt x="22" y="32"/>
                    <a:pt x="22" y="32"/>
                    <a:pt x="22" y="32"/>
                  </a:cubicBezTo>
                  <a:cubicBezTo>
                    <a:pt x="32" y="39"/>
                    <a:pt x="32" y="39"/>
                    <a:pt x="32" y="39"/>
                  </a:cubicBezTo>
                  <a:lnTo>
                    <a:pt x="41" y="32"/>
                  </a:lnTo>
                  <a:close/>
                  <a:moveTo>
                    <a:pt x="56" y="23"/>
                  </a:moveTo>
                  <a:cubicBezTo>
                    <a:pt x="35" y="8"/>
                    <a:pt x="35" y="8"/>
                    <a:pt x="35" y="8"/>
                  </a:cubicBezTo>
                  <a:cubicBezTo>
                    <a:pt x="35" y="21"/>
                    <a:pt x="35" y="21"/>
                    <a:pt x="35" y="21"/>
                  </a:cubicBezTo>
                  <a:cubicBezTo>
                    <a:pt x="46" y="29"/>
                    <a:pt x="46" y="29"/>
                    <a:pt x="46" y="29"/>
                  </a:cubicBezTo>
                  <a:lnTo>
                    <a:pt x="56" y="23"/>
                  </a:lnTo>
                  <a:close/>
                  <a:moveTo>
                    <a:pt x="56" y="42"/>
                  </a:moveTo>
                  <a:cubicBezTo>
                    <a:pt x="46" y="36"/>
                    <a:pt x="46" y="36"/>
                    <a:pt x="46" y="36"/>
                  </a:cubicBezTo>
                  <a:cubicBezTo>
                    <a:pt x="35" y="44"/>
                    <a:pt x="35" y="44"/>
                    <a:pt x="35" y="44"/>
                  </a:cubicBezTo>
                  <a:cubicBezTo>
                    <a:pt x="35" y="56"/>
                    <a:pt x="35" y="56"/>
                    <a:pt x="35" y="56"/>
                  </a:cubicBezTo>
                  <a:lnTo>
                    <a:pt x="56" y="42"/>
                  </a:lnTo>
                  <a:close/>
                  <a:moveTo>
                    <a:pt x="58" y="37"/>
                  </a:moveTo>
                  <a:cubicBezTo>
                    <a:pt x="58" y="28"/>
                    <a:pt x="58" y="28"/>
                    <a:pt x="58" y="28"/>
                  </a:cubicBezTo>
                  <a:cubicBezTo>
                    <a:pt x="51" y="32"/>
                    <a:pt x="51" y="32"/>
                    <a:pt x="51" y="32"/>
                  </a:cubicBezTo>
                  <a:lnTo>
                    <a:pt x="58" y="37"/>
                  </a:lnTo>
                  <a:close/>
                </a:path>
              </a:pathLst>
            </a:custGeom>
            <a:solidFill>
              <a:schemeClr val="bg1"/>
            </a:solidFill>
            <a:ln w="9525">
              <a:noFill/>
              <a:round/>
            </a:ln>
          </p:spPr>
          <p:txBody>
            <a:bodyPr vert="horz" wrap="square" lIns="91435" tIns="45717" rIns="91435" bIns="45717" numCol="1" anchor="t" anchorCtr="0" compatLnSpc="1"/>
            <a:lstStyle/>
            <a:p>
              <a:pPr>
                <a:lnSpc>
                  <a:spcPct val="120000"/>
                </a:lnSpc>
              </a:pPr>
              <a:endParaRPr lang="en-US" sz="2000" dirty="0">
                <a:latin typeface="Arial" panose="020B0604020202020204" pitchFamily="34" charset="0"/>
                <a:ea typeface="微软雅黑" panose="020B0503020204020204" pitchFamily="34" charset="-122"/>
                <a:sym typeface="Arial" panose="020B0604020202020204" pitchFamily="34" charset="0"/>
              </a:endParaRPr>
            </a:p>
          </p:txBody>
        </p:sp>
      </p:grpSp>
    </p:spTree>
  </p:cSld>
  <p:clrMapOvr>
    <a:masterClrMapping/>
  </p:clrMapOvr>
  <mc:AlternateContent xmlns:mc="http://schemas.openxmlformats.org/markup-compatibility/2006">
    <mc:Choice xmlns:p14="http://schemas.microsoft.com/office/powerpoint/2010/main" Requires="p14">
      <p:transition spd="slow" p14:dur="1250" advClick="0" advTm="5000">
        <p14:flip dir="r"/>
      </p:transition>
    </mc:Choice>
    <mc:Fallback>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p:cTn id="7" dur="500" fill="hold"/>
                                        <p:tgtEl>
                                          <p:spTgt spid="18"/>
                                        </p:tgtEl>
                                        <p:attrNameLst>
                                          <p:attrName>ppt_w</p:attrName>
                                        </p:attrNameLst>
                                      </p:cBhvr>
                                      <p:tavLst>
                                        <p:tav tm="0">
                                          <p:val>
                                            <p:fltVal val="0"/>
                                          </p:val>
                                        </p:tav>
                                        <p:tav tm="100000">
                                          <p:val>
                                            <p:strVal val="#ppt_w"/>
                                          </p:val>
                                        </p:tav>
                                      </p:tavLst>
                                    </p:anim>
                                    <p:anim calcmode="lin" valueType="num">
                                      <p:cBhvr>
                                        <p:cTn id="8" dur="500" fill="hold"/>
                                        <p:tgtEl>
                                          <p:spTgt spid="18"/>
                                        </p:tgtEl>
                                        <p:attrNameLst>
                                          <p:attrName>ppt_h</p:attrName>
                                        </p:attrNameLst>
                                      </p:cBhvr>
                                      <p:tavLst>
                                        <p:tav tm="0">
                                          <p:val>
                                            <p:fltVal val="0"/>
                                          </p:val>
                                        </p:tav>
                                        <p:tav tm="100000">
                                          <p:val>
                                            <p:strVal val="#ppt_h"/>
                                          </p:val>
                                        </p:tav>
                                      </p:tavLst>
                                    </p:anim>
                                    <p:animEffect transition="in" filter="fade">
                                      <p:cBhvr>
                                        <p:cTn id="9" dur="500"/>
                                        <p:tgtEl>
                                          <p:spTgt spid="18"/>
                                        </p:tgtEl>
                                      </p:cBhvr>
                                    </p:animEffect>
                                  </p:childTnLst>
                                </p:cTn>
                              </p:par>
                            </p:childTnLst>
                          </p:cTn>
                        </p:par>
                        <p:par>
                          <p:cTn id="10" fill="hold">
                            <p:stCondLst>
                              <p:cond delay="500"/>
                            </p:stCondLst>
                            <p:childTnLst>
                              <p:par>
                                <p:cTn id="11" presetID="22" presetClass="entr" presetSubtype="4" fill="hold" grpId="0" nodeType="after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wipe(down)">
                                      <p:cBhvr>
                                        <p:cTn id="13" dur="500"/>
                                        <p:tgtEl>
                                          <p:spTgt spid="2"/>
                                        </p:tgtEl>
                                      </p:cBhvr>
                                    </p:animEffect>
                                  </p:childTnLst>
                                </p:cTn>
                              </p:par>
                            </p:childTnLst>
                          </p:cTn>
                        </p:par>
                        <p:par>
                          <p:cTn id="14" fill="hold">
                            <p:stCondLst>
                              <p:cond delay="1000"/>
                            </p:stCondLst>
                            <p:childTnLst>
                              <p:par>
                                <p:cTn id="15" presetID="22" presetClass="entr" presetSubtype="8" fill="hold" nodeType="after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wipe(left)">
                                      <p:cBhvr>
                                        <p:cTn id="17" dur="500"/>
                                        <p:tgtEl>
                                          <p:spTgt spid="3"/>
                                        </p:tgtEl>
                                      </p:cBhvr>
                                    </p:animEffect>
                                  </p:childTnLst>
                                </p:cTn>
                              </p:par>
                            </p:childTnLst>
                          </p:cTn>
                        </p:par>
                        <p:par>
                          <p:cTn id="18" fill="hold">
                            <p:stCondLst>
                              <p:cond delay="1500"/>
                            </p:stCondLst>
                            <p:childTnLst>
                              <p:par>
                                <p:cTn id="19" presetID="53" presetClass="entr" presetSubtype="16" fill="hold" grpId="0" nodeType="afterEffect">
                                  <p:stCondLst>
                                    <p:cond delay="0"/>
                                  </p:stCondLst>
                                  <p:childTnLst>
                                    <p:set>
                                      <p:cBhvr>
                                        <p:cTn id="20" dur="1" fill="hold">
                                          <p:stCondLst>
                                            <p:cond delay="0"/>
                                          </p:stCondLst>
                                        </p:cTn>
                                        <p:tgtEl>
                                          <p:spTgt spid="19"/>
                                        </p:tgtEl>
                                        <p:attrNameLst>
                                          <p:attrName>style.visibility</p:attrName>
                                        </p:attrNameLst>
                                      </p:cBhvr>
                                      <p:to>
                                        <p:strVal val="visible"/>
                                      </p:to>
                                    </p:set>
                                    <p:anim calcmode="lin" valueType="num">
                                      <p:cBhvr>
                                        <p:cTn id="21" dur="500" fill="hold"/>
                                        <p:tgtEl>
                                          <p:spTgt spid="19"/>
                                        </p:tgtEl>
                                        <p:attrNameLst>
                                          <p:attrName>ppt_w</p:attrName>
                                        </p:attrNameLst>
                                      </p:cBhvr>
                                      <p:tavLst>
                                        <p:tav tm="0">
                                          <p:val>
                                            <p:fltVal val="0"/>
                                          </p:val>
                                        </p:tav>
                                        <p:tav tm="100000">
                                          <p:val>
                                            <p:strVal val="#ppt_w"/>
                                          </p:val>
                                        </p:tav>
                                      </p:tavLst>
                                    </p:anim>
                                    <p:anim calcmode="lin" valueType="num">
                                      <p:cBhvr>
                                        <p:cTn id="22" dur="500" fill="hold"/>
                                        <p:tgtEl>
                                          <p:spTgt spid="19"/>
                                        </p:tgtEl>
                                        <p:attrNameLst>
                                          <p:attrName>ppt_h</p:attrName>
                                        </p:attrNameLst>
                                      </p:cBhvr>
                                      <p:tavLst>
                                        <p:tav tm="0">
                                          <p:val>
                                            <p:fltVal val="0"/>
                                          </p:val>
                                        </p:tav>
                                        <p:tav tm="100000">
                                          <p:val>
                                            <p:strVal val="#ppt_h"/>
                                          </p:val>
                                        </p:tav>
                                      </p:tavLst>
                                    </p:anim>
                                    <p:animEffect transition="in" filter="fade">
                                      <p:cBhvr>
                                        <p:cTn id="23" dur="500"/>
                                        <p:tgtEl>
                                          <p:spTgt spid="19"/>
                                        </p:tgtEl>
                                      </p:cBhvr>
                                    </p:animEffect>
                                  </p:childTnLst>
                                </p:cTn>
                              </p:par>
                            </p:childTnLst>
                          </p:cTn>
                        </p:par>
                        <p:par>
                          <p:cTn id="24" fill="hold">
                            <p:stCondLst>
                              <p:cond delay="2000"/>
                            </p:stCondLst>
                            <p:childTnLst>
                              <p:par>
                                <p:cTn id="25" presetID="53" presetClass="entr" presetSubtype="16" fill="hold" nodeType="afterEffect">
                                  <p:stCondLst>
                                    <p:cond delay="0"/>
                                  </p:stCondLst>
                                  <p:childTnLst>
                                    <p:set>
                                      <p:cBhvr>
                                        <p:cTn id="26" dur="1" fill="hold">
                                          <p:stCondLst>
                                            <p:cond delay="0"/>
                                          </p:stCondLst>
                                        </p:cTn>
                                        <p:tgtEl>
                                          <p:spTgt spid="38"/>
                                        </p:tgtEl>
                                        <p:attrNameLst>
                                          <p:attrName>style.visibility</p:attrName>
                                        </p:attrNameLst>
                                      </p:cBhvr>
                                      <p:to>
                                        <p:strVal val="visible"/>
                                      </p:to>
                                    </p:set>
                                    <p:anim calcmode="lin" valueType="num">
                                      <p:cBhvr>
                                        <p:cTn id="27" dur="500" fill="hold"/>
                                        <p:tgtEl>
                                          <p:spTgt spid="38"/>
                                        </p:tgtEl>
                                        <p:attrNameLst>
                                          <p:attrName>ppt_w</p:attrName>
                                        </p:attrNameLst>
                                      </p:cBhvr>
                                      <p:tavLst>
                                        <p:tav tm="0">
                                          <p:val>
                                            <p:fltVal val="0"/>
                                          </p:val>
                                        </p:tav>
                                        <p:tav tm="100000">
                                          <p:val>
                                            <p:strVal val="#ppt_w"/>
                                          </p:val>
                                        </p:tav>
                                      </p:tavLst>
                                    </p:anim>
                                    <p:anim calcmode="lin" valueType="num">
                                      <p:cBhvr>
                                        <p:cTn id="28" dur="500" fill="hold"/>
                                        <p:tgtEl>
                                          <p:spTgt spid="38"/>
                                        </p:tgtEl>
                                        <p:attrNameLst>
                                          <p:attrName>ppt_h</p:attrName>
                                        </p:attrNameLst>
                                      </p:cBhvr>
                                      <p:tavLst>
                                        <p:tav tm="0">
                                          <p:val>
                                            <p:fltVal val="0"/>
                                          </p:val>
                                        </p:tav>
                                        <p:tav tm="100000">
                                          <p:val>
                                            <p:strVal val="#ppt_h"/>
                                          </p:val>
                                        </p:tav>
                                      </p:tavLst>
                                    </p:anim>
                                    <p:animEffect transition="in" filter="fade">
                                      <p:cBhvr>
                                        <p:cTn id="29" dur="500"/>
                                        <p:tgtEl>
                                          <p:spTgt spid="38"/>
                                        </p:tgtEl>
                                      </p:cBhvr>
                                    </p:animEffect>
                                  </p:childTnLst>
                                </p:cTn>
                              </p:par>
                              <p:par>
                                <p:cTn id="30" presetID="2" presetClass="entr" presetSubtype="4" accel="50000" decel="50000" fill="hold" nodeType="withEffect">
                                  <p:stCondLst>
                                    <p:cond delay="0"/>
                                  </p:stCondLst>
                                  <p:childTnLst>
                                    <p:set>
                                      <p:cBhvr>
                                        <p:cTn id="31" dur="1" fill="hold">
                                          <p:stCondLst>
                                            <p:cond delay="0"/>
                                          </p:stCondLst>
                                        </p:cTn>
                                        <p:tgtEl>
                                          <p:spTgt spid="29"/>
                                        </p:tgtEl>
                                        <p:attrNameLst>
                                          <p:attrName>style.visibility</p:attrName>
                                        </p:attrNameLst>
                                      </p:cBhvr>
                                      <p:to>
                                        <p:strVal val="visible"/>
                                      </p:to>
                                    </p:set>
                                    <p:anim calcmode="lin" valueType="num">
                                      <p:cBhvr additive="base">
                                        <p:cTn id="32" dur="500" fill="hold"/>
                                        <p:tgtEl>
                                          <p:spTgt spid="29"/>
                                        </p:tgtEl>
                                        <p:attrNameLst>
                                          <p:attrName>ppt_x</p:attrName>
                                        </p:attrNameLst>
                                      </p:cBhvr>
                                      <p:tavLst>
                                        <p:tav tm="0">
                                          <p:val>
                                            <p:strVal val="#ppt_x"/>
                                          </p:val>
                                        </p:tav>
                                        <p:tav tm="100000">
                                          <p:val>
                                            <p:strVal val="#ppt_x"/>
                                          </p:val>
                                        </p:tav>
                                      </p:tavLst>
                                    </p:anim>
                                    <p:anim calcmode="lin" valueType="num">
                                      <p:cBhvr additive="base">
                                        <p:cTn id="33" dur="500" fill="hold"/>
                                        <p:tgtEl>
                                          <p:spTgt spid="29"/>
                                        </p:tgtEl>
                                        <p:attrNameLst>
                                          <p:attrName>ppt_y</p:attrName>
                                        </p:attrNameLst>
                                      </p:cBhvr>
                                      <p:tavLst>
                                        <p:tav tm="0">
                                          <p:val>
                                            <p:strVal val="1+#ppt_h/2"/>
                                          </p:val>
                                        </p:tav>
                                        <p:tav tm="100000">
                                          <p:val>
                                            <p:strVal val="#ppt_y"/>
                                          </p:val>
                                        </p:tav>
                                      </p:tavLst>
                                    </p:anim>
                                  </p:childTnLst>
                                </p:cTn>
                              </p:par>
                            </p:childTnLst>
                          </p:cTn>
                        </p:par>
                        <p:par>
                          <p:cTn id="34" fill="hold">
                            <p:stCondLst>
                              <p:cond delay="2500"/>
                            </p:stCondLst>
                            <p:childTnLst>
                              <p:par>
                                <p:cTn id="35" presetID="22" presetClass="entr" presetSubtype="4" fill="hold" grpId="0" nodeType="afterEffect">
                                  <p:stCondLst>
                                    <p:cond delay="0"/>
                                  </p:stCondLst>
                                  <p:childTnLst>
                                    <p:set>
                                      <p:cBhvr>
                                        <p:cTn id="36" dur="1" fill="hold">
                                          <p:stCondLst>
                                            <p:cond delay="0"/>
                                          </p:stCondLst>
                                        </p:cTn>
                                        <p:tgtEl>
                                          <p:spTgt spid="6"/>
                                        </p:tgtEl>
                                        <p:attrNameLst>
                                          <p:attrName>style.visibility</p:attrName>
                                        </p:attrNameLst>
                                      </p:cBhvr>
                                      <p:to>
                                        <p:strVal val="visible"/>
                                      </p:to>
                                    </p:set>
                                    <p:animEffect transition="in" filter="wipe(down)">
                                      <p:cBhvr>
                                        <p:cTn id="37" dur="500"/>
                                        <p:tgtEl>
                                          <p:spTgt spid="6"/>
                                        </p:tgtEl>
                                      </p:cBhvr>
                                    </p:animEffect>
                                  </p:childTnLst>
                                </p:cTn>
                              </p:par>
                            </p:childTnLst>
                          </p:cTn>
                        </p:par>
                        <p:par>
                          <p:cTn id="38" fill="hold">
                            <p:stCondLst>
                              <p:cond delay="3000"/>
                            </p:stCondLst>
                            <p:childTnLst>
                              <p:par>
                                <p:cTn id="39" presetID="22" presetClass="entr" presetSubtype="8" fill="hold" nodeType="afterEffect">
                                  <p:stCondLst>
                                    <p:cond delay="0"/>
                                  </p:stCondLst>
                                  <p:childTnLst>
                                    <p:set>
                                      <p:cBhvr>
                                        <p:cTn id="40" dur="1" fill="hold">
                                          <p:stCondLst>
                                            <p:cond delay="0"/>
                                          </p:stCondLst>
                                        </p:cTn>
                                        <p:tgtEl>
                                          <p:spTgt spid="7"/>
                                        </p:tgtEl>
                                        <p:attrNameLst>
                                          <p:attrName>style.visibility</p:attrName>
                                        </p:attrNameLst>
                                      </p:cBhvr>
                                      <p:to>
                                        <p:strVal val="visible"/>
                                      </p:to>
                                    </p:set>
                                    <p:animEffect transition="in" filter="wipe(left)">
                                      <p:cBhvr>
                                        <p:cTn id="41" dur="500"/>
                                        <p:tgtEl>
                                          <p:spTgt spid="7"/>
                                        </p:tgtEl>
                                      </p:cBhvr>
                                    </p:animEffect>
                                  </p:childTnLst>
                                </p:cTn>
                              </p:par>
                            </p:childTnLst>
                          </p:cTn>
                        </p:par>
                        <p:par>
                          <p:cTn id="42" fill="hold">
                            <p:stCondLst>
                              <p:cond delay="3500"/>
                            </p:stCondLst>
                            <p:childTnLst>
                              <p:par>
                                <p:cTn id="43" presetID="53" presetClass="entr" presetSubtype="16" fill="hold" grpId="0" nodeType="afterEffect">
                                  <p:stCondLst>
                                    <p:cond delay="0"/>
                                  </p:stCondLst>
                                  <p:childTnLst>
                                    <p:set>
                                      <p:cBhvr>
                                        <p:cTn id="44" dur="1" fill="hold">
                                          <p:stCondLst>
                                            <p:cond delay="0"/>
                                          </p:stCondLst>
                                        </p:cTn>
                                        <p:tgtEl>
                                          <p:spTgt spid="20"/>
                                        </p:tgtEl>
                                        <p:attrNameLst>
                                          <p:attrName>style.visibility</p:attrName>
                                        </p:attrNameLst>
                                      </p:cBhvr>
                                      <p:to>
                                        <p:strVal val="visible"/>
                                      </p:to>
                                    </p:set>
                                    <p:anim calcmode="lin" valueType="num">
                                      <p:cBhvr>
                                        <p:cTn id="45" dur="500" fill="hold"/>
                                        <p:tgtEl>
                                          <p:spTgt spid="20"/>
                                        </p:tgtEl>
                                        <p:attrNameLst>
                                          <p:attrName>ppt_w</p:attrName>
                                        </p:attrNameLst>
                                      </p:cBhvr>
                                      <p:tavLst>
                                        <p:tav tm="0">
                                          <p:val>
                                            <p:fltVal val="0"/>
                                          </p:val>
                                        </p:tav>
                                        <p:tav tm="100000">
                                          <p:val>
                                            <p:strVal val="#ppt_w"/>
                                          </p:val>
                                        </p:tav>
                                      </p:tavLst>
                                    </p:anim>
                                    <p:anim calcmode="lin" valueType="num">
                                      <p:cBhvr>
                                        <p:cTn id="46" dur="500" fill="hold"/>
                                        <p:tgtEl>
                                          <p:spTgt spid="20"/>
                                        </p:tgtEl>
                                        <p:attrNameLst>
                                          <p:attrName>ppt_h</p:attrName>
                                        </p:attrNameLst>
                                      </p:cBhvr>
                                      <p:tavLst>
                                        <p:tav tm="0">
                                          <p:val>
                                            <p:fltVal val="0"/>
                                          </p:val>
                                        </p:tav>
                                        <p:tav tm="100000">
                                          <p:val>
                                            <p:strVal val="#ppt_h"/>
                                          </p:val>
                                        </p:tav>
                                      </p:tavLst>
                                    </p:anim>
                                    <p:animEffect transition="in" filter="fade">
                                      <p:cBhvr>
                                        <p:cTn id="47" dur="500"/>
                                        <p:tgtEl>
                                          <p:spTgt spid="20"/>
                                        </p:tgtEl>
                                      </p:cBhvr>
                                    </p:animEffect>
                                  </p:childTnLst>
                                </p:cTn>
                              </p:par>
                            </p:childTnLst>
                          </p:cTn>
                        </p:par>
                        <p:par>
                          <p:cTn id="48" fill="hold">
                            <p:stCondLst>
                              <p:cond delay="4000"/>
                            </p:stCondLst>
                            <p:childTnLst>
                              <p:par>
                                <p:cTn id="49" presetID="53" presetClass="entr" presetSubtype="16" fill="hold" nodeType="afterEffect">
                                  <p:stCondLst>
                                    <p:cond delay="0"/>
                                  </p:stCondLst>
                                  <p:childTnLst>
                                    <p:set>
                                      <p:cBhvr>
                                        <p:cTn id="50" dur="1" fill="hold">
                                          <p:stCondLst>
                                            <p:cond delay="0"/>
                                          </p:stCondLst>
                                        </p:cTn>
                                        <p:tgtEl>
                                          <p:spTgt spid="32"/>
                                        </p:tgtEl>
                                        <p:attrNameLst>
                                          <p:attrName>style.visibility</p:attrName>
                                        </p:attrNameLst>
                                      </p:cBhvr>
                                      <p:to>
                                        <p:strVal val="visible"/>
                                      </p:to>
                                    </p:set>
                                    <p:anim calcmode="lin" valueType="num">
                                      <p:cBhvr>
                                        <p:cTn id="51" dur="500" fill="hold"/>
                                        <p:tgtEl>
                                          <p:spTgt spid="32"/>
                                        </p:tgtEl>
                                        <p:attrNameLst>
                                          <p:attrName>ppt_w</p:attrName>
                                        </p:attrNameLst>
                                      </p:cBhvr>
                                      <p:tavLst>
                                        <p:tav tm="0">
                                          <p:val>
                                            <p:fltVal val="0"/>
                                          </p:val>
                                        </p:tav>
                                        <p:tav tm="100000">
                                          <p:val>
                                            <p:strVal val="#ppt_w"/>
                                          </p:val>
                                        </p:tav>
                                      </p:tavLst>
                                    </p:anim>
                                    <p:anim calcmode="lin" valueType="num">
                                      <p:cBhvr>
                                        <p:cTn id="52" dur="500" fill="hold"/>
                                        <p:tgtEl>
                                          <p:spTgt spid="32"/>
                                        </p:tgtEl>
                                        <p:attrNameLst>
                                          <p:attrName>ppt_h</p:attrName>
                                        </p:attrNameLst>
                                      </p:cBhvr>
                                      <p:tavLst>
                                        <p:tav tm="0">
                                          <p:val>
                                            <p:fltVal val="0"/>
                                          </p:val>
                                        </p:tav>
                                        <p:tav tm="100000">
                                          <p:val>
                                            <p:strVal val="#ppt_h"/>
                                          </p:val>
                                        </p:tav>
                                      </p:tavLst>
                                    </p:anim>
                                    <p:animEffect transition="in" filter="fade">
                                      <p:cBhvr>
                                        <p:cTn id="53" dur="500"/>
                                        <p:tgtEl>
                                          <p:spTgt spid="32"/>
                                        </p:tgtEl>
                                      </p:cBhvr>
                                    </p:animEffect>
                                  </p:childTnLst>
                                </p:cTn>
                              </p:par>
                              <p:par>
                                <p:cTn id="54" presetID="2" presetClass="entr" presetSubtype="4" accel="50000" decel="50000" fill="hold" nodeType="withEffect">
                                  <p:stCondLst>
                                    <p:cond delay="0"/>
                                  </p:stCondLst>
                                  <p:childTnLst>
                                    <p:set>
                                      <p:cBhvr>
                                        <p:cTn id="55" dur="1" fill="hold">
                                          <p:stCondLst>
                                            <p:cond delay="0"/>
                                          </p:stCondLst>
                                        </p:cTn>
                                        <p:tgtEl>
                                          <p:spTgt spid="23"/>
                                        </p:tgtEl>
                                        <p:attrNameLst>
                                          <p:attrName>style.visibility</p:attrName>
                                        </p:attrNameLst>
                                      </p:cBhvr>
                                      <p:to>
                                        <p:strVal val="visible"/>
                                      </p:to>
                                    </p:set>
                                    <p:anim calcmode="lin" valueType="num">
                                      <p:cBhvr additive="base">
                                        <p:cTn id="56" dur="500" fill="hold"/>
                                        <p:tgtEl>
                                          <p:spTgt spid="23"/>
                                        </p:tgtEl>
                                        <p:attrNameLst>
                                          <p:attrName>ppt_x</p:attrName>
                                        </p:attrNameLst>
                                      </p:cBhvr>
                                      <p:tavLst>
                                        <p:tav tm="0">
                                          <p:val>
                                            <p:strVal val="#ppt_x"/>
                                          </p:val>
                                        </p:tav>
                                        <p:tav tm="100000">
                                          <p:val>
                                            <p:strVal val="#ppt_x"/>
                                          </p:val>
                                        </p:tav>
                                      </p:tavLst>
                                    </p:anim>
                                    <p:anim calcmode="lin" valueType="num">
                                      <p:cBhvr additive="base">
                                        <p:cTn id="57" dur="500" fill="hold"/>
                                        <p:tgtEl>
                                          <p:spTgt spid="23"/>
                                        </p:tgtEl>
                                        <p:attrNameLst>
                                          <p:attrName>ppt_y</p:attrName>
                                        </p:attrNameLst>
                                      </p:cBhvr>
                                      <p:tavLst>
                                        <p:tav tm="0">
                                          <p:val>
                                            <p:strVal val="1+#ppt_h/2"/>
                                          </p:val>
                                        </p:tav>
                                        <p:tav tm="100000">
                                          <p:val>
                                            <p:strVal val="#ppt_y"/>
                                          </p:val>
                                        </p:tav>
                                      </p:tavLst>
                                    </p:anim>
                                  </p:childTnLst>
                                </p:cTn>
                              </p:par>
                            </p:childTnLst>
                          </p:cTn>
                        </p:par>
                        <p:par>
                          <p:cTn id="58" fill="hold">
                            <p:stCondLst>
                              <p:cond delay="4500"/>
                            </p:stCondLst>
                            <p:childTnLst>
                              <p:par>
                                <p:cTn id="59" presetID="22" presetClass="entr" presetSubtype="4" fill="hold" grpId="0" nodeType="afterEffect">
                                  <p:stCondLst>
                                    <p:cond delay="0"/>
                                  </p:stCondLst>
                                  <p:childTnLst>
                                    <p:set>
                                      <p:cBhvr>
                                        <p:cTn id="60" dur="1" fill="hold">
                                          <p:stCondLst>
                                            <p:cond delay="0"/>
                                          </p:stCondLst>
                                        </p:cTn>
                                        <p:tgtEl>
                                          <p:spTgt spid="10"/>
                                        </p:tgtEl>
                                        <p:attrNameLst>
                                          <p:attrName>style.visibility</p:attrName>
                                        </p:attrNameLst>
                                      </p:cBhvr>
                                      <p:to>
                                        <p:strVal val="visible"/>
                                      </p:to>
                                    </p:set>
                                    <p:animEffect transition="in" filter="wipe(down)">
                                      <p:cBhvr>
                                        <p:cTn id="61" dur="500"/>
                                        <p:tgtEl>
                                          <p:spTgt spid="10"/>
                                        </p:tgtEl>
                                      </p:cBhvr>
                                    </p:animEffect>
                                  </p:childTnLst>
                                </p:cTn>
                              </p:par>
                            </p:childTnLst>
                          </p:cTn>
                        </p:par>
                        <p:par>
                          <p:cTn id="62" fill="hold">
                            <p:stCondLst>
                              <p:cond delay="5000"/>
                            </p:stCondLst>
                            <p:childTnLst>
                              <p:par>
                                <p:cTn id="63" presetID="22" presetClass="entr" presetSubtype="8" fill="hold" nodeType="afterEffect">
                                  <p:stCondLst>
                                    <p:cond delay="0"/>
                                  </p:stCondLst>
                                  <p:childTnLst>
                                    <p:set>
                                      <p:cBhvr>
                                        <p:cTn id="64" dur="1" fill="hold">
                                          <p:stCondLst>
                                            <p:cond delay="0"/>
                                          </p:stCondLst>
                                        </p:cTn>
                                        <p:tgtEl>
                                          <p:spTgt spid="11"/>
                                        </p:tgtEl>
                                        <p:attrNameLst>
                                          <p:attrName>style.visibility</p:attrName>
                                        </p:attrNameLst>
                                      </p:cBhvr>
                                      <p:to>
                                        <p:strVal val="visible"/>
                                      </p:to>
                                    </p:set>
                                    <p:animEffect transition="in" filter="wipe(left)">
                                      <p:cBhvr>
                                        <p:cTn id="65" dur="500"/>
                                        <p:tgtEl>
                                          <p:spTgt spid="11"/>
                                        </p:tgtEl>
                                      </p:cBhvr>
                                    </p:animEffect>
                                  </p:childTnLst>
                                </p:cTn>
                              </p:par>
                            </p:childTnLst>
                          </p:cTn>
                        </p:par>
                        <p:par>
                          <p:cTn id="66" fill="hold">
                            <p:stCondLst>
                              <p:cond delay="5500"/>
                            </p:stCondLst>
                            <p:childTnLst>
                              <p:par>
                                <p:cTn id="67" presetID="53" presetClass="entr" presetSubtype="16" fill="hold" grpId="0" nodeType="afterEffect">
                                  <p:stCondLst>
                                    <p:cond delay="0"/>
                                  </p:stCondLst>
                                  <p:childTnLst>
                                    <p:set>
                                      <p:cBhvr>
                                        <p:cTn id="68" dur="1" fill="hold">
                                          <p:stCondLst>
                                            <p:cond delay="0"/>
                                          </p:stCondLst>
                                        </p:cTn>
                                        <p:tgtEl>
                                          <p:spTgt spid="21"/>
                                        </p:tgtEl>
                                        <p:attrNameLst>
                                          <p:attrName>style.visibility</p:attrName>
                                        </p:attrNameLst>
                                      </p:cBhvr>
                                      <p:to>
                                        <p:strVal val="visible"/>
                                      </p:to>
                                    </p:set>
                                    <p:anim calcmode="lin" valueType="num">
                                      <p:cBhvr>
                                        <p:cTn id="69" dur="500" fill="hold"/>
                                        <p:tgtEl>
                                          <p:spTgt spid="21"/>
                                        </p:tgtEl>
                                        <p:attrNameLst>
                                          <p:attrName>ppt_w</p:attrName>
                                        </p:attrNameLst>
                                      </p:cBhvr>
                                      <p:tavLst>
                                        <p:tav tm="0">
                                          <p:val>
                                            <p:fltVal val="0"/>
                                          </p:val>
                                        </p:tav>
                                        <p:tav tm="100000">
                                          <p:val>
                                            <p:strVal val="#ppt_w"/>
                                          </p:val>
                                        </p:tav>
                                      </p:tavLst>
                                    </p:anim>
                                    <p:anim calcmode="lin" valueType="num">
                                      <p:cBhvr>
                                        <p:cTn id="70" dur="500" fill="hold"/>
                                        <p:tgtEl>
                                          <p:spTgt spid="21"/>
                                        </p:tgtEl>
                                        <p:attrNameLst>
                                          <p:attrName>ppt_h</p:attrName>
                                        </p:attrNameLst>
                                      </p:cBhvr>
                                      <p:tavLst>
                                        <p:tav tm="0">
                                          <p:val>
                                            <p:fltVal val="0"/>
                                          </p:val>
                                        </p:tav>
                                        <p:tav tm="100000">
                                          <p:val>
                                            <p:strVal val="#ppt_h"/>
                                          </p:val>
                                        </p:tav>
                                      </p:tavLst>
                                    </p:anim>
                                    <p:animEffect transition="in" filter="fade">
                                      <p:cBhvr>
                                        <p:cTn id="71" dur="500"/>
                                        <p:tgtEl>
                                          <p:spTgt spid="21"/>
                                        </p:tgtEl>
                                      </p:cBhvr>
                                    </p:animEffect>
                                  </p:childTnLst>
                                </p:cTn>
                              </p:par>
                            </p:childTnLst>
                          </p:cTn>
                        </p:par>
                        <p:par>
                          <p:cTn id="72" fill="hold">
                            <p:stCondLst>
                              <p:cond delay="6000"/>
                            </p:stCondLst>
                            <p:childTnLst>
                              <p:par>
                                <p:cTn id="73" presetID="53" presetClass="entr" presetSubtype="16" fill="hold" nodeType="afterEffect">
                                  <p:stCondLst>
                                    <p:cond delay="0"/>
                                  </p:stCondLst>
                                  <p:childTnLst>
                                    <p:set>
                                      <p:cBhvr>
                                        <p:cTn id="74" dur="1" fill="hold">
                                          <p:stCondLst>
                                            <p:cond delay="0"/>
                                          </p:stCondLst>
                                        </p:cTn>
                                        <p:tgtEl>
                                          <p:spTgt spid="44"/>
                                        </p:tgtEl>
                                        <p:attrNameLst>
                                          <p:attrName>style.visibility</p:attrName>
                                        </p:attrNameLst>
                                      </p:cBhvr>
                                      <p:to>
                                        <p:strVal val="visible"/>
                                      </p:to>
                                    </p:set>
                                    <p:anim calcmode="lin" valueType="num">
                                      <p:cBhvr>
                                        <p:cTn id="75" dur="500" fill="hold"/>
                                        <p:tgtEl>
                                          <p:spTgt spid="44"/>
                                        </p:tgtEl>
                                        <p:attrNameLst>
                                          <p:attrName>ppt_w</p:attrName>
                                        </p:attrNameLst>
                                      </p:cBhvr>
                                      <p:tavLst>
                                        <p:tav tm="0">
                                          <p:val>
                                            <p:fltVal val="0"/>
                                          </p:val>
                                        </p:tav>
                                        <p:tav tm="100000">
                                          <p:val>
                                            <p:strVal val="#ppt_w"/>
                                          </p:val>
                                        </p:tav>
                                      </p:tavLst>
                                    </p:anim>
                                    <p:anim calcmode="lin" valueType="num">
                                      <p:cBhvr>
                                        <p:cTn id="76" dur="500" fill="hold"/>
                                        <p:tgtEl>
                                          <p:spTgt spid="44"/>
                                        </p:tgtEl>
                                        <p:attrNameLst>
                                          <p:attrName>ppt_h</p:attrName>
                                        </p:attrNameLst>
                                      </p:cBhvr>
                                      <p:tavLst>
                                        <p:tav tm="0">
                                          <p:val>
                                            <p:fltVal val="0"/>
                                          </p:val>
                                        </p:tav>
                                        <p:tav tm="100000">
                                          <p:val>
                                            <p:strVal val="#ppt_h"/>
                                          </p:val>
                                        </p:tav>
                                      </p:tavLst>
                                    </p:anim>
                                    <p:animEffect transition="in" filter="fade">
                                      <p:cBhvr>
                                        <p:cTn id="77" dur="500"/>
                                        <p:tgtEl>
                                          <p:spTgt spid="44"/>
                                        </p:tgtEl>
                                      </p:cBhvr>
                                    </p:animEffect>
                                  </p:childTnLst>
                                </p:cTn>
                              </p:par>
                              <p:par>
                                <p:cTn id="78" presetID="2" presetClass="entr" presetSubtype="4" accel="50000" decel="50000" fill="hold" nodeType="withEffect">
                                  <p:stCondLst>
                                    <p:cond delay="0"/>
                                  </p:stCondLst>
                                  <p:childTnLst>
                                    <p:set>
                                      <p:cBhvr>
                                        <p:cTn id="79" dur="1" fill="hold">
                                          <p:stCondLst>
                                            <p:cond delay="0"/>
                                          </p:stCondLst>
                                        </p:cTn>
                                        <p:tgtEl>
                                          <p:spTgt spid="41"/>
                                        </p:tgtEl>
                                        <p:attrNameLst>
                                          <p:attrName>style.visibility</p:attrName>
                                        </p:attrNameLst>
                                      </p:cBhvr>
                                      <p:to>
                                        <p:strVal val="visible"/>
                                      </p:to>
                                    </p:set>
                                    <p:anim calcmode="lin" valueType="num">
                                      <p:cBhvr additive="base">
                                        <p:cTn id="80" dur="500" fill="hold"/>
                                        <p:tgtEl>
                                          <p:spTgt spid="41"/>
                                        </p:tgtEl>
                                        <p:attrNameLst>
                                          <p:attrName>ppt_x</p:attrName>
                                        </p:attrNameLst>
                                      </p:cBhvr>
                                      <p:tavLst>
                                        <p:tav tm="0">
                                          <p:val>
                                            <p:strVal val="#ppt_x"/>
                                          </p:val>
                                        </p:tav>
                                        <p:tav tm="100000">
                                          <p:val>
                                            <p:strVal val="#ppt_x"/>
                                          </p:val>
                                        </p:tav>
                                      </p:tavLst>
                                    </p:anim>
                                    <p:anim calcmode="lin" valueType="num">
                                      <p:cBhvr additive="base">
                                        <p:cTn id="81" dur="500" fill="hold"/>
                                        <p:tgtEl>
                                          <p:spTgt spid="41"/>
                                        </p:tgtEl>
                                        <p:attrNameLst>
                                          <p:attrName>ppt_y</p:attrName>
                                        </p:attrNameLst>
                                      </p:cBhvr>
                                      <p:tavLst>
                                        <p:tav tm="0">
                                          <p:val>
                                            <p:strVal val="1+#ppt_h/2"/>
                                          </p:val>
                                        </p:tav>
                                        <p:tav tm="100000">
                                          <p:val>
                                            <p:strVal val="#ppt_y"/>
                                          </p:val>
                                        </p:tav>
                                      </p:tavLst>
                                    </p:anim>
                                  </p:childTnLst>
                                </p:cTn>
                              </p:par>
                            </p:childTnLst>
                          </p:cTn>
                        </p:par>
                        <p:par>
                          <p:cTn id="82" fill="hold">
                            <p:stCondLst>
                              <p:cond delay="6500"/>
                            </p:stCondLst>
                            <p:childTnLst>
                              <p:par>
                                <p:cTn id="83" presetID="22" presetClass="entr" presetSubtype="4" fill="hold" grpId="0" nodeType="afterEffect">
                                  <p:stCondLst>
                                    <p:cond delay="0"/>
                                  </p:stCondLst>
                                  <p:childTnLst>
                                    <p:set>
                                      <p:cBhvr>
                                        <p:cTn id="84" dur="1" fill="hold">
                                          <p:stCondLst>
                                            <p:cond delay="0"/>
                                          </p:stCondLst>
                                        </p:cTn>
                                        <p:tgtEl>
                                          <p:spTgt spid="14"/>
                                        </p:tgtEl>
                                        <p:attrNameLst>
                                          <p:attrName>style.visibility</p:attrName>
                                        </p:attrNameLst>
                                      </p:cBhvr>
                                      <p:to>
                                        <p:strVal val="visible"/>
                                      </p:to>
                                    </p:set>
                                    <p:animEffect transition="in" filter="wipe(down)">
                                      <p:cBhvr>
                                        <p:cTn id="85" dur="500"/>
                                        <p:tgtEl>
                                          <p:spTgt spid="14"/>
                                        </p:tgtEl>
                                      </p:cBhvr>
                                    </p:animEffect>
                                  </p:childTnLst>
                                </p:cTn>
                              </p:par>
                            </p:childTnLst>
                          </p:cTn>
                        </p:par>
                        <p:par>
                          <p:cTn id="86" fill="hold">
                            <p:stCondLst>
                              <p:cond delay="7000"/>
                            </p:stCondLst>
                            <p:childTnLst>
                              <p:par>
                                <p:cTn id="87" presetID="22" presetClass="entr" presetSubtype="8" fill="hold" nodeType="afterEffect">
                                  <p:stCondLst>
                                    <p:cond delay="0"/>
                                  </p:stCondLst>
                                  <p:childTnLst>
                                    <p:set>
                                      <p:cBhvr>
                                        <p:cTn id="88" dur="1" fill="hold">
                                          <p:stCondLst>
                                            <p:cond delay="0"/>
                                          </p:stCondLst>
                                        </p:cTn>
                                        <p:tgtEl>
                                          <p:spTgt spid="15"/>
                                        </p:tgtEl>
                                        <p:attrNameLst>
                                          <p:attrName>style.visibility</p:attrName>
                                        </p:attrNameLst>
                                      </p:cBhvr>
                                      <p:to>
                                        <p:strVal val="visible"/>
                                      </p:to>
                                    </p:set>
                                    <p:animEffect transition="in" filter="wipe(left)">
                                      <p:cBhvr>
                                        <p:cTn id="89" dur="500"/>
                                        <p:tgtEl>
                                          <p:spTgt spid="15"/>
                                        </p:tgtEl>
                                      </p:cBhvr>
                                    </p:animEffect>
                                  </p:childTnLst>
                                </p:cTn>
                              </p:par>
                            </p:childTnLst>
                          </p:cTn>
                        </p:par>
                        <p:par>
                          <p:cTn id="90" fill="hold">
                            <p:stCondLst>
                              <p:cond delay="7500"/>
                            </p:stCondLst>
                            <p:childTnLst>
                              <p:par>
                                <p:cTn id="91" presetID="53" presetClass="entr" presetSubtype="16" fill="hold" grpId="0" nodeType="afterEffect">
                                  <p:stCondLst>
                                    <p:cond delay="0"/>
                                  </p:stCondLst>
                                  <p:childTnLst>
                                    <p:set>
                                      <p:cBhvr>
                                        <p:cTn id="92" dur="1" fill="hold">
                                          <p:stCondLst>
                                            <p:cond delay="0"/>
                                          </p:stCondLst>
                                        </p:cTn>
                                        <p:tgtEl>
                                          <p:spTgt spid="22"/>
                                        </p:tgtEl>
                                        <p:attrNameLst>
                                          <p:attrName>style.visibility</p:attrName>
                                        </p:attrNameLst>
                                      </p:cBhvr>
                                      <p:to>
                                        <p:strVal val="visible"/>
                                      </p:to>
                                    </p:set>
                                    <p:anim calcmode="lin" valueType="num">
                                      <p:cBhvr>
                                        <p:cTn id="93" dur="500" fill="hold"/>
                                        <p:tgtEl>
                                          <p:spTgt spid="22"/>
                                        </p:tgtEl>
                                        <p:attrNameLst>
                                          <p:attrName>ppt_w</p:attrName>
                                        </p:attrNameLst>
                                      </p:cBhvr>
                                      <p:tavLst>
                                        <p:tav tm="0">
                                          <p:val>
                                            <p:fltVal val="0"/>
                                          </p:val>
                                        </p:tav>
                                        <p:tav tm="100000">
                                          <p:val>
                                            <p:strVal val="#ppt_w"/>
                                          </p:val>
                                        </p:tav>
                                      </p:tavLst>
                                    </p:anim>
                                    <p:anim calcmode="lin" valueType="num">
                                      <p:cBhvr>
                                        <p:cTn id="94" dur="500" fill="hold"/>
                                        <p:tgtEl>
                                          <p:spTgt spid="22"/>
                                        </p:tgtEl>
                                        <p:attrNameLst>
                                          <p:attrName>ppt_h</p:attrName>
                                        </p:attrNameLst>
                                      </p:cBhvr>
                                      <p:tavLst>
                                        <p:tav tm="0">
                                          <p:val>
                                            <p:fltVal val="0"/>
                                          </p:val>
                                        </p:tav>
                                        <p:tav tm="100000">
                                          <p:val>
                                            <p:strVal val="#ppt_h"/>
                                          </p:val>
                                        </p:tav>
                                      </p:tavLst>
                                    </p:anim>
                                    <p:animEffect transition="in" filter="fade">
                                      <p:cBhvr>
                                        <p:cTn id="95" dur="500"/>
                                        <p:tgtEl>
                                          <p:spTgt spid="22"/>
                                        </p:tgtEl>
                                      </p:cBhvr>
                                    </p:animEffect>
                                  </p:childTnLst>
                                </p:cTn>
                              </p:par>
                            </p:childTnLst>
                          </p:cTn>
                        </p:par>
                        <p:par>
                          <p:cTn id="96" fill="hold">
                            <p:stCondLst>
                              <p:cond delay="8000"/>
                            </p:stCondLst>
                            <p:childTnLst>
                              <p:par>
                                <p:cTn id="97" presetID="53" presetClass="entr" presetSubtype="16" fill="hold" nodeType="afterEffect">
                                  <p:stCondLst>
                                    <p:cond delay="0"/>
                                  </p:stCondLst>
                                  <p:childTnLst>
                                    <p:set>
                                      <p:cBhvr>
                                        <p:cTn id="98" dur="1" fill="hold">
                                          <p:stCondLst>
                                            <p:cond delay="0"/>
                                          </p:stCondLst>
                                        </p:cTn>
                                        <p:tgtEl>
                                          <p:spTgt spid="35"/>
                                        </p:tgtEl>
                                        <p:attrNameLst>
                                          <p:attrName>style.visibility</p:attrName>
                                        </p:attrNameLst>
                                      </p:cBhvr>
                                      <p:to>
                                        <p:strVal val="visible"/>
                                      </p:to>
                                    </p:set>
                                    <p:anim calcmode="lin" valueType="num">
                                      <p:cBhvr>
                                        <p:cTn id="99" dur="500" fill="hold"/>
                                        <p:tgtEl>
                                          <p:spTgt spid="35"/>
                                        </p:tgtEl>
                                        <p:attrNameLst>
                                          <p:attrName>ppt_w</p:attrName>
                                        </p:attrNameLst>
                                      </p:cBhvr>
                                      <p:tavLst>
                                        <p:tav tm="0">
                                          <p:val>
                                            <p:fltVal val="0"/>
                                          </p:val>
                                        </p:tav>
                                        <p:tav tm="100000">
                                          <p:val>
                                            <p:strVal val="#ppt_w"/>
                                          </p:val>
                                        </p:tav>
                                      </p:tavLst>
                                    </p:anim>
                                    <p:anim calcmode="lin" valueType="num">
                                      <p:cBhvr>
                                        <p:cTn id="100" dur="500" fill="hold"/>
                                        <p:tgtEl>
                                          <p:spTgt spid="35"/>
                                        </p:tgtEl>
                                        <p:attrNameLst>
                                          <p:attrName>ppt_h</p:attrName>
                                        </p:attrNameLst>
                                      </p:cBhvr>
                                      <p:tavLst>
                                        <p:tav tm="0">
                                          <p:val>
                                            <p:fltVal val="0"/>
                                          </p:val>
                                        </p:tav>
                                        <p:tav tm="100000">
                                          <p:val>
                                            <p:strVal val="#ppt_h"/>
                                          </p:val>
                                        </p:tav>
                                      </p:tavLst>
                                    </p:anim>
                                    <p:animEffect transition="in" filter="fade">
                                      <p:cBhvr>
                                        <p:cTn id="101" dur="500"/>
                                        <p:tgtEl>
                                          <p:spTgt spid="35"/>
                                        </p:tgtEl>
                                      </p:cBhvr>
                                    </p:animEffect>
                                  </p:childTnLst>
                                </p:cTn>
                              </p:par>
                              <p:par>
                                <p:cTn id="102" presetID="2" presetClass="entr" presetSubtype="4" accel="50000" decel="50000" fill="hold" nodeType="withEffect">
                                  <p:stCondLst>
                                    <p:cond delay="0"/>
                                  </p:stCondLst>
                                  <p:childTnLst>
                                    <p:set>
                                      <p:cBhvr>
                                        <p:cTn id="103" dur="1" fill="hold">
                                          <p:stCondLst>
                                            <p:cond delay="0"/>
                                          </p:stCondLst>
                                        </p:cTn>
                                        <p:tgtEl>
                                          <p:spTgt spid="26"/>
                                        </p:tgtEl>
                                        <p:attrNameLst>
                                          <p:attrName>style.visibility</p:attrName>
                                        </p:attrNameLst>
                                      </p:cBhvr>
                                      <p:to>
                                        <p:strVal val="visible"/>
                                      </p:to>
                                    </p:set>
                                    <p:anim calcmode="lin" valueType="num">
                                      <p:cBhvr additive="base">
                                        <p:cTn id="104" dur="500" fill="hold"/>
                                        <p:tgtEl>
                                          <p:spTgt spid="26"/>
                                        </p:tgtEl>
                                        <p:attrNameLst>
                                          <p:attrName>ppt_x</p:attrName>
                                        </p:attrNameLst>
                                      </p:cBhvr>
                                      <p:tavLst>
                                        <p:tav tm="0">
                                          <p:val>
                                            <p:strVal val="#ppt_x"/>
                                          </p:val>
                                        </p:tav>
                                        <p:tav tm="100000">
                                          <p:val>
                                            <p:strVal val="#ppt_x"/>
                                          </p:val>
                                        </p:tav>
                                      </p:tavLst>
                                    </p:anim>
                                    <p:anim calcmode="lin" valueType="num">
                                      <p:cBhvr additive="base">
                                        <p:cTn id="105" dur="500" fill="hold"/>
                                        <p:tgtEl>
                                          <p:spTgt spid="2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animBg="1"/>
      <p:bldP spid="10" grpId="0" animBg="1"/>
      <p:bldP spid="14" grpId="0" animBg="1"/>
      <p:bldP spid="18" grpId="0"/>
      <p:bldP spid="19" grpId="0"/>
      <p:bldP spid="20" grpId="0"/>
      <p:bldP spid="21" grpId="0"/>
      <p:bldP spid="2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59"/>
          <p:cNvSpPr/>
          <p:nvPr/>
        </p:nvSpPr>
        <p:spPr>
          <a:xfrm>
            <a:off x="5294661" y="4486527"/>
            <a:ext cx="1052556" cy="1052556"/>
          </a:xfrm>
          <a:prstGeom prst="ellipse">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lnSpc>
                <a:spcPct val="120000"/>
              </a:lnSpc>
            </a:pPr>
            <a:endParaRPr lang="en-US" sz="1330">
              <a:latin typeface="Arial" panose="020B0604020202020204" pitchFamily="34" charset="0"/>
              <a:ea typeface="微软雅黑" panose="020B0503020204020204" pitchFamily="34" charset="-122"/>
              <a:sym typeface="Arial" panose="020B0604020202020204" pitchFamily="34" charset="0"/>
            </a:endParaRPr>
          </a:p>
        </p:txBody>
      </p:sp>
      <p:sp>
        <p:nvSpPr>
          <p:cNvPr id="3" name="Oval 57"/>
          <p:cNvSpPr/>
          <p:nvPr/>
        </p:nvSpPr>
        <p:spPr>
          <a:xfrm>
            <a:off x="6607419" y="4011270"/>
            <a:ext cx="1052556" cy="1052556"/>
          </a:xfrm>
          <a:prstGeom prst="ellipse">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lnSpc>
                <a:spcPct val="120000"/>
              </a:lnSpc>
            </a:pPr>
            <a:endParaRPr lang="en-US" sz="1330">
              <a:latin typeface="Arial" panose="020B0604020202020204" pitchFamily="34" charset="0"/>
              <a:ea typeface="微软雅黑" panose="020B0503020204020204" pitchFamily="34" charset="-122"/>
              <a:sym typeface="Arial" panose="020B0604020202020204" pitchFamily="34" charset="0"/>
            </a:endParaRPr>
          </a:p>
        </p:txBody>
      </p:sp>
      <p:sp>
        <p:nvSpPr>
          <p:cNvPr id="4" name="Oval 58"/>
          <p:cNvSpPr/>
          <p:nvPr/>
        </p:nvSpPr>
        <p:spPr>
          <a:xfrm>
            <a:off x="4274609" y="3610186"/>
            <a:ext cx="1052556" cy="1052556"/>
          </a:xfrm>
          <a:prstGeom prst="ellipse">
            <a:avLst/>
          </a:pr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lnSpc>
                <a:spcPct val="120000"/>
              </a:lnSpc>
            </a:pPr>
            <a:endParaRPr lang="en-US" sz="1330">
              <a:latin typeface="Arial" panose="020B0604020202020204" pitchFamily="34" charset="0"/>
              <a:ea typeface="微软雅黑" panose="020B0503020204020204" pitchFamily="34" charset="-122"/>
              <a:sym typeface="Arial" panose="020B0604020202020204" pitchFamily="34" charset="0"/>
            </a:endParaRPr>
          </a:p>
        </p:txBody>
      </p:sp>
      <p:sp>
        <p:nvSpPr>
          <p:cNvPr id="5" name="Oval 54"/>
          <p:cNvSpPr/>
          <p:nvPr/>
        </p:nvSpPr>
        <p:spPr>
          <a:xfrm>
            <a:off x="6898259" y="2791135"/>
            <a:ext cx="1052556" cy="1052556"/>
          </a:xfrm>
          <a:prstGeom prst="ellipse">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lnSpc>
                <a:spcPct val="120000"/>
              </a:lnSpc>
            </a:pPr>
            <a:endParaRPr lang="en-US" sz="133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 name="Oval 53"/>
          <p:cNvSpPr/>
          <p:nvPr/>
        </p:nvSpPr>
        <p:spPr>
          <a:xfrm>
            <a:off x="5844155" y="1917334"/>
            <a:ext cx="1052556" cy="1052556"/>
          </a:xfrm>
          <a:prstGeom prst="ellipse">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lnSpc>
                <a:spcPct val="120000"/>
              </a:lnSpc>
            </a:pPr>
            <a:endParaRPr lang="en-US" sz="1330">
              <a:latin typeface="Arial" panose="020B0604020202020204" pitchFamily="34" charset="0"/>
              <a:ea typeface="微软雅黑" panose="020B0503020204020204" pitchFamily="34" charset="-122"/>
              <a:sym typeface="Arial" panose="020B0604020202020204" pitchFamily="34" charset="0"/>
            </a:endParaRPr>
          </a:p>
        </p:txBody>
      </p:sp>
      <p:sp>
        <p:nvSpPr>
          <p:cNvPr id="7" name="Oval 44"/>
          <p:cNvSpPr/>
          <p:nvPr/>
        </p:nvSpPr>
        <p:spPr>
          <a:xfrm>
            <a:off x="4590375" y="2289623"/>
            <a:ext cx="1052556" cy="1052556"/>
          </a:xfrm>
          <a:prstGeom prst="ellipse">
            <a:avLst/>
          </a:prstGeom>
          <a:solidFill>
            <a:schemeClr val="accent1"/>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lnSpc>
                <a:spcPct val="120000"/>
              </a:lnSpc>
            </a:pPr>
            <a:endParaRPr lang="en-US" sz="1330">
              <a:latin typeface="Arial" panose="020B0604020202020204" pitchFamily="34" charset="0"/>
              <a:ea typeface="微软雅黑" panose="020B0503020204020204" pitchFamily="34" charset="-122"/>
              <a:sym typeface="Arial" panose="020B0604020202020204" pitchFamily="34" charset="0"/>
            </a:endParaRPr>
          </a:p>
        </p:txBody>
      </p:sp>
      <p:sp>
        <p:nvSpPr>
          <p:cNvPr id="8" name="Hexagon 43"/>
          <p:cNvSpPr/>
          <p:nvPr/>
        </p:nvSpPr>
        <p:spPr>
          <a:xfrm>
            <a:off x="5016043" y="3002072"/>
            <a:ext cx="750300" cy="646811"/>
          </a:xfrm>
          <a:prstGeom prst="hexagon">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r>
              <a:rPr lang="en-US" sz="1600" dirty="0">
                <a:latin typeface="Arial" panose="020B0604020202020204" pitchFamily="34" charset="0"/>
                <a:ea typeface="微软雅黑" panose="020B0503020204020204" pitchFamily="34" charset="-122"/>
                <a:sym typeface="Arial" panose="020B0604020202020204" pitchFamily="34" charset="0"/>
              </a:rPr>
              <a:t>01</a:t>
            </a:r>
            <a:endParaRPr lang="en-US" sz="1600" dirty="0">
              <a:latin typeface="Arial" panose="020B0604020202020204" pitchFamily="34" charset="0"/>
              <a:ea typeface="微软雅黑" panose="020B0503020204020204" pitchFamily="34" charset="-122"/>
              <a:sym typeface="Arial" panose="020B0604020202020204" pitchFamily="34" charset="0"/>
            </a:endParaRPr>
          </a:p>
        </p:txBody>
      </p:sp>
      <p:sp>
        <p:nvSpPr>
          <p:cNvPr id="9" name="Hexagon 45"/>
          <p:cNvSpPr/>
          <p:nvPr/>
        </p:nvSpPr>
        <p:spPr>
          <a:xfrm>
            <a:off x="6432770" y="3002072"/>
            <a:ext cx="750300" cy="646811"/>
          </a:xfrm>
          <a:prstGeom prst="hexagon">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r>
              <a:rPr lang="en-US" sz="1600" dirty="0">
                <a:latin typeface="Arial" panose="020B0604020202020204" pitchFamily="34" charset="0"/>
                <a:ea typeface="微软雅黑" panose="020B0503020204020204" pitchFamily="34" charset="-122"/>
                <a:sym typeface="Arial" panose="020B0604020202020204" pitchFamily="34" charset="0"/>
              </a:rPr>
              <a:t>03</a:t>
            </a:r>
            <a:endParaRPr lang="en-US" sz="1600" dirty="0">
              <a:latin typeface="Arial" panose="020B0604020202020204" pitchFamily="34" charset="0"/>
              <a:ea typeface="微软雅黑" panose="020B0503020204020204" pitchFamily="34" charset="-122"/>
              <a:sym typeface="Arial" panose="020B0604020202020204" pitchFamily="34" charset="0"/>
            </a:endParaRPr>
          </a:p>
        </p:txBody>
      </p:sp>
      <p:sp>
        <p:nvSpPr>
          <p:cNvPr id="10" name="Hexagon 46"/>
          <p:cNvSpPr/>
          <p:nvPr/>
        </p:nvSpPr>
        <p:spPr>
          <a:xfrm>
            <a:off x="5730533" y="2628801"/>
            <a:ext cx="750300" cy="646811"/>
          </a:xfrm>
          <a:prstGeom prst="hexagon">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r>
              <a:rPr lang="en-US" sz="1600" dirty="0">
                <a:latin typeface="Arial" panose="020B0604020202020204" pitchFamily="34" charset="0"/>
                <a:ea typeface="微软雅黑" panose="020B0503020204020204" pitchFamily="34" charset="-122"/>
                <a:sym typeface="Arial" panose="020B0604020202020204" pitchFamily="34" charset="0"/>
              </a:rPr>
              <a:t>02</a:t>
            </a:r>
            <a:endParaRPr lang="en-US" sz="1600" dirty="0">
              <a:latin typeface="Arial" panose="020B0604020202020204" pitchFamily="34" charset="0"/>
              <a:ea typeface="微软雅黑" panose="020B0503020204020204" pitchFamily="34" charset="-122"/>
              <a:sym typeface="Arial" panose="020B0604020202020204" pitchFamily="34" charset="0"/>
            </a:endParaRPr>
          </a:p>
        </p:txBody>
      </p:sp>
      <p:sp>
        <p:nvSpPr>
          <p:cNvPr id="11" name="Hexagon 47"/>
          <p:cNvSpPr/>
          <p:nvPr/>
        </p:nvSpPr>
        <p:spPr>
          <a:xfrm>
            <a:off x="5016043" y="3785540"/>
            <a:ext cx="750300" cy="646811"/>
          </a:xfrm>
          <a:prstGeom prst="hexagon">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r>
              <a:rPr lang="en-US" sz="1600" dirty="0">
                <a:latin typeface="Arial" panose="020B0604020202020204" pitchFamily="34" charset="0"/>
                <a:ea typeface="微软雅黑" panose="020B0503020204020204" pitchFamily="34" charset="-122"/>
                <a:sym typeface="Arial" panose="020B0604020202020204" pitchFamily="34" charset="0"/>
              </a:rPr>
              <a:t>06</a:t>
            </a:r>
            <a:endParaRPr lang="en-US" sz="1600" dirty="0">
              <a:latin typeface="Arial" panose="020B0604020202020204" pitchFamily="34" charset="0"/>
              <a:ea typeface="微软雅黑" panose="020B0503020204020204" pitchFamily="34" charset="-122"/>
              <a:sym typeface="Arial" panose="020B0604020202020204" pitchFamily="34" charset="0"/>
            </a:endParaRPr>
          </a:p>
        </p:txBody>
      </p:sp>
      <p:sp>
        <p:nvSpPr>
          <p:cNvPr id="12" name="Hexagon 49"/>
          <p:cNvSpPr/>
          <p:nvPr/>
        </p:nvSpPr>
        <p:spPr>
          <a:xfrm>
            <a:off x="6406195" y="3762063"/>
            <a:ext cx="750300" cy="646811"/>
          </a:xfrm>
          <a:prstGeom prst="hexagon">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r>
              <a:rPr lang="en-US" sz="1600" dirty="0">
                <a:latin typeface="Arial" panose="020B0604020202020204" pitchFamily="34" charset="0"/>
                <a:ea typeface="微软雅黑" panose="020B0503020204020204" pitchFamily="34" charset="-122"/>
                <a:sym typeface="Arial" panose="020B0604020202020204" pitchFamily="34" charset="0"/>
              </a:rPr>
              <a:t>04</a:t>
            </a:r>
            <a:endParaRPr lang="en-US" sz="1600" dirty="0">
              <a:latin typeface="Arial" panose="020B0604020202020204" pitchFamily="34" charset="0"/>
              <a:ea typeface="微软雅黑" panose="020B0503020204020204" pitchFamily="34" charset="-122"/>
              <a:sym typeface="Arial" panose="020B0604020202020204" pitchFamily="34" charset="0"/>
            </a:endParaRPr>
          </a:p>
        </p:txBody>
      </p:sp>
      <p:sp>
        <p:nvSpPr>
          <p:cNvPr id="13" name="Hexagon 51"/>
          <p:cNvSpPr/>
          <p:nvPr/>
        </p:nvSpPr>
        <p:spPr>
          <a:xfrm>
            <a:off x="5730533" y="4187511"/>
            <a:ext cx="750300" cy="646811"/>
          </a:xfrm>
          <a:prstGeom prst="hexagon">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r>
              <a:rPr lang="en-US" sz="1600" dirty="0">
                <a:latin typeface="Arial" panose="020B0604020202020204" pitchFamily="34" charset="0"/>
                <a:ea typeface="微软雅黑" panose="020B0503020204020204" pitchFamily="34" charset="-122"/>
                <a:sym typeface="Arial" panose="020B0604020202020204" pitchFamily="34" charset="0"/>
              </a:rPr>
              <a:t>05</a:t>
            </a:r>
            <a:endParaRPr lang="en-US" sz="1600" dirty="0">
              <a:latin typeface="Arial" panose="020B0604020202020204" pitchFamily="34" charset="0"/>
              <a:ea typeface="微软雅黑" panose="020B0503020204020204" pitchFamily="34" charset="-122"/>
              <a:sym typeface="Arial" panose="020B0604020202020204" pitchFamily="34" charset="0"/>
            </a:endParaRPr>
          </a:p>
        </p:txBody>
      </p:sp>
      <p:sp>
        <p:nvSpPr>
          <p:cNvPr id="14" name="Freeform 62"/>
          <p:cNvSpPr>
            <a:spLocks noEditPoints="1"/>
          </p:cNvSpPr>
          <p:nvPr/>
        </p:nvSpPr>
        <p:spPr bwMode="auto">
          <a:xfrm>
            <a:off x="4954322" y="2542417"/>
            <a:ext cx="305005" cy="445596"/>
          </a:xfrm>
          <a:custGeom>
            <a:avLst/>
            <a:gdLst/>
            <a:ahLst/>
            <a:cxnLst>
              <a:cxn ang="0">
                <a:pos x="35" y="0"/>
              </a:cxn>
              <a:cxn ang="0">
                <a:pos x="0" y="35"/>
              </a:cxn>
              <a:cxn ang="0">
                <a:pos x="16" y="74"/>
              </a:cxn>
              <a:cxn ang="0">
                <a:pos x="35" y="102"/>
              </a:cxn>
              <a:cxn ang="0">
                <a:pos x="54" y="74"/>
              </a:cxn>
              <a:cxn ang="0">
                <a:pos x="70" y="35"/>
              </a:cxn>
              <a:cxn ang="0">
                <a:pos x="35" y="0"/>
              </a:cxn>
              <a:cxn ang="0">
                <a:pos x="43" y="87"/>
              </a:cxn>
              <a:cxn ang="0">
                <a:pos x="27" y="89"/>
              </a:cxn>
              <a:cxn ang="0">
                <a:pos x="26" y="83"/>
              </a:cxn>
              <a:cxn ang="0">
                <a:pos x="26" y="83"/>
              </a:cxn>
              <a:cxn ang="0">
                <a:pos x="45" y="80"/>
              </a:cxn>
              <a:cxn ang="0">
                <a:pos x="44" y="83"/>
              </a:cxn>
              <a:cxn ang="0">
                <a:pos x="43" y="87"/>
              </a:cxn>
              <a:cxn ang="0">
                <a:pos x="25" y="79"/>
              </a:cxn>
              <a:cxn ang="0">
                <a:pos x="23" y="73"/>
              </a:cxn>
              <a:cxn ang="0">
                <a:pos x="47" y="73"/>
              </a:cxn>
              <a:cxn ang="0">
                <a:pos x="46" y="77"/>
              </a:cxn>
              <a:cxn ang="0">
                <a:pos x="25" y="79"/>
              </a:cxn>
              <a:cxn ang="0">
                <a:pos x="35" y="96"/>
              </a:cxn>
              <a:cxn ang="0">
                <a:pos x="29" y="92"/>
              </a:cxn>
              <a:cxn ang="0">
                <a:pos x="42" y="90"/>
              </a:cxn>
              <a:cxn ang="0">
                <a:pos x="35" y="96"/>
              </a:cxn>
              <a:cxn ang="0">
                <a:pos x="50" y="67"/>
              </a:cxn>
              <a:cxn ang="0">
                <a:pos x="20" y="67"/>
              </a:cxn>
              <a:cxn ang="0">
                <a:pos x="15" y="57"/>
              </a:cxn>
              <a:cxn ang="0">
                <a:pos x="6" y="35"/>
              </a:cxn>
              <a:cxn ang="0">
                <a:pos x="35" y="6"/>
              </a:cxn>
              <a:cxn ang="0">
                <a:pos x="64" y="35"/>
              </a:cxn>
              <a:cxn ang="0">
                <a:pos x="55" y="57"/>
              </a:cxn>
              <a:cxn ang="0">
                <a:pos x="50" y="67"/>
              </a:cxn>
              <a:cxn ang="0">
                <a:pos x="50" y="67"/>
              </a:cxn>
              <a:cxn ang="0">
                <a:pos x="50" y="67"/>
              </a:cxn>
            </a:cxnLst>
            <a:rect l="0" t="0" r="r" b="b"/>
            <a:pathLst>
              <a:path w="70" h="102">
                <a:moveTo>
                  <a:pt x="35" y="0"/>
                </a:moveTo>
                <a:cubicBezTo>
                  <a:pt x="16" y="0"/>
                  <a:pt x="0" y="16"/>
                  <a:pt x="0" y="35"/>
                </a:cubicBezTo>
                <a:cubicBezTo>
                  <a:pt x="0" y="48"/>
                  <a:pt x="12" y="62"/>
                  <a:pt x="16" y="74"/>
                </a:cubicBezTo>
                <a:cubicBezTo>
                  <a:pt x="22" y="91"/>
                  <a:pt x="22" y="102"/>
                  <a:pt x="35" y="102"/>
                </a:cubicBezTo>
                <a:cubicBezTo>
                  <a:pt x="49" y="102"/>
                  <a:pt x="48" y="92"/>
                  <a:pt x="54" y="74"/>
                </a:cubicBezTo>
                <a:cubicBezTo>
                  <a:pt x="58" y="62"/>
                  <a:pt x="70" y="48"/>
                  <a:pt x="70" y="35"/>
                </a:cubicBezTo>
                <a:cubicBezTo>
                  <a:pt x="70" y="16"/>
                  <a:pt x="54" y="0"/>
                  <a:pt x="35" y="0"/>
                </a:cubicBezTo>
                <a:close/>
                <a:moveTo>
                  <a:pt x="43" y="87"/>
                </a:moveTo>
                <a:cubicBezTo>
                  <a:pt x="27" y="89"/>
                  <a:pt x="27" y="89"/>
                  <a:pt x="27" y="89"/>
                </a:cubicBezTo>
                <a:cubicBezTo>
                  <a:pt x="27" y="87"/>
                  <a:pt x="26" y="85"/>
                  <a:pt x="26" y="83"/>
                </a:cubicBezTo>
                <a:cubicBezTo>
                  <a:pt x="26" y="83"/>
                  <a:pt x="26" y="83"/>
                  <a:pt x="26" y="83"/>
                </a:cubicBezTo>
                <a:cubicBezTo>
                  <a:pt x="45" y="80"/>
                  <a:pt x="45" y="80"/>
                  <a:pt x="45" y="80"/>
                </a:cubicBezTo>
                <a:cubicBezTo>
                  <a:pt x="45" y="81"/>
                  <a:pt x="45" y="82"/>
                  <a:pt x="44" y="83"/>
                </a:cubicBezTo>
                <a:cubicBezTo>
                  <a:pt x="44" y="84"/>
                  <a:pt x="44" y="86"/>
                  <a:pt x="43" y="87"/>
                </a:cubicBezTo>
                <a:close/>
                <a:moveTo>
                  <a:pt x="25" y="79"/>
                </a:moveTo>
                <a:cubicBezTo>
                  <a:pt x="24" y="78"/>
                  <a:pt x="23" y="76"/>
                  <a:pt x="23" y="73"/>
                </a:cubicBezTo>
                <a:cubicBezTo>
                  <a:pt x="47" y="73"/>
                  <a:pt x="47" y="73"/>
                  <a:pt x="47" y="73"/>
                </a:cubicBezTo>
                <a:cubicBezTo>
                  <a:pt x="47" y="75"/>
                  <a:pt x="47" y="76"/>
                  <a:pt x="46" y="77"/>
                </a:cubicBezTo>
                <a:lnTo>
                  <a:pt x="25" y="79"/>
                </a:lnTo>
                <a:close/>
                <a:moveTo>
                  <a:pt x="35" y="96"/>
                </a:moveTo>
                <a:cubicBezTo>
                  <a:pt x="32" y="96"/>
                  <a:pt x="30" y="95"/>
                  <a:pt x="29" y="92"/>
                </a:cubicBezTo>
                <a:cubicBezTo>
                  <a:pt x="42" y="90"/>
                  <a:pt x="42" y="90"/>
                  <a:pt x="42" y="90"/>
                </a:cubicBezTo>
                <a:cubicBezTo>
                  <a:pt x="40" y="95"/>
                  <a:pt x="39" y="96"/>
                  <a:pt x="35" y="96"/>
                </a:cubicBezTo>
                <a:close/>
                <a:moveTo>
                  <a:pt x="50" y="67"/>
                </a:moveTo>
                <a:cubicBezTo>
                  <a:pt x="20" y="67"/>
                  <a:pt x="20" y="67"/>
                  <a:pt x="20" y="67"/>
                </a:cubicBezTo>
                <a:cubicBezTo>
                  <a:pt x="19" y="64"/>
                  <a:pt x="17" y="60"/>
                  <a:pt x="15" y="57"/>
                </a:cubicBezTo>
                <a:cubicBezTo>
                  <a:pt x="11" y="49"/>
                  <a:pt x="6" y="41"/>
                  <a:pt x="6" y="35"/>
                </a:cubicBezTo>
                <a:cubicBezTo>
                  <a:pt x="6" y="19"/>
                  <a:pt x="19" y="6"/>
                  <a:pt x="35" y="6"/>
                </a:cubicBezTo>
                <a:cubicBezTo>
                  <a:pt x="51" y="6"/>
                  <a:pt x="64" y="19"/>
                  <a:pt x="64" y="35"/>
                </a:cubicBezTo>
                <a:cubicBezTo>
                  <a:pt x="64" y="41"/>
                  <a:pt x="60" y="49"/>
                  <a:pt x="55" y="57"/>
                </a:cubicBezTo>
                <a:cubicBezTo>
                  <a:pt x="53" y="60"/>
                  <a:pt x="52" y="64"/>
                  <a:pt x="50" y="67"/>
                </a:cubicBezTo>
                <a:close/>
                <a:moveTo>
                  <a:pt x="50" y="67"/>
                </a:moveTo>
                <a:cubicBezTo>
                  <a:pt x="50" y="67"/>
                  <a:pt x="50" y="67"/>
                  <a:pt x="50" y="67"/>
                </a:cubicBezTo>
              </a:path>
            </a:pathLst>
          </a:custGeom>
          <a:solidFill>
            <a:schemeClr val="bg1"/>
          </a:solidFill>
          <a:ln w="9525">
            <a:noFill/>
            <a:round/>
          </a:ln>
        </p:spPr>
        <p:txBody>
          <a:bodyPr vert="horz" wrap="square" lIns="94365" tIns="47184" rIns="94365" bIns="47184" numCol="1" anchor="t" anchorCtr="0" compatLnSpc="1"/>
          <a:lstStyle/>
          <a:p>
            <a:pPr>
              <a:lnSpc>
                <a:spcPct val="120000"/>
              </a:lnSpc>
            </a:pPr>
            <a:endParaRPr lang="en-US" sz="133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5" name="Freeform 69"/>
          <p:cNvSpPr/>
          <p:nvPr/>
        </p:nvSpPr>
        <p:spPr bwMode="auto">
          <a:xfrm>
            <a:off x="6285595" y="2213307"/>
            <a:ext cx="186493" cy="350307"/>
          </a:xfrm>
          <a:custGeom>
            <a:avLst/>
            <a:gdLst/>
            <a:ahLst/>
            <a:cxnLst>
              <a:cxn ang="0">
                <a:pos x="21" y="57"/>
              </a:cxn>
              <a:cxn ang="0">
                <a:pos x="21" y="63"/>
              </a:cxn>
              <a:cxn ang="0">
                <a:pos x="20" y="64"/>
              </a:cxn>
              <a:cxn ang="0">
                <a:pos x="15" y="64"/>
              </a:cxn>
              <a:cxn ang="0">
                <a:pos x="14" y="63"/>
              </a:cxn>
              <a:cxn ang="0">
                <a:pos x="14" y="57"/>
              </a:cxn>
              <a:cxn ang="0">
                <a:pos x="1" y="50"/>
              </a:cxn>
              <a:cxn ang="0">
                <a:pos x="1" y="49"/>
              </a:cxn>
              <a:cxn ang="0">
                <a:pos x="4" y="44"/>
              </a:cxn>
              <a:cxn ang="0">
                <a:pos x="5" y="43"/>
              </a:cxn>
              <a:cxn ang="0">
                <a:pos x="6" y="44"/>
              </a:cxn>
              <a:cxn ang="0">
                <a:pos x="17" y="49"/>
              </a:cxn>
              <a:cxn ang="0">
                <a:pos x="25" y="43"/>
              </a:cxn>
              <a:cxn ang="0">
                <a:pos x="16" y="36"/>
              </a:cxn>
              <a:cxn ang="0">
                <a:pos x="1" y="21"/>
              </a:cxn>
              <a:cxn ang="0">
                <a:pos x="14" y="8"/>
              </a:cxn>
              <a:cxn ang="0">
                <a:pos x="14" y="1"/>
              </a:cxn>
              <a:cxn ang="0">
                <a:pos x="15" y="0"/>
              </a:cxn>
              <a:cxn ang="0">
                <a:pos x="20" y="0"/>
              </a:cxn>
              <a:cxn ang="0">
                <a:pos x="21" y="1"/>
              </a:cxn>
              <a:cxn ang="0">
                <a:pos x="21" y="7"/>
              </a:cxn>
              <a:cxn ang="0">
                <a:pos x="32" y="12"/>
              </a:cxn>
              <a:cxn ang="0">
                <a:pos x="32" y="14"/>
              </a:cxn>
              <a:cxn ang="0">
                <a:pos x="29" y="19"/>
              </a:cxn>
              <a:cxn ang="0">
                <a:pos x="29" y="19"/>
              </a:cxn>
              <a:cxn ang="0">
                <a:pos x="28" y="19"/>
              </a:cxn>
              <a:cxn ang="0">
                <a:pos x="18" y="15"/>
              </a:cxn>
              <a:cxn ang="0">
                <a:pos x="10" y="21"/>
              </a:cxn>
              <a:cxn ang="0">
                <a:pos x="20" y="28"/>
              </a:cxn>
              <a:cxn ang="0">
                <a:pos x="34" y="42"/>
              </a:cxn>
              <a:cxn ang="0">
                <a:pos x="21" y="57"/>
              </a:cxn>
            </a:cxnLst>
            <a:rect l="0" t="0" r="r" b="b"/>
            <a:pathLst>
              <a:path w="34" h="64">
                <a:moveTo>
                  <a:pt x="21" y="57"/>
                </a:moveTo>
                <a:cubicBezTo>
                  <a:pt x="21" y="63"/>
                  <a:pt x="21" y="63"/>
                  <a:pt x="21" y="63"/>
                </a:cubicBezTo>
                <a:cubicBezTo>
                  <a:pt x="21" y="63"/>
                  <a:pt x="20" y="64"/>
                  <a:pt x="20" y="64"/>
                </a:cubicBezTo>
                <a:cubicBezTo>
                  <a:pt x="15" y="64"/>
                  <a:pt x="15" y="64"/>
                  <a:pt x="15" y="64"/>
                </a:cubicBezTo>
                <a:cubicBezTo>
                  <a:pt x="14" y="64"/>
                  <a:pt x="14" y="63"/>
                  <a:pt x="14" y="63"/>
                </a:cubicBezTo>
                <a:cubicBezTo>
                  <a:pt x="14" y="57"/>
                  <a:pt x="14" y="57"/>
                  <a:pt x="14" y="57"/>
                </a:cubicBezTo>
                <a:cubicBezTo>
                  <a:pt x="5" y="55"/>
                  <a:pt x="1" y="50"/>
                  <a:pt x="1" y="50"/>
                </a:cubicBezTo>
                <a:cubicBezTo>
                  <a:pt x="0" y="50"/>
                  <a:pt x="0" y="49"/>
                  <a:pt x="1" y="49"/>
                </a:cubicBezTo>
                <a:cubicBezTo>
                  <a:pt x="4" y="44"/>
                  <a:pt x="4" y="44"/>
                  <a:pt x="4" y="44"/>
                </a:cubicBezTo>
                <a:cubicBezTo>
                  <a:pt x="4" y="44"/>
                  <a:pt x="5" y="43"/>
                  <a:pt x="5" y="43"/>
                </a:cubicBezTo>
                <a:cubicBezTo>
                  <a:pt x="5" y="43"/>
                  <a:pt x="6" y="44"/>
                  <a:pt x="6" y="44"/>
                </a:cubicBezTo>
                <a:cubicBezTo>
                  <a:pt x="6" y="44"/>
                  <a:pt x="11" y="49"/>
                  <a:pt x="17" y="49"/>
                </a:cubicBezTo>
                <a:cubicBezTo>
                  <a:pt x="21" y="49"/>
                  <a:pt x="25" y="47"/>
                  <a:pt x="25" y="43"/>
                </a:cubicBezTo>
                <a:cubicBezTo>
                  <a:pt x="25" y="39"/>
                  <a:pt x="20" y="38"/>
                  <a:pt x="16" y="36"/>
                </a:cubicBezTo>
                <a:cubicBezTo>
                  <a:pt x="9" y="33"/>
                  <a:pt x="1" y="30"/>
                  <a:pt x="1" y="21"/>
                </a:cubicBezTo>
                <a:cubicBezTo>
                  <a:pt x="1" y="14"/>
                  <a:pt x="6" y="9"/>
                  <a:pt x="14" y="8"/>
                </a:cubicBezTo>
                <a:cubicBezTo>
                  <a:pt x="14" y="1"/>
                  <a:pt x="14" y="1"/>
                  <a:pt x="14" y="1"/>
                </a:cubicBezTo>
                <a:cubicBezTo>
                  <a:pt x="14" y="0"/>
                  <a:pt x="14" y="0"/>
                  <a:pt x="15" y="0"/>
                </a:cubicBezTo>
                <a:cubicBezTo>
                  <a:pt x="20" y="0"/>
                  <a:pt x="20" y="0"/>
                  <a:pt x="20" y="0"/>
                </a:cubicBezTo>
                <a:cubicBezTo>
                  <a:pt x="20" y="0"/>
                  <a:pt x="21" y="0"/>
                  <a:pt x="21" y="1"/>
                </a:cubicBezTo>
                <a:cubicBezTo>
                  <a:pt x="21" y="7"/>
                  <a:pt x="21" y="7"/>
                  <a:pt x="21" y="7"/>
                </a:cubicBezTo>
                <a:cubicBezTo>
                  <a:pt x="28" y="8"/>
                  <a:pt x="32" y="12"/>
                  <a:pt x="32" y="12"/>
                </a:cubicBezTo>
                <a:cubicBezTo>
                  <a:pt x="33" y="13"/>
                  <a:pt x="33" y="13"/>
                  <a:pt x="32" y="14"/>
                </a:cubicBezTo>
                <a:cubicBezTo>
                  <a:pt x="29" y="19"/>
                  <a:pt x="29" y="19"/>
                  <a:pt x="29" y="19"/>
                </a:cubicBezTo>
                <a:cubicBezTo>
                  <a:pt x="29" y="19"/>
                  <a:pt x="29" y="19"/>
                  <a:pt x="29" y="19"/>
                </a:cubicBezTo>
                <a:cubicBezTo>
                  <a:pt x="28" y="19"/>
                  <a:pt x="28" y="19"/>
                  <a:pt x="28" y="19"/>
                </a:cubicBezTo>
                <a:cubicBezTo>
                  <a:pt x="28" y="19"/>
                  <a:pt x="23" y="15"/>
                  <a:pt x="18" y="15"/>
                </a:cubicBezTo>
                <a:cubicBezTo>
                  <a:pt x="13" y="15"/>
                  <a:pt x="10" y="18"/>
                  <a:pt x="10" y="21"/>
                </a:cubicBezTo>
                <a:cubicBezTo>
                  <a:pt x="10" y="25"/>
                  <a:pt x="15" y="26"/>
                  <a:pt x="20" y="28"/>
                </a:cubicBezTo>
                <a:cubicBezTo>
                  <a:pt x="26" y="31"/>
                  <a:pt x="34" y="34"/>
                  <a:pt x="34" y="42"/>
                </a:cubicBezTo>
                <a:cubicBezTo>
                  <a:pt x="34" y="50"/>
                  <a:pt x="28" y="55"/>
                  <a:pt x="21" y="57"/>
                </a:cubicBezTo>
                <a:close/>
              </a:path>
            </a:pathLst>
          </a:custGeom>
          <a:solidFill>
            <a:schemeClr val="bg1"/>
          </a:solidFill>
          <a:ln w="9525">
            <a:noFill/>
            <a:round/>
          </a:ln>
        </p:spPr>
        <p:txBody>
          <a:bodyPr vert="horz" wrap="square" lIns="94365" tIns="47184" rIns="94365" bIns="47184" numCol="1" anchor="t" anchorCtr="0" compatLnSpc="1"/>
          <a:lstStyle/>
          <a:p>
            <a:pPr>
              <a:lnSpc>
                <a:spcPct val="120000"/>
              </a:lnSpc>
            </a:pPr>
            <a:endParaRPr lang="en-US" sz="1330" dirty="0">
              <a:latin typeface="Arial" panose="020B0604020202020204" pitchFamily="34" charset="0"/>
              <a:ea typeface="微软雅黑" panose="020B0503020204020204" pitchFamily="34" charset="-122"/>
              <a:sym typeface="Arial" panose="020B0604020202020204" pitchFamily="34" charset="0"/>
            </a:endParaRPr>
          </a:p>
        </p:txBody>
      </p:sp>
      <p:sp>
        <p:nvSpPr>
          <p:cNvPr id="16" name="Freeform 23"/>
          <p:cNvSpPr>
            <a:spLocks noEditPoints="1"/>
          </p:cNvSpPr>
          <p:nvPr/>
        </p:nvSpPr>
        <p:spPr bwMode="auto">
          <a:xfrm>
            <a:off x="7287746" y="3168776"/>
            <a:ext cx="293589" cy="277611"/>
          </a:xfrm>
          <a:custGeom>
            <a:avLst/>
            <a:gdLst/>
            <a:ahLst/>
            <a:cxnLst>
              <a:cxn ang="0">
                <a:pos x="68" y="14"/>
              </a:cxn>
              <a:cxn ang="0">
                <a:pos x="68" y="18"/>
              </a:cxn>
              <a:cxn ang="0">
                <a:pos x="64" y="18"/>
              </a:cxn>
              <a:cxn ang="0">
                <a:pos x="61" y="21"/>
              </a:cxn>
              <a:cxn ang="0">
                <a:pos x="7" y="21"/>
              </a:cxn>
              <a:cxn ang="0">
                <a:pos x="4" y="18"/>
              </a:cxn>
              <a:cxn ang="0">
                <a:pos x="0" y="18"/>
              </a:cxn>
              <a:cxn ang="0">
                <a:pos x="0" y="14"/>
              </a:cxn>
              <a:cxn ang="0">
                <a:pos x="34" y="0"/>
              </a:cxn>
              <a:cxn ang="0">
                <a:pos x="68" y="14"/>
              </a:cxn>
              <a:cxn ang="0">
                <a:pos x="68" y="60"/>
              </a:cxn>
              <a:cxn ang="0">
                <a:pos x="68" y="64"/>
              </a:cxn>
              <a:cxn ang="0">
                <a:pos x="0" y="64"/>
              </a:cxn>
              <a:cxn ang="0">
                <a:pos x="0" y="60"/>
              </a:cxn>
              <a:cxn ang="0">
                <a:pos x="2" y="57"/>
              </a:cxn>
              <a:cxn ang="0">
                <a:pos x="66" y="57"/>
              </a:cxn>
              <a:cxn ang="0">
                <a:pos x="68" y="60"/>
              </a:cxn>
              <a:cxn ang="0">
                <a:pos x="18" y="23"/>
              </a:cxn>
              <a:cxn ang="0">
                <a:pos x="18" y="50"/>
              </a:cxn>
              <a:cxn ang="0">
                <a:pos x="23" y="50"/>
              </a:cxn>
              <a:cxn ang="0">
                <a:pos x="23" y="23"/>
              </a:cxn>
              <a:cxn ang="0">
                <a:pos x="32" y="23"/>
              </a:cxn>
              <a:cxn ang="0">
                <a:pos x="32" y="50"/>
              </a:cxn>
              <a:cxn ang="0">
                <a:pos x="36" y="50"/>
              </a:cxn>
              <a:cxn ang="0">
                <a:pos x="36" y="23"/>
              </a:cxn>
              <a:cxn ang="0">
                <a:pos x="45" y="23"/>
              </a:cxn>
              <a:cxn ang="0">
                <a:pos x="45" y="50"/>
              </a:cxn>
              <a:cxn ang="0">
                <a:pos x="50" y="50"/>
              </a:cxn>
              <a:cxn ang="0">
                <a:pos x="50" y="23"/>
              </a:cxn>
              <a:cxn ang="0">
                <a:pos x="59" y="23"/>
              </a:cxn>
              <a:cxn ang="0">
                <a:pos x="59" y="50"/>
              </a:cxn>
              <a:cxn ang="0">
                <a:pos x="61" y="50"/>
              </a:cxn>
              <a:cxn ang="0">
                <a:pos x="64" y="53"/>
              </a:cxn>
              <a:cxn ang="0">
                <a:pos x="64" y="55"/>
              </a:cxn>
              <a:cxn ang="0">
                <a:pos x="4" y="55"/>
              </a:cxn>
              <a:cxn ang="0">
                <a:pos x="4" y="53"/>
              </a:cxn>
              <a:cxn ang="0">
                <a:pos x="7" y="50"/>
              </a:cxn>
              <a:cxn ang="0">
                <a:pos x="9" y="50"/>
              </a:cxn>
              <a:cxn ang="0">
                <a:pos x="9" y="23"/>
              </a:cxn>
              <a:cxn ang="0">
                <a:pos x="18" y="23"/>
              </a:cxn>
            </a:cxnLst>
            <a:rect l="0" t="0" r="r" b="b"/>
            <a:pathLst>
              <a:path w="68" h="64">
                <a:moveTo>
                  <a:pt x="68" y="14"/>
                </a:moveTo>
                <a:cubicBezTo>
                  <a:pt x="68" y="18"/>
                  <a:pt x="68" y="18"/>
                  <a:pt x="68" y="18"/>
                </a:cubicBezTo>
                <a:cubicBezTo>
                  <a:pt x="64" y="18"/>
                  <a:pt x="64" y="18"/>
                  <a:pt x="64" y="18"/>
                </a:cubicBezTo>
                <a:cubicBezTo>
                  <a:pt x="64" y="20"/>
                  <a:pt x="63" y="21"/>
                  <a:pt x="61" y="21"/>
                </a:cubicBezTo>
                <a:cubicBezTo>
                  <a:pt x="7" y="21"/>
                  <a:pt x="7" y="21"/>
                  <a:pt x="7" y="21"/>
                </a:cubicBezTo>
                <a:cubicBezTo>
                  <a:pt x="5" y="21"/>
                  <a:pt x="4" y="20"/>
                  <a:pt x="4" y="18"/>
                </a:cubicBezTo>
                <a:cubicBezTo>
                  <a:pt x="0" y="18"/>
                  <a:pt x="0" y="18"/>
                  <a:pt x="0" y="18"/>
                </a:cubicBezTo>
                <a:cubicBezTo>
                  <a:pt x="0" y="14"/>
                  <a:pt x="0" y="14"/>
                  <a:pt x="0" y="14"/>
                </a:cubicBezTo>
                <a:cubicBezTo>
                  <a:pt x="34" y="0"/>
                  <a:pt x="34" y="0"/>
                  <a:pt x="34" y="0"/>
                </a:cubicBezTo>
                <a:lnTo>
                  <a:pt x="68" y="14"/>
                </a:lnTo>
                <a:close/>
                <a:moveTo>
                  <a:pt x="68" y="60"/>
                </a:moveTo>
                <a:cubicBezTo>
                  <a:pt x="68" y="64"/>
                  <a:pt x="68" y="64"/>
                  <a:pt x="68" y="64"/>
                </a:cubicBezTo>
                <a:cubicBezTo>
                  <a:pt x="0" y="64"/>
                  <a:pt x="0" y="64"/>
                  <a:pt x="0" y="64"/>
                </a:cubicBezTo>
                <a:cubicBezTo>
                  <a:pt x="0" y="60"/>
                  <a:pt x="0" y="60"/>
                  <a:pt x="0" y="60"/>
                </a:cubicBezTo>
                <a:cubicBezTo>
                  <a:pt x="0" y="58"/>
                  <a:pt x="1" y="57"/>
                  <a:pt x="2" y="57"/>
                </a:cubicBezTo>
                <a:cubicBezTo>
                  <a:pt x="66" y="57"/>
                  <a:pt x="66" y="57"/>
                  <a:pt x="66" y="57"/>
                </a:cubicBezTo>
                <a:cubicBezTo>
                  <a:pt x="67" y="57"/>
                  <a:pt x="68" y="58"/>
                  <a:pt x="68" y="60"/>
                </a:cubicBezTo>
                <a:close/>
                <a:moveTo>
                  <a:pt x="18" y="23"/>
                </a:moveTo>
                <a:cubicBezTo>
                  <a:pt x="18" y="50"/>
                  <a:pt x="18" y="50"/>
                  <a:pt x="18" y="50"/>
                </a:cubicBezTo>
                <a:cubicBezTo>
                  <a:pt x="23" y="50"/>
                  <a:pt x="23" y="50"/>
                  <a:pt x="23" y="50"/>
                </a:cubicBezTo>
                <a:cubicBezTo>
                  <a:pt x="23" y="23"/>
                  <a:pt x="23" y="23"/>
                  <a:pt x="23" y="23"/>
                </a:cubicBezTo>
                <a:cubicBezTo>
                  <a:pt x="32" y="23"/>
                  <a:pt x="32" y="23"/>
                  <a:pt x="32" y="23"/>
                </a:cubicBezTo>
                <a:cubicBezTo>
                  <a:pt x="32" y="50"/>
                  <a:pt x="32" y="50"/>
                  <a:pt x="32" y="50"/>
                </a:cubicBezTo>
                <a:cubicBezTo>
                  <a:pt x="36" y="50"/>
                  <a:pt x="36" y="50"/>
                  <a:pt x="36" y="50"/>
                </a:cubicBezTo>
                <a:cubicBezTo>
                  <a:pt x="36" y="23"/>
                  <a:pt x="36" y="23"/>
                  <a:pt x="36" y="23"/>
                </a:cubicBezTo>
                <a:cubicBezTo>
                  <a:pt x="45" y="23"/>
                  <a:pt x="45" y="23"/>
                  <a:pt x="45" y="23"/>
                </a:cubicBezTo>
                <a:cubicBezTo>
                  <a:pt x="45" y="50"/>
                  <a:pt x="45" y="50"/>
                  <a:pt x="45" y="50"/>
                </a:cubicBezTo>
                <a:cubicBezTo>
                  <a:pt x="50" y="50"/>
                  <a:pt x="50" y="50"/>
                  <a:pt x="50" y="50"/>
                </a:cubicBezTo>
                <a:cubicBezTo>
                  <a:pt x="50" y="23"/>
                  <a:pt x="50" y="23"/>
                  <a:pt x="50" y="23"/>
                </a:cubicBezTo>
                <a:cubicBezTo>
                  <a:pt x="59" y="23"/>
                  <a:pt x="59" y="23"/>
                  <a:pt x="59" y="23"/>
                </a:cubicBezTo>
                <a:cubicBezTo>
                  <a:pt x="59" y="50"/>
                  <a:pt x="59" y="50"/>
                  <a:pt x="59" y="50"/>
                </a:cubicBezTo>
                <a:cubicBezTo>
                  <a:pt x="61" y="50"/>
                  <a:pt x="61" y="50"/>
                  <a:pt x="61" y="50"/>
                </a:cubicBezTo>
                <a:cubicBezTo>
                  <a:pt x="63" y="50"/>
                  <a:pt x="64" y="51"/>
                  <a:pt x="64" y="53"/>
                </a:cubicBezTo>
                <a:cubicBezTo>
                  <a:pt x="64" y="55"/>
                  <a:pt x="64" y="55"/>
                  <a:pt x="64" y="55"/>
                </a:cubicBezTo>
                <a:cubicBezTo>
                  <a:pt x="4" y="55"/>
                  <a:pt x="4" y="55"/>
                  <a:pt x="4" y="55"/>
                </a:cubicBezTo>
                <a:cubicBezTo>
                  <a:pt x="4" y="53"/>
                  <a:pt x="4" y="53"/>
                  <a:pt x="4" y="53"/>
                </a:cubicBezTo>
                <a:cubicBezTo>
                  <a:pt x="4" y="51"/>
                  <a:pt x="5" y="50"/>
                  <a:pt x="7" y="50"/>
                </a:cubicBezTo>
                <a:cubicBezTo>
                  <a:pt x="9" y="50"/>
                  <a:pt x="9" y="50"/>
                  <a:pt x="9" y="50"/>
                </a:cubicBezTo>
                <a:cubicBezTo>
                  <a:pt x="9" y="23"/>
                  <a:pt x="9" y="23"/>
                  <a:pt x="9" y="23"/>
                </a:cubicBezTo>
                <a:lnTo>
                  <a:pt x="18" y="23"/>
                </a:lnTo>
                <a:close/>
              </a:path>
            </a:pathLst>
          </a:custGeom>
          <a:solidFill>
            <a:schemeClr val="bg1"/>
          </a:solidFill>
          <a:ln w="9525">
            <a:noFill/>
            <a:round/>
          </a:ln>
        </p:spPr>
        <p:txBody>
          <a:bodyPr vert="horz" wrap="square" lIns="94365" tIns="47184" rIns="94365" bIns="47184" numCol="1" anchor="t" anchorCtr="0" compatLnSpc="1"/>
          <a:lstStyle/>
          <a:p>
            <a:pPr>
              <a:lnSpc>
                <a:spcPct val="120000"/>
              </a:lnSpc>
            </a:pPr>
            <a:endParaRPr lang="en-US" sz="133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7" name="Freeform 57"/>
          <p:cNvSpPr>
            <a:spLocks noEditPoints="1"/>
          </p:cNvSpPr>
          <p:nvPr/>
        </p:nvSpPr>
        <p:spPr bwMode="auto">
          <a:xfrm>
            <a:off x="6996198" y="4474944"/>
            <a:ext cx="274999" cy="243795"/>
          </a:xfrm>
          <a:custGeom>
            <a:avLst/>
            <a:gdLst/>
            <a:ahLst/>
            <a:cxnLst>
              <a:cxn ang="0">
                <a:pos x="7" y="9"/>
              </a:cxn>
              <a:cxn ang="0">
                <a:pos x="7" y="57"/>
              </a:cxn>
              <a:cxn ang="0">
                <a:pos x="6" y="58"/>
              </a:cxn>
              <a:cxn ang="0">
                <a:pos x="4" y="58"/>
              </a:cxn>
              <a:cxn ang="0">
                <a:pos x="2" y="57"/>
              </a:cxn>
              <a:cxn ang="0">
                <a:pos x="2" y="9"/>
              </a:cxn>
              <a:cxn ang="0">
                <a:pos x="0" y="4"/>
              </a:cxn>
              <a:cxn ang="0">
                <a:pos x="5" y="0"/>
              </a:cxn>
              <a:cxn ang="0">
                <a:pos x="10" y="4"/>
              </a:cxn>
              <a:cxn ang="0">
                <a:pos x="7" y="9"/>
              </a:cxn>
              <a:cxn ang="0">
                <a:pos x="65" y="36"/>
              </a:cxn>
              <a:cxn ang="0">
                <a:pos x="63" y="38"/>
              </a:cxn>
              <a:cxn ang="0">
                <a:pos x="49" y="43"/>
              </a:cxn>
              <a:cxn ang="0">
                <a:pos x="31" y="37"/>
              </a:cxn>
              <a:cxn ang="0">
                <a:pos x="13" y="43"/>
              </a:cxn>
              <a:cxn ang="0">
                <a:pos x="12" y="43"/>
              </a:cxn>
              <a:cxn ang="0">
                <a:pos x="10" y="41"/>
              </a:cxn>
              <a:cxn ang="0">
                <a:pos x="10" y="13"/>
              </a:cxn>
              <a:cxn ang="0">
                <a:pos x="11" y="11"/>
              </a:cxn>
              <a:cxn ang="0">
                <a:pos x="14" y="9"/>
              </a:cxn>
              <a:cxn ang="0">
                <a:pos x="30" y="4"/>
              </a:cxn>
              <a:cxn ang="0">
                <a:pos x="46" y="9"/>
              </a:cxn>
              <a:cxn ang="0">
                <a:pos x="49" y="10"/>
              </a:cxn>
              <a:cxn ang="0">
                <a:pos x="63" y="4"/>
              </a:cxn>
              <a:cxn ang="0">
                <a:pos x="65" y="7"/>
              </a:cxn>
              <a:cxn ang="0">
                <a:pos x="65" y="36"/>
              </a:cxn>
            </a:cxnLst>
            <a:rect l="0" t="0" r="r" b="b"/>
            <a:pathLst>
              <a:path w="65" h="58">
                <a:moveTo>
                  <a:pt x="7" y="9"/>
                </a:moveTo>
                <a:cubicBezTo>
                  <a:pt x="7" y="57"/>
                  <a:pt x="7" y="57"/>
                  <a:pt x="7" y="57"/>
                </a:cubicBezTo>
                <a:cubicBezTo>
                  <a:pt x="7" y="57"/>
                  <a:pt x="7" y="58"/>
                  <a:pt x="6" y="58"/>
                </a:cubicBezTo>
                <a:cubicBezTo>
                  <a:pt x="4" y="58"/>
                  <a:pt x="4" y="58"/>
                  <a:pt x="4" y="58"/>
                </a:cubicBezTo>
                <a:cubicBezTo>
                  <a:pt x="3" y="58"/>
                  <a:pt x="2" y="57"/>
                  <a:pt x="2" y="57"/>
                </a:cubicBezTo>
                <a:cubicBezTo>
                  <a:pt x="2" y="9"/>
                  <a:pt x="2" y="9"/>
                  <a:pt x="2" y="9"/>
                </a:cubicBezTo>
                <a:cubicBezTo>
                  <a:pt x="1" y="8"/>
                  <a:pt x="0" y="6"/>
                  <a:pt x="0" y="4"/>
                </a:cubicBezTo>
                <a:cubicBezTo>
                  <a:pt x="0" y="2"/>
                  <a:pt x="2" y="0"/>
                  <a:pt x="5" y="0"/>
                </a:cubicBezTo>
                <a:cubicBezTo>
                  <a:pt x="7" y="0"/>
                  <a:pt x="10" y="2"/>
                  <a:pt x="10" y="4"/>
                </a:cubicBezTo>
                <a:cubicBezTo>
                  <a:pt x="10" y="6"/>
                  <a:pt x="9" y="8"/>
                  <a:pt x="7" y="9"/>
                </a:cubicBezTo>
                <a:close/>
                <a:moveTo>
                  <a:pt x="65" y="36"/>
                </a:moveTo>
                <a:cubicBezTo>
                  <a:pt x="65" y="37"/>
                  <a:pt x="65" y="38"/>
                  <a:pt x="63" y="38"/>
                </a:cubicBezTo>
                <a:cubicBezTo>
                  <a:pt x="59" y="41"/>
                  <a:pt x="54" y="43"/>
                  <a:pt x="49" y="43"/>
                </a:cubicBezTo>
                <a:cubicBezTo>
                  <a:pt x="43" y="43"/>
                  <a:pt x="39" y="37"/>
                  <a:pt x="31" y="37"/>
                </a:cubicBezTo>
                <a:cubicBezTo>
                  <a:pt x="25" y="37"/>
                  <a:pt x="19" y="40"/>
                  <a:pt x="13" y="43"/>
                </a:cubicBezTo>
                <a:cubicBezTo>
                  <a:pt x="13" y="43"/>
                  <a:pt x="12" y="43"/>
                  <a:pt x="12" y="43"/>
                </a:cubicBezTo>
                <a:cubicBezTo>
                  <a:pt x="11" y="43"/>
                  <a:pt x="10" y="42"/>
                  <a:pt x="10" y="41"/>
                </a:cubicBezTo>
                <a:cubicBezTo>
                  <a:pt x="10" y="13"/>
                  <a:pt x="10" y="13"/>
                  <a:pt x="10" y="13"/>
                </a:cubicBezTo>
                <a:cubicBezTo>
                  <a:pt x="10" y="12"/>
                  <a:pt x="10" y="11"/>
                  <a:pt x="11" y="11"/>
                </a:cubicBezTo>
                <a:cubicBezTo>
                  <a:pt x="12" y="10"/>
                  <a:pt x="13" y="9"/>
                  <a:pt x="14" y="9"/>
                </a:cubicBezTo>
                <a:cubicBezTo>
                  <a:pt x="19" y="7"/>
                  <a:pt x="24" y="4"/>
                  <a:pt x="30" y="4"/>
                </a:cubicBezTo>
                <a:cubicBezTo>
                  <a:pt x="36" y="4"/>
                  <a:pt x="40" y="6"/>
                  <a:pt x="46" y="9"/>
                </a:cubicBezTo>
                <a:cubicBezTo>
                  <a:pt x="47" y="9"/>
                  <a:pt x="48" y="10"/>
                  <a:pt x="49" y="10"/>
                </a:cubicBezTo>
                <a:cubicBezTo>
                  <a:pt x="55" y="10"/>
                  <a:pt x="61" y="4"/>
                  <a:pt x="63" y="4"/>
                </a:cubicBezTo>
                <a:cubicBezTo>
                  <a:pt x="64" y="4"/>
                  <a:pt x="65" y="6"/>
                  <a:pt x="65" y="7"/>
                </a:cubicBezTo>
                <a:lnTo>
                  <a:pt x="65" y="36"/>
                </a:lnTo>
                <a:close/>
              </a:path>
            </a:pathLst>
          </a:custGeom>
          <a:solidFill>
            <a:schemeClr val="bg1"/>
          </a:solidFill>
          <a:ln w="9525">
            <a:noFill/>
            <a:round/>
          </a:ln>
        </p:spPr>
        <p:txBody>
          <a:bodyPr vert="horz" wrap="square" lIns="94365" tIns="47184" rIns="94365" bIns="47184" numCol="1" anchor="t" anchorCtr="0" compatLnSpc="1"/>
          <a:lstStyle/>
          <a:p>
            <a:pPr>
              <a:lnSpc>
                <a:spcPct val="120000"/>
              </a:lnSpc>
            </a:pPr>
            <a:endParaRPr lang="en-US" sz="133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8" name="Freeform 83"/>
          <p:cNvSpPr>
            <a:spLocks noEditPoints="1"/>
          </p:cNvSpPr>
          <p:nvPr/>
        </p:nvSpPr>
        <p:spPr bwMode="auto">
          <a:xfrm>
            <a:off x="5675340" y="4891485"/>
            <a:ext cx="271539" cy="407304"/>
          </a:xfrm>
          <a:custGeom>
            <a:avLst/>
            <a:gdLst/>
            <a:ahLst/>
            <a:cxnLst>
              <a:cxn ang="0">
                <a:pos x="38" y="26"/>
              </a:cxn>
              <a:cxn ang="0">
                <a:pos x="24" y="55"/>
              </a:cxn>
              <a:cxn ang="0">
                <a:pos x="20" y="58"/>
              </a:cxn>
              <a:cxn ang="0">
                <a:pos x="16" y="55"/>
              </a:cxn>
              <a:cxn ang="0">
                <a:pos x="2" y="26"/>
              </a:cxn>
              <a:cxn ang="0">
                <a:pos x="0" y="19"/>
              </a:cxn>
              <a:cxn ang="0">
                <a:pos x="20" y="0"/>
              </a:cxn>
              <a:cxn ang="0">
                <a:pos x="39" y="19"/>
              </a:cxn>
              <a:cxn ang="0">
                <a:pos x="38" y="26"/>
              </a:cxn>
              <a:cxn ang="0">
                <a:pos x="20" y="9"/>
              </a:cxn>
              <a:cxn ang="0">
                <a:pos x="10" y="19"/>
              </a:cxn>
              <a:cxn ang="0">
                <a:pos x="20" y="29"/>
              </a:cxn>
              <a:cxn ang="0">
                <a:pos x="30" y="19"/>
              </a:cxn>
              <a:cxn ang="0">
                <a:pos x="20" y="9"/>
              </a:cxn>
            </a:cxnLst>
            <a:rect l="0" t="0" r="r" b="b"/>
            <a:pathLst>
              <a:path w="39" h="58">
                <a:moveTo>
                  <a:pt x="38" y="26"/>
                </a:moveTo>
                <a:cubicBezTo>
                  <a:pt x="24" y="55"/>
                  <a:pt x="24" y="55"/>
                  <a:pt x="24" y="55"/>
                </a:cubicBezTo>
                <a:cubicBezTo>
                  <a:pt x="23" y="57"/>
                  <a:pt x="22" y="58"/>
                  <a:pt x="20" y="58"/>
                </a:cubicBezTo>
                <a:cubicBezTo>
                  <a:pt x="18" y="58"/>
                  <a:pt x="16" y="57"/>
                  <a:pt x="16" y="55"/>
                </a:cubicBezTo>
                <a:cubicBezTo>
                  <a:pt x="2" y="26"/>
                  <a:pt x="2" y="26"/>
                  <a:pt x="2" y="26"/>
                </a:cubicBezTo>
                <a:cubicBezTo>
                  <a:pt x="1" y="24"/>
                  <a:pt x="0" y="21"/>
                  <a:pt x="0" y="19"/>
                </a:cubicBezTo>
                <a:cubicBezTo>
                  <a:pt x="0" y="8"/>
                  <a:pt x="9" y="0"/>
                  <a:pt x="20" y="0"/>
                </a:cubicBezTo>
                <a:cubicBezTo>
                  <a:pt x="31" y="0"/>
                  <a:pt x="39" y="8"/>
                  <a:pt x="39" y="19"/>
                </a:cubicBezTo>
                <a:cubicBezTo>
                  <a:pt x="39" y="21"/>
                  <a:pt x="39" y="24"/>
                  <a:pt x="38" y="26"/>
                </a:cubicBezTo>
                <a:close/>
                <a:moveTo>
                  <a:pt x="20" y="9"/>
                </a:moveTo>
                <a:cubicBezTo>
                  <a:pt x="15" y="9"/>
                  <a:pt x="10" y="14"/>
                  <a:pt x="10" y="19"/>
                </a:cubicBezTo>
                <a:cubicBezTo>
                  <a:pt x="10" y="24"/>
                  <a:pt x="15" y="29"/>
                  <a:pt x="20" y="29"/>
                </a:cubicBezTo>
                <a:cubicBezTo>
                  <a:pt x="25" y="29"/>
                  <a:pt x="30" y="24"/>
                  <a:pt x="30" y="19"/>
                </a:cubicBezTo>
                <a:cubicBezTo>
                  <a:pt x="30" y="14"/>
                  <a:pt x="25" y="9"/>
                  <a:pt x="20" y="9"/>
                </a:cubicBezTo>
                <a:close/>
              </a:path>
            </a:pathLst>
          </a:custGeom>
          <a:solidFill>
            <a:schemeClr val="bg1"/>
          </a:solidFill>
          <a:ln w="9525">
            <a:noFill/>
            <a:round/>
          </a:ln>
        </p:spPr>
        <p:txBody>
          <a:bodyPr vert="horz" wrap="square" lIns="94365" tIns="47184" rIns="94365" bIns="47184" numCol="1" anchor="t" anchorCtr="0" compatLnSpc="1"/>
          <a:lstStyle/>
          <a:p>
            <a:pPr>
              <a:lnSpc>
                <a:spcPct val="120000"/>
              </a:lnSpc>
            </a:pPr>
            <a:endParaRPr lang="en-US" sz="1330" dirty="0">
              <a:latin typeface="Arial" panose="020B0604020202020204" pitchFamily="34" charset="0"/>
              <a:ea typeface="微软雅黑" panose="020B0503020204020204" pitchFamily="34" charset="-122"/>
              <a:sym typeface="Arial" panose="020B0604020202020204" pitchFamily="34" charset="0"/>
            </a:endParaRPr>
          </a:p>
        </p:txBody>
      </p:sp>
      <p:sp>
        <p:nvSpPr>
          <p:cNvPr id="19" name="Freeform 40"/>
          <p:cNvSpPr>
            <a:spLocks noEditPoints="1"/>
          </p:cNvSpPr>
          <p:nvPr/>
        </p:nvSpPr>
        <p:spPr bwMode="auto">
          <a:xfrm>
            <a:off x="4569862" y="3943493"/>
            <a:ext cx="384460" cy="387288"/>
          </a:xfrm>
          <a:custGeom>
            <a:avLst/>
            <a:gdLst/>
            <a:ahLst/>
            <a:cxnLst>
              <a:cxn ang="0">
                <a:pos x="63" y="43"/>
              </a:cxn>
              <a:cxn ang="0">
                <a:pos x="60" y="48"/>
              </a:cxn>
              <a:cxn ang="0">
                <a:pos x="34" y="62"/>
              </a:cxn>
              <a:cxn ang="0">
                <a:pos x="31" y="63"/>
              </a:cxn>
              <a:cxn ang="0">
                <a:pos x="29" y="62"/>
              </a:cxn>
              <a:cxn ang="0">
                <a:pos x="2" y="48"/>
              </a:cxn>
              <a:cxn ang="0">
                <a:pos x="0" y="43"/>
              </a:cxn>
              <a:cxn ang="0">
                <a:pos x="0" y="14"/>
              </a:cxn>
              <a:cxn ang="0">
                <a:pos x="3" y="10"/>
              </a:cxn>
              <a:cxn ang="0">
                <a:pos x="30" y="0"/>
              </a:cxn>
              <a:cxn ang="0">
                <a:pos x="31" y="0"/>
              </a:cxn>
              <a:cxn ang="0">
                <a:pos x="33" y="0"/>
              </a:cxn>
              <a:cxn ang="0">
                <a:pos x="60" y="10"/>
              </a:cxn>
              <a:cxn ang="0">
                <a:pos x="63" y="14"/>
              </a:cxn>
              <a:cxn ang="0">
                <a:pos x="63" y="43"/>
              </a:cxn>
              <a:cxn ang="0">
                <a:pos x="58" y="14"/>
              </a:cxn>
              <a:cxn ang="0">
                <a:pos x="31" y="4"/>
              </a:cxn>
              <a:cxn ang="0">
                <a:pos x="5" y="14"/>
              </a:cxn>
              <a:cxn ang="0">
                <a:pos x="31" y="24"/>
              </a:cxn>
              <a:cxn ang="0">
                <a:pos x="58" y="14"/>
              </a:cxn>
              <a:cxn ang="0">
                <a:pos x="58" y="43"/>
              </a:cxn>
              <a:cxn ang="0">
                <a:pos x="58" y="19"/>
              </a:cxn>
              <a:cxn ang="0">
                <a:pos x="34" y="28"/>
              </a:cxn>
              <a:cxn ang="0">
                <a:pos x="34" y="57"/>
              </a:cxn>
              <a:cxn ang="0">
                <a:pos x="58" y="43"/>
              </a:cxn>
            </a:cxnLst>
            <a:rect l="0" t="0" r="r" b="b"/>
            <a:pathLst>
              <a:path w="63" h="63">
                <a:moveTo>
                  <a:pt x="63" y="43"/>
                </a:moveTo>
                <a:cubicBezTo>
                  <a:pt x="63" y="45"/>
                  <a:pt x="62" y="47"/>
                  <a:pt x="60" y="48"/>
                </a:cubicBezTo>
                <a:cubicBezTo>
                  <a:pt x="34" y="62"/>
                  <a:pt x="34" y="62"/>
                  <a:pt x="34" y="62"/>
                </a:cubicBezTo>
                <a:cubicBezTo>
                  <a:pt x="33" y="63"/>
                  <a:pt x="32" y="63"/>
                  <a:pt x="31" y="63"/>
                </a:cubicBezTo>
                <a:cubicBezTo>
                  <a:pt x="31" y="63"/>
                  <a:pt x="30" y="63"/>
                  <a:pt x="29" y="62"/>
                </a:cubicBezTo>
                <a:cubicBezTo>
                  <a:pt x="2" y="48"/>
                  <a:pt x="2" y="48"/>
                  <a:pt x="2" y="48"/>
                </a:cubicBezTo>
                <a:cubicBezTo>
                  <a:pt x="1" y="47"/>
                  <a:pt x="0" y="45"/>
                  <a:pt x="0" y="43"/>
                </a:cubicBezTo>
                <a:cubicBezTo>
                  <a:pt x="0" y="14"/>
                  <a:pt x="0" y="14"/>
                  <a:pt x="0" y="14"/>
                </a:cubicBezTo>
                <a:cubicBezTo>
                  <a:pt x="0" y="12"/>
                  <a:pt x="1" y="10"/>
                  <a:pt x="3" y="10"/>
                </a:cubicBezTo>
                <a:cubicBezTo>
                  <a:pt x="30" y="0"/>
                  <a:pt x="30" y="0"/>
                  <a:pt x="30" y="0"/>
                </a:cubicBezTo>
                <a:cubicBezTo>
                  <a:pt x="30" y="0"/>
                  <a:pt x="31" y="0"/>
                  <a:pt x="31" y="0"/>
                </a:cubicBezTo>
                <a:cubicBezTo>
                  <a:pt x="32" y="0"/>
                  <a:pt x="32" y="0"/>
                  <a:pt x="33" y="0"/>
                </a:cubicBezTo>
                <a:cubicBezTo>
                  <a:pt x="60" y="10"/>
                  <a:pt x="60" y="10"/>
                  <a:pt x="60" y="10"/>
                </a:cubicBezTo>
                <a:cubicBezTo>
                  <a:pt x="62" y="10"/>
                  <a:pt x="63" y="12"/>
                  <a:pt x="63" y="14"/>
                </a:cubicBezTo>
                <a:lnTo>
                  <a:pt x="63" y="43"/>
                </a:lnTo>
                <a:close/>
                <a:moveTo>
                  <a:pt x="58" y="14"/>
                </a:moveTo>
                <a:cubicBezTo>
                  <a:pt x="31" y="4"/>
                  <a:pt x="31" y="4"/>
                  <a:pt x="31" y="4"/>
                </a:cubicBezTo>
                <a:cubicBezTo>
                  <a:pt x="5" y="14"/>
                  <a:pt x="5" y="14"/>
                  <a:pt x="5" y="14"/>
                </a:cubicBezTo>
                <a:cubicBezTo>
                  <a:pt x="31" y="24"/>
                  <a:pt x="31" y="24"/>
                  <a:pt x="31" y="24"/>
                </a:cubicBezTo>
                <a:lnTo>
                  <a:pt x="58" y="14"/>
                </a:lnTo>
                <a:close/>
                <a:moveTo>
                  <a:pt x="58" y="43"/>
                </a:moveTo>
                <a:cubicBezTo>
                  <a:pt x="58" y="19"/>
                  <a:pt x="58" y="19"/>
                  <a:pt x="58" y="19"/>
                </a:cubicBezTo>
                <a:cubicBezTo>
                  <a:pt x="34" y="28"/>
                  <a:pt x="34" y="28"/>
                  <a:pt x="34" y="28"/>
                </a:cubicBezTo>
                <a:cubicBezTo>
                  <a:pt x="34" y="57"/>
                  <a:pt x="34" y="57"/>
                  <a:pt x="34" y="57"/>
                </a:cubicBezTo>
                <a:lnTo>
                  <a:pt x="58" y="43"/>
                </a:lnTo>
                <a:close/>
              </a:path>
            </a:pathLst>
          </a:custGeom>
          <a:solidFill>
            <a:schemeClr val="bg1"/>
          </a:solidFill>
          <a:ln w="9525">
            <a:noFill/>
            <a:round/>
          </a:ln>
        </p:spPr>
        <p:txBody>
          <a:bodyPr vert="horz" wrap="square" lIns="94365" tIns="47184" rIns="94365" bIns="47184" numCol="1" anchor="t" anchorCtr="0" compatLnSpc="1"/>
          <a:lstStyle/>
          <a:p>
            <a:pPr>
              <a:lnSpc>
                <a:spcPct val="120000"/>
              </a:lnSpc>
            </a:pPr>
            <a:endParaRPr lang="en-US" sz="133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20" name="Group 22"/>
          <p:cNvGrpSpPr/>
          <p:nvPr/>
        </p:nvGrpSpPr>
        <p:grpSpPr>
          <a:xfrm>
            <a:off x="1794723" y="3786660"/>
            <a:ext cx="2293339" cy="706981"/>
            <a:chOff x="844734" y="1912933"/>
            <a:chExt cx="2287091" cy="685060"/>
          </a:xfrm>
        </p:grpSpPr>
        <p:sp>
          <p:nvSpPr>
            <p:cNvPr id="21" name="Footer Text"/>
            <p:cNvSpPr txBox="1"/>
            <p:nvPr/>
          </p:nvSpPr>
          <p:spPr>
            <a:xfrm>
              <a:off x="844734" y="2190531"/>
              <a:ext cx="2287091" cy="407462"/>
            </a:xfrm>
            <a:prstGeom prst="rect">
              <a:avLst/>
            </a:prstGeom>
            <a:noFill/>
          </p:spPr>
          <p:txBody>
            <a:bodyPr wrap="square" lIns="0" tIns="0" rIns="0" bIns="0" rtlCol="0" anchor="t" anchorCtr="0">
              <a:spAutoFit/>
            </a:bodyPr>
            <a:lstStyle/>
            <a:p>
              <a:pPr algn="r">
                <a:lnSpc>
                  <a:spcPct val="120000"/>
                </a:lnSpc>
              </a:pPr>
              <a:r>
                <a:rPr lang="en-US" altLang="zh-CN" sz="76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Please replace text, click add relevant headline, modify the text content, also can copy your content to this directly.</a:t>
              </a:r>
              <a:endParaRPr lang="en-US" altLang="zh-CN" sz="76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2" name="TextBox 71"/>
            <p:cNvSpPr txBox="1"/>
            <p:nvPr/>
          </p:nvSpPr>
          <p:spPr>
            <a:xfrm>
              <a:off x="1945637" y="1912933"/>
              <a:ext cx="1186188" cy="237592"/>
            </a:xfrm>
            <a:prstGeom prst="rect">
              <a:avLst/>
            </a:prstGeom>
            <a:noFill/>
          </p:spPr>
          <p:txBody>
            <a:bodyPr wrap="none" lIns="0" tIns="0" rIns="0" bIns="0" rtlCol="0" anchor="t" anchorCtr="0">
              <a:spAutoFit/>
            </a:bodyPr>
            <a:lstStyle/>
            <a:p>
              <a:pPr algn="r">
                <a:lnSpc>
                  <a:spcPct val="120000"/>
                </a:lnSpc>
              </a:pPr>
              <a:r>
                <a:rPr lang="zh-CN" altLang="en-US" sz="133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请替换文字内容</a:t>
              </a:r>
              <a:endParaRPr lang="en-US" altLang="zh-CN" sz="133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23" name="Group 25"/>
          <p:cNvGrpSpPr/>
          <p:nvPr/>
        </p:nvGrpSpPr>
        <p:grpSpPr>
          <a:xfrm>
            <a:off x="2779975" y="4750730"/>
            <a:ext cx="2293339" cy="805792"/>
            <a:chOff x="844734" y="1912933"/>
            <a:chExt cx="2287091" cy="780807"/>
          </a:xfrm>
        </p:grpSpPr>
        <p:sp>
          <p:nvSpPr>
            <p:cNvPr id="24" name="Footer Text"/>
            <p:cNvSpPr txBox="1"/>
            <p:nvPr/>
          </p:nvSpPr>
          <p:spPr>
            <a:xfrm>
              <a:off x="844734" y="2150459"/>
              <a:ext cx="2287091" cy="543281"/>
            </a:xfrm>
            <a:prstGeom prst="rect">
              <a:avLst/>
            </a:prstGeom>
            <a:noFill/>
          </p:spPr>
          <p:txBody>
            <a:bodyPr wrap="square" lIns="0" tIns="0" rIns="0" bIns="0" rtlCol="0" anchor="t" anchorCtr="0">
              <a:spAutoFit/>
            </a:bodyPr>
            <a:lstStyle/>
            <a:p>
              <a:pPr algn="r">
                <a:lnSpc>
                  <a:spcPct val="120000"/>
                </a:lnSpc>
              </a:pPr>
              <a:r>
                <a:rPr lang="en-US" altLang="zh-CN" sz="76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Please replace text, click add relevant headline, modify the text content, also can copy your content to this directly.</a:t>
              </a:r>
              <a:r>
                <a:rPr lang="zh-CN" altLang="en-US" sz="76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，修改文字内容，也可以直接复制你的内容到此</a:t>
              </a:r>
              <a:endParaRPr lang="en-US" altLang="zh-CN" sz="76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5" name="TextBox 74"/>
            <p:cNvSpPr txBox="1"/>
            <p:nvPr/>
          </p:nvSpPr>
          <p:spPr>
            <a:xfrm>
              <a:off x="1945637" y="1912933"/>
              <a:ext cx="1186188" cy="237592"/>
            </a:xfrm>
            <a:prstGeom prst="rect">
              <a:avLst/>
            </a:prstGeom>
            <a:noFill/>
          </p:spPr>
          <p:txBody>
            <a:bodyPr wrap="none" lIns="0" tIns="0" rIns="0" bIns="0" rtlCol="0" anchor="t" anchorCtr="0">
              <a:spAutoFit/>
            </a:bodyPr>
            <a:lstStyle/>
            <a:p>
              <a:pPr algn="r">
                <a:lnSpc>
                  <a:spcPct val="120000"/>
                </a:lnSpc>
              </a:pPr>
              <a:r>
                <a:rPr lang="zh-CN" altLang="en-US" sz="133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请替换文字内容</a:t>
              </a:r>
              <a:endParaRPr lang="en-US" altLang="zh-CN" sz="133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26" name="Group 32"/>
          <p:cNvGrpSpPr/>
          <p:nvPr/>
        </p:nvGrpSpPr>
        <p:grpSpPr>
          <a:xfrm>
            <a:off x="7298593" y="1963163"/>
            <a:ext cx="2311544" cy="702633"/>
            <a:chOff x="844734" y="1912933"/>
            <a:chExt cx="2287091" cy="680847"/>
          </a:xfrm>
        </p:grpSpPr>
        <p:sp>
          <p:nvSpPr>
            <p:cNvPr id="27" name="Footer Text"/>
            <p:cNvSpPr txBox="1"/>
            <p:nvPr/>
          </p:nvSpPr>
          <p:spPr>
            <a:xfrm>
              <a:off x="844734" y="2186318"/>
              <a:ext cx="2287091" cy="407462"/>
            </a:xfrm>
            <a:prstGeom prst="rect">
              <a:avLst/>
            </a:prstGeom>
            <a:noFill/>
          </p:spPr>
          <p:txBody>
            <a:bodyPr wrap="square" lIns="0" tIns="0" rIns="0" bIns="0" rtlCol="0" anchor="t" anchorCtr="0">
              <a:spAutoFit/>
            </a:bodyPr>
            <a:lstStyle/>
            <a:p>
              <a:pPr>
                <a:lnSpc>
                  <a:spcPct val="120000"/>
                </a:lnSpc>
              </a:pPr>
              <a:r>
                <a:rPr lang="en-US" altLang="zh-CN" sz="76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Please replace text, click add relevant headline, modify the text content, also can copy your content to this directly.</a:t>
              </a:r>
              <a:endParaRPr lang="en-US" altLang="zh-CN" sz="76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8" name="TextBox 83"/>
            <p:cNvSpPr txBox="1"/>
            <p:nvPr/>
          </p:nvSpPr>
          <p:spPr>
            <a:xfrm>
              <a:off x="844734" y="1912933"/>
              <a:ext cx="1176845" cy="237592"/>
            </a:xfrm>
            <a:prstGeom prst="rect">
              <a:avLst/>
            </a:prstGeom>
            <a:noFill/>
          </p:spPr>
          <p:txBody>
            <a:bodyPr wrap="none" lIns="0" tIns="0" rIns="0" bIns="0" rtlCol="0" anchor="t" anchorCtr="0">
              <a:spAutoFit/>
            </a:bodyPr>
            <a:lstStyle/>
            <a:p>
              <a:pPr>
                <a:lnSpc>
                  <a:spcPct val="120000"/>
                </a:lnSpc>
              </a:pPr>
              <a:r>
                <a:rPr lang="zh-CN" altLang="en-US" sz="133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请替换文字内容</a:t>
              </a:r>
              <a:endParaRPr lang="en-US" sz="133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29" name="Group 35"/>
          <p:cNvGrpSpPr/>
          <p:nvPr/>
        </p:nvGrpSpPr>
        <p:grpSpPr>
          <a:xfrm>
            <a:off x="8317881" y="2906824"/>
            <a:ext cx="2311544" cy="701469"/>
            <a:chOff x="844734" y="1912933"/>
            <a:chExt cx="2287091" cy="679719"/>
          </a:xfrm>
        </p:grpSpPr>
        <p:sp>
          <p:nvSpPr>
            <p:cNvPr id="30" name="Footer Text"/>
            <p:cNvSpPr txBox="1"/>
            <p:nvPr/>
          </p:nvSpPr>
          <p:spPr>
            <a:xfrm>
              <a:off x="844734" y="2185190"/>
              <a:ext cx="2287091" cy="407462"/>
            </a:xfrm>
            <a:prstGeom prst="rect">
              <a:avLst/>
            </a:prstGeom>
            <a:noFill/>
          </p:spPr>
          <p:txBody>
            <a:bodyPr wrap="square" lIns="0" tIns="0" rIns="0" bIns="0" rtlCol="0" anchor="t" anchorCtr="0">
              <a:spAutoFit/>
            </a:bodyPr>
            <a:lstStyle/>
            <a:p>
              <a:pPr>
                <a:lnSpc>
                  <a:spcPct val="120000"/>
                </a:lnSpc>
              </a:pPr>
              <a:r>
                <a:rPr lang="en-US" altLang="zh-CN" sz="76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Please replace text, click add relevant headline, modify the text content, also can copy your content to this directly.</a:t>
              </a:r>
              <a:endParaRPr lang="en-US" altLang="zh-CN" sz="76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1" name="TextBox 86"/>
            <p:cNvSpPr txBox="1"/>
            <p:nvPr/>
          </p:nvSpPr>
          <p:spPr>
            <a:xfrm>
              <a:off x="844734" y="1912933"/>
              <a:ext cx="1176845" cy="237592"/>
            </a:xfrm>
            <a:prstGeom prst="rect">
              <a:avLst/>
            </a:prstGeom>
            <a:noFill/>
          </p:spPr>
          <p:txBody>
            <a:bodyPr wrap="none" lIns="0" tIns="0" rIns="0" bIns="0" rtlCol="0" anchor="t" anchorCtr="0">
              <a:spAutoFit/>
            </a:bodyPr>
            <a:lstStyle/>
            <a:p>
              <a:pPr>
                <a:lnSpc>
                  <a:spcPct val="120000"/>
                </a:lnSpc>
              </a:pPr>
              <a:r>
                <a:rPr lang="zh-CN" altLang="en-US" sz="133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请替换文字内容</a:t>
              </a:r>
              <a:endParaRPr lang="en-US" sz="133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32" name="Group 22"/>
          <p:cNvGrpSpPr/>
          <p:nvPr/>
        </p:nvGrpSpPr>
        <p:grpSpPr>
          <a:xfrm>
            <a:off x="2119533" y="2450814"/>
            <a:ext cx="2293339" cy="685005"/>
            <a:chOff x="844734" y="1912933"/>
            <a:chExt cx="2287091" cy="663766"/>
          </a:xfrm>
        </p:grpSpPr>
        <p:sp>
          <p:nvSpPr>
            <p:cNvPr id="33" name="Footer Text"/>
            <p:cNvSpPr txBox="1"/>
            <p:nvPr/>
          </p:nvSpPr>
          <p:spPr>
            <a:xfrm>
              <a:off x="844734" y="2169237"/>
              <a:ext cx="2287091" cy="407462"/>
            </a:xfrm>
            <a:prstGeom prst="rect">
              <a:avLst/>
            </a:prstGeom>
            <a:noFill/>
          </p:spPr>
          <p:txBody>
            <a:bodyPr wrap="square" lIns="0" tIns="0" rIns="0" bIns="0" rtlCol="0" anchor="t" anchorCtr="0">
              <a:spAutoFit/>
            </a:bodyPr>
            <a:lstStyle/>
            <a:p>
              <a:pPr algn="r">
                <a:lnSpc>
                  <a:spcPct val="120000"/>
                </a:lnSpc>
              </a:pPr>
              <a:r>
                <a:rPr lang="en-US" altLang="zh-CN" sz="76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Please replace text, click add relevant headline, modify the text content, also can copy your content to this directly.</a:t>
              </a:r>
              <a:endParaRPr lang="en-US" altLang="zh-CN" sz="76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4" name="TextBox 89"/>
            <p:cNvSpPr txBox="1"/>
            <p:nvPr/>
          </p:nvSpPr>
          <p:spPr>
            <a:xfrm>
              <a:off x="1945637" y="1912933"/>
              <a:ext cx="1186188" cy="237593"/>
            </a:xfrm>
            <a:prstGeom prst="rect">
              <a:avLst/>
            </a:prstGeom>
            <a:noFill/>
          </p:spPr>
          <p:txBody>
            <a:bodyPr wrap="none" lIns="0" tIns="0" rIns="0" bIns="0" rtlCol="0" anchor="t" anchorCtr="0">
              <a:spAutoFit/>
            </a:bodyPr>
            <a:lstStyle/>
            <a:p>
              <a:pPr algn="r">
                <a:lnSpc>
                  <a:spcPct val="120000"/>
                </a:lnSpc>
              </a:pPr>
              <a:r>
                <a:rPr lang="zh-CN" altLang="en-US" sz="133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请替换文字内容</a:t>
              </a:r>
              <a:endParaRPr lang="en-US" sz="133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35" name="Group 35"/>
          <p:cNvGrpSpPr/>
          <p:nvPr/>
        </p:nvGrpSpPr>
        <p:grpSpPr>
          <a:xfrm>
            <a:off x="8055083" y="4199077"/>
            <a:ext cx="2311544" cy="653775"/>
            <a:chOff x="844734" y="1912933"/>
            <a:chExt cx="2287091" cy="633503"/>
          </a:xfrm>
        </p:grpSpPr>
        <p:sp>
          <p:nvSpPr>
            <p:cNvPr id="36" name="Footer Text"/>
            <p:cNvSpPr txBox="1"/>
            <p:nvPr/>
          </p:nvSpPr>
          <p:spPr>
            <a:xfrm>
              <a:off x="844734" y="2138975"/>
              <a:ext cx="2287091" cy="407461"/>
            </a:xfrm>
            <a:prstGeom prst="rect">
              <a:avLst/>
            </a:prstGeom>
            <a:noFill/>
          </p:spPr>
          <p:txBody>
            <a:bodyPr wrap="square" lIns="0" tIns="0" rIns="0" bIns="0" rtlCol="0" anchor="t" anchorCtr="0">
              <a:spAutoFit/>
            </a:bodyPr>
            <a:lstStyle/>
            <a:p>
              <a:pPr>
                <a:lnSpc>
                  <a:spcPct val="120000"/>
                </a:lnSpc>
              </a:pPr>
              <a:r>
                <a:rPr lang="en-US" altLang="zh-CN" sz="76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Please replace text, click add relevant headline, modify the text content, also can copy your content to this directly.</a:t>
              </a:r>
              <a:endParaRPr lang="en-US" altLang="zh-CN" sz="76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7" name="TextBox 92"/>
            <p:cNvSpPr txBox="1"/>
            <p:nvPr/>
          </p:nvSpPr>
          <p:spPr>
            <a:xfrm>
              <a:off x="844734" y="1912933"/>
              <a:ext cx="1176845" cy="237592"/>
            </a:xfrm>
            <a:prstGeom prst="rect">
              <a:avLst/>
            </a:prstGeom>
            <a:noFill/>
          </p:spPr>
          <p:txBody>
            <a:bodyPr wrap="none" lIns="0" tIns="0" rIns="0" bIns="0" rtlCol="0" anchor="t" anchorCtr="0">
              <a:spAutoFit/>
            </a:bodyPr>
            <a:lstStyle/>
            <a:p>
              <a:pPr>
                <a:lnSpc>
                  <a:spcPct val="120000"/>
                </a:lnSpc>
              </a:pPr>
              <a:r>
                <a:rPr lang="zh-CN" altLang="en-US" sz="133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请替换文字内容</a:t>
              </a:r>
              <a:endParaRPr lang="en-US" sz="133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250" advClick="0" advTm="5000">
        <p14:flip dir="r"/>
      </p:transition>
    </mc:Choice>
    <mc:Fallback>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p:cTn id="13" dur="500" fill="hold"/>
                                        <p:tgtEl>
                                          <p:spTgt spid="7"/>
                                        </p:tgtEl>
                                        <p:attrNameLst>
                                          <p:attrName>ppt_w</p:attrName>
                                        </p:attrNameLst>
                                      </p:cBhvr>
                                      <p:tavLst>
                                        <p:tav tm="0">
                                          <p:val>
                                            <p:fltVal val="0"/>
                                          </p:val>
                                        </p:tav>
                                        <p:tav tm="100000">
                                          <p:val>
                                            <p:strVal val="#ppt_w"/>
                                          </p:val>
                                        </p:tav>
                                      </p:tavLst>
                                    </p:anim>
                                    <p:anim calcmode="lin" valueType="num">
                                      <p:cBhvr>
                                        <p:cTn id="14" dur="500" fill="hold"/>
                                        <p:tgtEl>
                                          <p:spTgt spid="7"/>
                                        </p:tgtEl>
                                        <p:attrNameLst>
                                          <p:attrName>ppt_h</p:attrName>
                                        </p:attrNameLst>
                                      </p:cBhvr>
                                      <p:tavLst>
                                        <p:tav tm="0">
                                          <p:val>
                                            <p:fltVal val="0"/>
                                          </p:val>
                                        </p:tav>
                                        <p:tav tm="100000">
                                          <p:val>
                                            <p:strVal val="#ppt_h"/>
                                          </p:val>
                                        </p:tav>
                                      </p:tavLst>
                                    </p:anim>
                                    <p:animEffect transition="in" filter="fade">
                                      <p:cBhvr>
                                        <p:cTn id="15" dur="500"/>
                                        <p:tgtEl>
                                          <p:spTgt spid="7"/>
                                        </p:tgtEl>
                                      </p:cBhvr>
                                    </p:animEffect>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14"/>
                                        </p:tgtEl>
                                        <p:attrNameLst>
                                          <p:attrName>style.visibility</p:attrName>
                                        </p:attrNameLst>
                                      </p:cBhvr>
                                      <p:to>
                                        <p:strVal val="visible"/>
                                      </p:to>
                                    </p:set>
                                    <p:anim calcmode="lin" valueType="num">
                                      <p:cBhvr>
                                        <p:cTn id="19" dur="500" fill="hold"/>
                                        <p:tgtEl>
                                          <p:spTgt spid="14"/>
                                        </p:tgtEl>
                                        <p:attrNameLst>
                                          <p:attrName>ppt_w</p:attrName>
                                        </p:attrNameLst>
                                      </p:cBhvr>
                                      <p:tavLst>
                                        <p:tav tm="0">
                                          <p:val>
                                            <p:fltVal val="0"/>
                                          </p:val>
                                        </p:tav>
                                        <p:tav tm="100000">
                                          <p:val>
                                            <p:strVal val="#ppt_w"/>
                                          </p:val>
                                        </p:tav>
                                      </p:tavLst>
                                    </p:anim>
                                    <p:anim calcmode="lin" valueType="num">
                                      <p:cBhvr>
                                        <p:cTn id="20" dur="500" fill="hold"/>
                                        <p:tgtEl>
                                          <p:spTgt spid="14"/>
                                        </p:tgtEl>
                                        <p:attrNameLst>
                                          <p:attrName>ppt_h</p:attrName>
                                        </p:attrNameLst>
                                      </p:cBhvr>
                                      <p:tavLst>
                                        <p:tav tm="0">
                                          <p:val>
                                            <p:fltVal val="0"/>
                                          </p:val>
                                        </p:tav>
                                        <p:tav tm="100000">
                                          <p:val>
                                            <p:strVal val="#ppt_h"/>
                                          </p:val>
                                        </p:tav>
                                      </p:tavLst>
                                    </p:anim>
                                    <p:animEffect transition="in" filter="fade">
                                      <p:cBhvr>
                                        <p:cTn id="21" dur="500"/>
                                        <p:tgtEl>
                                          <p:spTgt spid="14"/>
                                        </p:tgtEl>
                                      </p:cBhvr>
                                    </p:animEffect>
                                  </p:childTnLst>
                                </p:cTn>
                              </p:par>
                            </p:childTnLst>
                          </p:cTn>
                        </p:par>
                        <p:par>
                          <p:cTn id="22" fill="hold">
                            <p:stCondLst>
                              <p:cond delay="1500"/>
                            </p:stCondLst>
                            <p:childTnLst>
                              <p:par>
                                <p:cTn id="23" presetID="22" presetClass="entr" presetSubtype="2" fill="hold" nodeType="afterEffect">
                                  <p:stCondLst>
                                    <p:cond delay="0"/>
                                  </p:stCondLst>
                                  <p:childTnLst>
                                    <p:set>
                                      <p:cBhvr>
                                        <p:cTn id="24" dur="1" fill="hold">
                                          <p:stCondLst>
                                            <p:cond delay="0"/>
                                          </p:stCondLst>
                                        </p:cTn>
                                        <p:tgtEl>
                                          <p:spTgt spid="32"/>
                                        </p:tgtEl>
                                        <p:attrNameLst>
                                          <p:attrName>style.visibility</p:attrName>
                                        </p:attrNameLst>
                                      </p:cBhvr>
                                      <p:to>
                                        <p:strVal val="visible"/>
                                      </p:to>
                                    </p:set>
                                    <p:animEffect transition="in" filter="wipe(right)">
                                      <p:cBhvr>
                                        <p:cTn id="25" dur="500"/>
                                        <p:tgtEl>
                                          <p:spTgt spid="32"/>
                                        </p:tgtEl>
                                      </p:cBhvr>
                                    </p:animEffect>
                                  </p:childTnLst>
                                </p:cTn>
                              </p:par>
                            </p:childTnLst>
                          </p:cTn>
                        </p:par>
                        <p:par>
                          <p:cTn id="26" fill="hold">
                            <p:stCondLst>
                              <p:cond delay="2000"/>
                            </p:stCondLst>
                            <p:childTnLst>
                              <p:par>
                                <p:cTn id="27" presetID="53" presetClass="entr" presetSubtype="16" fill="hold" grpId="0" nodeType="afterEffect">
                                  <p:stCondLst>
                                    <p:cond delay="0"/>
                                  </p:stCondLst>
                                  <p:childTnLst>
                                    <p:set>
                                      <p:cBhvr>
                                        <p:cTn id="28" dur="1" fill="hold">
                                          <p:stCondLst>
                                            <p:cond delay="0"/>
                                          </p:stCondLst>
                                        </p:cTn>
                                        <p:tgtEl>
                                          <p:spTgt spid="10"/>
                                        </p:tgtEl>
                                        <p:attrNameLst>
                                          <p:attrName>style.visibility</p:attrName>
                                        </p:attrNameLst>
                                      </p:cBhvr>
                                      <p:to>
                                        <p:strVal val="visible"/>
                                      </p:to>
                                    </p:set>
                                    <p:anim calcmode="lin" valueType="num">
                                      <p:cBhvr>
                                        <p:cTn id="29" dur="500" fill="hold"/>
                                        <p:tgtEl>
                                          <p:spTgt spid="10"/>
                                        </p:tgtEl>
                                        <p:attrNameLst>
                                          <p:attrName>ppt_w</p:attrName>
                                        </p:attrNameLst>
                                      </p:cBhvr>
                                      <p:tavLst>
                                        <p:tav tm="0">
                                          <p:val>
                                            <p:fltVal val="0"/>
                                          </p:val>
                                        </p:tav>
                                        <p:tav tm="100000">
                                          <p:val>
                                            <p:strVal val="#ppt_w"/>
                                          </p:val>
                                        </p:tav>
                                      </p:tavLst>
                                    </p:anim>
                                    <p:anim calcmode="lin" valueType="num">
                                      <p:cBhvr>
                                        <p:cTn id="30" dur="500" fill="hold"/>
                                        <p:tgtEl>
                                          <p:spTgt spid="10"/>
                                        </p:tgtEl>
                                        <p:attrNameLst>
                                          <p:attrName>ppt_h</p:attrName>
                                        </p:attrNameLst>
                                      </p:cBhvr>
                                      <p:tavLst>
                                        <p:tav tm="0">
                                          <p:val>
                                            <p:fltVal val="0"/>
                                          </p:val>
                                        </p:tav>
                                        <p:tav tm="100000">
                                          <p:val>
                                            <p:strVal val="#ppt_h"/>
                                          </p:val>
                                        </p:tav>
                                      </p:tavLst>
                                    </p:anim>
                                    <p:animEffect transition="in" filter="fade">
                                      <p:cBhvr>
                                        <p:cTn id="31" dur="500"/>
                                        <p:tgtEl>
                                          <p:spTgt spid="10"/>
                                        </p:tgtEl>
                                      </p:cBhvr>
                                    </p:animEffect>
                                  </p:childTnLst>
                                </p:cTn>
                              </p:par>
                            </p:childTnLst>
                          </p:cTn>
                        </p:par>
                        <p:par>
                          <p:cTn id="32" fill="hold">
                            <p:stCondLst>
                              <p:cond delay="2500"/>
                            </p:stCondLst>
                            <p:childTnLst>
                              <p:par>
                                <p:cTn id="33" presetID="53" presetClass="entr" presetSubtype="16" fill="hold" grpId="0" nodeType="afterEffect">
                                  <p:stCondLst>
                                    <p:cond delay="0"/>
                                  </p:stCondLst>
                                  <p:childTnLst>
                                    <p:set>
                                      <p:cBhvr>
                                        <p:cTn id="34" dur="1" fill="hold">
                                          <p:stCondLst>
                                            <p:cond delay="0"/>
                                          </p:stCondLst>
                                        </p:cTn>
                                        <p:tgtEl>
                                          <p:spTgt spid="6"/>
                                        </p:tgtEl>
                                        <p:attrNameLst>
                                          <p:attrName>style.visibility</p:attrName>
                                        </p:attrNameLst>
                                      </p:cBhvr>
                                      <p:to>
                                        <p:strVal val="visible"/>
                                      </p:to>
                                    </p:set>
                                    <p:anim calcmode="lin" valueType="num">
                                      <p:cBhvr>
                                        <p:cTn id="35" dur="500" fill="hold"/>
                                        <p:tgtEl>
                                          <p:spTgt spid="6"/>
                                        </p:tgtEl>
                                        <p:attrNameLst>
                                          <p:attrName>ppt_w</p:attrName>
                                        </p:attrNameLst>
                                      </p:cBhvr>
                                      <p:tavLst>
                                        <p:tav tm="0">
                                          <p:val>
                                            <p:fltVal val="0"/>
                                          </p:val>
                                        </p:tav>
                                        <p:tav tm="100000">
                                          <p:val>
                                            <p:strVal val="#ppt_w"/>
                                          </p:val>
                                        </p:tav>
                                      </p:tavLst>
                                    </p:anim>
                                    <p:anim calcmode="lin" valueType="num">
                                      <p:cBhvr>
                                        <p:cTn id="36" dur="500" fill="hold"/>
                                        <p:tgtEl>
                                          <p:spTgt spid="6"/>
                                        </p:tgtEl>
                                        <p:attrNameLst>
                                          <p:attrName>ppt_h</p:attrName>
                                        </p:attrNameLst>
                                      </p:cBhvr>
                                      <p:tavLst>
                                        <p:tav tm="0">
                                          <p:val>
                                            <p:fltVal val="0"/>
                                          </p:val>
                                        </p:tav>
                                        <p:tav tm="100000">
                                          <p:val>
                                            <p:strVal val="#ppt_h"/>
                                          </p:val>
                                        </p:tav>
                                      </p:tavLst>
                                    </p:anim>
                                    <p:animEffect transition="in" filter="fade">
                                      <p:cBhvr>
                                        <p:cTn id="37" dur="500"/>
                                        <p:tgtEl>
                                          <p:spTgt spid="6"/>
                                        </p:tgtEl>
                                      </p:cBhvr>
                                    </p:animEffect>
                                  </p:childTnLst>
                                </p:cTn>
                              </p:par>
                            </p:childTnLst>
                          </p:cTn>
                        </p:par>
                        <p:par>
                          <p:cTn id="38" fill="hold">
                            <p:stCondLst>
                              <p:cond delay="3000"/>
                            </p:stCondLst>
                            <p:childTnLst>
                              <p:par>
                                <p:cTn id="39" presetID="53" presetClass="entr" presetSubtype="16" fill="hold" grpId="0" nodeType="afterEffect">
                                  <p:stCondLst>
                                    <p:cond delay="0"/>
                                  </p:stCondLst>
                                  <p:childTnLst>
                                    <p:set>
                                      <p:cBhvr>
                                        <p:cTn id="40" dur="1" fill="hold">
                                          <p:stCondLst>
                                            <p:cond delay="0"/>
                                          </p:stCondLst>
                                        </p:cTn>
                                        <p:tgtEl>
                                          <p:spTgt spid="15"/>
                                        </p:tgtEl>
                                        <p:attrNameLst>
                                          <p:attrName>style.visibility</p:attrName>
                                        </p:attrNameLst>
                                      </p:cBhvr>
                                      <p:to>
                                        <p:strVal val="visible"/>
                                      </p:to>
                                    </p:set>
                                    <p:anim calcmode="lin" valueType="num">
                                      <p:cBhvr>
                                        <p:cTn id="41" dur="500" fill="hold"/>
                                        <p:tgtEl>
                                          <p:spTgt spid="15"/>
                                        </p:tgtEl>
                                        <p:attrNameLst>
                                          <p:attrName>ppt_w</p:attrName>
                                        </p:attrNameLst>
                                      </p:cBhvr>
                                      <p:tavLst>
                                        <p:tav tm="0">
                                          <p:val>
                                            <p:fltVal val="0"/>
                                          </p:val>
                                        </p:tav>
                                        <p:tav tm="100000">
                                          <p:val>
                                            <p:strVal val="#ppt_w"/>
                                          </p:val>
                                        </p:tav>
                                      </p:tavLst>
                                    </p:anim>
                                    <p:anim calcmode="lin" valueType="num">
                                      <p:cBhvr>
                                        <p:cTn id="42" dur="500" fill="hold"/>
                                        <p:tgtEl>
                                          <p:spTgt spid="15"/>
                                        </p:tgtEl>
                                        <p:attrNameLst>
                                          <p:attrName>ppt_h</p:attrName>
                                        </p:attrNameLst>
                                      </p:cBhvr>
                                      <p:tavLst>
                                        <p:tav tm="0">
                                          <p:val>
                                            <p:fltVal val="0"/>
                                          </p:val>
                                        </p:tav>
                                        <p:tav tm="100000">
                                          <p:val>
                                            <p:strVal val="#ppt_h"/>
                                          </p:val>
                                        </p:tav>
                                      </p:tavLst>
                                    </p:anim>
                                    <p:animEffect transition="in" filter="fade">
                                      <p:cBhvr>
                                        <p:cTn id="43" dur="500"/>
                                        <p:tgtEl>
                                          <p:spTgt spid="15"/>
                                        </p:tgtEl>
                                      </p:cBhvr>
                                    </p:animEffect>
                                  </p:childTnLst>
                                </p:cTn>
                              </p:par>
                            </p:childTnLst>
                          </p:cTn>
                        </p:par>
                        <p:par>
                          <p:cTn id="44" fill="hold">
                            <p:stCondLst>
                              <p:cond delay="3500"/>
                            </p:stCondLst>
                            <p:childTnLst>
                              <p:par>
                                <p:cTn id="45" presetID="22" presetClass="entr" presetSubtype="8" fill="hold" nodeType="afterEffect">
                                  <p:stCondLst>
                                    <p:cond delay="0"/>
                                  </p:stCondLst>
                                  <p:childTnLst>
                                    <p:set>
                                      <p:cBhvr>
                                        <p:cTn id="46" dur="1" fill="hold">
                                          <p:stCondLst>
                                            <p:cond delay="0"/>
                                          </p:stCondLst>
                                        </p:cTn>
                                        <p:tgtEl>
                                          <p:spTgt spid="26"/>
                                        </p:tgtEl>
                                        <p:attrNameLst>
                                          <p:attrName>style.visibility</p:attrName>
                                        </p:attrNameLst>
                                      </p:cBhvr>
                                      <p:to>
                                        <p:strVal val="visible"/>
                                      </p:to>
                                    </p:set>
                                    <p:animEffect transition="in" filter="wipe(left)">
                                      <p:cBhvr>
                                        <p:cTn id="47" dur="500"/>
                                        <p:tgtEl>
                                          <p:spTgt spid="26"/>
                                        </p:tgtEl>
                                      </p:cBhvr>
                                    </p:animEffect>
                                  </p:childTnLst>
                                </p:cTn>
                              </p:par>
                            </p:childTnLst>
                          </p:cTn>
                        </p:par>
                        <p:par>
                          <p:cTn id="48" fill="hold">
                            <p:stCondLst>
                              <p:cond delay="4000"/>
                            </p:stCondLst>
                            <p:childTnLst>
                              <p:par>
                                <p:cTn id="49" presetID="53" presetClass="entr" presetSubtype="16" fill="hold" grpId="0" nodeType="afterEffect">
                                  <p:stCondLst>
                                    <p:cond delay="0"/>
                                  </p:stCondLst>
                                  <p:childTnLst>
                                    <p:set>
                                      <p:cBhvr>
                                        <p:cTn id="50" dur="1" fill="hold">
                                          <p:stCondLst>
                                            <p:cond delay="0"/>
                                          </p:stCondLst>
                                        </p:cTn>
                                        <p:tgtEl>
                                          <p:spTgt spid="9"/>
                                        </p:tgtEl>
                                        <p:attrNameLst>
                                          <p:attrName>style.visibility</p:attrName>
                                        </p:attrNameLst>
                                      </p:cBhvr>
                                      <p:to>
                                        <p:strVal val="visible"/>
                                      </p:to>
                                    </p:set>
                                    <p:anim calcmode="lin" valueType="num">
                                      <p:cBhvr>
                                        <p:cTn id="51" dur="500" fill="hold"/>
                                        <p:tgtEl>
                                          <p:spTgt spid="9"/>
                                        </p:tgtEl>
                                        <p:attrNameLst>
                                          <p:attrName>ppt_w</p:attrName>
                                        </p:attrNameLst>
                                      </p:cBhvr>
                                      <p:tavLst>
                                        <p:tav tm="0">
                                          <p:val>
                                            <p:fltVal val="0"/>
                                          </p:val>
                                        </p:tav>
                                        <p:tav tm="100000">
                                          <p:val>
                                            <p:strVal val="#ppt_w"/>
                                          </p:val>
                                        </p:tav>
                                      </p:tavLst>
                                    </p:anim>
                                    <p:anim calcmode="lin" valueType="num">
                                      <p:cBhvr>
                                        <p:cTn id="52" dur="500" fill="hold"/>
                                        <p:tgtEl>
                                          <p:spTgt spid="9"/>
                                        </p:tgtEl>
                                        <p:attrNameLst>
                                          <p:attrName>ppt_h</p:attrName>
                                        </p:attrNameLst>
                                      </p:cBhvr>
                                      <p:tavLst>
                                        <p:tav tm="0">
                                          <p:val>
                                            <p:fltVal val="0"/>
                                          </p:val>
                                        </p:tav>
                                        <p:tav tm="100000">
                                          <p:val>
                                            <p:strVal val="#ppt_h"/>
                                          </p:val>
                                        </p:tav>
                                      </p:tavLst>
                                    </p:anim>
                                    <p:animEffect transition="in" filter="fade">
                                      <p:cBhvr>
                                        <p:cTn id="53" dur="500"/>
                                        <p:tgtEl>
                                          <p:spTgt spid="9"/>
                                        </p:tgtEl>
                                      </p:cBhvr>
                                    </p:animEffect>
                                  </p:childTnLst>
                                </p:cTn>
                              </p:par>
                            </p:childTnLst>
                          </p:cTn>
                        </p:par>
                        <p:par>
                          <p:cTn id="54" fill="hold">
                            <p:stCondLst>
                              <p:cond delay="4500"/>
                            </p:stCondLst>
                            <p:childTnLst>
                              <p:par>
                                <p:cTn id="55" presetID="53" presetClass="entr" presetSubtype="16" fill="hold" grpId="0" nodeType="afterEffect">
                                  <p:stCondLst>
                                    <p:cond delay="0"/>
                                  </p:stCondLst>
                                  <p:childTnLst>
                                    <p:set>
                                      <p:cBhvr>
                                        <p:cTn id="56" dur="1" fill="hold">
                                          <p:stCondLst>
                                            <p:cond delay="0"/>
                                          </p:stCondLst>
                                        </p:cTn>
                                        <p:tgtEl>
                                          <p:spTgt spid="5"/>
                                        </p:tgtEl>
                                        <p:attrNameLst>
                                          <p:attrName>style.visibility</p:attrName>
                                        </p:attrNameLst>
                                      </p:cBhvr>
                                      <p:to>
                                        <p:strVal val="visible"/>
                                      </p:to>
                                    </p:set>
                                    <p:anim calcmode="lin" valueType="num">
                                      <p:cBhvr>
                                        <p:cTn id="57" dur="500" fill="hold"/>
                                        <p:tgtEl>
                                          <p:spTgt spid="5"/>
                                        </p:tgtEl>
                                        <p:attrNameLst>
                                          <p:attrName>ppt_w</p:attrName>
                                        </p:attrNameLst>
                                      </p:cBhvr>
                                      <p:tavLst>
                                        <p:tav tm="0">
                                          <p:val>
                                            <p:fltVal val="0"/>
                                          </p:val>
                                        </p:tav>
                                        <p:tav tm="100000">
                                          <p:val>
                                            <p:strVal val="#ppt_w"/>
                                          </p:val>
                                        </p:tav>
                                      </p:tavLst>
                                    </p:anim>
                                    <p:anim calcmode="lin" valueType="num">
                                      <p:cBhvr>
                                        <p:cTn id="58" dur="500" fill="hold"/>
                                        <p:tgtEl>
                                          <p:spTgt spid="5"/>
                                        </p:tgtEl>
                                        <p:attrNameLst>
                                          <p:attrName>ppt_h</p:attrName>
                                        </p:attrNameLst>
                                      </p:cBhvr>
                                      <p:tavLst>
                                        <p:tav tm="0">
                                          <p:val>
                                            <p:fltVal val="0"/>
                                          </p:val>
                                        </p:tav>
                                        <p:tav tm="100000">
                                          <p:val>
                                            <p:strVal val="#ppt_h"/>
                                          </p:val>
                                        </p:tav>
                                      </p:tavLst>
                                    </p:anim>
                                    <p:animEffect transition="in" filter="fade">
                                      <p:cBhvr>
                                        <p:cTn id="59" dur="500"/>
                                        <p:tgtEl>
                                          <p:spTgt spid="5"/>
                                        </p:tgtEl>
                                      </p:cBhvr>
                                    </p:animEffect>
                                  </p:childTnLst>
                                </p:cTn>
                              </p:par>
                            </p:childTnLst>
                          </p:cTn>
                        </p:par>
                        <p:par>
                          <p:cTn id="60" fill="hold">
                            <p:stCondLst>
                              <p:cond delay="5000"/>
                            </p:stCondLst>
                            <p:childTnLst>
                              <p:par>
                                <p:cTn id="61" presetID="53" presetClass="entr" presetSubtype="16" fill="hold" grpId="0" nodeType="afterEffect">
                                  <p:stCondLst>
                                    <p:cond delay="0"/>
                                  </p:stCondLst>
                                  <p:childTnLst>
                                    <p:set>
                                      <p:cBhvr>
                                        <p:cTn id="62" dur="1" fill="hold">
                                          <p:stCondLst>
                                            <p:cond delay="0"/>
                                          </p:stCondLst>
                                        </p:cTn>
                                        <p:tgtEl>
                                          <p:spTgt spid="16"/>
                                        </p:tgtEl>
                                        <p:attrNameLst>
                                          <p:attrName>style.visibility</p:attrName>
                                        </p:attrNameLst>
                                      </p:cBhvr>
                                      <p:to>
                                        <p:strVal val="visible"/>
                                      </p:to>
                                    </p:set>
                                    <p:anim calcmode="lin" valueType="num">
                                      <p:cBhvr>
                                        <p:cTn id="63" dur="500" fill="hold"/>
                                        <p:tgtEl>
                                          <p:spTgt spid="16"/>
                                        </p:tgtEl>
                                        <p:attrNameLst>
                                          <p:attrName>ppt_w</p:attrName>
                                        </p:attrNameLst>
                                      </p:cBhvr>
                                      <p:tavLst>
                                        <p:tav tm="0">
                                          <p:val>
                                            <p:fltVal val="0"/>
                                          </p:val>
                                        </p:tav>
                                        <p:tav tm="100000">
                                          <p:val>
                                            <p:strVal val="#ppt_w"/>
                                          </p:val>
                                        </p:tav>
                                      </p:tavLst>
                                    </p:anim>
                                    <p:anim calcmode="lin" valueType="num">
                                      <p:cBhvr>
                                        <p:cTn id="64" dur="500" fill="hold"/>
                                        <p:tgtEl>
                                          <p:spTgt spid="16"/>
                                        </p:tgtEl>
                                        <p:attrNameLst>
                                          <p:attrName>ppt_h</p:attrName>
                                        </p:attrNameLst>
                                      </p:cBhvr>
                                      <p:tavLst>
                                        <p:tav tm="0">
                                          <p:val>
                                            <p:fltVal val="0"/>
                                          </p:val>
                                        </p:tav>
                                        <p:tav tm="100000">
                                          <p:val>
                                            <p:strVal val="#ppt_h"/>
                                          </p:val>
                                        </p:tav>
                                      </p:tavLst>
                                    </p:anim>
                                    <p:animEffect transition="in" filter="fade">
                                      <p:cBhvr>
                                        <p:cTn id="65" dur="500"/>
                                        <p:tgtEl>
                                          <p:spTgt spid="16"/>
                                        </p:tgtEl>
                                      </p:cBhvr>
                                    </p:animEffect>
                                  </p:childTnLst>
                                </p:cTn>
                              </p:par>
                            </p:childTnLst>
                          </p:cTn>
                        </p:par>
                        <p:par>
                          <p:cTn id="66" fill="hold">
                            <p:stCondLst>
                              <p:cond delay="5500"/>
                            </p:stCondLst>
                            <p:childTnLst>
                              <p:par>
                                <p:cTn id="67" presetID="22" presetClass="entr" presetSubtype="8" fill="hold" nodeType="afterEffect">
                                  <p:stCondLst>
                                    <p:cond delay="0"/>
                                  </p:stCondLst>
                                  <p:childTnLst>
                                    <p:set>
                                      <p:cBhvr>
                                        <p:cTn id="68" dur="1" fill="hold">
                                          <p:stCondLst>
                                            <p:cond delay="0"/>
                                          </p:stCondLst>
                                        </p:cTn>
                                        <p:tgtEl>
                                          <p:spTgt spid="29"/>
                                        </p:tgtEl>
                                        <p:attrNameLst>
                                          <p:attrName>style.visibility</p:attrName>
                                        </p:attrNameLst>
                                      </p:cBhvr>
                                      <p:to>
                                        <p:strVal val="visible"/>
                                      </p:to>
                                    </p:set>
                                    <p:animEffect transition="in" filter="wipe(left)">
                                      <p:cBhvr>
                                        <p:cTn id="69" dur="500"/>
                                        <p:tgtEl>
                                          <p:spTgt spid="29"/>
                                        </p:tgtEl>
                                      </p:cBhvr>
                                    </p:animEffect>
                                  </p:childTnLst>
                                </p:cTn>
                              </p:par>
                            </p:childTnLst>
                          </p:cTn>
                        </p:par>
                        <p:par>
                          <p:cTn id="70" fill="hold">
                            <p:stCondLst>
                              <p:cond delay="6000"/>
                            </p:stCondLst>
                            <p:childTnLst>
                              <p:par>
                                <p:cTn id="71" presetID="53" presetClass="entr" presetSubtype="16" fill="hold" grpId="0" nodeType="afterEffect">
                                  <p:stCondLst>
                                    <p:cond delay="0"/>
                                  </p:stCondLst>
                                  <p:childTnLst>
                                    <p:set>
                                      <p:cBhvr>
                                        <p:cTn id="72" dur="1" fill="hold">
                                          <p:stCondLst>
                                            <p:cond delay="0"/>
                                          </p:stCondLst>
                                        </p:cTn>
                                        <p:tgtEl>
                                          <p:spTgt spid="12"/>
                                        </p:tgtEl>
                                        <p:attrNameLst>
                                          <p:attrName>style.visibility</p:attrName>
                                        </p:attrNameLst>
                                      </p:cBhvr>
                                      <p:to>
                                        <p:strVal val="visible"/>
                                      </p:to>
                                    </p:set>
                                    <p:anim calcmode="lin" valueType="num">
                                      <p:cBhvr>
                                        <p:cTn id="73" dur="500" fill="hold"/>
                                        <p:tgtEl>
                                          <p:spTgt spid="12"/>
                                        </p:tgtEl>
                                        <p:attrNameLst>
                                          <p:attrName>ppt_w</p:attrName>
                                        </p:attrNameLst>
                                      </p:cBhvr>
                                      <p:tavLst>
                                        <p:tav tm="0">
                                          <p:val>
                                            <p:fltVal val="0"/>
                                          </p:val>
                                        </p:tav>
                                        <p:tav tm="100000">
                                          <p:val>
                                            <p:strVal val="#ppt_w"/>
                                          </p:val>
                                        </p:tav>
                                      </p:tavLst>
                                    </p:anim>
                                    <p:anim calcmode="lin" valueType="num">
                                      <p:cBhvr>
                                        <p:cTn id="74" dur="500" fill="hold"/>
                                        <p:tgtEl>
                                          <p:spTgt spid="12"/>
                                        </p:tgtEl>
                                        <p:attrNameLst>
                                          <p:attrName>ppt_h</p:attrName>
                                        </p:attrNameLst>
                                      </p:cBhvr>
                                      <p:tavLst>
                                        <p:tav tm="0">
                                          <p:val>
                                            <p:fltVal val="0"/>
                                          </p:val>
                                        </p:tav>
                                        <p:tav tm="100000">
                                          <p:val>
                                            <p:strVal val="#ppt_h"/>
                                          </p:val>
                                        </p:tav>
                                      </p:tavLst>
                                    </p:anim>
                                    <p:animEffect transition="in" filter="fade">
                                      <p:cBhvr>
                                        <p:cTn id="75" dur="500"/>
                                        <p:tgtEl>
                                          <p:spTgt spid="12"/>
                                        </p:tgtEl>
                                      </p:cBhvr>
                                    </p:animEffect>
                                  </p:childTnLst>
                                </p:cTn>
                              </p:par>
                            </p:childTnLst>
                          </p:cTn>
                        </p:par>
                        <p:par>
                          <p:cTn id="76" fill="hold">
                            <p:stCondLst>
                              <p:cond delay="6500"/>
                            </p:stCondLst>
                            <p:childTnLst>
                              <p:par>
                                <p:cTn id="77" presetID="53" presetClass="entr" presetSubtype="16" fill="hold" grpId="0" nodeType="afterEffect">
                                  <p:stCondLst>
                                    <p:cond delay="0"/>
                                  </p:stCondLst>
                                  <p:childTnLst>
                                    <p:set>
                                      <p:cBhvr>
                                        <p:cTn id="78" dur="1" fill="hold">
                                          <p:stCondLst>
                                            <p:cond delay="0"/>
                                          </p:stCondLst>
                                        </p:cTn>
                                        <p:tgtEl>
                                          <p:spTgt spid="3"/>
                                        </p:tgtEl>
                                        <p:attrNameLst>
                                          <p:attrName>style.visibility</p:attrName>
                                        </p:attrNameLst>
                                      </p:cBhvr>
                                      <p:to>
                                        <p:strVal val="visible"/>
                                      </p:to>
                                    </p:set>
                                    <p:anim calcmode="lin" valueType="num">
                                      <p:cBhvr>
                                        <p:cTn id="79" dur="500" fill="hold"/>
                                        <p:tgtEl>
                                          <p:spTgt spid="3"/>
                                        </p:tgtEl>
                                        <p:attrNameLst>
                                          <p:attrName>ppt_w</p:attrName>
                                        </p:attrNameLst>
                                      </p:cBhvr>
                                      <p:tavLst>
                                        <p:tav tm="0">
                                          <p:val>
                                            <p:fltVal val="0"/>
                                          </p:val>
                                        </p:tav>
                                        <p:tav tm="100000">
                                          <p:val>
                                            <p:strVal val="#ppt_w"/>
                                          </p:val>
                                        </p:tav>
                                      </p:tavLst>
                                    </p:anim>
                                    <p:anim calcmode="lin" valueType="num">
                                      <p:cBhvr>
                                        <p:cTn id="80" dur="500" fill="hold"/>
                                        <p:tgtEl>
                                          <p:spTgt spid="3"/>
                                        </p:tgtEl>
                                        <p:attrNameLst>
                                          <p:attrName>ppt_h</p:attrName>
                                        </p:attrNameLst>
                                      </p:cBhvr>
                                      <p:tavLst>
                                        <p:tav tm="0">
                                          <p:val>
                                            <p:fltVal val="0"/>
                                          </p:val>
                                        </p:tav>
                                        <p:tav tm="100000">
                                          <p:val>
                                            <p:strVal val="#ppt_h"/>
                                          </p:val>
                                        </p:tav>
                                      </p:tavLst>
                                    </p:anim>
                                    <p:animEffect transition="in" filter="fade">
                                      <p:cBhvr>
                                        <p:cTn id="81" dur="500"/>
                                        <p:tgtEl>
                                          <p:spTgt spid="3"/>
                                        </p:tgtEl>
                                      </p:cBhvr>
                                    </p:animEffect>
                                  </p:childTnLst>
                                </p:cTn>
                              </p:par>
                            </p:childTnLst>
                          </p:cTn>
                        </p:par>
                        <p:par>
                          <p:cTn id="82" fill="hold">
                            <p:stCondLst>
                              <p:cond delay="7000"/>
                            </p:stCondLst>
                            <p:childTnLst>
                              <p:par>
                                <p:cTn id="83" presetID="53" presetClass="entr" presetSubtype="16" fill="hold" grpId="0" nodeType="afterEffect">
                                  <p:stCondLst>
                                    <p:cond delay="0"/>
                                  </p:stCondLst>
                                  <p:childTnLst>
                                    <p:set>
                                      <p:cBhvr>
                                        <p:cTn id="84" dur="1" fill="hold">
                                          <p:stCondLst>
                                            <p:cond delay="0"/>
                                          </p:stCondLst>
                                        </p:cTn>
                                        <p:tgtEl>
                                          <p:spTgt spid="17"/>
                                        </p:tgtEl>
                                        <p:attrNameLst>
                                          <p:attrName>style.visibility</p:attrName>
                                        </p:attrNameLst>
                                      </p:cBhvr>
                                      <p:to>
                                        <p:strVal val="visible"/>
                                      </p:to>
                                    </p:set>
                                    <p:anim calcmode="lin" valueType="num">
                                      <p:cBhvr>
                                        <p:cTn id="85" dur="500" fill="hold"/>
                                        <p:tgtEl>
                                          <p:spTgt spid="17"/>
                                        </p:tgtEl>
                                        <p:attrNameLst>
                                          <p:attrName>ppt_w</p:attrName>
                                        </p:attrNameLst>
                                      </p:cBhvr>
                                      <p:tavLst>
                                        <p:tav tm="0">
                                          <p:val>
                                            <p:fltVal val="0"/>
                                          </p:val>
                                        </p:tav>
                                        <p:tav tm="100000">
                                          <p:val>
                                            <p:strVal val="#ppt_w"/>
                                          </p:val>
                                        </p:tav>
                                      </p:tavLst>
                                    </p:anim>
                                    <p:anim calcmode="lin" valueType="num">
                                      <p:cBhvr>
                                        <p:cTn id="86" dur="500" fill="hold"/>
                                        <p:tgtEl>
                                          <p:spTgt spid="17"/>
                                        </p:tgtEl>
                                        <p:attrNameLst>
                                          <p:attrName>ppt_h</p:attrName>
                                        </p:attrNameLst>
                                      </p:cBhvr>
                                      <p:tavLst>
                                        <p:tav tm="0">
                                          <p:val>
                                            <p:fltVal val="0"/>
                                          </p:val>
                                        </p:tav>
                                        <p:tav tm="100000">
                                          <p:val>
                                            <p:strVal val="#ppt_h"/>
                                          </p:val>
                                        </p:tav>
                                      </p:tavLst>
                                    </p:anim>
                                    <p:animEffect transition="in" filter="fade">
                                      <p:cBhvr>
                                        <p:cTn id="87" dur="500"/>
                                        <p:tgtEl>
                                          <p:spTgt spid="17"/>
                                        </p:tgtEl>
                                      </p:cBhvr>
                                    </p:animEffect>
                                  </p:childTnLst>
                                </p:cTn>
                              </p:par>
                            </p:childTnLst>
                          </p:cTn>
                        </p:par>
                        <p:par>
                          <p:cTn id="88" fill="hold">
                            <p:stCondLst>
                              <p:cond delay="7500"/>
                            </p:stCondLst>
                            <p:childTnLst>
                              <p:par>
                                <p:cTn id="89" presetID="22" presetClass="entr" presetSubtype="8" fill="hold" nodeType="afterEffect">
                                  <p:stCondLst>
                                    <p:cond delay="0"/>
                                  </p:stCondLst>
                                  <p:childTnLst>
                                    <p:set>
                                      <p:cBhvr>
                                        <p:cTn id="90" dur="1" fill="hold">
                                          <p:stCondLst>
                                            <p:cond delay="0"/>
                                          </p:stCondLst>
                                        </p:cTn>
                                        <p:tgtEl>
                                          <p:spTgt spid="35"/>
                                        </p:tgtEl>
                                        <p:attrNameLst>
                                          <p:attrName>style.visibility</p:attrName>
                                        </p:attrNameLst>
                                      </p:cBhvr>
                                      <p:to>
                                        <p:strVal val="visible"/>
                                      </p:to>
                                    </p:set>
                                    <p:animEffect transition="in" filter="wipe(left)">
                                      <p:cBhvr>
                                        <p:cTn id="91" dur="500"/>
                                        <p:tgtEl>
                                          <p:spTgt spid="35"/>
                                        </p:tgtEl>
                                      </p:cBhvr>
                                    </p:animEffect>
                                  </p:childTnLst>
                                </p:cTn>
                              </p:par>
                            </p:childTnLst>
                          </p:cTn>
                        </p:par>
                        <p:par>
                          <p:cTn id="92" fill="hold">
                            <p:stCondLst>
                              <p:cond delay="8000"/>
                            </p:stCondLst>
                            <p:childTnLst>
                              <p:par>
                                <p:cTn id="93" presetID="53" presetClass="entr" presetSubtype="16" fill="hold" grpId="0" nodeType="afterEffect">
                                  <p:stCondLst>
                                    <p:cond delay="0"/>
                                  </p:stCondLst>
                                  <p:childTnLst>
                                    <p:set>
                                      <p:cBhvr>
                                        <p:cTn id="94" dur="1" fill="hold">
                                          <p:stCondLst>
                                            <p:cond delay="0"/>
                                          </p:stCondLst>
                                        </p:cTn>
                                        <p:tgtEl>
                                          <p:spTgt spid="13"/>
                                        </p:tgtEl>
                                        <p:attrNameLst>
                                          <p:attrName>style.visibility</p:attrName>
                                        </p:attrNameLst>
                                      </p:cBhvr>
                                      <p:to>
                                        <p:strVal val="visible"/>
                                      </p:to>
                                    </p:set>
                                    <p:anim calcmode="lin" valueType="num">
                                      <p:cBhvr>
                                        <p:cTn id="95" dur="500" fill="hold"/>
                                        <p:tgtEl>
                                          <p:spTgt spid="13"/>
                                        </p:tgtEl>
                                        <p:attrNameLst>
                                          <p:attrName>ppt_w</p:attrName>
                                        </p:attrNameLst>
                                      </p:cBhvr>
                                      <p:tavLst>
                                        <p:tav tm="0">
                                          <p:val>
                                            <p:fltVal val="0"/>
                                          </p:val>
                                        </p:tav>
                                        <p:tav tm="100000">
                                          <p:val>
                                            <p:strVal val="#ppt_w"/>
                                          </p:val>
                                        </p:tav>
                                      </p:tavLst>
                                    </p:anim>
                                    <p:anim calcmode="lin" valueType="num">
                                      <p:cBhvr>
                                        <p:cTn id="96" dur="500" fill="hold"/>
                                        <p:tgtEl>
                                          <p:spTgt spid="13"/>
                                        </p:tgtEl>
                                        <p:attrNameLst>
                                          <p:attrName>ppt_h</p:attrName>
                                        </p:attrNameLst>
                                      </p:cBhvr>
                                      <p:tavLst>
                                        <p:tav tm="0">
                                          <p:val>
                                            <p:fltVal val="0"/>
                                          </p:val>
                                        </p:tav>
                                        <p:tav tm="100000">
                                          <p:val>
                                            <p:strVal val="#ppt_h"/>
                                          </p:val>
                                        </p:tav>
                                      </p:tavLst>
                                    </p:anim>
                                    <p:animEffect transition="in" filter="fade">
                                      <p:cBhvr>
                                        <p:cTn id="97" dur="500"/>
                                        <p:tgtEl>
                                          <p:spTgt spid="13"/>
                                        </p:tgtEl>
                                      </p:cBhvr>
                                    </p:animEffect>
                                  </p:childTnLst>
                                </p:cTn>
                              </p:par>
                            </p:childTnLst>
                          </p:cTn>
                        </p:par>
                        <p:par>
                          <p:cTn id="98" fill="hold">
                            <p:stCondLst>
                              <p:cond delay="8500"/>
                            </p:stCondLst>
                            <p:childTnLst>
                              <p:par>
                                <p:cTn id="99" presetID="53" presetClass="entr" presetSubtype="16" fill="hold" grpId="0" nodeType="afterEffect">
                                  <p:stCondLst>
                                    <p:cond delay="0"/>
                                  </p:stCondLst>
                                  <p:childTnLst>
                                    <p:set>
                                      <p:cBhvr>
                                        <p:cTn id="100" dur="1" fill="hold">
                                          <p:stCondLst>
                                            <p:cond delay="0"/>
                                          </p:stCondLst>
                                        </p:cTn>
                                        <p:tgtEl>
                                          <p:spTgt spid="2"/>
                                        </p:tgtEl>
                                        <p:attrNameLst>
                                          <p:attrName>style.visibility</p:attrName>
                                        </p:attrNameLst>
                                      </p:cBhvr>
                                      <p:to>
                                        <p:strVal val="visible"/>
                                      </p:to>
                                    </p:set>
                                    <p:anim calcmode="lin" valueType="num">
                                      <p:cBhvr>
                                        <p:cTn id="101" dur="500" fill="hold"/>
                                        <p:tgtEl>
                                          <p:spTgt spid="2"/>
                                        </p:tgtEl>
                                        <p:attrNameLst>
                                          <p:attrName>ppt_w</p:attrName>
                                        </p:attrNameLst>
                                      </p:cBhvr>
                                      <p:tavLst>
                                        <p:tav tm="0">
                                          <p:val>
                                            <p:fltVal val="0"/>
                                          </p:val>
                                        </p:tav>
                                        <p:tav tm="100000">
                                          <p:val>
                                            <p:strVal val="#ppt_w"/>
                                          </p:val>
                                        </p:tav>
                                      </p:tavLst>
                                    </p:anim>
                                    <p:anim calcmode="lin" valueType="num">
                                      <p:cBhvr>
                                        <p:cTn id="102" dur="500" fill="hold"/>
                                        <p:tgtEl>
                                          <p:spTgt spid="2"/>
                                        </p:tgtEl>
                                        <p:attrNameLst>
                                          <p:attrName>ppt_h</p:attrName>
                                        </p:attrNameLst>
                                      </p:cBhvr>
                                      <p:tavLst>
                                        <p:tav tm="0">
                                          <p:val>
                                            <p:fltVal val="0"/>
                                          </p:val>
                                        </p:tav>
                                        <p:tav tm="100000">
                                          <p:val>
                                            <p:strVal val="#ppt_h"/>
                                          </p:val>
                                        </p:tav>
                                      </p:tavLst>
                                    </p:anim>
                                    <p:animEffect transition="in" filter="fade">
                                      <p:cBhvr>
                                        <p:cTn id="103" dur="500"/>
                                        <p:tgtEl>
                                          <p:spTgt spid="2"/>
                                        </p:tgtEl>
                                      </p:cBhvr>
                                    </p:animEffect>
                                  </p:childTnLst>
                                </p:cTn>
                              </p:par>
                            </p:childTnLst>
                          </p:cTn>
                        </p:par>
                        <p:par>
                          <p:cTn id="104" fill="hold">
                            <p:stCondLst>
                              <p:cond delay="9000"/>
                            </p:stCondLst>
                            <p:childTnLst>
                              <p:par>
                                <p:cTn id="105" presetID="53" presetClass="entr" presetSubtype="16" fill="hold" grpId="0" nodeType="afterEffect">
                                  <p:stCondLst>
                                    <p:cond delay="0"/>
                                  </p:stCondLst>
                                  <p:childTnLst>
                                    <p:set>
                                      <p:cBhvr>
                                        <p:cTn id="106" dur="1" fill="hold">
                                          <p:stCondLst>
                                            <p:cond delay="0"/>
                                          </p:stCondLst>
                                        </p:cTn>
                                        <p:tgtEl>
                                          <p:spTgt spid="18"/>
                                        </p:tgtEl>
                                        <p:attrNameLst>
                                          <p:attrName>style.visibility</p:attrName>
                                        </p:attrNameLst>
                                      </p:cBhvr>
                                      <p:to>
                                        <p:strVal val="visible"/>
                                      </p:to>
                                    </p:set>
                                    <p:anim calcmode="lin" valueType="num">
                                      <p:cBhvr>
                                        <p:cTn id="107" dur="500" fill="hold"/>
                                        <p:tgtEl>
                                          <p:spTgt spid="18"/>
                                        </p:tgtEl>
                                        <p:attrNameLst>
                                          <p:attrName>ppt_w</p:attrName>
                                        </p:attrNameLst>
                                      </p:cBhvr>
                                      <p:tavLst>
                                        <p:tav tm="0">
                                          <p:val>
                                            <p:fltVal val="0"/>
                                          </p:val>
                                        </p:tav>
                                        <p:tav tm="100000">
                                          <p:val>
                                            <p:strVal val="#ppt_w"/>
                                          </p:val>
                                        </p:tav>
                                      </p:tavLst>
                                    </p:anim>
                                    <p:anim calcmode="lin" valueType="num">
                                      <p:cBhvr>
                                        <p:cTn id="108" dur="500" fill="hold"/>
                                        <p:tgtEl>
                                          <p:spTgt spid="18"/>
                                        </p:tgtEl>
                                        <p:attrNameLst>
                                          <p:attrName>ppt_h</p:attrName>
                                        </p:attrNameLst>
                                      </p:cBhvr>
                                      <p:tavLst>
                                        <p:tav tm="0">
                                          <p:val>
                                            <p:fltVal val="0"/>
                                          </p:val>
                                        </p:tav>
                                        <p:tav tm="100000">
                                          <p:val>
                                            <p:strVal val="#ppt_h"/>
                                          </p:val>
                                        </p:tav>
                                      </p:tavLst>
                                    </p:anim>
                                    <p:animEffect transition="in" filter="fade">
                                      <p:cBhvr>
                                        <p:cTn id="109" dur="500"/>
                                        <p:tgtEl>
                                          <p:spTgt spid="18"/>
                                        </p:tgtEl>
                                      </p:cBhvr>
                                    </p:animEffect>
                                  </p:childTnLst>
                                </p:cTn>
                              </p:par>
                            </p:childTnLst>
                          </p:cTn>
                        </p:par>
                        <p:par>
                          <p:cTn id="110" fill="hold">
                            <p:stCondLst>
                              <p:cond delay="9500"/>
                            </p:stCondLst>
                            <p:childTnLst>
                              <p:par>
                                <p:cTn id="111" presetID="22" presetClass="entr" presetSubtype="2" fill="hold" nodeType="afterEffect">
                                  <p:stCondLst>
                                    <p:cond delay="0"/>
                                  </p:stCondLst>
                                  <p:childTnLst>
                                    <p:set>
                                      <p:cBhvr>
                                        <p:cTn id="112" dur="1" fill="hold">
                                          <p:stCondLst>
                                            <p:cond delay="0"/>
                                          </p:stCondLst>
                                        </p:cTn>
                                        <p:tgtEl>
                                          <p:spTgt spid="23"/>
                                        </p:tgtEl>
                                        <p:attrNameLst>
                                          <p:attrName>style.visibility</p:attrName>
                                        </p:attrNameLst>
                                      </p:cBhvr>
                                      <p:to>
                                        <p:strVal val="visible"/>
                                      </p:to>
                                    </p:set>
                                    <p:animEffect transition="in" filter="wipe(right)">
                                      <p:cBhvr>
                                        <p:cTn id="113" dur="500"/>
                                        <p:tgtEl>
                                          <p:spTgt spid="23"/>
                                        </p:tgtEl>
                                      </p:cBhvr>
                                    </p:animEffect>
                                  </p:childTnLst>
                                </p:cTn>
                              </p:par>
                            </p:childTnLst>
                          </p:cTn>
                        </p:par>
                        <p:par>
                          <p:cTn id="114" fill="hold">
                            <p:stCondLst>
                              <p:cond delay="10000"/>
                            </p:stCondLst>
                            <p:childTnLst>
                              <p:par>
                                <p:cTn id="115" presetID="53" presetClass="entr" presetSubtype="16" fill="hold" grpId="0" nodeType="afterEffect">
                                  <p:stCondLst>
                                    <p:cond delay="0"/>
                                  </p:stCondLst>
                                  <p:childTnLst>
                                    <p:set>
                                      <p:cBhvr>
                                        <p:cTn id="116" dur="1" fill="hold">
                                          <p:stCondLst>
                                            <p:cond delay="0"/>
                                          </p:stCondLst>
                                        </p:cTn>
                                        <p:tgtEl>
                                          <p:spTgt spid="11"/>
                                        </p:tgtEl>
                                        <p:attrNameLst>
                                          <p:attrName>style.visibility</p:attrName>
                                        </p:attrNameLst>
                                      </p:cBhvr>
                                      <p:to>
                                        <p:strVal val="visible"/>
                                      </p:to>
                                    </p:set>
                                    <p:anim calcmode="lin" valueType="num">
                                      <p:cBhvr>
                                        <p:cTn id="117" dur="500" fill="hold"/>
                                        <p:tgtEl>
                                          <p:spTgt spid="11"/>
                                        </p:tgtEl>
                                        <p:attrNameLst>
                                          <p:attrName>ppt_w</p:attrName>
                                        </p:attrNameLst>
                                      </p:cBhvr>
                                      <p:tavLst>
                                        <p:tav tm="0">
                                          <p:val>
                                            <p:fltVal val="0"/>
                                          </p:val>
                                        </p:tav>
                                        <p:tav tm="100000">
                                          <p:val>
                                            <p:strVal val="#ppt_w"/>
                                          </p:val>
                                        </p:tav>
                                      </p:tavLst>
                                    </p:anim>
                                    <p:anim calcmode="lin" valueType="num">
                                      <p:cBhvr>
                                        <p:cTn id="118" dur="500" fill="hold"/>
                                        <p:tgtEl>
                                          <p:spTgt spid="11"/>
                                        </p:tgtEl>
                                        <p:attrNameLst>
                                          <p:attrName>ppt_h</p:attrName>
                                        </p:attrNameLst>
                                      </p:cBhvr>
                                      <p:tavLst>
                                        <p:tav tm="0">
                                          <p:val>
                                            <p:fltVal val="0"/>
                                          </p:val>
                                        </p:tav>
                                        <p:tav tm="100000">
                                          <p:val>
                                            <p:strVal val="#ppt_h"/>
                                          </p:val>
                                        </p:tav>
                                      </p:tavLst>
                                    </p:anim>
                                    <p:animEffect transition="in" filter="fade">
                                      <p:cBhvr>
                                        <p:cTn id="119" dur="500"/>
                                        <p:tgtEl>
                                          <p:spTgt spid="11"/>
                                        </p:tgtEl>
                                      </p:cBhvr>
                                    </p:animEffect>
                                  </p:childTnLst>
                                </p:cTn>
                              </p:par>
                            </p:childTnLst>
                          </p:cTn>
                        </p:par>
                        <p:par>
                          <p:cTn id="120" fill="hold">
                            <p:stCondLst>
                              <p:cond delay="10500"/>
                            </p:stCondLst>
                            <p:childTnLst>
                              <p:par>
                                <p:cTn id="121" presetID="53" presetClass="entr" presetSubtype="16" fill="hold" grpId="0" nodeType="afterEffect">
                                  <p:stCondLst>
                                    <p:cond delay="0"/>
                                  </p:stCondLst>
                                  <p:childTnLst>
                                    <p:set>
                                      <p:cBhvr>
                                        <p:cTn id="122" dur="1" fill="hold">
                                          <p:stCondLst>
                                            <p:cond delay="0"/>
                                          </p:stCondLst>
                                        </p:cTn>
                                        <p:tgtEl>
                                          <p:spTgt spid="4"/>
                                        </p:tgtEl>
                                        <p:attrNameLst>
                                          <p:attrName>style.visibility</p:attrName>
                                        </p:attrNameLst>
                                      </p:cBhvr>
                                      <p:to>
                                        <p:strVal val="visible"/>
                                      </p:to>
                                    </p:set>
                                    <p:anim calcmode="lin" valueType="num">
                                      <p:cBhvr>
                                        <p:cTn id="123" dur="500" fill="hold"/>
                                        <p:tgtEl>
                                          <p:spTgt spid="4"/>
                                        </p:tgtEl>
                                        <p:attrNameLst>
                                          <p:attrName>ppt_w</p:attrName>
                                        </p:attrNameLst>
                                      </p:cBhvr>
                                      <p:tavLst>
                                        <p:tav tm="0">
                                          <p:val>
                                            <p:fltVal val="0"/>
                                          </p:val>
                                        </p:tav>
                                        <p:tav tm="100000">
                                          <p:val>
                                            <p:strVal val="#ppt_w"/>
                                          </p:val>
                                        </p:tav>
                                      </p:tavLst>
                                    </p:anim>
                                    <p:anim calcmode="lin" valueType="num">
                                      <p:cBhvr>
                                        <p:cTn id="124" dur="500" fill="hold"/>
                                        <p:tgtEl>
                                          <p:spTgt spid="4"/>
                                        </p:tgtEl>
                                        <p:attrNameLst>
                                          <p:attrName>ppt_h</p:attrName>
                                        </p:attrNameLst>
                                      </p:cBhvr>
                                      <p:tavLst>
                                        <p:tav tm="0">
                                          <p:val>
                                            <p:fltVal val="0"/>
                                          </p:val>
                                        </p:tav>
                                        <p:tav tm="100000">
                                          <p:val>
                                            <p:strVal val="#ppt_h"/>
                                          </p:val>
                                        </p:tav>
                                      </p:tavLst>
                                    </p:anim>
                                    <p:animEffect transition="in" filter="fade">
                                      <p:cBhvr>
                                        <p:cTn id="125" dur="500"/>
                                        <p:tgtEl>
                                          <p:spTgt spid="4"/>
                                        </p:tgtEl>
                                      </p:cBhvr>
                                    </p:animEffect>
                                  </p:childTnLst>
                                </p:cTn>
                              </p:par>
                            </p:childTnLst>
                          </p:cTn>
                        </p:par>
                        <p:par>
                          <p:cTn id="126" fill="hold">
                            <p:stCondLst>
                              <p:cond delay="11000"/>
                            </p:stCondLst>
                            <p:childTnLst>
                              <p:par>
                                <p:cTn id="127" presetID="53" presetClass="entr" presetSubtype="16" fill="hold" grpId="0" nodeType="afterEffect">
                                  <p:stCondLst>
                                    <p:cond delay="0"/>
                                  </p:stCondLst>
                                  <p:childTnLst>
                                    <p:set>
                                      <p:cBhvr>
                                        <p:cTn id="128" dur="1" fill="hold">
                                          <p:stCondLst>
                                            <p:cond delay="0"/>
                                          </p:stCondLst>
                                        </p:cTn>
                                        <p:tgtEl>
                                          <p:spTgt spid="19"/>
                                        </p:tgtEl>
                                        <p:attrNameLst>
                                          <p:attrName>style.visibility</p:attrName>
                                        </p:attrNameLst>
                                      </p:cBhvr>
                                      <p:to>
                                        <p:strVal val="visible"/>
                                      </p:to>
                                    </p:set>
                                    <p:anim calcmode="lin" valueType="num">
                                      <p:cBhvr>
                                        <p:cTn id="129" dur="500" fill="hold"/>
                                        <p:tgtEl>
                                          <p:spTgt spid="19"/>
                                        </p:tgtEl>
                                        <p:attrNameLst>
                                          <p:attrName>ppt_w</p:attrName>
                                        </p:attrNameLst>
                                      </p:cBhvr>
                                      <p:tavLst>
                                        <p:tav tm="0">
                                          <p:val>
                                            <p:fltVal val="0"/>
                                          </p:val>
                                        </p:tav>
                                        <p:tav tm="100000">
                                          <p:val>
                                            <p:strVal val="#ppt_w"/>
                                          </p:val>
                                        </p:tav>
                                      </p:tavLst>
                                    </p:anim>
                                    <p:anim calcmode="lin" valueType="num">
                                      <p:cBhvr>
                                        <p:cTn id="130" dur="500" fill="hold"/>
                                        <p:tgtEl>
                                          <p:spTgt spid="19"/>
                                        </p:tgtEl>
                                        <p:attrNameLst>
                                          <p:attrName>ppt_h</p:attrName>
                                        </p:attrNameLst>
                                      </p:cBhvr>
                                      <p:tavLst>
                                        <p:tav tm="0">
                                          <p:val>
                                            <p:fltVal val="0"/>
                                          </p:val>
                                        </p:tav>
                                        <p:tav tm="100000">
                                          <p:val>
                                            <p:strVal val="#ppt_h"/>
                                          </p:val>
                                        </p:tav>
                                      </p:tavLst>
                                    </p:anim>
                                    <p:animEffect transition="in" filter="fade">
                                      <p:cBhvr>
                                        <p:cTn id="131" dur="500"/>
                                        <p:tgtEl>
                                          <p:spTgt spid="19"/>
                                        </p:tgtEl>
                                      </p:cBhvr>
                                    </p:animEffect>
                                  </p:childTnLst>
                                </p:cTn>
                              </p:par>
                            </p:childTnLst>
                          </p:cTn>
                        </p:par>
                        <p:par>
                          <p:cTn id="132" fill="hold">
                            <p:stCondLst>
                              <p:cond delay="11500"/>
                            </p:stCondLst>
                            <p:childTnLst>
                              <p:par>
                                <p:cTn id="133" presetID="22" presetClass="entr" presetSubtype="2" fill="hold" nodeType="afterEffect">
                                  <p:stCondLst>
                                    <p:cond delay="0"/>
                                  </p:stCondLst>
                                  <p:childTnLst>
                                    <p:set>
                                      <p:cBhvr>
                                        <p:cTn id="134" dur="1" fill="hold">
                                          <p:stCondLst>
                                            <p:cond delay="0"/>
                                          </p:stCondLst>
                                        </p:cTn>
                                        <p:tgtEl>
                                          <p:spTgt spid="20"/>
                                        </p:tgtEl>
                                        <p:attrNameLst>
                                          <p:attrName>style.visibility</p:attrName>
                                        </p:attrNameLst>
                                      </p:cBhvr>
                                      <p:to>
                                        <p:strVal val="visible"/>
                                      </p:to>
                                    </p:set>
                                    <p:animEffect transition="in" filter="wipe(right)">
                                      <p:cBhvr>
                                        <p:cTn id="135"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4"/>
          <p:cNvGrpSpPr>
            <a:grpSpLocks noChangeAspect="1"/>
          </p:cNvGrpSpPr>
          <p:nvPr/>
        </p:nvGrpSpPr>
        <p:grpSpPr bwMode="auto">
          <a:xfrm>
            <a:off x="4092474" y="2648855"/>
            <a:ext cx="4029399" cy="3129381"/>
            <a:chOff x="2329" y="786"/>
            <a:chExt cx="3022" cy="2347"/>
          </a:xfrm>
        </p:grpSpPr>
        <p:sp>
          <p:nvSpPr>
            <p:cNvPr id="3" name="Freeform 5"/>
            <p:cNvSpPr/>
            <p:nvPr/>
          </p:nvSpPr>
          <p:spPr bwMode="auto">
            <a:xfrm>
              <a:off x="3462" y="1393"/>
              <a:ext cx="389" cy="1740"/>
            </a:xfrm>
            <a:custGeom>
              <a:avLst/>
              <a:gdLst>
                <a:gd name="T0" fmla="*/ 0 w 164"/>
                <a:gd name="T1" fmla="*/ 1140 h 1222"/>
                <a:gd name="T2" fmla="*/ 0 w 164"/>
                <a:gd name="T3" fmla="*/ 1140 h 1222"/>
                <a:gd name="T4" fmla="*/ 82 w 164"/>
                <a:gd name="T5" fmla="*/ 1222 h 1222"/>
                <a:gd name="T6" fmla="*/ 82 w 164"/>
                <a:gd name="T7" fmla="*/ 1222 h 1222"/>
                <a:gd name="T8" fmla="*/ 164 w 164"/>
                <a:gd name="T9" fmla="*/ 1140 h 1222"/>
                <a:gd name="T10" fmla="*/ 164 w 164"/>
                <a:gd name="T11" fmla="*/ 1140 h 1222"/>
                <a:gd name="T12" fmla="*/ 164 w 164"/>
                <a:gd name="T13" fmla="*/ 0 h 1222"/>
                <a:gd name="connsiteX0" fmla="*/ 0 w 10000"/>
                <a:gd name="connsiteY0" fmla="*/ 9830 h 10501"/>
                <a:gd name="connsiteX1" fmla="*/ 0 w 10000"/>
                <a:gd name="connsiteY1" fmla="*/ 9830 h 10501"/>
                <a:gd name="connsiteX2" fmla="*/ 5000 w 10000"/>
                <a:gd name="connsiteY2" fmla="*/ 10501 h 10501"/>
                <a:gd name="connsiteX3" fmla="*/ 5000 w 10000"/>
                <a:gd name="connsiteY3" fmla="*/ 10501 h 10501"/>
                <a:gd name="connsiteX4" fmla="*/ 10000 w 10000"/>
                <a:gd name="connsiteY4" fmla="*/ 9830 h 10501"/>
                <a:gd name="connsiteX5" fmla="*/ 10000 w 10000"/>
                <a:gd name="connsiteY5" fmla="*/ 9830 h 10501"/>
                <a:gd name="connsiteX6" fmla="*/ 10000 w 10000"/>
                <a:gd name="connsiteY6" fmla="*/ 0 h 10501"/>
                <a:gd name="connsiteX0-1" fmla="*/ 0 w 10000"/>
                <a:gd name="connsiteY0-2" fmla="*/ 5342 h 6013"/>
                <a:gd name="connsiteX1-3" fmla="*/ 0 w 10000"/>
                <a:gd name="connsiteY1-4" fmla="*/ 5342 h 6013"/>
                <a:gd name="connsiteX2-5" fmla="*/ 5000 w 10000"/>
                <a:gd name="connsiteY2-6" fmla="*/ 6013 h 6013"/>
                <a:gd name="connsiteX3-7" fmla="*/ 5000 w 10000"/>
                <a:gd name="connsiteY3-8" fmla="*/ 6013 h 6013"/>
                <a:gd name="connsiteX4-9" fmla="*/ 10000 w 10000"/>
                <a:gd name="connsiteY4-10" fmla="*/ 5342 h 6013"/>
                <a:gd name="connsiteX5-11" fmla="*/ 10000 w 10000"/>
                <a:gd name="connsiteY5-12" fmla="*/ 5342 h 6013"/>
                <a:gd name="connsiteX6-13" fmla="*/ 10000 w 10000"/>
                <a:gd name="connsiteY6-14" fmla="*/ 0 h 601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10000" h="6013">
                  <a:moveTo>
                    <a:pt x="0" y="5342"/>
                  </a:moveTo>
                  <a:lnTo>
                    <a:pt x="0" y="5342"/>
                  </a:lnTo>
                  <a:cubicBezTo>
                    <a:pt x="0" y="5710"/>
                    <a:pt x="2256" y="6013"/>
                    <a:pt x="5000" y="6013"/>
                  </a:cubicBezTo>
                  <a:lnTo>
                    <a:pt x="5000" y="6013"/>
                  </a:lnTo>
                  <a:cubicBezTo>
                    <a:pt x="7805" y="6013"/>
                    <a:pt x="10000" y="5710"/>
                    <a:pt x="10000" y="5342"/>
                  </a:cubicBezTo>
                  <a:lnTo>
                    <a:pt x="10000" y="5342"/>
                  </a:lnTo>
                  <a:lnTo>
                    <a:pt x="10000" y="0"/>
                  </a:lnTo>
                </a:path>
              </a:pathLst>
            </a:custGeom>
            <a:noFill/>
            <a:ln w="101600" cap="rnd">
              <a:solidFill>
                <a:srgbClr val="B3B3B3"/>
              </a:solidFill>
              <a:prstDash val="solid"/>
              <a:round/>
            </a:ln>
          </p:spPr>
          <p:txBody>
            <a:bodyPr vert="horz" wrap="square" lIns="34284" tIns="17143" rIns="34284" bIns="17143" numCol="1" anchor="t" anchorCtr="0" compatLnSpc="1"/>
            <a:lstStyle/>
            <a:p>
              <a:pPr>
                <a:lnSpc>
                  <a:spcPct val="120000"/>
                </a:lnSpc>
              </a:pPr>
              <a:endParaRPr lang="en-US" sz="1500">
                <a:latin typeface="Arial" panose="020B0604020202020204" pitchFamily="34" charset="0"/>
                <a:ea typeface="微软雅黑" panose="020B0503020204020204" pitchFamily="34" charset="-122"/>
                <a:sym typeface="Arial" panose="020B0604020202020204" pitchFamily="34" charset="0"/>
              </a:endParaRPr>
            </a:p>
          </p:txBody>
        </p:sp>
        <p:sp>
          <p:nvSpPr>
            <p:cNvPr id="4" name="Freeform 6"/>
            <p:cNvSpPr/>
            <p:nvPr/>
          </p:nvSpPr>
          <p:spPr bwMode="auto">
            <a:xfrm>
              <a:off x="3841" y="786"/>
              <a:ext cx="1510" cy="1346"/>
            </a:xfrm>
            <a:custGeom>
              <a:avLst/>
              <a:gdLst>
                <a:gd name="T0" fmla="*/ 0 w 638"/>
                <a:gd name="T1" fmla="*/ 0 h 568"/>
                <a:gd name="T2" fmla="*/ 0 w 638"/>
                <a:gd name="T3" fmla="*/ 568 h 568"/>
                <a:gd name="T4" fmla="*/ 159 w 638"/>
                <a:gd name="T5" fmla="*/ 484 h 568"/>
                <a:gd name="T6" fmla="*/ 319 w 638"/>
                <a:gd name="T7" fmla="*/ 568 h 568"/>
                <a:gd name="T8" fmla="*/ 479 w 638"/>
                <a:gd name="T9" fmla="*/ 484 h 568"/>
                <a:gd name="T10" fmla="*/ 638 w 638"/>
                <a:gd name="T11" fmla="*/ 567 h 568"/>
                <a:gd name="T12" fmla="*/ 0 w 638"/>
                <a:gd name="T13" fmla="*/ 0 h 568"/>
              </a:gdLst>
              <a:ahLst/>
              <a:cxnLst>
                <a:cxn ang="0">
                  <a:pos x="T0" y="T1"/>
                </a:cxn>
                <a:cxn ang="0">
                  <a:pos x="T2" y="T3"/>
                </a:cxn>
                <a:cxn ang="0">
                  <a:pos x="T4" y="T5"/>
                </a:cxn>
                <a:cxn ang="0">
                  <a:pos x="T6" y="T7"/>
                </a:cxn>
                <a:cxn ang="0">
                  <a:pos x="T8" y="T9"/>
                </a:cxn>
                <a:cxn ang="0">
                  <a:pos x="T10" y="T11"/>
                </a:cxn>
                <a:cxn ang="0">
                  <a:pos x="T12" y="T13"/>
                </a:cxn>
              </a:cxnLst>
              <a:rect l="0" t="0" r="r" b="b"/>
              <a:pathLst>
                <a:path w="638" h="568">
                  <a:moveTo>
                    <a:pt x="0" y="0"/>
                  </a:moveTo>
                  <a:cubicBezTo>
                    <a:pt x="0" y="568"/>
                    <a:pt x="0" y="568"/>
                    <a:pt x="0" y="568"/>
                  </a:cubicBezTo>
                  <a:cubicBezTo>
                    <a:pt x="35" y="517"/>
                    <a:pt x="93" y="484"/>
                    <a:pt x="159" y="484"/>
                  </a:cubicBezTo>
                  <a:cubicBezTo>
                    <a:pt x="226" y="484"/>
                    <a:pt x="284" y="517"/>
                    <a:pt x="319" y="568"/>
                  </a:cubicBezTo>
                  <a:cubicBezTo>
                    <a:pt x="354" y="517"/>
                    <a:pt x="412" y="484"/>
                    <a:pt x="479" y="484"/>
                  </a:cubicBezTo>
                  <a:cubicBezTo>
                    <a:pt x="545" y="484"/>
                    <a:pt x="603" y="517"/>
                    <a:pt x="638" y="567"/>
                  </a:cubicBezTo>
                  <a:cubicBezTo>
                    <a:pt x="601" y="248"/>
                    <a:pt x="329" y="0"/>
                    <a:pt x="0" y="0"/>
                  </a:cubicBezTo>
                  <a:close/>
                </a:path>
              </a:pathLst>
            </a:custGeom>
            <a:solidFill>
              <a:schemeClr val="accent4"/>
            </a:solidFill>
            <a:ln>
              <a:noFill/>
            </a:ln>
          </p:spPr>
          <p:txBody>
            <a:bodyPr vert="horz" wrap="square" lIns="34284" tIns="17143" rIns="34284" bIns="17143" numCol="1" anchor="t" anchorCtr="0" compatLnSpc="1"/>
            <a:lstStyle/>
            <a:p>
              <a:pPr>
                <a:lnSpc>
                  <a:spcPct val="120000"/>
                </a:lnSpc>
              </a:pPr>
              <a:endParaRPr lang="en-US" sz="1500">
                <a:latin typeface="Arial" panose="020B0604020202020204" pitchFamily="34" charset="0"/>
                <a:ea typeface="微软雅黑" panose="020B0503020204020204" pitchFamily="34" charset="-122"/>
                <a:sym typeface="Arial" panose="020B0604020202020204" pitchFamily="34" charset="0"/>
              </a:endParaRPr>
            </a:p>
          </p:txBody>
        </p:sp>
        <p:sp>
          <p:nvSpPr>
            <p:cNvPr id="5" name="Freeform 7"/>
            <p:cNvSpPr/>
            <p:nvPr/>
          </p:nvSpPr>
          <p:spPr bwMode="auto">
            <a:xfrm>
              <a:off x="2329" y="786"/>
              <a:ext cx="1512" cy="1346"/>
            </a:xfrm>
            <a:custGeom>
              <a:avLst/>
              <a:gdLst>
                <a:gd name="T0" fmla="*/ 639 w 639"/>
                <a:gd name="T1" fmla="*/ 0 h 568"/>
                <a:gd name="T2" fmla="*/ 639 w 639"/>
                <a:gd name="T3" fmla="*/ 0 h 568"/>
                <a:gd name="T4" fmla="*/ 0 w 639"/>
                <a:gd name="T5" fmla="*/ 568 h 568"/>
                <a:gd name="T6" fmla="*/ 160 w 639"/>
                <a:gd name="T7" fmla="*/ 484 h 568"/>
                <a:gd name="T8" fmla="*/ 320 w 639"/>
                <a:gd name="T9" fmla="*/ 568 h 568"/>
                <a:gd name="T10" fmla="*/ 479 w 639"/>
                <a:gd name="T11" fmla="*/ 484 h 568"/>
                <a:gd name="T12" fmla="*/ 639 w 639"/>
                <a:gd name="T13" fmla="*/ 568 h 568"/>
                <a:gd name="T14" fmla="*/ 639 w 639"/>
                <a:gd name="T15" fmla="*/ 0 h 56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39" h="568">
                  <a:moveTo>
                    <a:pt x="639" y="0"/>
                  </a:moveTo>
                  <a:cubicBezTo>
                    <a:pt x="639" y="0"/>
                    <a:pt x="639" y="0"/>
                    <a:pt x="639" y="0"/>
                  </a:cubicBezTo>
                  <a:cubicBezTo>
                    <a:pt x="309" y="0"/>
                    <a:pt x="37" y="248"/>
                    <a:pt x="0" y="568"/>
                  </a:cubicBezTo>
                  <a:cubicBezTo>
                    <a:pt x="35" y="517"/>
                    <a:pt x="94" y="484"/>
                    <a:pt x="160" y="484"/>
                  </a:cubicBezTo>
                  <a:cubicBezTo>
                    <a:pt x="226" y="484"/>
                    <a:pt x="285" y="517"/>
                    <a:pt x="320" y="568"/>
                  </a:cubicBezTo>
                  <a:cubicBezTo>
                    <a:pt x="355" y="517"/>
                    <a:pt x="413" y="484"/>
                    <a:pt x="479" y="484"/>
                  </a:cubicBezTo>
                  <a:cubicBezTo>
                    <a:pt x="545" y="484"/>
                    <a:pt x="604" y="517"/>
                    <a:pt x="639" y="568"/>
                  </a:cubicBezTo>
                  <a:lnTo>
                    <a:pt x="639" y="0"/>
                  </a:lnTo>
                  <a:close/>
                </a:path>
              </a:pathLst>
            </a:custGeom>
            <a:solidFill>
              <a:schemeClr val="accent1"/>
            </a:solidFill>
            <a:ln>
              <a:noFill/>
            </a:ln>
          </p:spPr>
          <p:txBody>
            <a:bodyPr vert="horz" wrap="square" lIns="34284" tIns="17143" rIns="34284" bIns="17143" numCol="1" anchor="t" anchorCtr="0" compatLnSpc="1"/>
            <a:lstStyle/>
            <a:p>
              <a:pPr>
                <a:lnSpc>
                  <a:spcPct val="120000"/>
                </a:lnSpc>
              </a:pPr>
              <a:endParaRPr lang="en-US" sz="1500">
                <a:latin typeface="Arial" panose="020B0604020202020204" pitchFamily="34" charset="0"/>
                <a:ea typeface="微软雅黑" panose="020B0503020204020204" pitchFamily="34" charset="-122"/>
                <a:sym typeface="Arial" panose="020B0604020202020204" pitchFamily="34" charset="0"/>
              </a:endParaRPr>
            </a:p>
          </p:txBody>
        </p:sp>
        <p:sp>
          <p:nvSpPr>
            <p:cNvPr id="6" name="Freeform 8"/>
            <p:cNvSpPr/>
            <p:nvPr/>
          </p:nvSpPr>
          <p:spPr bwMode="auto">
            <a:xfrm>
              <a:off x="3083" y="786"/>
              <a:ext cx="755" cy="1341"/>
            </a:xfrm>
            <a:custGeom>
              <a:avLst/>
              <a:gdLst>
                <a:gd name="T0" fmla="*/ 161 w 319"/>
                <a:gd name="T1" fmla="*/ 484 h 566"/>
                <a:gd name="T2" fmla="*/ 319 w 319"/>
                <a:gd name="T3" fmla="*/ 565 h 566"/>
                <a:gd name="T4" fmla="*/ 319 w 319"/>
                <a:gd name="T5" fmla="*/ 0 h 566"/>
                <a:gd name="T6" fmla="*/ 317 w 319"/>
                <a:gd name="T7" fmla="*/ 0 h 566"/>
                <a:gd name="T8" fmla="*/ 0 w 319"/>
                <a:gd name="T9" fmla="*/ 565 h 566"/>
                <a:gd name="T10" fmla="*/ 0 w 319"/>
                <a:gd name="T11" fmla="*/ 566 h 566"/>
                <a:gd name="T12" fmla="*/ 5 w 319"/>
                <a:gd name="T13" fmla="*/ 564 h 566"/>
                <a:gd name="T14" fmla="*/ 161 w 319"/>
                <a:gd name="T15" fmla="*/ 484 h 56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19" h="566">
                  <a:moveTo>
                    <a:pt x="161" y="484"/>
                  </a:moveTo>
                  <a:cubicBezTo>
                    <a:pt x="226" y="484"/>
                    <a:pt x="284" y="516"/>
                    <a:pt x="319" y="565"/>
                  </a:cubicBezTo>
                  <a:cubicBezTo>
                    <a:pt x="319" y="0"/>
                    <a:pt x="319" y="0"/>
                    <a:pt x="319" y="0"/>
                  </a:cubicBezTo>
                  <a:cubicBezTo>
                    <a:pt x="318" y="0"/>
                    <a:pt x="318" y="0"/>
                    <a:pt x="317" y="0"/>
                  </a:cubicBezTo>
                  <a:cubicBezTo>
                    <a:pt x="153" y="2"/>
                    <a:pt x="19" y="248"/>
                    <a:pt x="0" y="565"/>
                  </a:cubicBezTo>
                  <a:cubicBezTo>
                    <a:pt x="0" y="566"/>
                    <a:pt x="0" y="566"/>
                    <a:pt x="0" y="566"/>
                  </a:cubicBezTo>
                  <a:cubicBezTo>
                    <a:pt x="2" y="563"/>
                    <a:pt x="3" y="563"/>
                    <a:pt x="5" y="564"/>
                  </a:cubicBezTo>
                  <a:cubicBezTo>
                    <a:pt x="40" y="515"/>
                    <a:pt x="97" y="484"/>
                    <a:pt x="161" y="484"/>
                  </a:cubicBezTo>
                  <a:close/>
                </a:path>
              </a:pathLst>
            </a:custGeom>
            <a:solidFill>
              <a:schemeClr val="accent2"/>
            </a:solidFill>
            <a:ln>
              <a:noFill/>
            </a:ln>
          </p:spPr>
          <p:txBody>
            <a:bodyPr vert="horz" wrap="square" lIns="34284" tIns="17143" rIns="34284" bIns="17143" numCol="1" anchor="t" anchorCtr="0" compatLnSpc="1"/>
            <a:lstStyle/>
            <a:p>
              <a:pPr>
                <a:lnSpc>
                  <a:spcPct val="120000"/>
                </a:lnSpc>
              </a:pPr>
              <a:endParaRPr lang="en-US" sz="1500">
                <a:latin typeface="Arial" panose="020B0604020202020204" pitchFamily="34" charset="0"/>
                <a:ea typeface="微软雅黑" panose="020B0503020204020204" pitchFamily="34" charset="-122"/>
                <a:sym typeface="Arial" panose="020B0604020202020204" pitchFamily="34" charset="0"/>
              </a:endParaRPr>
            </a:p>
          </p:txBody>
        </p:sp>
        <p:sp>
          <p:nvSpPr>
            <p:cNvPr id="7" name="Freeform 9"/>
            <p:cNvSpPr/>
            <p:nvPr/>
          </p:nvSpPr>
          <p:spPr bwMode="auto">
            <a:xfrm>
              <a:off x="3838" y="786"/>
              <a:ext cx="755" cy="1346"/>
            </a:xfrm>
            <a:custGeom>
              <a:avLst/>
              <a:gdLst>
                <a:gd name="T0" fmla="*/ 0 w 319"/>
                <a:gd name="T1" fmla="*/ 568 h 568"/>
                <a:gd name="T2" fmla="*/ 5 w 319"/>
                <a:gd name="T3" fmla="*/ 561 h 568"/>
                <a:gd name="T4" fmla="*/ 159 w 319"/>
                <a:gd name="T5" fmla="*/ 484 h 568"/>
                <a:gd name="T6" fmla="*/ 316 w 319"/>
                <a:gd name="T7" fmla="*/ 563 h 568"/>
                <a:gd name="T8" fmla="*/ 319 w 319"/>
                <a:gd name="T9" fmla="*/ 568 h 568"/>
                <a:gd name="T10" fmla="*/ 319 w 319"/>
                <a:gd name="T11" fmla="*/ 568 h 568"/>
                <a:gd name="T12" fmla="*/ 0 w 319"/>
                <a:gd name="T13" fmla="*/ 0 h 568"/>
                <a:gd name="T14" fmla="*/ 0 w 319"/>
                <a:gd name="T15" fmla="*/ 0 h 568"/>
                <a:gd name="T16" fmla="*/ 0 w 319"/>
                <a:gd name="T17" fmla="*/ 568 h 5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9" h="568">
                  <a:moveTo>
                    <a:pt x="0" y="568"/>
                  </a:moveTo>
                  <a:cubicBezTo>
                    <a:pt x="1" y="563"/>
                    <a:pt x="3" y="561"/>
                    <a:pt x="5" y="561"/>
                  </a:cubicBezTo>
                  <a:cubicBezTo>
                    <a:pt x="40" y="514"/>
                    <a:pt x="96" y="484"/>
                    <a:pt x="159" y="484"/>
                  </a:cubicBezTo>
                  <a:cubicBezTo>
                    <a:pt x="224" y="484"/>
                    <a:pt x="280" y="515"/>
                    <a:pt x="316" y="563"/>
                  </a:cubicBezTo>
                  <a:cubicBezTo>
                    <a:pt x="317" y="564"/>
                    <a:pt x="318" y="565"/>
                    <a:pt x="319" y="568"/>
                  </a:cubicBezTo>
                  <a:cubicBezTo>
                    <a:pt x="319" y="568"/>
                    <a:pt x="319" y="568"/>
                    <a:pt x="319" y="568"/>
                  </a:cubicBezTo>
                  <a:cubicBezTo>
                    <a:pt x="300" y="248"/>
                    <a:pt x="165" y="0"/>
                    <a:pt x="0" y="0"/>
                  </a:cubicBezTo>
                  <a:cubicBezTo>
                    <a:pt x="0" y="0"/>
                    <a:pt x="0" y="0"/>
                    <a:pt x="0" y="0"/>
                  </a:cubicBezTo>
                  <a:lnTo>
                    <a:pt x="0" y="568"/>
                  </a:lnTo>
                  <a:close/>
                </a:path>
              </a:pathLst>
            </a:custGeom>
            <a:solidFill>
              <a:schemeClr val="accent3"/>
            </a:solidFill>
            <a:ln>
              <a:noFill/>
            </a:ln>
          </p:spPr>
          <p:txBody>
            <a:bodyPr vert="horz" wrap="square" lIns="34284" tIns="17143" rIns="34284" bIns="17143" numCol="1" anchor="t" anchorCtr="0" compatLnSpc="1"/>
            <a:lstStyle/>
            <a:p>
              <a:pPr>
                <a:lnSpc>
                  <a:spcPct val="120000"/>
                </a:lnSpc>
              </a:pPr>
              <a:endParaRPr lang="en-US" sz="1500">
                <a:latin typeface="Arial" panose="020B0604020202020204" pitchFamily="34" charset="0"/>
                <a:ea typeface="微软雅黑" panose="020B0503020204020204" pitchFamily="34" charset="-122"/>
                <a:sym typeface="Arial" panose="020B0604020202020204" pitchFamily="34" charset="0"/>
              </a:endParaRPr>
            </a:p>
          </p:txBody>
        </p:sp>
      </p:grpSp>
      <p:sp>
        <p:nvSpPr>
          <p:cNvPr id="8" name="Text Placeholder 7"/>
          <p:cNvSpPr txBox="1"/>
          <p:nvPr/>
        </p:nvSpPr>
        <p:spPr>
          <a:xfrm>
            <a:off x="2673335" y="1884391"/>
            <a:ext cx="1297629" cy="339228"/>
          </a:xfrm>
          <a:prstGeom prst="rect">
            <a:avLst/>
          </a:prstGeom>
        </p:spPr>
        <p:txBody>
          <a:bodyPr vert="horz" lIns="0" tIns="98497" rIns="0" bIns="98497" anchor="t"/>
          <a:lstStyle>
            <a:lvl1pPr marL="0" indent="0" algn="r" defTabSz="914400" rtl="0" eaLnBrk="1" latinLnBrk="0" hangingPunct="1">
              <a:lnSpc>
                <a:spcPct val="100000"/>
              </a:lnSpc>
              <a:spcBef>
                <a:spcPts val="0"/>
              </a:spcBef>
              <a:spcAft>
                <a:spcPts val="0"/>
              </a:spcAft>
              <a:buFont typeface="Arial" panose="020B0604020202020204" pitchFamily="34" charset="0"/>
              <a:buNone/>
              <a:defRPr sz="1385" b="1" kern="1200" baseline="0">
                <a:solidFill>
                  <a:schemeClr val="accent1"/>
                </a:solidFill>
                <a:latin typeface="Lato Regular"/>
                <a:ea typeface="+mn-ea"/>
                <a:cs typeface="Lato Regular"/>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83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lnSpc>
                <a:spcPct val="120000"/>
              </a:lnSpc>
            </a:pPr>
            <a:r>
              <a:rPr lang="zh-CN" altLang="en-US" sz="133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请替换文字内容</a:t>
            </a:r>
            <a:endParaRPr lang="es-ES_tradnl" sz="133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 name="Text Placeholder 2"/>
          <p:cNvSpPr txBox="1"/>
          <p:nvPr/>
        </p:nvSpPr>
        <p:spPr>
          <a:xfrm>
            <a:off x="1717494" y="2316848"/>
            <a:ext cx="2253471" cy="595859"/>
          </a:xfrm>
          <a:prstGeom prst="rect">
            <a:avLst/>
          </a:prstGeom>
        </p:spPr>
        <p:txBody>
          <a:bodyPr vert="horz" lIns="0" tIns="0" rIns="0" bIns="0"/>
          <a:lstStyle>
            <a:lvl1pPr marL="0" indent="0" algn="r" defTabSz="914400" rtl="0" eaLnBrk="1" latinLnBrk="0" hangingPunct="1">
              <a:lnSpc>
                <a:spcPct val="120000"/>
              </a:lnSpc>
              <a:spcBef>
                <a:spcPts val="0"/>
              </a:spcBef>
              <a:buFont typeface="Arial" panose="020B0604020202020204" pitchFamily="34" charset="0"/>
              <a:buNone/>
              <a:defRPr sz="1185" b="0" kern="1200" baseline="0">
                <a:solidFill>
                  <a:schemeClr val="tx1">
                    <a:lumMod val="50000"/>
                    <a:lumOff val="50000"/>
                  </a:schemeClr>
                </a:solidFill>
                <a:latin typeface="Lato Regular"/>
                <a:ea typeface="+mn-ea"/>
                <a:cs typeface="Lato Regular"/>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83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r>
              <a:rPr lang="en-US" altLang="zh-CN" sz="76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Please replace text, click add relevant headline, modify the text content, also can copy your content to this directly.</a:t>
            </a:r>
            <a:endParaRPr lang="en-US" altLang="zh-CN" sz="76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 name="Rounded Rectangle 11"/>
          <p:cNvSpPr>
            <a:spLocks noChangeAspect="1"/>
          </p:cNvSpPr>
          <p:nvPr/>
        </p:nvSpPr>
        <p:spPr>
          <a:xfrm>
            <a:off x="4161277" y="2038024"/>
            <a:ext cx="719905" cy="720605"/>
          </a:xfrm>
          <a:prstGeom prst="roundRect">
            <a:avLst>
              <a:gd name="adj" fmla="val 0"/>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900">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11" name="Text Placeholder 7"/>
          <p:cNvSpPr txBox="1"/>
          <p:nvPr/>
        </p:nvSpPr>
        <p:spPr>
          <a:xfrm>
            <a:off x="4219000" y="2129301"/>
            <a:ext cx="582763" cy="480928"/>
          </a:xfrm>
          <a:prstGeom prst="rect">
            <a:avLst/>
          </a:prstGeom>
        </p:spPr>
        <p:txBody>
          <a:bodyPr vert="horz" lIns="0" tIns="98497" rIns="0" bIns="98497" anchor="ctr"/>
          <a:lstStyle>
            <a:lvl1pPr marL="0" indent="0" algn="ctr" defTabSz="914400" rtl="0" eaLnBrk="1" latinLnBrk="0" hangingPunct="1">
              <a:lnSpc>
                <a:spcPct val="100000"/>
              </a:lnSpc>
              <a:spcBef>
                <a:spcPts val="0"/>
              </a:spcBef>
              <a:buFont typeface="Arial" panose="020B0604020202020204" pitchFamily="34" charset="0"/>
              <a:buNone/>
              <a:defRPr sz="1580" b="1" kern="1200">
                <a:solidFill>
                  <a:schemeClr val="bg1"/>
                </a:solidFill>
                <a:latin typeface="FontAwesome"/>
                <a:ea typeface="+mn-ea"/>
                <a:cs typeface="FontAwesome"/>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83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pPr>
            <a:r>
              <a:rPr lang="es-ES_tradnl" sz="1500" dirty="0">
                <a:latin typeface="Arial" panose="020B0604020202020204" pitchFamily="34" charset="0"/>
                <a:ea typeface="微软雅黑" panose="020B0503020204020204" pitchFamily="34" charset="-122"/>
                <a:sym typeface="Arial" panose="020B0604020202020204" pitchFamily="34" charset="0"/>
              </a:rPr>
              <a:t>01</a:t>
            </a:r>
            <a:endParaRPr lang="es-ES_tradnl" sz="1500" dirty="0">
              <a:latin typeface="Arial" panose="020B0604020202020204" pitchFamily="34" charset="0"/>
              <a:ea typeface="微软雅黑" panose="020B0503020204020204" pitchFamily="34" charset="-122"/>
              <a:sym typeface="Arial" panose="020B0604020202020204" pitchFamily="34" charset="0"/>
            </a:endParaRPr>
          </a:p>
        </p:txBody>
      </p:sp>
      <p:sp>
        <p:nvSpPr>
          <p:cNvPr id="12" name="Text Placeholder 7"/>
          <p:cNvSpPr txBox="1"/>
          <p:nvPr/>
        </p:nvSpPr>
        <p:spPr>
          <a:xfrm>
            <a:off x="8415078" y="1884391"/>
            <a:ext cx="1527532" cy="339228"/>
          </a:xfrm>
          <a:prstGeom prst="rect">
            <a:avLst/>
          </a:prstGeom>
        </p:spPr>
        <p:txBody>
          <a:bodyPr vert="horz" lIns="0" tIns="98497" rIns="0" bIns="98497" anchor="t"/>
          <a:lstStyle>
            <a:lvl1pPr marL="0" indent="0" algn="l" defTabSz="914400" rtl="0" eaLnBrk="1" latinLnBrk="0" hangingPunct="1">
              <a:lnSpc>
                <a:spcPct val="100000"/>
              </a:lnSpc>
              <a:spcBef>
                <a:spcPts val="0"/>
              </a:spcBef>
              <a:spcAft>
                <a:spcPts val="0"/>
              </a:spcAft>
              <a:buFont typeface="Arial" panose="020B0604020202020204" pitchFamily="34" charset="0"/>
              <a:buNone/>
              <a:defRPr sz="1385" b="1" kern="1200" baseline="0">
                <a:solidFill>
                  <a:schemeClr val="accent1"/>
                </a:solidFill>
                <a:latin typeface="Lato Regular"/>
                <a:ea typeface="+mn-ea"/>
                <a:cs typeface="Lato Regular"/>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83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lnSpc>
                <a:spcPct val="120000"/>
              </a:lnSpc>
            </a:pPr>
            <a:r>
              <a:rPr lang="zh-CN" altLang="en-US" sz="1330" b="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请替换文字内容</a:t>
            </a:r>
            <a:endParaRPr lang="es-ES_tradnl" sz="1330" b="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3" name="Text Placeholder 2"/>
          <p:cNvSpPr txBox="1"/>
          <p:nvPr/>
        </p:nvSpPr>
        <p:spPr>
          <a:xfrm>
            <a:off x="8415078" y="2316848"/>
            <a:ext cx="2283748" cy="582096"/>
          </a:xfrm>
          <a:prstGeom prst="rect">
            <a:avLst/>
          </a:prstGeom>
        </p:spPr>
        <p:txBody>
          <a:bodyPr vert="horz" lIns="0" tIns="0" rIns="0" bIns="0"/>
          <a:lstStyle>
            <a:lvl1pPr marL="0" indent="0" algn="l" defTabSz="914400" rtl="0" eaLnBrk="1" latinLnBrk="0" hangingPunct="1">
              <a:lnSpc>
                <a:spcPct val="120000"/>
              </a:lnSpc>
              <a:spcBef>
                <a:spcPts val="0"/>
              </a:spcBef>
              <a:buFont typeface="Arial" panose="020B0604020202020204" pitchFamily="34" charset="0"/>
              <a:buNone/>
              <a:defRPr sz="1185" b="0" kern="1200" baseline="0">
                <a:solidFill>
                  <a:schemeClr val="tx1">
                    <a:lumMod val="50000"/>
                    <a:lumOff val="50000"/>
                  </a:schemeClr>
                </a:solidFill>
                <a:latin typeface="Lato Regular"/>
                <a:ea typeface="+mn-ea"/>
                <a:cs typeface="Lato Regular"/>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83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r>
              <a:rPr lang="en-US" altLang="zh-CN" sz="76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Please replace text, click add relevant headline, modify the text content, also can copy your content to this directly.</a:t>
            </a:r>
            <a:endParaRPr lang="en-US" altLang="zh-CN" sz="76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4" name="Rounded Rectangle 23"/>
          <p:cNvSpPr>
            <a:spLocks noChangeAspect="1"/>
          </p:cNvSpPr>
          <p:nvPr/>
        </p:nvSpPr>
        <p:spPr>
          <a:xfrm>
            <a:off x="7560481" y="2038024"/>
            <a:ext cx="719905" cy="720605"/>
          </a:xfrm>
          <a:prstGeom prst="roundRect">
            <a:avLst>
              <a:gd name="adj" fmla="val 0"/>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900">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15" name="Text Placeholder 7"/>
          <p:cNvSpPr txBox="1"/>
          <p:nvPr/>
        </p:nvSpPr>
        <p:spPr>
          <a:xfrm>
            <a:off x="7618203" y="2129301"/>
            <a:ext cx="582763" cy="480928"/>
          </a:xfrm>
          <a:prstGeom prst="rect">
            <a:avLst/>
          </a:prstGeom>
        </p:spPr>
        <p:txBody>
          <a:bodyPr vert="horz" lIns="0" tIns="98497" rIns="0" bIns="98497" anchor="ctr"/>
          <a:lstStyle>
            <a:lvl1pPr marL="0" indent="0" algn="ctr" defTabSz="914400" rtl="0" eaLnBrk="1" latinLnBrk="0" hangingPunct="1">
              <a:lnSpc>
                <a:spcPct val="100000"/>
              </a:lnSpc>
              <a:spcBef>
                <a:spcPts val="0"/>
              </a:spcBef>
              <a:buFont typeface="Arial" panose="020B0604020202020204" pitchFamily="34" charset="0"/>
              <a:buNone/>
              <a:defRPr sz="1580" b="1" kern="1200">
                <a:solidFill>
                  <a:schemeClr val="bg1"/>
                </a:solidFill>
                <a:latin typeface="FontAwesome"/>
                <a:ea typeface="+mn-ea"/>
                <a:cs typeface="FontAwesome"/>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83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pPr>
            <a:r>
              <a:rPr lang="es-ES_tradnl" sz="1500" dirty="0">
                <a:latin typeface="Arial" panose="020B0604020202020204" pitchFamily="34" charset="0"/>
                <a:ea typeface="微软雅黑" panose="020B0503020204020204" pitchFamily="34" charset="-122"/>
                <a:sym typeface="Arial" panose="020B0604020202020204" pitchFamily="34" charset="0"/>
              </a:rPr>
              <a:t>02</a:t>
            </a:r>
            <a:endParaRPr lang="es-ES_tradnl" sz="1500" dirty="0">
              <a:latin typeface="Arial" panose="020B0604020202020204" pitchFamily="34" charset="0"/>
              <a:ea typeface="微软雅黑" panose="020B0503020204020204" pitchFamily="34" charset="-122"/>
              <a:sym typeface="Arial" panose="020B0604020202020204" pitchFamily="34" charset="0"/>
            </a:endParaRPr>
          </a:p>
        </p:txBody>
      </p:sp>
      <p:sp>
        <p:nvSpPr>
          <p:cNvPr id="16" name="Text Placeholder 7"/>
          <p:cNvSpPr txBox="1"/>
          <p:nvPr/>
        </p:nvSpPr>
        <p:spPr>
          <a:xfrm>
            <a:off x="2673335" y="4682977"/>
            <a:ext cx="1297629" cy="339228"/>
          </a:xfrm>
          <a:prstGeom prst="rect">
            <a:avLst/>
          </a:prstGeom>
        </p:spPr>
        <p:txBody>
          <a:bodyPr vert="horz" lIns="0" tIns="98497" rIns="0" bIns="98497" anchor="t"/>
          <a:lstStyle>
            <a:lvl1pPr marL="0" indent="0" algn="l" defTabSz="914400" rtl="0" eaLnBrk="1" latinLnBrk="0" hangingPunct="1">
              <a:lnSpc>
                <a:spcPct val="100000"/>
              </a:lnSpc>
              <a:spcBef>
                <a:spcPts val="0"/>
              </a:spcBef>
              <a:spcAft>
                <a:spcPts val="0"/>
              </a:spcAft>
              <a:buFont typeface="Arial" panose="020B0604020202020204" pitchFamily="34" charset="0"/>
              <a:buNone/>
              <a:defRPr sz="1385" b="1" kern="1200" baseline="0">
                <a:solidFill>
                  <a:schemeClr val="accent1"/>
                </a:solidFill>
                <a:latin typeface="Lato Regular"/>
                <a:ea typeface="+mn-ea"/>
                <a:cs typeface="Lato Regular"/>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83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fontAlgn="auto">
              <a:lnSpc>
                <a:spcPct val="120000"/>
              </a:lnSpc>
            </a:pPr>
            <a:r>
              <a:rPr lang="zh-CN" altLang="en-US" sz="133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请替换文字内容</a:t>
            </a:r>
            <a:endParaRPr lang="es-ES_tradnl" sz="133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7" name="Text Placeholder 2"/>
          <p:cNvSpPr txBox="1"/>
          <p:nvPr/>
        </p:nvSpPr>
        <p:spPr>
          <a:xfrm>
            <a:off x="1717494" y="5115432"/>
            <a:ext cx="2253471" cy="595859"/>
          </a:xfrm>
          <a:prstGeom prst="rect">
            <a:avLst/>
          </a:prstGeom>
        </p:spPr>
        <p:txBody>
          <a:bodyPr vert="horz" lIns="0" tIns="0" rIns="0" bIns="0"/>
          <a:lstStyle>
            <a:lvl1pPr marL="0" indent="0" algn="l" defTabSz="914400" rtl="0" eaLnBrk="1" latinLnBrk="0" hangingPunct="1">
              <a:lnSpc>
                <a:spcPct val="120000"/>
              </a:lnSpc>
              <a:spcBef>
                <a:spcPts val="0"/>
              </a:spcBef>
              <a:buFont typeface="Arial" panose="020B0604020202020204" pitchFamily="34" charset="0"/>
              <a:buNone/>
              <a:defRPr sz="1185" b="0" kern="1200" baseline="0">
                <a:solidFill>
                  <a:schemeClr val="tx1">
                    <a:lumMod val="50000"/>
                    <a:lumOff val="50000"/>
                  </a:schemeClr>
                </a:solidFill>
                <a:latin typeface="Lato Regular"/>
                <a:ea typeface="+mn-ea"/>
                <a:cs typeface="Lato Regular"/>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83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lgn="r"/>
            <a:r>
              <a:rPr lang="en-US" altLang="zh-CN" sz="76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Please replace text, click add relevant headline, modify the text content, also can copy your content to this directly.</a:t>
            </a:r>
            <a:endParaRPr lang="en-US" altLang="zh-CN" sz="76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8" name="Rounded Rectangle 27"/>
          <p:cNvSpPr>
            <a:spLocks noChangeAspect="1"/>
          </p:cNvSpPr>
          <p:nvPr/>
        </p:nvSpPr>
        <p:spPr>
          <a:xfrm>
            <a:off x="4112474" y="4836610"/>
            <a:ext cx="719905" cy="720605"/>
          </a:xfrm>
          <a:prstGeom prst="roundRect">
            <a:avLst>
              <a:gd name="adj" fmla="val 0"/>
            </a:avLst>
          </a:pr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900">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19" name="Text Placeholder 7"/>
          <p:cNvSpPr txBox="1"/>
          <p:nvPr/>
        </p:nvSpPr>
        <p:spPr>
          <a:xfrm>
            <a:off x="4170199" y="4927887"/>
            <a:ext cx="582763" cy="480928"/>
          </a:xfrm>
          <a:prstGeom prst="rect">
            <a:avLst/>
          </a:prstGeom>
        </p:spPr>
        <p:txBody>
          <a:bodyPr vert="horz" lIns="0" tIns="98497" rIns="0" bIns="98497" anchor="ctr"/>
          <a:lstStyle>
            <a:lvl1pPr marL="0" indent="0" algn="ctr" defTabSz="914400" rtl="0" eaLnBrk="1" latinLnBrk="0" hangingPunct="1">
              <a:lnSpc>
                <a:spcPct val="100000"/>
              </a:lnSpc>
              <a:spcBef>
                <a:spcPts val="0"/>
              </a:spcBef>
              <a:buFont typeface="Arial" panose="020B0604020202020204" pitchFamily="34" charset="0"/>
              <a:buNone/>
              <a:defRPr sz="1580" b="1" kern="1200">
                <a:solidFill>
                  <a:schemeClr val="bg1"/>
                </a:solidFill>
                <a:latin typeface="FontAwesome"/>
                <a:ea typeface="+mn-ea"/>
                <a:cs typeface="FontAwesome"/>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83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pPr>
            <a:r>
              <a:rPr lang="es-ES_tradnl" sz="1500" dirty="0">
                <a:latin typeface="Arial" panose="020B0604020202020204" pitchFamily="34" charset="0"/>
                <a:ea typeface="微软雅黑" panose="020B0503020204020204" pitchFamily="34" charset="-122"/>
                <a:sym typeface="Arial" panose="020B0604020202020204" pitchFamily="34" charset="0"/>
              </a:rPr>
              <a:t>03</a:t>
            </a:r>
            <a:endParaRPr lang="es-ES_tradnl" sz="1500" dirty="0">
              <a:latin typeface="Arial" panose="020B0604020202020204" pitchFamily="34" charset="0"/>
              <a:ea typeface="微软雅黑" panose="020B0503020204020204" pitchFamily="34" charset="-122"/>
              <a:sym typeface="Arial" panose="020B0604020202020204" pitchFamily="34" charset="0"/>
            </a:endParaRPr>
          </a:p>
        </p:txBody>
      </p:sp>
      <p:sp>
        <p:nvSpPr>
          <p:cNvPr id="20" name="Text Placeholder 7"/>
          <p:cNvSpPr txBox="1"/>
          <p:nvPr/>
        </p:nvSpPr>
        <p:spPr>
          <a:xfrm>
            <a:off x="8409878" y="4682977"/>
            <a:ext cx="1527532" cy="339228"/>
          </a:xfrm>
          <a:prstGeom prst="rect">
            <a:avLst/>
          </a:prstGeom>
        </p:spPr>
        <p:txBody>
          <a:bodyPr vert="horz" lIns="0" tIns="98497" rIns="0" bIns="98497" anchor="t"/>
          <a:lstStyle>
            <a:lvl1pPr marL="0" indent="0" algn="l" defTabSz="914400" rtl="0" eaLnBrk="1" latinLnBrk="0" hangingPunct="1">
              <a:lnSpc>
                <a:spcPct val="100000"/>
              </a:lnSpc>
              <a:spcBef>
                <a:spcPts val="0"/>
              </a:spcBef>
              <a:spcAft>
                <a:spcPts val="0"/>
              </a:spcAft>
              <a:buFont typeface="Arial" panose="020B0604020202020204" pitchFamily="34" charset="0"/>
              <a:buNone/>
              <a:defRPr sz="1385" b="1" kern="1200" baseline="0">
                <a:solidFill>
                  <a:schemeClr val="accent1"/>
                </a:solidFill>
                <a:latin typeface="Lato Regular"/>
                <a:ea typeface="+mn-ea"/>
                <a:cs typeface="Lato Regular"/>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83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lnSpc>
                <a:spcPct val="120000"/>
              </a:lnSpc>
            </a:pPr>
            <a:r>
              <a:rPr lang="zh-CN" altLang="en-US" sz="1330" b="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请替换文字内容</a:t>
            </a:r>
            <a:endParaRPr lang="es-ES_tradnl" sz="1330" b="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1" name="Text Placeholder 2"/>
          <p:cNvSpPr txBox="1"/>
          <p:nvPr/>
        </p:nvSpPr>
        <p:spPr>
          <a:xfrm>
            <a:off x="8409878" y="5115432"/>
            <a:ext cx="2283748" cy="582096"/>
          </a:xfrm>
          <a:prstGeom prst="rect">
            <a:avLst/>
          </a:prstGeom>
        </p:spPr>
        <p:txBody>
          <a:bodyPr vert="horz" lIns="0" tIns="0" rIns="0" bIns="0"/>
          <a:lstStyle>
            <a:lvl1pPr marL="0" indent="0" algn="l" defTabSz="914400" rtl="0" eaLnBrk="1" latinLnBrk="0" hangingPunct="1">
              <a:lnSpc>
                <a:spcPct val="120000"/>
              </a:lnSpc>
              <a:spcBef>
                <a:spcPts val="0"/>
              </a:spcBef>
              <a:buFont typeface="Arial" panose="020B0604020202020204" pitchFamily="34" charset="0"/>
              <a:buNone/>
              <a:defRPr sz="1185" b="0" kern="1200" baseline="0">
                <a:solidFill>
                  <a:schemeClr val="tx1">
                    <a:lumMod val="50000"/>
                    <a:lumOff val="50000"/>
                  </a:schemeClr>
                </a:solidFill>
                <a:latin typeface="Lato Regular"/>
                <a:ea typeface="+mn-ea"/>
                <a:cs typeface="Lato Regular"/>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83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r>
              <a:rPr lang="en-US" altLang="zh-CN" sz="76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Please replace text, click add relevant headline, modify the text content, also can copy your content to this directly.</a:t>
            </a:r>
            <a:endParaRPr lang="en-US" altLang="zh-CN" sz="76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2" name="Rounded Rectangle 16"/>
          <p:cNvSpPr>
            <a:spLocks noChangeAspect="1"/>
          </p:cNvSpPr>
          <p:nvPr/>
        </p:nvSpPr>
        <p:spPr>
          <a:xfrm>
            <a:off x="7560481" y="4836610"/>
            <a:ext cx="719905" cy="720605"/>
          </a:xfrm>
          <a:prstGeom prst="roundRect">
            <a:avLst>
              <a:gd name="adj" fmla="val 0"/>
            </a:avLst>
          </a:prstGeom>
          <a:solidFill>
            <a:schemeClr val="accent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900">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23" name="Text Placeholder 7"/>
          <p:cNvSpPr txBox="1"/>
          <p:nvPr/>
        </p:nvSpPr>
        <p:spPr>
          <a:xfrm>
            <a:off x="7618203" y="4927887"/>
            <a:ext cx="582763" cy="480928"/>
          </a:xfrm>
          <a:prstGeom prst="rect">
            <a:avLst/>
          </a:prstGeom>
        </p:spPr>
        <p:txBody>
          <a:bodyPr vert="horz" lIns="0" tIns="98497" rIns="0" bIns="98497" anchor="ctr"/>
          <a:lstStyle>
            <a:lvl1pPr marL="0" indent="0" algn="ctr" defTabSz="914400" rtl="0" eaLnBrk="1" latinLnBrk="0" hangingPunct="1">
              <a:lnSpc>
                <a:spcPct val="100000"/>
              </a:lnSpc>
              <a:spcBef>
                <a:spcPts val="0"/>
              </a:spcBef>
              <a:buFont typeface="Arial" panose="020B0604020202020204" pitchFamily="34" charset="0"/>
              <a:buNone/>
              <a:defRPr sz="1580" b="1" kern="1200">
                <a:solidFill>
                  <a:schemeClr val="bg1"/>
                </a:solidFill>
                <a:latin typeface="FontAwesome"/>
                <a:ea typeface="+mn-ea"/>
                <a:cs typeface="FontAwesome"/>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83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pPr>
            <a:r>
              <a:rPr lang="es-ES_tradnl" sz="1500" dirty="0">
                <a:latin typeface="Arial" panose="020B0604020202020204" pitchFamily="34" charset="0"/>
                <a:ea typeface="微软雅黑" panose="020B0503020204020204" pitchFamily="34" charset="-122"/>
                <a:sym typeface="Arial" panose="020B0604020202020204" pitchFamily="34" charset="0"/>
              </a:rPr>
              <a:t>04</a:t>
            </a:r>
            <a:endParaRPr lang="es-ES_tradnl" sz="1500" dirty="0">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250" advClick="0" advTm="5000">
        <p14:flip dir="r"/>
      </p:transition>
    </mc:Choice>
    <mc:Fallback>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par>
                                <p:cTn id="8" presetID="53" presetClass="entr" presetSubtype="16" fill="hold" grpId="0" nodeType="withEffect">
                                  <p:stCondLst>
                                    <p:cond delay="200"/>
                                  </p:stCondLst>
                                  <p:childTnLst>
                                    <p:set>
                                      <p:cBhvr>
                                        <p:cTn id="9" dur="1" fill="hold">
                                          <p:stCondLst>
                                            <p:cond delay="0"/>
                                          </p:stCondLst>
                                        </p:cTn>
                                        <p:tgtEl>
                                          <p:spTgt spid="8">
                                            <p:txEl>
                                              <p:pRg st="0" end="0"/>
                                            </p:txEl>
                                          </p:spTgt>
                                        </p:tgtEl>
                                        <p:attrNameLst>
                                          <p:attrName>style.visibility</p:attrName>
                                        </p:attrNameLst>
                                      </p:cBhvr>
                                      <p:to>
                                        <p:strVal val="visible"/>
                                      </p:to>
                                    </p:set>
                                    <p:anim calcmode="lin" valueType="num">
                                      <p:cBhvr>
                                        <p:cTn id="10" dur="500" fill="hold"/>
                                        <p:tgtEl>
                                          <p:spTgt spid="8">
                                            <p:txEl>
                                              <p:pRg st="0" end="0"/>
                                            </p:txEl>
                                          </p:spTgt>
                                        </p:tgtEl>
                                        <p:attrNameLst>
                                          <p:attrName>ppt_w</p:attrName>
                                        </p:attrNameLst>
                                      </p:cBhvr>
                                      <p:tavLst>
                                        <p:tav tm="0">
                                          <p:val>
                                            <p:fltVal val="0"/>
                                          </p:val>
                                        </p:tav>
                                        <p:tav tm="100000">
                                          <p:val>
                                            <p:strVal val="#ppt_w"/>
                                          </p:val>
                                        </p:tav>
                                      </p:tavLst>
                                    </p:anim>
                                    <p:anim calcmode="lin" valueType="num">
                                      <p:cBhvr>
                                        <p:cTn id="11" dur="500" fill="hold"/>
                                        <p:tgtEl>
                                          <p:spTgt spid="8">
                                            <p:txEl>
                                              <p:pRg st="0" end="0"/>
                                            </p:txEl>
                                          </p:spTgt>
                                        </p:tgtEl>
                                        <p:attrNameLst>
                                          <p:attrName>ppt_h</p:attrName>
                                        </p:attrNameLst>
                                      </p:cBhvr>
                                      <p:tavLst>
                                        <p:tav tm="0">
                                          <p:val>
                                            <p:fltVal val="0"/>
                                          </p:val>
                                        </p:tav>
                                        <p:tav tm="100000">
                                          <p:val>
                                            <p:strVal val="#ppt_h"/>
                                          </p:val>
                                        </p:tav>
                                      </p:tavLst>
                                    </p:anim>
                                    <p:animEffect transition="in" filter="fade">
                                      <p:cBhvr>
                                        <p:cTn id="12" dur="500"/>
                                        <p:tgtEl>
                                          <p:spTgt spid="8">
                                            <p:txEl>
                                              <p:pRg st="0" end="0"/>
                                            </p:txEl>
                                          </p:spTgt>
                                        </p:tgtEl>
                                      </p:cBhvr>
                                    </p:animEffect>
                                  </p:childTnLst>
                                </p:cTn>
                              </p:par>
                              <p:par>
                                <p:cTn id="13" presetID="23" presetClass="entr" presetSubtype="16" fill="hold" grpId="0" nodeType="withEffect">
                                  <p:stCondLst>
                                    <p:cond delay="200"/>
                                  </p:stCondLst>
                                  <p:childTnLst>
                                    <p:set>
                                      <p:cBhvr>
                                        <p:cTn id="14" dur="1" fill="hold">
                                          <p:stCondLst>
                                            <p:cond delay="0"/>
                                          </p:stCondLst>
                                        </p:cTn>
                                        <p:tgtEl>
                                          <p:spTgt spid="9">
                                            <p:txEl>
                                              <p:pRg st="0" end="0"/>
                                            </p:txEl>
                                          </p:spTgt>
                                        </p:tgtEl>
                                        <p:attrNameLst>
                                          <p:attrName>style.visibility</p:attrName>
                                        </p:attrNameLst>
                                      </p:cBhvr>
                                      <p:to>
                                        <p:strVal val="visible"/>
                                      </p:to>
                                    </p:set>
                                    <p:anim calcmode="lin" valueType="num">
                                      <p:cBhvr>
                                        <p:cTn id="15" dur="500" fill="hold"/>
                                        <p:tgtEl>
                                          <p:spTgt spid="9">
                                            <p:txEl>
                                              <p:pRg st="0" end="0"/>
                                            </p:txEl>
                                          </p:spTgt>
                                        </p:tgtEl>
                                        <p:attrNameLst>
                                          <p:attrName>ppt_w</p:attrName>
                                        </p:attrNameLst>
                                      </p:cBhvr>
                                      <p:tavLst>
                                        <p:tav tm="0">
                                          <p:val>
                                            <p:fltVal val="0"/>
                                          </p:val>
                                        </p:tav>
                                        <p:tav tm="100000">
                                          <p:val>
                                            <p:strVal val="#ppt_w"/>
                                          </p:val>
                                        </p:tav>
                                      </p:tavLst>
                                    </p:anim>
                                    <p:anim calcmode="lin" valueType="num">
                                      <p:cBhvr>
                                        <p:cTn id="16" dur="500" fill="hold"/>
                                        <p:tgtEl>
                                          <p:spTgt spid="9">
                                            <p:txEl>
                                              <p:pRg st="0" end="0"/>
                                            </p:txEl>
                                          </p:spTgt>
                                        </p:tgtEl>
                                        <p:attrNameLst>
                                          <p:attrName>ppt_h</p:attrName>
                                        </p:attrNameLst>
                                      </p:cBhvr>
                                      <p:tavLst>
                                        <p:tav tm="0">
                                          <p:val>
                                            <p:fltVal val="0"/>
                                          </p:val>
                                        </p:tav>
                                        <p:tav tm="100000">
                                          <p:val>
                                            <p:strVal val="#ppt_h"/>
                                          </p:val>
                                        </p:tav>
                                      </p:tavLst>
                                    </p:anim>
                                  </p:childTnLst>
                                </p:cTn>
                              </p:par>
                              <p:par>
                                <p:cTn id="17" presetID="53" presetClass="entr" presetSubtype="16" fill="hold" grpId="0" nodeType="withEffect">
                                  <p:stCondLst>
                                    <p:cond delay="200"/>
                                  </p:stCondLst>
                                  <p:childTnLst>
                                    <p:set>
                                      <p:cBhvr>
                                        <p:cTn id="18" dur="1" fill="hold">
                                          <p:stCondLst>
                                            <p:cond delay="0"/>
                                          </p:stCondLst>
                                        </p:cTn>
                                        <p:tgtEl>
                                          <p:spTgt spid="10"/>
                                        </p:tgtEl>
                                        <p:attrNameLst>
                                          <p:attrName>style.visibility</p:attrName>
                                        </p:attrNameLst>
                                      </p:cBhvr>
                                      <p:to>
                                        <p:strVal val="visible"/>
                                      </p:to>
                                    </p:set>
                                    <p:anim calcmode="lin" valueType="num">
                                      <p:cBhvr>
                                        <p:cTn id="19" dur="500" fill="hold"/>
                                        <p:tgtEl>
                                          <p:spTgt spid="10"/>
                                        </p:tgtEl>
                                        <p:attrNameLst>
                                          <p:attrName>ppt_w</p:attrName>
                                        </p:attrNameLst>
                                      </p:cBhvr>
                                      <p:tavLst>
                                        <p:tav tm="0">
                                          <p:val>
                                            <p:fltVal val="0"/>
                                          </p:val>
                                        </p:tav>
                                        <p:tav tm="100000">
                                          <p:val>
                                            <p:strVal val="#ppt_w"/>
                                          </p:val>
                                        </p:tav>
                                      </p:tavLst>
                                    </p:anim>
                                    <p:anim calcmode="lin" valueType="num">
                                      <p:cBhvr>
                                        <p:cTn id="20" dur="500" fill="hold"/>
                                        <p:tgtEl>
                                          <p:spTgt spid="10"/>
                                        </p:tgtEl>
                                        <p:attrNameLst>
                                          <p:attrName>ppt_h</p:attrName>
                                        </p:attrNameLst>
                                      </p:cBhvr>
                                      <p:tavLst>
                                        <p:tav tm="0">
                                          <p:val>
                                            <p:fltVal val="0"/>
                                          </p:val>
                                        </p:tav>
                                        <p:tav tm="100000">
                                          <p:val>
                                            <p:strVal val="#ppt_h"/>
                                          </p:val>
                                        </p:tav>
                                      </p:tavLst>
                                    </p:anim>
                                    <p:animEffect transition="in" filter="fade">
                                      <p:cBhvr>
                                        <p:cTn id="21" dur="500"/>
                                        <p:tgtEl>
                                          <p:spTgt spid="10"/>
                                        </p:tgtEl>
                                      </p:cBhvr>
                                    </p:animEffect>
                                  </p:childTnLst>
                                </p:cTn>
                              </p:par>
                            </p:childTnLst>
                          </p:cTn>
                        </p:par>
                        <p:par>
                          <p:cTn id="22" fill="hold">
                            <p:stCondLst>
                              <p:cond delay="500"/>
                            </p:stCondLst>
                            <p:childTnLst>
                              <p:par>
                                <p:cTn id="23" presetID="53" presetClass="entr" presetSubtype="16" fill="hold" grpId="0" nodeType="afterEffect">
                                  <p:stCondLst>
                                    <p:cond delay="0"/>
                                  </p:stCondLst>
                                  <p:childTnLst>
                                    <p:set>
                                      <p:cBhvr>
                                        <p:cTn id="24" dur="1" fill="hold">
                                          <p:stCondLst>
                                            <p:cond delay="0"/>
                                          </p:stCondLst>
                                        </p:cTn>
                                        <p:tgtEl>
                                          <p:spTgt spid="11">
                                            <p:txEl>
                                              <p:pRg st="0" end="0"/>
                                            </p:txEl>
                                          </p:spTgt>
                                        </p:tgtEl>
                                        <p:attrNameLst>
                                          <p:attrName>style.visibility</p:attrName>
                                        </p:attrNameLst>
                                      </p:cBhvr>
                                      <p:to>
                                        <p:strVal val="visible"/>
                                      </p:to>
                                    </p:set>
                                    <p:anim calcmode="lin" valueType="num">
                                      <p:cBhvr>
                                        <p:cTn id="25" dur="500" fill="hold"/>
                                        <p:tgtEl>
                                          <p:spTgt spid="11">
                                            <p:txEl>
                                              <p:pRg st="0" end="0"/>
                                            </p:txEl>
                                          </p:spTgt>
                                        </p:tgtEl>
                                        <p:attrNameLst>
                                          <p:attrName>ppt_w</p:attrName>
                                        </p:attrNameLst>
                                      </p:cBhvr>
                                      <p:tavLst>
                                        <p:tav tm="0">
                                          <p:val>
                                            <p:fltVal val="0"/>
                                          </p:val>
                                        </p:tav>
                                        <p:tav tm="100000">
                                          <p:val>
                                            <p:strVal val="#ppt_w"/>
                                          </p:val>
                                        </p:tav>
                                      </p:tavLst>
                                    </p:anim>
                                    <p:anim calcmode="lin" valueType="num">
                                      <p:cBhvr>
                                        <p:cTn id="26" dur="500" fill="hold"/>
                                        <p:tgtEl>
                                          <p:spTgt spid="11">
                                            <p:txEl>
                                              <p:pRg st="0" end="0"/>
                                            </p:txEl>
                                          </p:spTgt>
                                        </p:tgtEl>
                                        <p:attrNameLst>
                                          <p:attrName>ppt_h</p:attrName>
                                        </p:attrNameLst>
                                      </p:cBhvr>
                                      <p:tavLst>
                                        <p:tav tm="0">
                                          <p:val>
                                            <p:fltVal val="0"/>
                                          </p:val>
                                        </p:tav>
                                        <p:tav tm="100000">
                                          <p:val>
                                            <p:strVal val="#ppt_h"/>
                                          </p:val>
                                        </p:tav>
                                      </p:tavLst>
                                    </p:anim>
                                    <p:animEffect transition="in" filter="fade">
                                      <p:cBhvr>
                                        <p:cTn id="27" dur="500"/>
                                        <p:tgtEl>
                                          <p:spTgt spid="11">
                                            <p:txEl>
                                              <p:pRg st="0" end="0"/>
                                            </p:txEl>
                                          </p:spTgt>
                                        </p:tgtEl>
                                      </p:cBhvr>
                                    </p:animEffect>
                                  </p:childTnLst>
                                </p:cTn>
                              </p:par>
                              <p:par>
                                <p:cTn id="28" presetID="53" presetClass="entr" presetSubtype="16" fill="hold" grpId="0" nodeType="withEffect">
                                  <p:stCondLst>
                                    <p:cond delay="200"/>
                                  </p:stCondLst>
                                  <p:childTnLst>
                                    <p:set>
                                      <p:cBhvr>
                                        <p:cTn id="29" dur="1" fill="hold">
                                          <p:stCondLst>
                                            <p:cond delay="0"/>
                                          </p:stCondLst>
                                        </p:cTn>
                                        <p:tgtEl>
                                          <p:spTgt spid="12">
                                            <p:txEl>
                                              <p:pRg st="0" end="0"/>
                                            </p:txEl>
                                          </p:spTgt>
                                        </p:tgtEl>
                                        <p:attrNameLst>
                                          <p:attrName>style.visibility</p:attrName>
                                        </p:attrNameLst>
                                      </p:cBhvr>
                                      <p:to>
                                        <p:strVal val="visible"/>
                                      </p:to>
                                    </p:set>
                                    <p:anim calcmode="lin" valueType="num">
                                      <p:cBhvr>
                                        <p:cTn id="30" dur="500" fill="hold"/>
                                        <p:tgtEl>
                                          <p:spTgt spid="12">
                                            <p:txEl>
                                              <p:pRg st="0" end="0"/>
                                            </p:txEl>
                                          </p:spTgt>
                                        </p:tgtEl>
                                        <p:attrNameLst>
                                          <p:attrName>ppt_w</p:attrName>
                                        </p:attrNameLst>
                                      </p:cBhvr>
                                      <p:tavLst>
                                        <p:tav tm="0">
                                          <p:val>
                                            <p:fltVal val="0"/>
                                          </p:val>
                                        </p:tav>
                                        <p:tav tm="100000">
                                          <p:val>
                                            <p:strVal val="#ppt_w"/>
                                          </p:val>
                                        </p:tav>
                                      </p:tavLst>
                                    </p:anim>
                                    <p:anim calcmode="lin" valueType="num">
                                      <p:cBhvr>
                                        <p:cTn id="31" dur="500" fill="hold"/>
                                        <p:tgtEl>
                                          <p:spTgt spid="12">
                                            <p:txEl>
                                              <p:pRg st="0" end="0"/>
                                            </p:txEl>
                                          </p:spTgt>
                                        </p:tgtEl>
                                        <p:attrNameLst>
                                          <p:attrName>ppt_h</p:attrName>
                                        </p:attrNameLst>
                                      </p:cBhvr>
                                      <p:tavLst>
                                        <p:tav tm="0">
                                          <p:val>
                                            <p:fltVal val="0"/>
                                          </p:val>
                                        </p:tav>
                                        <p:tav tm="100000">
                                          <p:val>
                                            <p:strVal val="#ppt_h"/>
                                          </p:val>
                                        </p:tav>
                                      </p:tavLst>
                                    </p:anim>
                                    <p:animEffect transition="in" filter="fade">
                                      <p:cBhvr>
                                        <p:cTn id="32" dur="500"/>
                                        <p:tgtEl>
                                          <p:spTgt spid="12">
                                            <p:txEl>
                                              <p:pRg st="0" end="0"/>
                                            </p:txEl>
                                          </p:spTgt>
                                        </p:tgtEl>
                                      </p:cBhvr>
                                    </p:animEffect>
                                  </p:childTnLst>
                                </p:cTn>
                              </p:par>
                              <p:par>
                                <p:cTn id="33" presetID="23" presetClass="entr" presetSubtype="16" fill="hold" grpId="0" nodeType="withEffect">
                                  <p:stCondLst>
                                    <p:cond delay="200"/>
                                  </p:stCondLst>
                                  <p:childTnLst>
                                    <p:set>
                                      <p:cBhvr>
                                        <p:cTn id="34" dur="1" fill="hold">
                                          <p:stCondLst>
                                            <p:cond delay="0"/>
                                          </p:stCondLst>
                                        </p:cTn>
                                        <p:tgtEl>
                                          <p:spTgt spid="13">
                                            <p:txEl>
                                              <p:pRg st="0" end="0"/>
                                            </p:txEl>
                                          </p:spTgt>
                                        </p:tgtEl>
                                        <p:attrNameLst>
                                          <p:attrName>style.visibility</p:attrName>
                                        </p:attrNameLst>
                                      </p:cBhvr>
                                      <p:to>
                                        <p:strVal val="visible"/>
                                      </p:to>
                                    </p:set>
                                    <p:anim calcmode="lin" valueType="num">
                                      <p:cBhvr>
                                        <p:cTn id="35" dur="500" fill="hold"/>
                                        <p:tgtEl>
                                          <p:spTgt spid="13">
                                            <p:txEl>
                                              <p:pRg st="0" end="0"/>
                                            </p:txEl>
                                          </p:spTgt>
                                        </p:tgtEl>
                                        <p:attrNameLst>
                                          <p:attrName>ppt_w</p:attrName>
                                        </p:attrNameLst>
                                      </p:cBhvr>
                                      <p:tavLst>
                                        <p:tav tm="0">
                                          <p:val>
                                            <p:fltVal val="0"/>
                                          </p:val>
                                        </p:tav>
                                        <p:tav tm="100000">
                                          <p:val>
                                            <p:strVal val="#ppt_w"/>
                                          </p:val>
                                        </p:tav>
                                      </p:tavLst>
                                    </p:anim>
                                    <p:anim calcmode="lin" valueType="num">
                                      <p:cBhvr>
                                        <p:cTn id="36" dur="500" fill="hold"/>
                                        <p:tgtEl>
                                          <p:spTgt spid="13">
                                            <p:txEl>
                                              <p:pRg st="0" end="0"/>
                                            </p:txEl>
                                          </p:spTgt>
                                        </p:tgtEl>
                                        <p:attrNameLst>
                                          <p:attrName>ppt_h</p:attrName>
                                        </p:attrNameLst>
                                      </p:cBhvr>
                                      <p:tavLst>
                                        <p:tav tm="0">
                                          <p:val>
                                            <p:fltVal val="0"/>
                                          </p:val>
                                        </p:tav>
                                        <p:tav tm="100000">
                                          <p:val>
                                            <p:strVal val="#ppt_h"/>
                                          </p:val>
                                        </p:tav>
                                      </p:tavLst>
                                    </p:anim>
                                  </p:childTnLst>
                                </p:cTn>
                              </p:par>
                              <p:par>
                                <p:cTn id="37" presetID="53" presetClass="entr" presetSubtype="16" fill="hold" grpId="0" nodeType="withEffect">
                                  <p:stCondLst>
                                    <p:cond delay="200"/>
                                  </p:stCondLst>
                                  <p:childTnLst>
                                    <p:set>
                                      <p:cBhvr>
                                        <p:cTn id="38" dur="1" fill="hold">
                                          <p:stCondLst>
                                            <p:cond delay="0"/>
                                          </p:stCondLst>
                                        </p:cTn>
                                        <p:tgtEl>
                                          <p:spTgt spid="14"/>
                                        </p:tgtEl>
                                        <p:attrNameLst>
                                          <p:attrName>style.visibility</p:attrName>
                                        </p:attrNameLst>
                                      </p:cBhvr>
                                      <p:to>
                                        <p:strVal val="visible"/>
                                      </p:to>
                                    </p:set>
                                    <p:anim calcmode="lin" valueType="num">
                                      <p:cBhvr>
                                        <p:cTn id="39" dur="500" fill="hold"/>
                                        <p:tgtEl>
                                          <p:spTgt spid="14"/>
                                        </p:tgtEl>
                                        <p:attrNameLst>
                                          <p:attrName>ppt_w</p:attrName>
                                        </p:attrNameLst>
                                      </p:cBhvr>
                                      <p:tavLst>
                                        <p:tav tm="0">
                                          <p:val>
                                            <p:fltVal val="0"/>
                                          </p:val>
                                        </p:tav>
                                        <p:tav tm="100000">
                                          <p:val>
                                            <p:strVal val="#ppt_w"/>
                                          </p:val>
                                        </p:tav>
                                      </p:tavLst>
                                    </p:anim>
                                    <p:anim calcmode="lin" valueType="num">
                                      <p:cBhvr>
                                        <p:cTn id="40" dur="500" fill="hold"/>
                                        <p:tgtEl>
                                          <p:spTgt spid="14"/>
                                        </p:tgtEl>
                                        <p:attrNameLst>
                                          <p:attrName>ppt_h</p:attrName>
                                        </p:attrNameLst>
                                      </p:cBhvr>
                                      <p:tavLst>
                                        <p:tav tm="0">
                                          <p:val>
                                            <p:fltVal val="0"/>
                                          </p:val>
                                        </p:tav>
                                        <p:tav tm="100000">
                                          <p:val>
                                            <p:strVal val="#ppt_h"/>
                                          </p:val>
                                        </p:tav>
                                      </p:tavLst>
                                    </p:anim>
                                    <p:animEffect transition="in" filter="fade">
                                      <p:cBhvr>
                                        <p:cTn id="41" dur="500"/>
                                        <p:tgtEl>
                                          <p:spTgt spid="14"/>
                                        </p:tgtEl>
                                      </p:cBhvr>
                                    </p:animEffect>
                                  </p:childTnLst>
                                </p:cTn>
                              </p:par>
                            </p:childTnLst>
                          </p:cTn>
                        </p:par>
                        <p:par>
                          <p:cTn id="42" fill="hold">
                            <p:stCondLst>
                              <p:cond delay="1000"/>
                            </p:stCondLst>
                            <p:childTnLst>
                              <p:par>
                                <p:cTn id="43" presetID="53" presetClass="entr" presetSubtype="16" fill="hold" grpId="0" nodeType="afterEffect">
                                  <p:stCondLst>
                                    <p:cond delay="0"/>
                                  </p:stCondLst>
                                  <p:childTnLst>
                                    <p:set>
                                      <p:cBhvr>
                                        <p:cTn id="44" dur="1" fill="hold">
                                          <p:stCondLst>
                                            <p:cond delay="0"/>
                                          </p:stCondLst>
                                        </p:cTn>
                                        <p:tgtEl>
                                          <p:spTgt spid="15">
                                            <p:txEl>
                                              <p:pRg st="0" end="0"/>
                                            </p:txEl>
                                          </p:spTgt>
                                        </p:tgtEl>
                                        <p:attrNameLst>
                                          <p:attrName>style.visibility</p:attrName>
                                        </p:attrNameLst>
                                      </p:cBhvr>
                                      <p:to>
                                        <p:strVal val="visible"/>
                                      </p:to>
                                    </p:set>
                                    <p:anim calcmode="lin" valueType="num">
                                      <p:cBhvr>
                                        <p:cTn id="45" dur="500" fill="hold"/>
                                        <p:tgtEl>
                                          <p:spTgt spid="15">
                                            <p:txEl>
                                              <p:pRg st="0" end="0"/>
                                            </p:txEl>
                                          </p:spTgt>
                                        </p:tgtEl>
                                        <p:attrNameLst>
                                          <p:attrName>ppt_w</p:attrName>
                                        </p:attrNameLst>
                                      </p:cBhvr>
                                      <p:tavLst>
                                        <p:tav tm="0">
                                          <p:val>
                                            <p:fltVal val="0"/>
                                          </p:val>
                                        </p:tav>
                                        <p:tav tm="100000">
                                          <p:val>
                                            <p:strVal val="#ppt_w"/>
                                          </p:val>
                                        </p:tav>
                                      </p:tavLst>
                                    </p:anim>
                                    <p:anim calcmode="lin" valueType="num">
                                      <p:cBhvr>
                                        <p:cTn id="46" dur="500" fill="hold"/>
                                        <p:tgtEl>
                                          <p:spTgt spid="15">
                                            <p:txEl>
                                              <p:pRg st="0" end="0"/>
                                            </p:txEl>
                                          </p:spTgt>
                                        </p:tgtEl>
                                        <p:attrNameLst>
                                          <p:attrName>ppt_h</p:attrName>
                                        </p:attrNameLst>
                                      </p:cBhvr>
                                      <p:tavLst>
                                        <p:tav tm="0">
                                          <p:val>
                                            <p:fltVal val="0"/>
                                          </p:val>
                                        </p:tav>
                                        <p:tav tm="100000">
                                          <p:val>
                                            <p:strVal val="#ppt_h"/>
                                          </p:val>
                                        </p:tav>
                                      </p:tavLst>
                                    </p:anim>
                                    <p:animEffect transition="in" filter="fade">
                                      <p:cBhvr>
                                        <p:cTn id="47" dur="500"/>
                                        <p:tgtEl>
                                          <p:spTgt spid="15">
                                            <p:txEl>
                                              <p:pRg st="0" end="0"/>
                                            </p:txEl>
                                          </p:spTgt>
                                        </p:tgtEl>
                                      </p:cBhvr>
                                    </p:animEffect>
                                  </p:childTnLst>
                                </p:cTn>
                              </p:par>
                              <p:par>
                                <p:cTn id="48" presetID="53" presetClass="entr" presetSubtype="16" fill="hold" grpId="0" nodeType="withEffect">
                                  <p:stCondLst>
                                    <p:cond delay="200"/>
                                  </p:stCondLst>
                                  <p:childTnLst>
                                    <p:set>
                                      <p:cBhvr>
                                        <p:cTn id="49" dur="1" fill="hold">
                                          <p:stCondLst>
                                            <p:cond delay="0"/>
                                          </p:stCondLst>
                                        </p:cTn>
                                        <p:tgtEl>
                                          <p:spTgt spid="16">
                                            <p:txEl>
                                              <p:pRg st="0" end="0"/>
                                            </p:txEl>
                                          </p:spTgt>
                                        </p:tgtEl>
                                        <p:attrNameLst>
                                          <p:attrName>style.visibility</p:attrName>
                                        </p:attrNameLst>
                                      </p:cBhvr>
                                      <p:to>
                                        <p:strVal val="visible"/>
                                      </p:to>
                                    </p:set>
                                    <p:anim calcmode="lin" valueType="num">
                                      <p:cBhvr>
                                        <p:cTn id="50" dur="500" fill="hold"/>
                                        <p:tgtEl>
                                          <p:spTgt spid="16">
                                            <p:txEl>
                                              <p:pRg st="0" end="0"/>
                                            </p:txEl>
                                          </p:spTgt>
                                        </p:tgtEl>
                                        <p:attrNameLst>
                                          <p:attrName>ppt_w</p:attrName>
                                        </p:attrNameLst>
                                      </p:cBhvr>
                                      <p:tavLst>
                                        <p:tav tm="0">
                                          <p:val>
                                            <p:fltVal val="0"/>
                                          </p:val>
                                        </p:tav>
                                        <p:tav tm="100000">
                                          <p:val>
                                            <p:strVal val="#ppt_w"/>
                                          </p:val>
                                        </p:tav>
                                      </p:tavLst>
                                    </p:anim>
                                    <p:anim calcmode="lin" valueType="num">
                                      <p:cBhvr>
                                        <p:cTn id="51" dur="500" fill="hold"/>
                                        <p:tgtEl>
                                          <p:spTgt spid="16">
                                            <p:txEl>
                                              <p:pRg st="0" end="0"/>
                                            </p:txEl>
                                          </p:spTgt>
                                        </p:tgtEl>
                                        <p:attrNameLst>
                                          <p:attrName>ppt_h</p:attrName>
                                        </p:attrNameLst>
                                      </p:cBhvr>
                                      <p:tavLst>
                                        <p:tav tm="0">
                                          <p:val>
                                            <p:fltVal val="0"/>
                                          </p:val>
                                        </p:tav>
                                        <p:tav tm="100000">
                                          <p:val>
                                            <p:strVal val="#ppt_h"/>
                                          </p:val>
                                        </p:tav>
                                      </p:tavLst>
                                    </p:anim>
                                    <p:animEffect transition="in" filter="fade">
                                      <p:cBhvr>
                                        <p:cTn id="52" dur="500"/>
                                        <p:tgtEl>
                                          <p:spTgt spid="16">
                                            <p:txEl>
                                              <p:pRg st="0" end="0"/>
                                            </p:txEl>
                                          </p:spTgt>
                                        </p:tgtEl>
                                      </p:cBhvr>
                                    </p:animEffect>
                                  </p:childTnLst>
                                </p:cTn>
                              </p:par>
                              <p:par>
                                <p:cTn id="53" presetID="23" presetClass="entr" presetSubtype="16" fill="hold" grpId="0" nodeType="withEffect">
                                  <p:stCondLst>
                                    <p:cond delay="200"/>
                                  </p:stCondLst>
                                  <p:childTnLst>
                                    <p:set>
                                      <p:cBhvr>
                                        <p:cTn id="54" dur="1" fill="hold">
                                          <p:stCondLst>
                                            <p:cond delay="0"/>
                                          </p:stCondLst>
                                        </p:cTn>
                                        <p:tgtEl>
                                          <p:spTgt spid="17">
                                            <p:txEl>
                                              <p:pRg st="0" end="0"/>
                                            </p:txEl>
                                          </p:spTgt>
                                        </p:tgtEl>
                                        <p:attrNameLst>
                                          <p:attrName>style.visibility</p:attrName>
                                        </p:attrNameLst>
                                      </p:cBhvr>
                                      <p:to>
                                        <p:strVal val="visible"/>
                                      </p:to>
                                    </p:set>
                                    <p:anim calcmode="lin" valueType="num">
                                      <p:cBhvr>
                                        <p:cTn id="55" dur="500" fill="hold"/>
                                        <p:tgtEl>
                                          <p:spTgt spid="17">
                                            <p:txEl>
                                              <p:pRg st="0" end="0"/>
                                            </p:txEl>
                                          </p:spTgt>
                                        </p:tgtEl>
                                        <p:attrNameLst>
                                          <p:attrName>ppt_w</p:attrName>
                                        </p:attrNameLst>
                                      </p:cBhvr>
                                      <p:tavLst>
                                        <p:tav tm="0">
                                          <p:val>
                                            <p:fltVal val="0"/>
                                          </p:val>
                                        </p:tav>
                                        <p:tav tm="100000">
                                          <p:val>
                                            <p:strVal val="#ppt_w"/>
                                          </p:val>
                                        </p:tav>
                                      </p:tavLst>
                                    </p:anim>
                                    <p:anim calcmode="lin" valueType="num">
                                      <p:cBhvr>
                                        <p:cTn id="56" dur="500" fill="hold"/>
                                        <p:tgtEl>
                                          <p:spTgt spid="17">
                                            <p:txEl>
                                              <p:pRg st="0" end="0"/>
                                            </p:txEl>
                                          </p:spTgt>
                                        </p:tgtEl>
                                        <p:attrNameLst>
                                          <p:attrName>ppt_h</p:attrName>
                                        </p:attrNameLst>
                                      </p:cBhvr>
                                      <p:tavLst>
                                        <p:tav tm="0">
                                          <p:val>
                                            <p:fltVal val="0"/>
                                          </p:val>
                                        </p:tav>
                                        <p:tav tm="100000">
                                          <p:val>
                                            <p:strVal val="#ppt_h"/>
                                          </p:val>
                                        </p:tav>
                                      </p:tavLst>
                                    </p:anim>
                                  </p:childTnLst>
                                </p:cTn>
                              </p:par>
                              <p:par>
                                <p:cTn id="57" presetID="53" presetClass="entr" presetSubtype="16" fill="hold" grpId="0" nodeType="withEffect">
                                  <p:stCondLst>
                                    <p:cond delay="200"/>
                                  </p:stCondLst>
                                  <p:childTnLst>
                                    <p:set>
                                      <p:cBhvr>
                                        <p:cTn id="58" dur="1" fill="hold">
                                          <p:stCondLst>
                                            <p:cond delay="0"/>
                                          </p:stCondLst>
                                        </p:cTn>
                                        <p:tgtEl>
                                          <p:spTgt spid="18"/>
                                        </p:tgtEl>
                                        <p:attrNameLst>
                                          <p:attrName>style.visibility</p:attrName>
                                        </p:attrNameLst>
                                      </p:cBhvr>
                                      <p:to>
                                        <p:strVal val="visible"/>
                                      </p:to>
                                    </p:set>
                                    <p:anim calcmode="lin" valueType="num">
                                      <p:cBhvr>
                                        <p:cTn id="59" dur="500" fill="hold"/>
                                        <p:tgtEl>
                                          <p:spTgt spid="18"/>
                                        </p:tgtEl>
                                        <p:attrNameLst>
                                          <p:attrName>ppt_w</p:attrName>
                                        </p:attrNameLst>
                                      </p:cBhvr>
                                      <p:tavLst>
                                        <p:tav tm="0">
                                          <p:val>
                                            <p:fltVal val="0"/>
                                          </p:val>
                                        </p:tav>
                                        <p:tav tm="100000">
                                          <p:val>
                                            <p:strVal val="#ppt_w"/>
                                          </p:val>
                                        </p:tav>
                                      </p:tavLst>
                                    </p:anim>
                                    <p:anim calcmode="lin" valueType="num">
                                      <p:cBhvr>
                                        <p:cTn id="60" dur="500" fill="hold"/>
                                        <p:tgtEl>
                                          <p:spTgt spid="18"/>
                                        </p:tgtEl>
                                        <p:attrNameLst>
                                          <p:attrName>ppt_h</p:attrName>
                                        </p:attrNameLst>
                                      </p:cBhvr>
                                      <p:tavLst>
                                        <p:tav tm="0">
                                          <p:val>
                                            <p:fltVal val="0"/>
                                          </p:val>
                                        </p:tav>
                                        <p:tav tm="100000">
                                          <p:val>
                                            <p:strVal val="#ppt_h"/>
                                          </p:val>
                                        </p:tav>
                                      </p:tavLst>
                                    </p:anim>
                                    <p:animEffect transition="in" filter="fade">
                                      <p:cBhvr>
                                        <p:cTn id="61" dur="500"/>
                                        <p:tgtEl>
                                          <p:spTgt spid="18"/>
                                        </p:tgtEl>
                                      </p:cBhvr>
                                    </p:animEffect>
                                  </p:childTnLst>
                                </p:cTn>
                              </p:par>
                            </p:childTnLst>
                          </p:cTn>
                        </p:par>
                        <p:par>
                          <p:cTn id="62" fill="hold">
                            <p:stCondLst>
                              <p:cond delay="1500"/>
                            </p:stCondLst>
                            <p:childTnLst>
                              <p:par>
                                <p:cTn id="63" presetID="53" presetClass="entr" presetSubtype="16" fill="hold" grpId="0" nodeType="afterEffect">
                                  <p:stCondLst>
                                    <p:cond delay="0"/>
                                  </p:stCondLst>
                                  <p:childTnLst>
                                    <p:set>
                                      <p:cBhvr>
                                        <p:cTn id="64" dur="1" fill="hold">
                                          <p:stCondLst>
                                            <p:cond delay="0"/>
                                          </p:stCondLst>
                                        </p:cTn>
                                        <p:tgtEl>
                                          <p:spTgt spid="19">
                                            <p:txEl>
                                              <p:pRg st="0" end="0"/>
                                            </p:txEl>
                                          </p:spTgt>
                                        </p:tgtEl>
                                        <p:attrNameLst>
                                          <p:attrName>style.visibility</p:attrName>
                                        </p:attrNameLst>
                                      </p:cBhvr>
                                      <p:to>
                                        <p:strVal val="visible"/>
                                      </p:to>
                                    </p:set>
                                    <p:anim calcmode="lin" valueType="num">
                                      <p:cBhvr>
                                        <p:cTn id="65" dur="500" fill="hold"/>
                                        <p:tgtEl>
                                          <p:spTgt spid="19">
                                            <p:txEl>
                                              <p:pRg st="0" end="0"/>
                                            </p:txEl>
                                          </p:spTgt>
                                        </p:tgtEl>
                                        <p:attrNameLst>
                                          <p:attrName>ppt_w</p:attrName>
                                        </p:attrNameLst>
                                      </p:cBhvr>
                                      <p:tavLst>
                                        <p:tav tm="0">
                                          <p:val>
                                            <p:fltVal val="0"/>
                                          </p:val>
                                        </p:tav>
                                        <p:tav tm="100000">
                                          <p:val>
                                            <p:strVal val="#ppt_w"/>
                                          </p:val>
                                        </p:tav>
                                      </p:tavLst>
                                    </p:anim>
                                    <p:anim calcmode="lin" valueType="num">
                                      <p:cBhvr>
                                        <p:cTn id="66" dur="500" fill="hold"/>
                                        <p:tgtEl>
                                          <p:spTgt spid="19">
                                            <p:txEl>
                                              <p:pRg st="0" end="0"/>
                                            </p:txEl>
                                          </p:spTgt>
                                        </p:tgtEl>
                                        <p:attrNameLst>
                                          <p:attrName>ppt_h</p:attrName>
                                        </p:attrNameLst>
                                      </p:cBhvr>
                                      <p:tavLst>
                                        <p:tav tm="0">
                                          <p:val>
                                            <p:fltVal val="0"/>
                                          </p:val>
                                        </p:tav>
                                        <p:tav tm="100000">
                                          <p:val>
                                            <p:strVal val="#ppt_h"/>
                                          </p:val>
                                        </p:tav>
                                      </p:tavLst>
                                    </p:anim>
                                    <p:animEffect transition="in" filter="fade">
                                      <p:cBhvr>
                                        <p:cTn id="67" dur="500"/>
                                        <p:tgtEl>
                                          <p:spTgt spid="19">
                                            <p:txEl>
                                              <p:pRg st="0" end="0"/>
                                            </p:txEl>
                                          </p:spTgt>
                                        </p:tgtEl>
                                      </p:cBhvr>
                                    </p:animEffect>
                                  </p:childTnLst>
                                </p:cTn>
                              </p:par>
                              <p:par>
                                <p:cTn id="68" presetID="53" presetClass="entr" presetSubtype="16" fill="hold" grpId="0" nodeType="withEffect">
                                  <p:stCondLst>
                                    <p:cond delay="200"/>
                                  </p:stCondLst>
                                  <p:childTnLst>
                                    <p:set>
                                      <p:cBhvr>
                                        <p:cTn id="69" dur="1" fill="hold">
                                          <p:stCondLst>
                                            <p:cond delay="0"/>
                                          </p:stCondLst>
                                        </p:cTn>
                                        <p:tgtEl>
                                          <p:spTgt spid="20">
                                            <p:txEl>
                                              <p:pRg st="0" end="0"/>
                                            </p:txEl>
                                          </p:spTgt>
                                        </p:tgtEl>
                                        <p:attrNameLst>
                                          <p:attrName>style.visibility</p:attrName>
                                        </p:attrNameLst>
                                      </p:cBhvr>
                                      <p:to>
                                        <p:strVal val="visible"/>
                                      </p:to>
                                    </p:set>
                                    <p:anim calcmode="lin" valueType="num">
                                      <p:cBhvr>
                                        <p:cTn id="70" dur="500" fill="hold"/>
                                        <p:tgtEl>
                                          <p:spTgt spid="20">
                                            <p:txEl>
                                              <p:pRg st="0" end="0"/>
                                            </p:txEl>
                                          </p:spTgt>
                                        </p:tgtEl>
                                        <p:attrNameLst>
                                          <p:attrName>ppt_w</p:attrName>
                                        </p:attrNameLst>
                                      </p:cBhvr>
                                      <p:tavLst>
                                        <p:tav tm="0">
                                          <p:val>
                                            <p:fltVal val="0"/>
                                          </p:val>
                                        </p:tav>
                                        <p:tav tm="100000">
                                          <p:val>
                                            <p:strVal val="#ppt_w"/>
                                          </p:val>
                                        </p:tav>
                                      </p:tavLst>
                                    </p:anim>
                                    <p:anim calcmode="lin" valueType="num">
                                      <p:cBhvr>
                                        <p:cTn id="71" dur="500" fill="hold"/>
                                        <p:tgtEl>
                                          <p:spTgt spid="20">
                                            <p:txEl>
                                              <p:pRg st="0" end="0"/>
                                            </p:txEl>
                                          </p:spTgt>
                                        </p:tgtEl>
                                        <p:attrNameLst>
                                          <p:attrName>ppt_h</p:attrName>
                                        </p:attrNameLst>
                                      </p:cBhvr>
                                      <p:tavLst>
                                        <p:tav tm="0">
                                          <p:val>
                                            <p:fltVal val="0"/>
                                          </p:val>
                                        </p:tav>
                                        <p:tav tm="100000">
                                          <p:val>
                                            <p:strVal val="#ppt_h"/>
                                          </p:val>
                                        </p:tav>
                                      </p:tavLst>
                                    </p:anim>
                                    <p:animEffect transition="in" filter="fade">
                                      <p:cBhvr>
                                        <p:cTn id="72" dur="500"/>
                                        <p:tgtEl>
                                          <p:spTgt spid="20">
                                            <p:txEl>
                                              <p:pRg st="0" end="0"/>
                                            </p:txEl>
                                          </p:spTgt>
                                        </p:tgtEl>
                                      </p:cBhvr>
                                    </p:animEffect>
                                  </p:childTnLst>
                                </p:cTn>
                              </p:par>
                              <p:par>
                                <p:cTn id="73" presetID="23" presetClass="entr" presetSubtype="16" fill="hold" grpId="0" nodeType="withEffect">
                                  <p:stCondLst>
                                    <p:cond delay="200"/>
                                  </p:stCondLst>
                                  <p:childTnLst>
                                    <p:set>
                                      <p:cBhvr>
                                        <p:cTn id="74" dur="1" fill="hold">
                                          <p:stCondLst>
                                            <p:cond delay="0"/>
                                          </p:stCondLst>
                                        </p:cTn>
                                        <p:tgtEl>
                                          <p:spTgt spid="21">
                                            <p:txEl>
                                              <p:pRg st="0" end="0"/>
                                            </p:txEl>
                                          </p:spTgt>
                                        </p:tgtEl>
                                        <p:attrNameLst>
                                          <p:attrName>style.visibility</p:attrName>
                                        </p:attrNameLst>
                                      </p:cBhvr>
                                      <p:to>
                                        <p:strVal val="visible"/>
                                      </p:to>
                                    </p:set>
                                    <p:anim calcmode="lin" valueType="num">
                                      <p:cBhvr>
                                        <p:cTn id="75" dur="500" fill="hold"/>
                                        <p:tgtEl>
                                          <p:spTgt spid="21">
                                            <p:txEl>
                                              <p:pRg st="0" end="0"/>
                                            </p:txEl>
                                          </p:spTgt>
                                        </p:tgtEl>
                                        <p:attrNameLst>
                                          <p:attrName>ppt_w</p:attrName>
                                        </p:attrNameLst>
                                      </p:cBhvr>
                                      <p:tavLst>
                                        <p:tav tm="0">
                                          <p:val>
                                            <p:fltVal val="0"/>
                                          </p:val>
                                        </p:tav>
                                        <p:tav tm="100000">
                                          <p:val>
                                            <p:strVal val="#ppt_w"/>
                                          </p:val>
                                        </p:tav>
                                      </p:tavLst>
                                    </p:anim>
                                    <p:anim calcmode="lin" valueType="num">
                                      <p:cBhvr>
                                        <p:cTn id="76" dur="500" fill="hold"/>
                                        <p:tgtEl>
                                          <p:spTgt spid="21">
                                            <p:txEl>
                                              <p:pRg st="0" end="0"/>
                                            </p:txEl>
                                          </p:spTgt>
                                        </p:tgtEl>
                                        <p:attrNameLst>
                                          <p:attrName>ppt_h</p:attrName>
                                        </p:attrNameLst>
                                      </p:cBhvr>
                                      <p:tavLst>
                                        <p:tav tm="0">
                                          <p:val>
                                            <p:fltVal val="0"/>
                                          </p:val>
                                        </p:tav>
                                        <p:tav tm="100000">
                                          <p:val>
                                            <p:strVal val="#ppt_h"/>
                                          </p:val>
                                        </p:tav>
                                      </p:tavLst>
                                    </p:anim>
                                  </p:childTnLst>
                                </p:cTn>
                              </p:par>
                              <p:par>
                                <p:cTn id="77" presetID="53" presetClass="entr" presetSubtype="16" fill="hold" grpId="0" nodeType="withEffect">
                                  <p:stCondLst>
                                    <p:cond delay="200"/>
                                  </p:stCondLst>
                                  <p:childTnLst>
                                    <p:set>
                                      <p:cBhvr>
                                        <p:cTn id="78" dur="1" fill="hold">
                                          <p:stCondLst>
                                            <p:cond delay="0"/>
                                          </p:stCondLst>
                                        </p:cTn>
                                        <p:tgtEl>
                                          <p:spTgt spid="22"/>
                                        </p:tgtEl>
                                        <p:attrNameLst>
                                          <p:attrName>style.visibility</p:attrName>
                                        </p:attrNameLst>
                                      </p:cBhvr>
                                      <p:to>
                                        <p:strVal val="visible"/>
                                      </p:to>
                                    </p:set>
                                    <p:anim calcmode="lin" valueType="num">
                                      <p:cBhvr>
                                        <p:cTn id="79" dur="500" fill="hold"/>
                                        <p:tgtEl>
                                          <p:spTgt spid="22"/>
                                        </p:tgtEl>
                                        <p:attrNameLst>
                                          <p:attrName>ppt_w</p:attrName>
                                        </p:attrNameLst>
                                      </p:cBhvr>
                                      <p:tavLst>
                                        <p:tav tm="0">
                                          <p:val>
                                            <p:fltVal val="0"/>
                                          </p:val>
                                        </p:tav>
                                        <p:tav tm="100000">
                                          <p:val>
                                            <p:strVal val="#ppt_w"/>
                                          </p:val>
                                        </p:tav>
                                      </p:tavLst>
                                    </p:anim>
                                    <p:anim calcmode="lin" valueType="num">
                                      <p:cBhvr>
                                        <p:cTn id="80" dur="500" fill="hold"/>
                                        <p:tgtEl>
                                          <p:spTgt spid="22"/>
                                        </p:tgtEl>
                                        <p:attrNameLst>
                                          <p:attrName>ppt_h</p:attrName>
                                        </p:attrNameLst>
                                      </p:cBhvr>
                                      <p:tavLst>
                                        <p:tav tm="0">
                                          <p:val>
                                            <p:fltVal val="0"/>
                                          </p:val>
                                        </p:tav>
                                        <p:tav tm="100000">
                                          <p:val>
                                            <p:strVal val="#ppt_h"/>
                                          </p:val>
                                        </p:tav>
                                      </p:tavLst>
                                    </p:anim>
                                    <p:animEffect transition="in" filter="fade">
                                      <p:cBhvr>
                                        <p:cTn id="81" dur="500"/>
                                        <p:tgtEl>
                                          <p:spTgt spid="22"/>
                                        </p:tgtEl>
                                      </p:cBhvr>
                                    </p:animEffect>
                                  </p:childTnLst>
                                </p:cTn>
                              </p:par>
                              <p:par>
                                <p:cTn id="82" presetID="53" presetClass="entr" presetSubtype="16" fill="hold" grpId="0" nodeType="withEffect">
                                  <p:stCondLst>
                                    <p:cond delay="200"/>
                                  </p:stCondLst>
                                  <p:childTnLst>
                                    <p:set>
                                      <p:cBhvr>
                                        <p:cTn id="83" dur="1" fill="hold">
                                          <p:stCondLst>
                                            <p:cond delay="0"/>
                                          </p:stCondLst>
                                        </p:cTn>
                                        <p:tgtEl>
                                          <p:spTgt spid="23">
                                            <p:txEl>
                                              <p:pRg st="0" end="0"/>
                                            </p:txEl>
                                          </p:spTgt>
                                        </p:tgtEl>
                                        <p:attrNameLst>
                                          <p:attrName>style.visibility</p:attrName>
                                        </p:attrNameLst>
                                      </p:cBhvr>
                                      <p:to>
                                        <p:strVal val="visible"/>
                                      </p:to>
                                    </p:set>
                                    <p:anim calcmode="lin" valueType="num">
                                      <p:cBhvr>
                                        <p:cTn id="84" dur="500" fill="hold"/>
                                        <p:tgtEl>
                                          <p:spTgt spid="23">
                                            <p:txEl>
                                              <p:pRg st="0" end="0"/>
                                            </p:txEl>
                                          </p:spTgt>
                                        </p:tgtEl>
                                        <p:attrNameLst>
                                          <p:attrName>ppt_w</p:attrName>
                                        </p:attrNameLst>
                                      </p:cBhvr>
                                      <p:tavLst>
                                        <p:tav tm="0">
                                          <p:val>
                                            <p:fltVal val="0"/>
                                          </p:val>
                                        </p:tav>
                                        <p:tav tm="100000">
                                          <p:val>
                                            <p:strVal val="#ppt_w"/>
                                          </p:val>
                                        </p:tav>
                                      </p:tavLst>
                                    </p:anim>
                                    <p:anim calcmode="lin" valueType="num">
                                      <p:cBhvr>
                                        <p:cTn id="85" dur="500" fill="hold"/>
                                        <p:tgtEl>
                                          <p:spTgt spid="23">
                                            <p:txEl>
                                              <p:pRg st="0" end="0"/>
                                            </p:txEl>
                                          </p:spTgt>
                                        </p:tgtEl>
                                        <p:attrNameLst>
                                          <p:attrName>ppt_h</p:attrName>
                                        </p:attrNameLst>
                                      </p:cBhvr>
                                      <p:tavLst>
                                        <p:tav tm="0">
                                          <p:val>
                                            <p:fltVal val="0"/>
                                          </p:val>
                                        </p:tav>
                                        <p:tav tm="100000">
                                          <p:val>
                                            <p:strVal val="#ppt_h"/>
                                          </p:val>
                                        </p:tav>
                                      </p:tavLst>
                                    </p:anim>
                                    <p:animEffect transition="in" filter="fade">
                                      <p:cBhvr>
                                        <p:cTn id="86" dur="500"/>
                                        <p:tgtEl>
                                          <p:spTgt spid="2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tmplLst>
          <p:tmpl lvl="1">
            <p:tnLst>
              <p:par>
                <p:cTn presetID="53" presetClass="entr" presetSubtype="16" fill="hold" nodeType="withEffect">
                  <p:stCondLst>
                    <p:cond delay="200"/>
                  </p:stCondLst>
                  <p:childTnLst>
                    <p:set>
                      <p:cBhvr>
                        <p:cTn dur="1" fill="hold">
                          <p:stCondLst>
                            <p:cond delay="0"/>
                          </p:stCondLst>
                        </p:cTn>
                        <p:tgtEl>
                          <p:spTgt spid="8"/>
                        </p:tgtEl>
                        <p:attrNameLst>
                          <p:attrName>style.visibility</p:attrName>
                        </p:attrNameLst>
                      </p:cBhvr>
                      <p:to>
                        <p:strVal val="visible"/>
                      </p:to>
                    </p:set>
                    <p:anim calcmode="lin" valueType="num">
                      <p:cBhvr>
                        <p:cTn dur="500" fill="hold"/>
                        <p:tgtEl>
                          <p:spTgt spid="8"/>
                        </p:tgtEl>
                        <p:attrNameLst>
                          <p:attrName>ppt_w</p:attrName>
                        </p:attrNameLst>
                      </p:cBhvr>
                      <p:tavLst>
                        <p:tav tm="0">
                          <p:val>
                            <p:fltVal val="0"/>
                          </p:val>
                        </p:tav>
                        <p:tav tm="100000">
                          <p:val>
                            <p:strVal val="#ppt_w"/>
                          </p:val>
                        </p:tav>
                      </p:tavLst>
                    </p:anim>
                    <p:anim calcmode="lin" valueType="num">
                      <p:cBhvr>
                        <p:cTn dur="500" fill="hold"/>
                        <p:tgtEl>
                          <p:spTgt spid="8"/>
                        </p:tgtEl>
                        <p:attrNameLst>
                          <p:attrName>ppt_h</p:attrName>
                        </p:attrNameLst>
                      </p:cBhvr>
                      <p:tavLst>
                        <p:tav tm="0">
                          <p:val>
                            <p:fltVal val="0"/>
                          </p:val>
                        </p:tav>
                        <p:tav tm="100000">
                          <p:val>
                            <p:strVal val="#ppt_h"/>
                          </p:val>
                        </p:tav>
                      </p:tavLst>
                    </p:anim>
                    <p:animEffect transition="in" filter="fade">
                      <p:cBhvr>
                        <p:cTn dur="500"/>
                        <p:tgtEl>
                          <p:spTgt spid="8"/>
                        </p:tgtEl>
                      </p:cBhvr>
                    </p:animEffect>
                  </p:childTnLst>
                </p:cTn>
              </p:par>
            </p:tnLst>
          </p:tmpl>
        </p:tmplLst>
      </p:bldP>
      <p:bldP spid="9" grpId="0" build="p">
        <p:tmplLst>
          <p:tmpl lvl="1">
            <p:tnLst>
              <p:par>
                <p:cTn presetID="23" presetClass="entr" presetSubtype="16" fill="hold" nodeType="withEffect">
                  <p:stCondLst>
                    <p:cond delay="200"/>
                  </p:stCondLst>
                  <p:childTnLst>
                    <p:set>
                      <p:cBhvr>
                        <p:cTn dur="1" fill="hold">
                          <p:stCondLst>
                            <p:cond delay="0"/>
                          </p:stCondLst>
                        </p:cTn>
                        <p:tgtEl>
                          <p:spTgt spid="9"/>
                        </p:tgtEl>
                        <p:attrNameLst>
                          <p:attrName>style.visibility</p:attrName>
                        </p:attrNameLst>
                      </p:cBhvr>
                      <p:to>
                        <p:strVal val="visible"/>
                      </p:to>
                    </p:set>
                    <p:anim calcmode="lin" valueType="num">
                      <p:cBhvr>
                        <p:cTn dur="500" fill="hold"/>
                        <p:tgtEl>
                          <p:spTgt spid="9"/>
                        </p:tgtEl>
                        <p:attrNameLst>
                          <p:attrName>ppt_w</p:attrName>
                        </p:attrNameLst>
                      </p:cBhvr>
                      <p:tavLst>
                        <p:tav tm="0">
                          <p:val>
                            <p:fltVal val="0"/>
                          </p:val>
                        </p:tav>
                        <p:tav tm="100000">
                          <p:val>
                            <p:strVal val="#ppt_w"/>
                          </p:val>
                        </p:tav>
                      </p:tavLst>
                    </p:anim>
                    <p:anim calcmode="lin" valueType="num">
                      <p:cBhvr>
                        <p:cTn dur="500" fill="hold"/>
                        <p:tgtEl>
                          <p:spTgt spid="9"/>
                        </p:tgtEl>
                        <p:attrNameLst>
                          <p:attrName>ppt_h</p:attrName>
                        </p:attrNameLst>
                      </p:cBhvr>
                      <p:tavLst>
                        <p:tav tm="0">
                          <p:val>
                            <p:fltVal val="0"/>
                          </p:val>
                        </p:tav>
                        <p:tav tm="100000">
                          <p:val>
                            <p:strVal val="#ppt_h"/>
                          </p:val>
                        </p:tav>
                      </p:tavLst>
                    </p:anim>
                  </p:childTnLst>
                </p:cTn>
              </p:par>
            </p:tnLst>
          </p:tmpl>
        </p:tmplLst>
      </p:bldP>
      <p:bldP spid="10" grpId="0" animBg="1"/>
      <p:bldP spid="11" grpId="0" build="p">
        <p:tmplLst>
          <p:tmpl lvl="1">
            <p:tnLst>
              <p:par>
                <p:cTn presetID="53" presetClass="entr" presetSubtype="16" fill="hold" nodeType="withEffect">
                  <p:stCondLst>
                    <p:cond delay="200"/>
                  </p:stCondLst>
                  <p:childTnLst>
                    <p:set>
                      <p:cBhvr>
                        <p:cTn dur="1" fill="hold">
                          <p:stCondLst>
                            <p:cond delay="0"/>
                          </p:stCondLst>
                        </p:cTn>
                        <p:tgtEl>
                          <p:spTgt spid="11"/>
                        </p:tgtEl>
                        <p:attrNameLst>
                          <p:attrName>style.visibility</p:attrName>
                        </p:attrNameLst>
                      </p:cBhvr>
                      <p:to>
                        <p:strVal val="visible"/>
                      </p:to>
                    </p:set>
                    <p:anim calcmode="lin" valueType="num">
                      <p:cBhvr>
                        <p:cTn dur="500" fill="hold"/>
                        <p:tgtEl>
                          <p:spTgt spid="11"/>
                        </p:tgtEl>
                        <p:attrNameLst>
                          <p:attrName>ppt_w</p:attrName>
                        </p:attrNameLst>
                      </p:cBhvr>
                      <p:tavLst>
                        <p:tav tm="0">
                          <p:val>
                            <p:fltVal val="0"/>
                          </p:val>
                        </p:tav>
                        <p:tav tm="100000">
                          <p:val>
                            <p:strVal val="#ppt_w"/>
                          </p:val>
                        </p:tav>
                      </p:tavLst>
                    </p:anim>
                    <p:anim calcmode="lin" valueType="num">
                      <p:cBhvr>
                        <p:cTn dur="500" fill="hold"/>
                        <p:tgtEl>
                          <p:spTgt spid="11"/>
                        </p:tgtEl>
                        <p:attrNameLst>
                          <p:attrName>ppt_h</p:attrName>
                        </p:attrNameLst>
                      </p:cBhvr>
                      <p:tavLst>
                        <p:tav tm="0">
                          <p:val>
                            <p:fltVal val="0"/>
                          </p:val>
                        </p:tav>
                        <p:tav tm="100000">
                          <p:val>
                            <p:strVal val="#ppt_h"/>
                          </p:val>
                        </p:tav>
                      </p:tavLst>
                    </p:anim>
                    <p:animEffect transition="in" filter="fade">
                      <p:cBhvr>
                        <p:cTn dur="500"/>
                        <p:tgtEl>
                          <p:spTgt spid="11"/>
                        </p:tgtEl>
                      </p:cBhvr>
                    </p:animEffect>
                  </p:childTnLst>
                </p:cTn>
              </p:par>
            </p:tnLst>
          </p:tmpl>
        </p:tmplLst>
      </p:bldP>
      <p:bldP spid="12" grpId="0" build="p">
        <p:tmplLst>
          <p:tmpl lvl="1">
            <p:tnLst>
              <p:par>
                <p:cTn presetID="53" presetClass="entr" presetSubtype="16" fill="hold" nodeType="withEffect">
                  <p:stCondLst>
                    <p:cond delay="200"/>
                  </p:stCondLst>
                  <p:childTnLst>
                    <p:set>
                      <p:cBhvr>
                        <p:cTn dur="1" fill="hold">
                          <p:stCondLst>
                            <p:cond delay="0"/>
                          </p:stCondLst>
                        </p:cTn>
                        <p:tgtEl>
                          <p:spTgt spid="12"/>
                        </p:tgtEl>
                        <p:attrNameLst>
                          <p:attrName>style.visibility</p:attrName>
                        </p:attrNameLst>
                      </p:cBhvr>
                      <p:to>
                        <p:strVal val="visible"/>
                      </p:to>
                    </p:set>
                    <p:anim calcmode="lin" valueType="num">
                      <p:cBhvr>
                        <p:cTn dur="500" fill="hold"/>
                        <p:tgtEl>
                          <p:spTgt spid="12"/>
                        </p:tgtEl>
                        <p:attrNameLst>
                          <p:attrName>ppt_w</p:attrName>
                        </p:attrNameLst>
                      </p:cBhvr>
                      <p:tavLst>
                        <p:tav tm="0">
                          <p:val>
                            <p:fltVal val="0"/>
                          </p:val>
                        </p:tav>
                        <p:tav tm="100000">
                          <p:val>
                            <p:strVal val="#ppt_w"/>
                          </p:val>
                        </p:tav>
                      </p:tavLst>
                    </p:anim>
                    <p:anim calcmode="lin" valueType="num">
                      <p:cBhvr>
                        <p:cTn dur="500" fill="hold"/>
                        <p:tgtEl>
                          <p:spTgt spid="12"/>
                        </p:tgtEl>
                        <p:attrNameLst>
                          <p:attrName>ppt_h</p:attrName>
                        </p:attrNameLst>
                      </p:cBhvr>
                      <p:tavLst>
                        <p:tav tm="0">
                          <p:val>
                            <p:fltVal val="0"/>
                          </p:val>
                        </p:tav>
                        <p:tav tm="100000">
                          <p:val>
                            <p:strVal val="#ppt_h"/>
                          </p:val>
                        </p:tav>
                      </p:tavLst>
                    </p:anim>
                    <p:animEffect transition="in" filter="fade">
                      <p:cBhvr>
                        <p:cTn dur="500"/>
                        <p:tgtEl>
                          <p:spTgt spid="12"/>
                        </p:tgtEl>
                      </p:cBhvr>
                    </p:animEffect>
                  </p:childTnLst>
                </p:cTn>
              </p:par>
            </p:tnLst>
          </p:tmpl>
        </p:tmplLst>
      </p:bldP>
      <p:bldP spid="13" grpId="0" build="p">
        <p:tmplLst>
          <p:tmpl lvl="1">
            <p:tnLst>
              <p:par>
                <p:cTn presetID="23" presetClass="entr" presetSubtype="16" fill="hold" nodeType="withEffect">
                  <p:stCondLst>
                    <p:cond delay="200"/>
                  </p:stCondLst>
                  <p:childTnLst>
                    <p:set>
                      <p:cBhvr>
                        <p:cTn dur="1" fill="hold">
                          <p:stCondLst>
                            <p:cond delay="0"/>
                          </p:stCondLst>
                        </p:cTn>
                        <p:tgtEl>
                          <p:spTgt spid="13"/>
                        </p:tgtEl>
                        <p:attrNameLst>
                          <p:attrName>style.visibility</p:attrName>
                        </p:attrNameLst>
                      </p:cBhvr>
                      <p:to>
                        <p:strVal val="visible"/>
                      </p:to>
                    </p:set>
                    <p:anim calcmode="lin" valueType="num">
                      <p:cBhvr>
                        <p:cTn dur="500" fill="hold"/>
                        <p:tgtEl>
                          <p:spTgt spid="13"/>
                        </p:tgtEl>
                        <p:attrNameLst>
                          <p:attrName>ppt_w</p:attrName>
                        </p:attrNameLst>
                      </p:cBhvr>
                      <p:tavLst>
                        <p:tav tm="0">
                          <p:val>
                            <p:fltVal val="0"/>
                          </p:val>
                        </p:tav>
                        <p:tav tm="100000">
                          <p:val>
                            <p:strVal val="#ppt_w"/>
                          </p:val>
                        </p:tav>
                      </p:tavLst>
                    </p:anim>
                    <p:anim calcmode="lin" valueType="num">
                      <p:cBhvr>
                        <p:cTn dur="500" fill="hold"/>
                        <p:tgtEl>
                          <p:spTgt spid="13"/>
                        </p:tgtEl>
                        <p:attrNameLst>
                          <p:attrName>ppt_h</p:attrName>
                        </p:attrNameLst>
                      </p:cBhvr>
                      <p:tavLst>
                        <p:tav tm="0">
                          <p:val>
                            <p:fltVal val="0"/>
                          </p:val>
                        </p:tav>
                        <p:tav tm="100000">
                          <p:val>
                            <p:strVal val="#ppt_h"/>
                          </p:val>
                        </p:tav>
                      </p:tavLst>
                    </p:anim>
                  </p:childTnLst>
                </p:cTn>
              </p:par>
            </p:tnLst>
          </p:tmpl>
        </p:tmplLst>
      </p:bldP>
      <p:bldP spid="14" grpId="0" animBg="1"/>
      <p:bldP spid="15" grpId="0" build="p">
        <p:tmplLst>
          <p:tmpl lvl="1">
            <p:tnLst>
              <p:par>
                <p:cTn presetID="53" presetClass="entr" presetSubtype="16" fill="hold" nodeType="withEffect">
                  <p:stCondLst>
                    <p:cond delay="200"/>
                  </p:stCondLst>
                  <p:childTnLst>
                    <p:set>
                      <p:cBhvr>
                        <p:cTn dur="1" fill="hold">
                          <p:stCondLst>
                            <p:cond delay="0"/>
                          </p:stCondLst>
                        </p:cTn>
                        <p:tgtEl>
                          <p:spTgt spid="15"/>
                        </p:tgtEl>
                        <p:attrNameLst>
                          <p:attrName>style.visibility</p:attrName>
                        </p:attrNameLst>
                      </p:cBhvr>
                      <p:to>
                        <p:strVal val="visible"/>
                      </p:to>
                    </p:set>
                    <p:anim calcmode="lin" valueType="num">
                      <p:cBhvr>
                        <p:cTn dur="500" fill="hold"/>
                        <p:tgtEl>
                          <p:spTgt spid="15"/>
                        </p:tgtEl>
                        <p:attrNameLst>
                          <p:attrName>ppt_w</p:attrName>
                        </p:attrNameLst>
                      </p:cBhvr>
                      <p:tavLst>
                        <p:tav tm="0">
                          <p:val>
                            <p:fltVal val="0"/>
                          </p:val>
                        </p:tav>
                        <p:tav tm="100000">
                          <p:val>
                            <p:strVal val="#ppt_w"/>
                          </p:val>
                        </p:tav>
                      </p:tavLst>
                    </p:anim>
                    <p:anim calcmode="lin" valueType="num">
                      <p:cBhvr>
                        <p:cTn dur="500" fill="hold"/>
                        <p:tgtEl>
                          <p:spTgt spid="15"/>
                        </p:tgtEl>
                        <p:attrNameLst>
                          <p:attrName>ppt_h</p:attrName>
                        </p:attrNameLst>
                      </p:cBhvr>
                      <p:tavLst>
                        <p:tav tm="0">
                          <p:val>
                            <p:fltVal val="0"/>
                          </p:val>
                        </p:tav>
                        <p:tav tm="100000">
                          <p:val>
                            <p:strVal val="#ppt_h"/>
                          </p:val>
                        </p:tav>
                      </p:tavLst>
                    </p:anim>
                    <p:animEffect transition="in" filter="fade">
                      <p:cBhvr>
                        <p:cTn dur="500"/>
                        <p:tgtEl>
                          <p:spTgt spid="15"/>
                        </p:tgtEl>
                      </p:cBhvr>
                    </p:animEffect>
                  </p:childTnLst>
                </p:cTn>
              </p:par>
            </p:tnLst>
          </p:tmpl>
        </p:tmplLst>
      </p:bldP>
      <p:bldP spid="16" grpId="0" build="p">
        <p:tmplLst>
          <p:tmpl lvl="1">
            <p:tnLst>
              <p:par>
                <p:cTn presetID="53" presetClass="entr" presetSubtype="16" fill="hold" nodeType="withEffect">
                  <p:stCondLst>
                    <p:cond delay="200"/>
                  </p:stCondLst>
                  <p:childTnLst>
                    <p:set>
                      <p:cBhvr>
                        <p:cTn dur="1" fill="hold">
                          <p:stCondLst>
                            <p:cond delay="0"/>
                          </p:stCondLst>
                        </p:cTn>
                        <p:tgtEl>
                          <p:spTgt spid="16"/>
                        </p:tgtEl>
                        <p:attrNameLst>
                          <p:attrName>style.visibility</p:attrName>
                        </p:attrNameLst>
                      </p:cBhvr>
                      <p:to>
                        <p:strVal val="visible"/>
                      </p:to>
                    </p:set>
                    <p:anim calcmode="lin" valueType="num">
                      <p:cBhvr>
                        <p:cTn dur="500" fill="hold"/>
                        <p:tgtEl>
                          <p:spTgt spid="16"/>
                        </p:tgtEl>
                        <p:attrNameLst>
                          <p:attrName>ppt_w</p:attrName>
                        </p:attrNameLst>
                      </p:cBhvr>
                      <p:tavLst>
                        <p:tav tm="0">
                          <p:val>
                            <p:fltVal val="0"/>
                          </p:val>
                        </p:tav>
                        <p:tav tm="100000">
                          <p:val>
                            <p:strVal val="#ppt_w"/>
                          </p:val>
                        </p:tav>
                      </p:tavLst>
                    </p:anim>
                    <p:anim calcmode="lin" valueType="num">
                      <p:cBhvr>
                        <p:cTn dur="500" fill="hold"/>
                        <p:tgtEl>
                          <p:spTgt spid="16"/>
                        </p:tgtEl>
                        <p:attrNameLst>
                          <p:attrName>ppt_h</p:attrName>
                        </p:attrNameLst>
                      </p:cBhvr>
                      <p:tavLst>
                        <p:tav tm="0">
                          <p:val>
                            <p:fltVal val="0"/>
                          </p:val>
                        </p:tav>
                        <p:tav tm="100000">
                          <p:val>
                            <p:strVal val="#ppt_h"/>
                          </p:val>
                        </p:tav>
                      </p:tavLst>
                    </p:anim>
                    <p:animEffect transition="in" filter="fade">
                      <p:cBhvr>
                        <p:cTn dur="500"/>
                        <p:tgtEl>
                          <p:spTgt spid="16"/>
                        </p:tgtEl>
                      </p:cBhvr>
                    </p:animEffect>
                  </p:childTnLst>
                </p:cTn>
              </p:par>
            </p:tnLst>
          </p:tmpl>
        </p:tmplLst>
      </p:bldP>
      <p:bldP spid="17" grpId="0" build="p">
        <p:tmplLst>
          <p:tmpl lvl="1">
            <p:tnLst>
              <p:par>
                <p:cTn presetID="23" presetClass="entr" presetSubtype="16" fill="hold" nodeType="withEffect">
                  <p:stCondLst>
                    <p:cond delay="200"/>
                  </p:stCondLst>
                  <p:childTnLst>
                    <p:set>
                      <p:cBhvr>
                        <p:cTn dur="1" fill="hold">
                          <p:stCondLst>
                            <p:cond delay="0"/>
                          </p:stCondLst>
                        </p:cTn>
                        <p:tgtEl>
                          <p:spTgt spid="17"/>
                        </p:tgtEl>
                        <p:attrNameLst>
                          <p:attrName>style.visibility</p:attrName>
                        </p:attrNameLst>
                      </p:cBhvr>
                      <p:to>
                        <p:strVal val="visible"/>
                      </p:to>
                    </p:set>
                    <p:anim calcmode="lin" valueType="num">
                      <p:cBhvr>
                        <p:cTn dur="500" fill="hold"/>
                        <p:tgtEl>
                          <p:spTgt spid="17"/>
                        </p:tgtEl>
                        <p:attrNameLst>
                          <p:attrName>ppt_w</p:attrName>
                        </p:attrNameLst>
                      </p:cBhvr>
                      <p:tavLst>
                        <p:tav tm="0">
                          <p:val>
                            <p:fltVal val="0"/>
                          </p:val>
                        </p:tav>
                        <p:tav tm="100000">
                          <p:val>
                            <p:strVal val="#ppt_w"/>
                          </p:val>
                        </p:tav>
                      </p:tavLst>
                    </p:anim>
                    <p:anim calcmode="lin" valueType="num">
                      <p:cBhvr>
                        <p:cTn dur="500" fill="hold"/>
                        <p:tgtEl>
                          <p:spTgt spid="17"/>
                        </p:tgtEl>
                        <p:attrNameLst>
                          <p:attrName>ppt_h</p:attrName>
                        </p:attrNameLst>
                      </p:cBhvr>
                      <p:tavLst>
                        <p:tav tm="0">
                          <p:val>
                            <p:fltVal val="0"/>
                          </p:val>
                        </p:tav>
                        <p:tav tm="100000">
                          <p:val>
                            <p:strVal val="#ppt_h"/>
                          </p:val>
                        </p:tav>
                      </p:tavLst>
                    </p:anim>
                  </p:childTnLst>
                </p:cTn>
              </p:par>
            </p:tnLst>
          </p:tmpl>
        </p:tmplLst>
      </p:bldP>
      <p:bldP spid="18" grpId="0" animBg="1"/>
      <p:bldP spid="19" grpId="0" build="p">
        <p:tmplLst>
          <p:tmpl lvl="1">
            <p:tnLst>
              <p:par>
                <p:cTn presetID="53" presetClass="entr" presetSubtype="16" fill="hold" nodeType="withEffect">
                  <p:stCondLst>
                    <p:cond delay="200"/>
                  </p:stCondLst>
                  <p:childTnLst>
                    <p:set>
                      <p:cBhvr>
                        <p:cTn dur="1" fill="hold">
                          <p:stCondLst>
                            <p:cond delay="0"/>
                          </p:stCondLst>
                        </p:cTn>
                        <p:tgtEl>
                          <p:spTgt spid="19"/>
                        </p:tgtEl>
                        <p:attrNameLst>
                          <p:attrName>style.visibility</p:attrName>
                        </p:attrNameLst>
                      </p:cBhvr>
                      <p:to>
                        <p:strVal val="visible"/>
                      </p:to>
                    </p:set>
                    <p:anim calcmode="lin" valueType="num">
                      <p:cBhvr>
                        <p:cTn dur="500" fill="hold"/>
                        <p:tgtEl>
                          <p:spTgt spid="19"/>
                        </p:tgtEl>
                        <p:attrNameLst>
                          <p:attrName>ppt_w</p:attrName>
                        </p:attrNameLst>
                      </p:cBhvr>
                      <p:tavLst>
                        <p:tav tm="0">
                          <p:val>
                            <p:fltVal val="0"/>
                          </p:val>
                        </p:tav>
                        <p:tav tm="100000">
                          <p:val>
                            <p:strVal val="#ppt_w"/>
                          </p:val>
                        </p:tav>
                      </p:tavLst>
                    </p:anim>
                    <p:anim calcmode="lin" valueType="num">
                      <p:cBhvr>
                        <p:cTn dur="500" fill="hold"/>
                        <p:tgtEl>
                          <p:spTgt spid="19"/>
                        </p:tgtEl>
                        <p:attrNameLst>
                          <p:attrName>ppt_h</p:attrName>
                        </p:attrNameLst>
                      </p:cBhvr>
                      <p:tavLst>
                        <p:tav tm="0">
                          <p:val>
                            <p:fltVal val="0"/>
                          </p:val>
                        </p:tav>
                        <p:tav tm="100000">
                          <p:val>
                            <p:strVal val="#ppt_h"/>
                          </p:val>
                        </p:tav>
                      </p:tavLst>
                    </p:anim>
                    <p:animEffect transition="in" filter="fade">
                      <p:cBhvr>
                        <p:cTn dur="500"/>
                        <p:tgtEl>
                          <p:spTgt spid="19"/>
                        </p:tgtEl>
                      </p:cBhvr>
                    </p:animEffect>
                  </p:childTnLst>
                </p:cTn>
              </p:par>
            </p:tnLst>
          </p:tmpl>
        </p:tmplLst>
      </p:bldP>
      <p:bldP spid="20" grpId="0" build="p">
        <p:tmplLst>
          <p:tmpl lvl="1">
            <p:tnLst>
              <p:par>
                <p:cTn presetID="53" presetClass="entr" presetSubtype="16" fill="hold" nodeType="withEffect">
                  <p:stCondLst>
                    <p:cond delay="200"/>
                  </p:stCondLst>
                  <p:childTnLst>
                    <p:set>
                      <p:cBhvr>
                        <p:cTn dur="1" fill="hold">
                          <p:stCondLst>
                            <p:cond delay="0"/>
                          </p:stCondLst>
                        </p:cTn>
                        <p:tgtEl>
                          <p:spTgt spid="20"/>
                        </p:tgtEl>
                        <p:attrNameLst>
                          <p:attrName>style.visibility</p:attrName>
                        </p:attrNameLst>
                      </p:cBhvr>
                      <p:to>
                        <p:strVal val="visible"/>
                      </p:to>
                    </p:set>
                    <p:anim calcmode="lin" valueType="num">
                      <p:cBhvr>
                        <p:cTn dur="500" fill="hold"/>
                        <p:tgtEl>
                          <p:spTgt spid="20"/>
                        </p:tgtEl>
                        <p:attrNameLst>
                          <p:attrName>ppt_w</p:attrName>
                        </p:attrNameLst>
                      </p:cBhvr>
                      <p:tavLst>
                        <p:tav tm="0">
                          <p:val>
                            <p:fltVal val="0"/>
                          </p:val>
                        </p:tav>
                        <p:tav tm="100000">
                          <p:val>
                            <p:strVal val="#ppt_w"/>
                          </p:val>
                        </p:tav>
                      </p:tavLst>
                    </p:anim>
                    <p:anim calcmode="lin" valueType="num">
                      <p:cBhvr>
                        <p:cTn dur="500" fill="hold"/>
                        <p:tgtEl>
                          <p:spTgt spid="20"/>
                        </p:tgtEl>
                        <p:attrNameLst>
                          <p:attrName>ppt_h</p:attrName>
                        </p:attrNameLst>
                      </p:cBhvr>
                      <p:tavLst>
                        <p:tav tm="0">
                          <p:val>
                            <p:fltVal val="0"/>
                          </p:val>
                        </p:tav>
                        <p:tav tm="100000">
                          <p:val>
                            <p:strVal val="#ppt_h"/>
                          </p:val>
                        </p:tav>
                      </p:tavLst>
                    </p:anim>
                    <p:animEffect transition="in" filter="fade">
                      <p:cBhvr>
                        <p:cTn dur="500"/>
                        <p:tgtEl>
                          <p:spTgt spid="20"/>
                        </p:tgtEl>
                      </p:cBhvr>
                    </p:animEffect>
                  </p:childTnLst>
                </p:cTn>
              </p:par>
            </p:tnLst>
          </p:tmpl>
        </p:tmplLst>
      </p:bldP>
      <p:bldP spid="21" grpId="0" build="p">
        <p:tmplLst>
          <p:tmpl lvl="1">
            <p:tnLst>
              <p:par>
                <p:cTn presetID="23" presetClass="entr" presetSubtype="16" fill="hold" nodeType="withEffect">
                  <p:stCondLst>
                    <p:cond delay="200"/>
                  </p:stCondLst>
                  <p:childTnLst>
                    <p:set>
                      <p:cBhvr>
                        <p:cTn dur="1" fill="hold">
                          <p:stCondLst>
                            <p:cond delay="0"/>
                          </p:stCondLst>
                        </p:cTn>
                        <p:tgtEl>
                          <p:spTgt spid="21"/>
                        </p:tgtEl>
                        <p:attrNameLst>
                          <p:attrName>style.visibility</p:attrName>
                        </p:attrNameLst>
                      </p:cBhvr>
                      <p:to>
                        <p:strVal val="visible"/>
                      </p:to>
                    </p:set>
                    <p:anim calcmode="lin" valueType="num">
                      <p:cBhvr>
                        <p:cTn dur="500" fill="hold"/>
                        <p:tgtEl>
                          <p:spTgt spid="21"/>
                        </p:tgtEl>
                        <p:attrNameLst>
                          <p:attrName>ppt_w</p:attrName>
                        </p:attrNameLst>
                      </p:cBhvr>
                      <p:tavLst>
                        <p:tav tm="0">
                          <p:val>
                            <p:fltVal val="0"/>
                          </p:val>
                        </p:tav>
                        <p:tav tm="100000">
                          <p:val>
                            <p:strVal val="#ppt_w"/>
                          </p:val>
                        </p:tav>
                      </p:tavLst>
                    </p:anim>
                    <p:anim calcmode="lin" valueType="num">
                      <p:cBhvr>
                        <p:cTn dur="500" fill="hold"/>
                        <p:tgtEl>
                          <p:spTgt spid="21"/>
                        </p:tgtEl>
                        <p:attrNameLst>
                          <p:attrName>ppt_h</p:attrName>
                        </p:attrNameLst>
                      </p:cBhvr>
                      <p:tavLst>
                        <p:tav tm="0">
                          <p:val>
                            <p:fltVal val="0"/>
                          </p:val>
                        </p:tav>
                        <p:tav tm="100000">
                          <p:val>
                            <p:strVal val="#ppt_h"/>
                          </p:val>
                        </p:tav>
                      </p:tavLst>
                    </p:anim>
                  </p:childTnLst>
                </p:cTn>
              </p:par>
            </p:tnLst>
          </p:tmpl>
        </p:tmplLst>
      </p:bldP>
      <p:bldP spid="22" grpId="0" animBg="1"/>
      <p:bldP spid="23" grpId="0" build="p">
        <p:tmplLst>
          <p:tmpl lvl="1">
            <p:tnLst>
              <p:par>
                <p:cTn presetID="53" presetClass="entr" presetSubtype="16" fill="hold" nodeType="withEffect">
                  <p:stCondLst>
                    <p:cond delay="200"/>
                  </p:stCondLst>
                  <p:childTnLst>
                    <p:set>
                      <p:cBhvr>
                        <p:cTn dur="1" fill="hold">
                          <p:stCondLst>
                            <p:cond delay="0"/>
                          </p:stCondLst>
                        </p:cTn>
                        <p:tgtEl>
                          <p:spTgt spid="23"/>
                        </p:tgtEl>
                        <p:attrNameLst>
                          <p:attrName>style.visibility</p:attrName>
                        </p:attrNameLst>
                      </p:cBhvr>
                      <p:to>
                        <p:strVal val="visible"/>
                      </p:to>
                    </p:set>
                    <p:anim calcmode="lin" valueType="num">
                      <p:cBhvr>
                        <p:cTn dur="500" fill="hold"/>
                        <p:tgtEl>
                          <p:spTgt spid="23"/>
                        </p:tgtEl>
                        <p:attrNameLst>
                          <p:attrName>ppt_w</p:attrName>
                        </p:attrNameLst>
                      </p:cBhvr>
                      <p:tavLst>
                        <p:tav tm="0">
                          <p:val>
                            <p:fltVal val="0"/>
                          </p:val>
                        </p:tav>
                        <p:tav tm="100000">
                          <p:val>
                            <p:strVal val="#ppt_w"/>
                          </p:val>
                        </p:tav>
                      </p:tavLst>
                    </p:anim>
                    <p:anim calcmode="lin" valueType="num">
                      <p:cBhvr>
                        <p:cTn dur="500" fill="hold"/>
                        <p:tgtEl>
                          <p:spTgt spid="23"/>
                        </p:tgtEl>
                        <p:attrNameLst>
                          <p:attrName>ppt_h</p:attrName>
                        </p:attrNameLst>
                      </p:cBhvr>
                      <p:tavLst>
                        <p:tav tm="0">
                          <p:val>
                            <p:fltVal val="0"/>
                          </p:val>
                        </p:tav>
                        <p:tav tm="100000">
                          <p:val>
                            <p:strVal val="#ppt_h"/>
                          </p:val>
                        </p:tav>
                      </p:tavLst>
                    </p:anim>
                    <p:animEffect transition="in" filter="fade">
                      <p:cBhvr>
                        <p:cTn dur="500"/>
                        <p:tgtEl>
                          <p:spTgt spid="23"/>
                        </p:tgtEl>
                      </p:cBhvr>
                    </p:animEffect>
                  </p:childTnLst>
                </p:cTn>
              </p:par>
            </p:tnLst>
          </p:tmpl>
        </p:tmplLst>
      </p:b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65"/>
          <p:cNvCxnSpPr/>
          <p:nvPr/>
        </p:nvCxnSpPr>
        <p:spPr>
          <a:xfrm>
            <a:off x="4106043" y="5318708"/>
            <a:ext cx="1709736" cy="0"/>
          </a:xfrm>
          <a:prstGeom prst="line">
            <a:avLst/>
          </a:prstGeom>
          <a:ln w="9525">
            <a:solidFill>
              <a:schemeClr val="bg1">
                <a:lumMod val="65000"/>
              </a:schemeClr>
            </a:solidFill>
            <a:prstDash val="sysDash"/>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 name="Straight Connector 64"/>
          <p:cNvCxnSpPr/>
          <p:nvPr/>
        </p:nvCxnSpPr>
        <p:spPr>
          <a:xfrm>
            <a:off x="4704771" y="4259165"/>
            <a:ext cx="2051684" cy="0"/>
          </a:xfrm>
          <a:prstGeom prst="line">
            <a:avLst/>
          </a:prstGeom>
          <a:ln w="9525">
            <a:solidFill>
              <a:schemeClr val="bg1">
                <a:lumMod val="65000"/>
              </a:schemeClr>
            </a:solidFill>
            <a:prstDash val="sysDash"/>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 name="Straight Connector 63"/>
          <p:cNvCxnSpPr/>
          <p:nvPr/>
        </p:nvCxnSpPr>
        <p:spPr>
          <a:xfrm>
            <a:off x="4200613" y="3218228"/>
            <a:ext cx="1709736" cy="0"/>
          </a:xfrm>
          <a:prstGeom prst="line">
            <a:avLst/>
          </a:prstGeom>
          <a:ln w="9525">
            <a:solidFill>
              <a:schemeClr val="bg1">
                <a:lumMod val="65000"/>
              </a:schemeClr>
            </a:solidFill>
            <a:prstDash val="sysDash"/>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 name="Straight Connector 62"/>
          <p:cNvCxnSpPr/>
          <p:nvPr/>
        </p:nvCxnSpPr>
        <p:spPr>
          <a:xfrm>
            <a:off x="3609813" y="2082520"/>
            <a:ext cx="1709736" cy="0"/>
          </a:xfrm>
          <a:prstGeom prst="line">
            <a:avLst/>
          </a:prstGeom>
          <a:ln w="9525">
            <a:solidFill>
              <a:schemeClr val="bg1">
                <a:lumMod val="65000"/>
              </a:schemeClr>
            </a:solidFill>
            <a:prstDash val="sysDash"/>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6" name="Group 4"/>
          <p:cNvGrpSpPr/>
          <p:nvPr/>
        </p:nvGrpSpPr>
        <p:grpSpPr>
          <a:xfrm>
            <a:off x="3439195" y="4886215"/>
            <a:ext cx="1132861" cy="1066264"/>
            <a:chOff x="6139503" y="4871969"/>
            <a:chExt cx="1192668" cy="1122553"/>
          </a:xfrm>
          <a:effectLst/>
        </p:grpSpPr>
        <p:sp>
          <p:nvSpPr>
            <p:cNvPr id="7" name="Rounded Rectangle 5"/>
            <p:cNvSpPr>
              <a:spLocks noChangeArrowheads="1"/>
            </p:cNvSpPr>
            <p:nvPr/>
          </p:nvSpPr>
          <p:spPr bwMode="auto">
            <a:xfrm>
              <a:off x="6139503" y="4871969"/>
              <a:ext cx="1192668" cy="1122553"/>
            </a:xfrm>
            <a:prstGeom prst="roundRect">
              <a:avLst>
                <a:gd name="adj" fmla="val 9375"/>
              </a:avLst>
            </a:prstGeom>
            <a:solidFill>
              <a:schemeClr val="accent4"/>
            </a:solidFill>
            <a:ln w="9525">
              <a:noFill/>
              <a:round/>
            </a:ln>
            <a:effectLst/>
          </p:spPr>
          <p:txBody>
            <a:bodyPr anchor="ctr"/>
            <a:lstStyle>
              <a:lvl1pPr>
                <a:defRPr>
                  <a:solidFill>
                    <a:schemeClr val="tx1"/>
                  </a:solidFill>
                  <a:latin typeface="Calibri" panose="020F0502020204030204" pitchFamily="34" charset="0"/>
                  <a:ea typeface="MS PGothic" panose="020B0600070205080204" pitchFamily="34" charset="-128"/>
                </a:defRPr>
              </a:lvl1pPr>
              <a:lvl2pPr marL="37931725" indent="-37474525">
                <a:defRPr>
                  <a:solidFill>
                    <a:schemeClr val="tx1"/>
                  </a:solidFill>
                  <a:latin typeface="Calibri" panose="020F0502020204030204" pitchFamily="34" charset="0"/>
                  <a:ea typeface="MS PGothic" panose="020B0600070205080204" pitchFamily="34" charset="-128"/>
                </a:defRPr>
              </a:lvl2pPr>
              <a:lvl3pPr>
                <a:defRPr>
                  <a:solidFill>
                    <a:schemeClr val="tx1"/>
                  </a:solidFill>
                  <a:latin typeface="Calibri" panose="020F0502020204030204" pitchFamily="34" charset="0"/>
                  <a:ea typeface="MS PGothic" panose="020B0600070205080204" pitchFamily="34" charset="-128"/>
                </a:defRPr>
              </a:lvl3pPr>
              <a:lvl4pPr>
                <a:defRPr>
                  <a:solidFill>
                    <a:schemeClr val="tx1"/>
                  </a:solidFill>
                  <a:latin typeface="Calibri" panose="020F0502020204030204" pitchFamily="34" charset="0"/>
                  <a:ea typeface="MS PGothic" panose="020B0600070205080204" pitchFamily="34" charset="-128"/>
                </a:defRPr>
              </a:lvl4pPr>
              <a:lvl5pPr>
                <a:defRPr>
                  <a:solidFill>
                    <a:schemeClr val="tx1"/>
                  </a:solidFill>
                  <a:latin typeface="Calibri" panose="020F0502020204030204" pitchFamily="34" charset="0"/>
                  <a:ea typeface="MS PGothic"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ctr">
                <a:lnSpc>
                  <a:spcPct val="120000"/>
                </a:lnSpc>
              </a:pPr>
              <a:endParaRPr lang="id-ID" altLang="id-ID" sz="2635">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 name="TextBox 21"/>
            <p:cNvSpPr txBox="1">
              <a:spLocks noChangeArrowheads="1"/>
            </p:cNvSpPr>
            <p:nvPr/>
          </p:nvSpPr>
          <p:spPr bwMode="auto">
            <a:xfrm>
              <a:off x="6356738" y="5179787"/>
              <a:ext cx="771726" cy="609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MS PGothic" panose="020B0600070205080204" pitchFamily="34" charset="-128"/>
                </a:defRPr>
              </a:lvl1pPr>
              <a:lvl2pPr marL="37931725" indent="-37474525">
                <a:defRPr>
                  <a:solidFill>
                    <a:schemeClr val="tx1"/>
                  </a:solidFill>
                  <a:latin typeface="Calibri" panose="020F0502020204030204" pitchFamily="34" charset="0"/>
                  <a:ea typeface="MS PGothic" panose="020B0600070205080204" pitchFamily="34" charset="-128"/>
                </a:defRPr>
              </a:lvl2pPr>
              <a:lvl3pPr>
                <a:defRPr>
                  <a:solidFill>
                    <a:schemeClr val="tx1"/>
                  </a:solidFill>
                  <a:latin typeface="Calibri" panose="020F0502020204030204" pitchFamily="34" charset="0"/>
                  <a:ea typeface="MS PGothic" panose="020B0600070205080204" pitchFamily="34" charset="-128"/>
                </a:defRPr>
              </a:lvl3pPr>
              <a:lvl4pPr>
                <a:defRPr>
                  <a:solidFill>
                    <a:schemeClr val="tx1"/>
                  </a:solidFill>
                  <a:latin typeface="Calibri" panose="020F0502020204030204" pitchFamily="34" charset="0"/>
                  <a:ea typeface="MS PGothic" panose="020B0600070205080204" pitchFamily="34" charset="-128"/>
                </a:defRPr>
              </a:lvl4pPr>
              <a:lvl5pPr>
                <a:defRPr>
                  <a:solidFill>
                    <a:schemeClr val="tx1"/>
                  </a:solidFill>
                  <a:latin typeface="Calibri" panose="020F0502020204030204" pitchFamily="34" charset="0"/>
                  <a:ea typeface="MS PGothic"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ctr">
                <a:lnSpc>
                  <a:spcPct val="120000"/>
                </a:lnSpc>
              </a:pPr>
              <a:r>
                <a:rPr lang="nb-NO" altLang="id-ID" sz="2635"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01</a:t>
              </a:r>
              <a:endParaRPr lang="nb-NO" altLang="id-ID" sz="2635"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9" name="Group 7"/>
          <p:cNvGrpSpPr/>
          <p:nvPr/>
        </p:nvGrpSpPr>
        <p:grpSpPr>
          <a:xfrm>
            <a:off x="3705748" y="3819958"/>
            <a:ext cx="1132861" cy="1066264"/>
            <a:chOff x="6420131" y="3749417"/>
            <a:chExt cx="1192668" cy="1122553"/>
          </a:xfrm>
          <a:effectLst/>
        </p:grpSpPr>
        <p:sp>
          <p:nvSpPr>
            <p:cNvPr id="10" name="Rounded Rectangle 8"/>
            <p:cNvSpPr>
              <a:spLocks noChangeArrowheads="1"/>
            </p:cNvSpPr>
            <p:nvPr/>
          </p:nvSpPr>
          <p:spPr bwMode="auto">
            <a:xfrm>
              <a:off x="6420131" y="3749417"/>
              <a:ext cx="1192668" cy="1122553"/>
            </a:xfrm>
            <a:prstGeom prst="roundRect">
              <a:avLst>
                <a:gd name="adj" fmla="val 9375"/>
              </a:avLst>
            </a:prstGeom>
            <a:solidFill>
              <a:schemeClr val="accent3"/>
            </a:solidFill>
            <a:ln w="9525">
              <a:noFill/>
              <a:round/>
            </a:ln>
            <a:effectLst/>
          </p:spPr>
          <p:txBody>
            <a:bodyPr anchor="ctr"/>
            <a:lstStyle>
              <a:lvl1pPr>
                <a:defRPr>
                  <a:solidFill>
                    <a:schemeClr val="tx1"/>
                  </a:solidFill>
                  <a:latin typeface="Calibri" panose="020F0502020204030204" pitchFamily="34" charset="0"/>
                  <a:ea typeface="MS PGothic" panose="020B0600070205080204" pitchFamily="34" charset="-128"/>
                </a:defRPr>
              </a:lvl1pPr>
              <a:lvl2pPr marL="37931725" indent="-37474525">
                <a:defRPr>
                  <a:solidFill>
                    <a:schemeClr val="tx1"/>
                  </a:solidFill>
                  <a:latin typeface="Calibri" panose="020F0502020204030204" pitchFamily="34" charset="0"/>
                  <a:ea typeface="MS PGothic" panose="020B0600070205080204" pitchFamily="34" charset="-128"/>
                </a:defRPr>
              </a:lvl2pPr>
              <a:lvl3pPr>
                <a:defRPr>
                  <a:solidFill>
                    <a:schemeClr val="tx1"/>
                  </a:solidFill>
                  <a:latin typeface="Calibri" panose="020F0502020204030204" pitchFamily="34" charset="0"/>
                  <a:ea typeface="MS PGothic" panose="020B0600070205080204" pitchFamily="34" charset="-128"/>
                </a:defRPr>
              </a:lvl3pPr>
              <a:lvl4pPr>
                <a:defRPr>
                  <a:solidFill>
                    <a:schemeClr val="tx1"/>
                  </a:solidFill>
                  <a:latin typeface="Calibri" panose="020F0502020204030204" pitchFamily="34" charset="0"/>
                  <a:ea typeface="MS PGothic" panose="020B0600070205080204" pitchFamily="34" charset="-128"/>
                </a:defRPr>
              </a:lvl4pPr>
              <a:lvl5pPr>
                <a:defRPr>
                  <a:solidFill>
                    <a:schemeClr val="tx1"/>
                  </a:solidFill>
                  <a:latin typeface="Calibri" panose="020F0502020204030204" pitchFamily="34" charset="0"/>
                  <a:ea typeface="MS PGothic"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ctr">
                <a:lnSpc>
                  <a:spcPct val="120000"/>
                </a:lnSpc>
              </a:pPr>
              <a:endParaRPr lang="id-ID" altLang="id-ID" sz="2635">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 name="TextBox 22"/>
            <p:cNvSpPr txBox="1">
              <a:spLocks noChangeArrowheads="1"/>
            </p:cNvSpPr>
            <p:nvPr/>
          </p:nvSpPr>
          <p:spPr bwMode="auto">
            <a:xfrm>
              <a:off x="6672040" y="4034885"/>
              <a:ext cx="771726" cy="609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MS PGothic" panose="020B0600070205080204" pitchFamily="34" charset="-128"/>
                </a:defRPr>
              </a:lvl1pPr>
              <a:lvl2pPr marL="37931725" indent="-37474525">
                <a:defRPr>
                  <a:solidFill>
                    <a:schemeClr val="tx1"/>
                  </a:solidFill>
                  <a:latin typeface="Calibri" panose="020F0502020204030204" pitchFamily="34" charset="0"/>
                  <a:ea typeface="MS PGothic" panose="020B0600070205080204" pitchFamily="34" charset="-128"/>
                </a:defRPr>
              </a:lvl2pPr>
              <a:lvl3pPr>
                <a:defRPr>
                  <a:solidFill>
                    <a:schemeClr val="tx1"/>
                  </a:solidFill>
                  <a:latin typeface="Calibri" panose="020F0502020204030204" pitchFamily="34" charset="0"/>
                  <a:ea typeface="MS PGothic" panose="020B0600070205080204" pitchFamily="34" charset="-128"/>
                </a:defRPr>
              </a:lvl3pPr>
              <a:lvl4pPr>
                <a:defRPr>
                  <a:solidFill>
                    <a:schemeClr val="tx1"/>
                  </a:solidFill>
                  <a:latin typeface="Calibri" panose="020F0502020204030204" pitchFamily="34" charset="0"/>
                  <a:ea typeface="MS PGothic" panose="020B0600070205080204" pitchFamily="34" charset="-128"/>
                </a:defRPr>
              </a:lvl4pPr>
              <a:lvl5pPr>
                <a:defRPr>
                  <a:solidFill>
                    <a:schemeClr val="tx1"/>
                  </a:solidFill>
                  <a:latin typeface="Calibri" panose="020F0502020204030204" pitchFamily="34" charset="0"/>
                  <a:ea typeface="MS PGothic"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ctr">
                <a:lnSpc>
                  <a:spcPct val="120000"/>
                </a:lnSpc>
              </a:pPr>
              <a:r>
                <a:rPr lang="nb-NO" altLang="id-ID" sz="2635"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02</a:t>
              </a:r>
              <a:endParaRPr lang="nb-NO" altLang="id-ID" sz="2635"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2" name="Group 10"/>
          <p:cNvGrpSpPr/>
          <p:nvPr/>
        </p:nvGrpSpPr>
        <p:grpSpPr>
          <a:xfrm>
            <a:off x="3305916" y="2753706"/>
            <a:ext cx="1132861" cy="1066261"/>
            <a:chOff x="5999190" y="2626865"/>
            <a:chExt cx="1192668" cy="1122553"/>
          </a:xfrm>
          <a:effectLst/>
        </p:grpSpPr>
        <p:sp>
          <p:nvSpPr>
            <p:cNvPr id="13" name="Rounded Rectangle 11"/>
            <p:cNvSpPr>
              <a:spLocks noChangeArrowheads="1"/>
            </p:cNvSpPr>
            <p:nvPr/>
          </p:nvSpPr>
          <p:spPr bwMode="auto">
            <a:xfrm>
              <a:off x="5999190" y="2626865"/>
              <a:ext cx="1192668" cy="1122553"/>
            </a:xfrm>
            <a:prstGeom prst="roundRect">
              <a:avLst>
                <a:gd name="adj" fmla="val 9375"/>
              </a:avLst>
            </a:prstGeom>
            <a:solidFill>
              <a:schemeClr val="accent2"/>
            </a:solidFill>
            <a:ln w="9525">
              <a:noFill/>
              <a:round/>
            </a:ln>
            <a:effectLst/>
          </p:spPr>
          <p:txBody>
            <a:bodyPr anchor="ctr"/>
            <a:lstStyle>
              <a:lvl1pPr>
                <a:defRPr>
                  <a:solidFill>
                    <a:schemeClr val="tx1"/>
                  </a:solidFill>
                  <a:latin typeface="Calibri" panose="020F0502020204030204" pitchFamily="34" charset="0"/>
                  <a:ea typeface="MS PGothic" panose="020B0600070205080204" pitchFamily="34" charset="-128"/>
                </a:defRPr>
              </a:lvl1pPr>
              <a:lvl2pPr marL="37931725" indent="-37474525">
                <a:defRPr>
                  <a:solidFill>
                    <a:schemeClr val="tx1"/>
                  </a:solidFill>
                  <a:latin typeface="Calibri" panose="020F0502020204030204" pitchFamily="34" charset="0"/>
                  <a:ea typeface="MS PGothic" panose="020B0600070205080204" pitchFamily="34" charset="-128"/>
                </a:defRPr>
              </a:lvl2pPr>
              <a:lvl3pPr>
                <a:defRPr>
                  <a:solidFill>
                    <a:schemeClr val="tx1"/>
                  </a:solidFill>
                  <a:latin typeface="Calibri" panose="020F0502020204030204" pitchFamily="34" charset="0"/>
                  <a:ea typeface="MS PGothic" panose="020B0600070205080204" pitchFamily="34" charset="-128"/>
                </a:defRPr>
              </a:lvl3pPr>
              <a:lvl4pPr>
                <a:defRPr>
                  <a:solidFill>
                    <a:schemeClr val="tx1"/>
                  </a:solidFill>
                  <a:latin typeface="Calibri" panose="020F0502020204030204" pitchFamily="34" charset="0"/>
                  <a:ea typeface="MS PGothic" panose="020B0600070205080204" pitchFamily="34" charset="-128"/>
                </a:defRPr>
              </a:lvl4pPr>
              <a:lvl5pPr>
                <a:defRPr>
                  <a:solidFill>
                    <a:schemeClr val="tx1"/>
                  </a:solidFill>
                  <a:latin typeface="Calibri" panose="020F0502020204030204" pitchFamily="34" charset="0"/>
                  <a:ea typeface="MS PGothic"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ctr">
                <a:lnSpc>
                  <a:spcPct val="120000"/>
                </a:lnSpc>
              </a:pPr>
              <a:endParaRPr lang="id-ID" altLang="id-ID" sz="2635">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 name="TextBox 23"/>
            <p:cNvSpPr txBox="1">
              <a:spLocks noChangeArrowheads="1"/>
            </p:cNvSpPr>
            <p:nvPr/>
          </p:nvSpPr>
          <p:spPr bwMode="auto">
            <a:xfrm>
              <a:off x="6231728" y="2895663"/>
              <a:ext cx="771726" cy="6095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MS PGothic" panose="020B0600070205080204" pitchFamily="34" charset="-128"/>
                </a:defRPr>
              </a:lvl1pPr>
              <a:lvl2pPr marL="37931725" indent="-37474525">
                <a:defRPr>
                  <a:solidFill>
                    <a:schemeClr val="tx1"/>
                  </a:solidFill>
                  <a:latin typeface="Calibri" panose="020F0502020204030204" pitchFamily="34" charset="0"/>
                  <a:ea typeface="MS PGothic" panose="020B0600070205080204" pitchFamily="34" charset="-128"/>
                </a:defRPr>
              </a:lvl2pPr>
              <a:lvl3pPr>
                <a:defRPr>
                  <a:solidFill>
                    <a:schemeClr val="tx1"/>
                  </a:solidFill>
                  <a:latin typeface="Calibri" panose="020F0502020204030204" pitchFamily="34" charset="0"/>
                  <a:ea typeface="MS PGothic" panose="020B0600070205080204" pitchFamily="34" charset="-128"/>
                </a:defRPr>
              </a:lvl3pPr>
              <a:lvl4pPr>
                <a:defRPr>
                  <a:solidFill>
                    <a:schemeClr val="tx1"/>
                  </a:solidFill>
                  <a:latin typeface="Calibri" panose="020F0502020204030204" pitchFamily="34" charset="0"/>
                  <a:ea typeface="MS PGothic" panose="020B0600070205080204" pitchFamily="34" charset="-128"/>
                </a:defRPr>
              </a:lvl4pPr>
              <a:lvl5pPr>
                <a:defRPr>
                  <a:solidFill>
                    <a:schemeClr val="tx1"/>
                  </a:solidFill>
                  <a:latin typeface="Calibri" panose="020F0502020204030204" pitchFamily="34" charset="0"/>
                  <a:ea typeface="MS PGothic"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ctr">
                <a:lnSpc>
                  <a:spcPct val="120000"/>
                </a:lnSpc>
              </a:pPr>
              <a:r>
                <a:rPr lang="nb-NO" altLang="id-ID" sz="2635"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03</a:t>
              </a:r>
              <a:endParaRPr lang="nb-NO" altLang="id-ID" sz="2635"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5" name="Group 13"/>
          <p:cNvGrpSpPr/>
          <p:nvPr/>
        </p:nvGrpSpPr>
        <p:grpSpPr>
          <a:xfrm>
            <a:off x="2739492" y="1746859"/>
            <a:ext cx="1132861" cy="1066264"/>
            <a:chOff x="5402860" y="1566869"/>
            <a:chExt cx="1192668" cy="1122553"/>
          </a:xfrm>
          <a:effectLst/>
        </p:grpSpPr>
        <p:sp>
          <p:nvSpPr>
            <p:cNvPr id="16" name="Rounded Rectangle 14"/>
            <p:cNvSpPr>
              <a:spLocks noChangeArrowheads="1"/>
            </p:cNvSpPr>
            <p:nvPr/>
          </p:nvSpPr>
          <p:spPr bwMode="auto">
            <a:xfrm rot="20684149">
              <a:off x="5402860" y="1566869"/>
              <a:ext cx="1192668" cy="1122553"/>
            </a:xfrm>
            <a:prstGeom prst="roundRect">
              <a:avLst>
                <a:gd name="adj" fmla="val 9375"/>
              </a:avLst>
            </a:prstGeom>
            <a:solidFill>
              <a:schemeClr val="accent1"/>
            </a:solidFill>
            <a:ln w="9525">
              <a:noFill/>
              <a:round/>
            </a:ln>
            <a:effectLst/>
          </p:spPr>
          <p:txBody>
            <a:bodyPr anchor="ctr"/>
            <a:lstStyle>
              <a:lvl1pPr>
                <a:defRPr>
                  <a:solidFill>
                    <a:schemeClr val="tx1"/>
                  </a:solidFill>
                  <a:latin typeface="Calibri" panose="020F0502020204030204" pitchFamily="34" charset="0"/>
                  <a:ea typeface="MS PGothic" panose="020B0600070205080204" pitchFamily="34" charset="-128"/>
                </a:defRPr>
              </a:lvl1pPr>
              <a:lvl2pPr marL="37931725" indent="-37474525">
                <a:defRPr>
                  <a:solidFill>
                    <a:schemeClr val="tx1"/>
                  </a:solidFill>
                  <a:latin typeface="Calibri" panose="020F0502020204030204" pitchFamily="34" charset="0"/>
                  <a:ea typeface="MS PGothic" panose="020B0600070205080204" pitchFamily="34" charset="-128"/>
                </a:defRPr>
              </a:lvl2pPr>
              <a:lvl3pPr>
                <a:defRPr>
                  <a:solidFill>
                    <a:schemeClr val="tx1"/>
                  </a:solidFill>
                  <a:latin typeface="Calibri" panose="020F0502020204030204" pitchFamily="34" charset="0"/>
                  <a:ea typeface="MS PGothic" panose="020B0600070205080204" pitchFamily="34" charset="-128"/>
                </a:defRPr>
              </a:lvl3pPr>
              <a:lvl4pPr>
                <a:defRPr>
                  <a:solidFill>
                    <a:schemeClr val="tx1"/>
                  </a:solidFill>
                  <a:latin typeface="Calibri" panose="020F0502020204030204" pitchFamily="34" charset="0"/>
                  <a:ea typeface="MS PGothic" panose="020B0600070205080204" pitchFamily="34" charset="-128"/>
                </a:defRPr>
              </a:lvl4pPr>
              <a:lvl5pPr>
                <a:defRPr>
                  <a:solidFill>
                    <a:schemeClr val="tx1"/>
                  </a:solidFill>
                  <a:latin typeface="Calibri" panose="020F0502020204030204" pitchFamily="34" charset="0"/>
                  <a:ea typeface="MS PGothic"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ctr">
                <a:lnSpc>
                  <a:spcPct val="120000"/>
                </a:lnSpc>
              </a:pPr>
              <a:endParaRPr lang="id-ID" altLang="id-ID" sz="2635">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 name="TextBox 24"/>
            <p:cNvSpPr txBox="1">
              <a:spLocks noChangeArrowheads="1"/>
            </p:cNvSpPr>
            <p:nvPr/>
          </p:nvSpPr>
          <p:spPr bwMode="auto">
            <a:xfrm rot="20681241">
              <a:off x="5613324" y="1776230"/>
              <a:ext cx="771726" cy="609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MS PGothic" panose="020B0600070205080204" pitchFamily="34" charset="-128"/>
                </a:defRPr>
              </a:lvl1pPr>
              <a:lvl2pPr marL="37931725" indent="-37474525">
                <a:defRPr>
                  <a:solidFill>
                    <a:schemeClr val="tx1"/>
                  </a:solidFill>
                  <a:latin typeface="Calibri" panose="020F0502020204030204" pitchFamily="34" charset="0"/>
                  <a:ea typeface="MS PGothic" panose="020B0600070205080204" pitchFamily="34" charset="-128"/>
                </a:defRPr>
              </a:lvl2pPr>
              <a:lvl3pPr>
                <a:defRPr>
                  <a:solidFill>
                    <a:schemeClr val="tx1"/>
                  </a:solidFill>
                  <a:latin typeface="Calibri" panose="020F0502020204030204" pitchFamily="34" charset="0"/>
                  <a:ea typeface="MS PGothic" panose="020B0600070205080204" pitchFamily="34" charset="-128"/>
                </a:defRPr>
              </a:lvl3pPr>
              <a:lvl4pPr>
                <a:defRPr>
                  <a:solidFill>
                    <a:schemeClr val="tx1"/>
                  </a:solidFill>
                  <a:latin typeface="Calibri" panose="020F0502020204030204" pitchFamily="34" charset="0"/>
                  <a:ea typeface="MS PGothic" panose="020B0600070205080204" pitchFamily="34" charset="-128"/>
                </a:defRPr>
              </a:lvl4pPr>
              <a:lvl5pPr>
                <a:defRPr>
                  <a:solidFill>
                    <a:schemeClr val="tx1"/>
                  </a:solidFill>
                  <a:latin typeface="Calibri" panose="020F0502020204030204" pitchFamily="34" charset="0"/>
                  <a:ea typeface="MS PGothic"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ctr">
                <a:lnSpc>
                  <a:spcPct val="120000"/>
                </a:lnSpc>
              </a:pPr>
              <a:r>
                <a:rPr lang="nb-NO" altLang="id-ID" sz="2635"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04</a:t>
              </a:r>
              <a:endParaRPr lang="nb-NO" altLang="id-ID" sz="2635"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8" name="Group 26"/>
          <p:cNvGrpSpPr>
            <a:grpSpLocks noChangeAspect="1"/>
          </p:cNvGrpSpPr>
          <p:nvPr/>
        </p:nvGrpSpPr>
        <p:grpSpPr>
          <a:xfrm>
            <a:off x="4769490" y="1709322"/>
            <a:ext cx="854869" cy="854869"/>
            <a:chOff x="5385173" y="1917525"/>
            <a:chExt cx="1440000" cy="1440000"/>
          </a:xfrm>
        </p:grpSpPr>
        <p:sp>
          <p:nvSpPr>
            <p:cNvPr id="19" name="Oval 27"/>
            <p:cNvSpPr>
              <a:spLocks noChangeAspect="1"/>
            </p:cNvSpPr>
            <p:nvPr/>
          </p:nvSpPr>
          <p:spPr>
            <a:xfrm>
              <a:off x="5385173" y="1917525"/>
              <a:ext cx="1440000" cy="1440000"/>
            </a:xfrm>
            <a:prstGeom prst="ellipse">
              <a:avLst/>
            </a:prstGeom>
            <a:solidFill>
              <a:schemeClr val="bg1">
                <a:lumMod val="65000"/>
                <a:alpha val="60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id-ID" sz="74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 name="Oval 28"/>
            <p:cNvSpPr/>
            <p:nvPr/>
          </p:nvSpPr>
          <p:spPr>
            <a:xfrm>
              <a:off x="5475173" y="2007525"/>
              <a:ext cx="1260000" cy="1260000"/>
            </a:xfrm>
            <a:prstGeom prst="ellipse">
              <a:avLst/>
            </a:prstGeom>
            <a:solidFill>
              <a:schemeClr val="accent1"/>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id-ID" sz="74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1" name="Group 29"/>
          <p:cNvGrpSpPr>
            <a:grpSpLocks noChangeAspect="1"/>
          </p:cNvGrpSpPr>
          <p:nvPr/>
        </p:nvGrpSpPr>
        <p:grpSpPr>
          <a:xfrm>
            <a:off x="5699566" y="4873916"/>
            <a:ext cx="854868" cy="854869"/>
            <a:chOff x="5385173" y="1917525"/>
            <a:chExt cx="1440000" cy="1440000"/>
          </a:xfrm>
        </p:grpSpPr>
        <p:sp>
          <p:nvSpPr>
            <p:cNvPr id="22" name="Oval 30"/>
            <p:cNvSpPr>
              <a:spLocks noChangeAspect="1"/>
            </p:cNvSpPr>
            <p:nvPr/>
          </p:nvSpPr>
          <p:spPr>
            <a:xfrm>
              <a:off x="5385173" y="1917525"/>
              <a:ext cx="1440000" cy="1440000"/>
            </a:xfrm>
            <a:prstGeom prst="ellipse">
              <a:avLst/>
            </a:prstGeom>
            <a:solidFill>
              <a:schemeClr val="bg1">
                <a:lumMod val="65000"/>
                <a:alpha val="60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id-ID" sz="740">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23" name="Oval 31"/>
            <p:cNvSpPr/>
            <p:nvPr/>
          </p:nvSpPr>
          <p:spPr>
            <a:xfrm>
              <a:off x="5475175" y="2007525"/>
              <a:ext cx="1260001" cy="1260000"/>
            </a:xfrm>
            <a:prstGeom prst="ellipse">
              <a:avLst/>
            </a:prstGeom>
            <a:solidFill>
              <a:schemeClr val="accent4"/>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id-ID" sz="740">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grpSp>
      <p:grpSp>
        <p:nvGrpSpPr>
          <p:cNvPr id="24" name="Group 32"/>
          <p:cNvGrpSpPr>
            <a:grpSpLocks noChangeAspect="1"/>
          </p:cNvGrpSpPr>
          <p:nvPr/>
        </p:nvGrpSpPr>
        <p:grpSpPr>
          <a:xfrm>
            <a:off x="6553775" y="3829970"/>
            <a:ext cx="854869" cy="854869"/>
            <a:chOff x="5385173" y="1917525"/>
            <a:chExt cx="1440000" cy="1440000"/>
          </a:xfrm>
        </p:grpSpPr>
        <p:sp>
          <p:nvSpPr>
            <p:cNvPr id="25" name="Oval 33"/>
            <p:cNvSpPr>
              <a:spLocks noChangeAspect="1"/>
            </p:cNvSpPr>
            <p:nvPr/>
          </p:nvSpPr>
          <p:spPr>
            <a:xfrm>
              <a:off x="5385173" y="1917525"/>
              <a:ext cx="1440000" cy="1440000"/>
            </a:xfrm>
            <a:prstGeom prst="ellipse">
              <a:avLst/>
            </a:prstGeom>
            <a:solidFill>
              <a:schemeClr val="bg1">
                <a:lumMod val="65000"/>
                <a:alpha val="60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id-ID" sz="740">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26" name="Oval 34"/>
            <p:cNvSpPr/>
            <p:nvPr/>
          </p:nvSpPr>
          <p:spPr>
            <a:xfrm>
              <a:off x="5475173" y="2007525"/>
              <a:ext cx="1260000" cy="1260000"/>
            </a:xfrm>
            <a:prstGeom prst="ellipse">
              <a:avLst/>
            </a:prstGeom>
            <a:solidFill>
              <a:schemeClr val="accent3"/>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id-ID" sz="740">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grpSp>
      <p:grpSp>
        <p:nvGrpSpPr>
          <p:cNvPr id="27" name="Group 35"/>
          <p:cNvGrpSpPr>
            <a:grpSpLocks noChangeAspect="1"/>
          </p:cNvGrpSpPr>
          <p:nvPr/>
        </p:nvGrpSpPr>
        <p:grpSpPr>
          <a:xfrm>
            <a:off x="5524400" y="2724818"/>
            <a:ext cx="854869" cy="854869"/>
            <a:chOff x="5385173" y="1917525"/>
            <a:chExt cx="1440000" cy="1440000"/>
          </a:xfrm>
        </p:grpSpPr>
        <p:sp>
          <p:nvSpPr>
            <p:cNvPr id="28" name="Oval 36"/>
            <p:cNvSpPr>
              <a:spLocks noChangeAspect="1"/>
            </p:cNvSpPr>
            <p:nvPr/>
          </p:nvSpPr>
          <p:spPr>
            <a:xfrm>
              <a:off x="5385173" y="1917525"/>
              <a:ext cx="1440000" cy="1440000"/>
            </a:xfrm>
            <a:prstGeom prst="ellipse">
              <a:avLst/>
            </a:prstGeom>
            <a:solidFill>
              <a:schemeClr val="bg1">
                <a:lumMod val="65000"/>
                <a:alpha val="60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id-ID" sz="740">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29" name="Oval 37"/>
            <p:cNvSpPr/>
            <p:nvPr/>
          </p:nvSpPr>
          <p:spPr>
            <a:xfrm>
              <a:off x="5475173" y="2007525"/>
              <a:ext cx="1260000" cy="1260000"/>
            </a:xfrm>
            <a:prstGeom prst="ellipse">
              <a:avLst/>
            </a:prstGeom>
            <a:solidFill>
              <a:schemeClr val="accent2"/>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id-ID" sz="740">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grpSp>
      <p:grpSp>
        <p:nvGrpSpPr>
          <p:cNvPr id="30" name="Group 38"/>
          <p:cNvGrpSpPr>
            <a:grpSpLocks noChangeAspect="1"/>
          </p:cNvGrpSpPr>
          <p:nvPr/>
        </p:nvGrpSpPr>
        <p:grpSpPr>
          <a:xfrm>
            <a:off x="4961257" y="1896324"/>
            <a:ext cx="463056" cy="463056"/>
            <a:chOff x="-2771775" y="66675"/>
            <a:chExt cx="827087" cy="827088"/>
          </a:xfrm>
          <a:solidFill>
            <a:schemeClr val="bg1"/>
          </a:solidFill>
        </p:grpSpPr>
        <p:sp>
          <p:nvSpPr>
            <p:cNvPr id="31" name="Freeform 19"/>
            <p:cNvSpPr>
              <a:spLocks noEditPoints="1"/>
            </p:cNvSpPr>
            <p:nvPr/>
          </p:nvSpPr>
          <p:spPr bwMode="auto">
            <a:xfrm>
              <a:off x="-2771775" y="66675"/>
              <a:ext cx="827087" cy="827088"/>
            </a:xfrm>
            <a:custGeom>
              <a:avLst/>
              <a:gdLst>
                <a:gd name="T0" fmla="*/ 188 w 220"/>
                <a:gd name="T1" fmla="*/ 83 h 220"/>
                <a:gd name="T2" fmla="*/ 196 w 220"/>
                <a:gd name="T3" fmla="*/ 56 h 220"/>
                <a:gd name="T4" fmla="*/ 181 w 220"/>
                <a:gd name="T5" fmla="*/ 26 h 220"/>
                <a:gd name="T6" fmla="*/ 164 w 220"/>
                <a:gd name="T7" fmla="*/ 24 h 220"/>
                <a:gd name="T8" fmla="*/ 137 w 220"/>
                <a:gd name="T9" fmla="*/ 32 h 220"/>
                <a:gd name="T10" fmla="*/ 119 w 220"/>
                <a:gd name="T11" fmla="*/ 0 h 220"/>
                <a:gd name="T12" fmla="*/ 87 w 220"/>
                <a:gd name="T13" fmla="*/ 11 h 220"/>
                <a:gd name="T14" fmla="*/ 74 w 220"/>
                <a:gd name="T15" fmla="*/ 36 h 220"/>
                <a:gd name="T16" fmla="*/ 49 w 220"/>
                <a:gd name="T17" fmla="*/ 22 h 220"/>
                <a:gd name="T18" fmla="*/ 26 w 220"/>
                <a:gd name="T19" fmla="*/ 39 h 220"/>
                <a:gd name="T20" fmla="*/ 36 w 220"/>
                <a:gd name="T21" fmla="*/ 74 h 220"/>
                <a:gd name="T22" fmla="*/ 11 w 220"/>
                <a:gd name="T23" fmla="*/ 87 h 220"/>
                <a:gd name="T24" fmla="*/ 0 w 220"/>
                <a:gd name="T25" fmla="*/ 119 h 220"/>
                <a:gd name="T26" fmla="*/ 32 w 220"/>
                <a:gd name="T27" fmla="*/ 137 h 220"/>
                <a:gd name="T28" fmla="*/ 24 w 220"/>
                <a:gd name="T29" fmla="*/ 164 h 220"/>
                <a:gd name="T30" fmla="*/ 39 w 220"/>
                <a:gd name="T31" fmla="*/ 194 h 220"/>
                <a:gd name="T32" fmla="*/ 56 w 220"/>
                <a:gd name="T33" fmla="*/ 196 h 220"/>
                <a:gd name="T34" fmla="*/ 83 w 220"/>
                <a:gd name="T35" fmla="*/ 188 h 220"/>
                <a:gd name="T36" fmla="*/ 101 w 220"/>
                <a:gd name="T37" fmla="*/ 220 h 220"/>
                <a:gd name="T38" fmla="*/ 133 w 220"/>
                <a:gd name="T39" fmla="*/ 209 h 220"/>
                <a:gd name="T40" fmla="*/ 146 w 220"/>
                <a:gd name="T41" fmla="*/ 184 h 220"/>
                <a:gd name="T42" fmla="*/ 171 w 220"/>
                <a:gd name="T43" fmla="*/ 198 h 220"/>
                <a:gd name="T44" fmla="*/ 194 w 220"/>
                <a:gd name="T45" fmla="*/ 181 h 220"/>
                <a:gd name="T46" fmla="*/ 184 w 220"/>
                <a:gd name="T47" fmla="*/ 146 h 220"/>
                <a:gd name="T48" fmla="*/ 209 w 220"/>
                <a:gd name="T49" fmla="*/ 133 h 220"/>
                <a:gd name="T50" fmla="*/ 220 w 220"/>
                <a:gd name="T51" fmla="*/ 101 h 220"/>
                <a:gd name="T52" fmla="*/ 185 w 220"/>
                <a:gd name="T53" fmla="*/ 124 h 220"/>
                <a:gd name="T54" fmla="*/ 172 w 220"/>
                <a:gd name="T55" fmla="*/ 140 h 220"/>
                <a:gd name="T56" fmla="*/ 185 w 220"/>
                <a:gd name="T57" fmla="*/ 171 h 220"/>
                <a:gd name="T58" fmla="*/ 154 w 220"/>
                <a:gd name="T59" fmla="*/ 173 h 220"/>
                <a:gd name="T60" fmla="*/ 140 w 220"/>
                <a:gd name="T61" fmla="*/ 172 h 220"/>
                <a:gd name="T62" fmla="*/ 124 w 220"/>
                <a:gd name="T63" fmla="*/ 185 h 220"/>
                <a:gd name="T64" fmla="*/ 101 w 220"/>
                <a:gd name="T65" fmla="*/ 206 h 220"/>
                <a:gd name="T66" fmla="*/ 87 w 220"/>
                <a:gd name="T67" fmla="*/ 175 h 220"/>
                <a:gd name="T68" fmla="*/ 74 w 220"/>
                <a:gd name="T69" fmla="*/ 170 h 220"/>
                <a:gd name="T70" fmla="*/ 49 w 220"/>
                <a:gd name="T71" fmla="*/ 185 h 220"/>
                <a:gd name="T72" fmla="*/ 47 w 220"/>
                <a:gd name="T73" fmla="*/ 154 h 220"/>
                <a:gd name="T74" fmla="*/ 45 w 220"/>
                <a:gd name="T75" fmla="*/ 133 h 220"/>
                <a:gd name="T76" fmla="*/ 14 w 220"/>
                <a:gd name="T77" fmla="*/ 119 h 220"/>
                <a:gd name="T78" fmla="*/ 35 w 220"/>
                <a:gd name="T79" fmla="*/ 96 h 220"/>
                <a:gd name="T80" fmla="*/ 48 w 220"/>
                <a:gd name="T81" fmla="*/ 80 h 220"/>
                <a:gd name="T82" fmla="*/ 35 w 220"/>
                <a:gd name="T83" fmla="*/ 49 h 220"/>
                <a:gd name="T84" fmla="*/ 66 w 220"/>
                <a:gd name="T85" fmla="*/ 47 h 220"/>
                <a:gd name="T86" fmla="*/ 80 w 220"/>
                <a:gd name="T87" fmla="*/ 48 h 220"/>
                <a:gd name="T88" fmla="*/ 96 w 220"/>
                <a:gd name="T89" fmla="*/ 35 h 220"/>
                <a:gd name="T90" fmla="*/ 119 w 220"/>
                <a:gd name="T91" fmla="*/ 14 h 220"/>
                <a:gd name="T92" fmla="*/ 133 w 220"/>
                <a:gd name="T93" fmla="*/ 45 h 220"/>
                <a:gd name="T94" fmla="*/ 146 w 220"/>
                <a:gd name="T95" fmla="*/ 50 h 220"/>
                <a:gd name="T96" fmla="*/ 171 w 220"/>
                <a:gd name="T97" fmla="*/ 35 h 220"/>
                <a:gd name="T98" fmla="*/ 173 w 220"/>
                <a:gd name="T99" fmla="*/ 66 h 220"/>
                <a:gd name="T100" fmla="*/ 175 w 220"/>
                <a:gd name="T101" fmla="*/ 87 h 220"/>
                <a:gd name="T102" fmla="*/ 206 w 220"/>
                <a:gd name="T103" fmla="*/ 101 h 220"/>
                <a:gd name="T104" fmla="*/ 185 w 220"/>
                <a:gd name="T105" fmla="*/ 124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20" h="220">
                  <a:moveTo>
                    <a:pt x="209" y="87"/>
                  </a:moveTo>
                  <a:cubicBezTo>
                    <a:pt x="188" y="83"/>
                    <a:pt x="188" y="83"/>
                    <a:pt x="188" y="83"/>
                  </a:cubicBezTo>
                  <a:cubicBezTo>
                    <a:pt x="187" y="80"/>
                    <a:pt x="186" y="77"/>
                    <a:pt x="184" y="74"/>
                  </a:cubicBezTo>
                  <a:cubicBezTo>
                    <a:pt x="196" y="56"/>
                    <a:pt x="196" y="56"/>
                    <a:pt x="196" y="56"/>
                  </a:cubicBezTo>
                  <a:cubicBezTo>
                    <a:pt x="200" y="51"/>
                    <a:pt x="199" y="43"/>
                    <a:pt x="194" y="39"/>
                  </a:cubicBezTo>
                  <a:cubicBezTo>
                    <a:pt x="181" y="26"/>
                    <a:pt x="181" y="26"/>
                    <a:pt x="181" y="26"/>
                  </a:cubicBezTo>
                  <a:cubicBezTo>
                    <a:pt x="179" y="23"/>
                    <a:pt x="175" y="22"/>
                    <a:pt x="171" y="22"/>
                  </a:cubicBezTo>
                  <a:cubicBezTo>
                    <a:pt x="169" y="22"/>
                    <a:pt x="166" y="22"/>
                    <a:pt x="164" y="24"/>
                  </a:cubicBezTo>
                  <a:cubicBezTo>
                    <a:pt x="146" y="36"/>
                    <a:pt x="146" y="36"/>
                    <a:pt x="146" y="36"/>
                  </a:cubicBezTo>
                  <a:cubicBezTo>
                    <a:pt x="143" y="34"/>
                    <a:pt x="140" y="33"/>
                    <a:pt x="137" y="32"/>
                  </a:cubicBezTo>
                  <a:cubicBezTo>
                    <a:pt x="133" y="11"/>
                    <a:pt x="133" y="11"/>
                    <a:pt x="133" y="11"/>
                  </a:cubicBezTo>
                  <a:cubicBezTo>
                    <a:pt x="132" y="5"/>
                    <a:pt x="126" y="0"/>
                    <a:pt x="119" y="0"/>
                  </a:cubicBezTo>
                  <a:cubicBezTo>
                    <a:pt x="101" y="0"/>
                    <a:pt x="101" y="0"/>
                    <a:pt x="101" y="0"/>
                  </a:cubicBezTo>
                  <a:cubicBezTo>
                    <a:pt x="94" y="0"/>
                    <a:pt x="88" y="5"/>
                    <a:pt x="87" y="11"/>
                  </a:cubicBezTo>
                  <a:cubicBezTo>
                    <a:pt x="83" y="32"/>
                    <a:pt x="83" y="32"/>
                    <a:pt x="83" y="32"/>
                  </a:cubicBezTo>
                  <a:cubicBezTo>
                    <a:pt x="80" y="33"/>
                    <a:pt x="77" y="34"/>
                    <a:pt x="74" y="36"/>
                  </a:cubicBezTo>
                  <a:cubicBezTo>
                    <a:pt x="56" y="24"/>
                    <a:pt x="56" y="24"/>
                    <a:pt x="56" y="24"/>
                  </a:cubicBezTo>
                  <a:cubicBezTo>
                    <a:pt x="54" y="22"/>
                    <a:pt x="51" y="22"/>
                    <a:pt x="49" y="22"/>
                  </a:cubicBezTo>
                  <a:cubicBezTo>
                    <a:pt x="45" y="22"/>
                    <a:pt x="41" y="23"/>
                    <a:pt x="39" y="26"/>
                  </a:cubicBezTo>
                  <a:cubicBezTo>
                    <a:pt x="26" y="39"/>
                    <a:pt x="26" y="39"/>
                    <a:pt x="26" y="39"/>
                  </a:cubicBezTo>
                  <a:cubicBezTo>
                    <a:pt x="21" y="43"/>
                    <a:pt x="20" y="51"/>
                    <a:pt x="24" y="56"/>
                  </a:cubicBezTo>
                  <a:cubicBezTo>
                    <a:pt x="36" y="74"/>
                    <a:pt x="36" y="74"/>
                    <a:pt x="36" y="74"/>
                  </a:cubicBezTo>
                  <a:cubicBezTo>
                    <a:pt x="34" y="77"/>
                    <a:pt x="33" y="80"/>
                    <a:pt x="32" y="83"/>
                  </a:cubicBezTo>
                  <a:cubicBezTo>
                    <a:pt x="11" y="87"/>
                    <a:pt x="11" y="87"/>
                    <a:pt x="11" y="87"/>
                  </a:cubicBezTo>
                  <a:cubicBezTo>
                    <a:pt x="5" y="88"/>
                    <a:pt x="0" y="94"/>
                    <a:pt x="0" y="101"/>
                  </a:cubicBezTo>
                  <a:cubicBezTo>
                    <a:pt x="0" y="119"/>
                    <a:pt x="0" y="119"/>
                    <a:pt x="0" y="119"/>
                  </a:cubicBezTo>
                  <a:cubicBezTo>
                    <a:pt x="0" y="126"/>
                    <a:pt x="5" y="132"/>
                    <a:pt x="11" y="133"/>
                  </a:cubicBezTo>
                  <a:cubicBezTo>
                    <a:pt x="32" y="137"/>
                    <a:pt x="32" y="137"/>
                    <a:pt x="32" y="137"/>
                  </a:cubicBezTo>
                  <a:cubicBezTo>
                    <a:pt x="33" y="140"/>
                    <a:pt x="34" y="143"/>
                    <a:pt x="36" y="146"/>
                  </a:cubicBezTo>
                  <a:cubicBezTo>
                    <a:pt x="24" y="164"/>
                    <a:pt x="24" y="164"/>
                    <a:pt x="24" y="164"/>
                  </a:cubicBezTo>
                  <a:cubicBezTo>
                    <a:pt x="20" y="169"/>
                    <a:pt x="21" y="177"/>
                    <a:pt x="26" y="181"/>
                  </a:cubicBezTo>
                  <a:cubicBezTo>
                    <a:pt x="39" y="194"/>
                    <a:pt x="39" y="194"/>
                    <a:pt x="39" y="194"/>
                  </a:cubicBezTo>
                  <a:cubicBezTo>
                    <a:pt x="41" y="197"/>
                    <a:pt x="45" y="198"/>
                    <a:pt x="49" y="198"/>
                  </a:cubicBezTo>
                  <a:cubicBezTo>
                    <a:pt x="51" y="198"/>
                    <a:pt x="54" y="198"/>
                    <a:pt x="56" y="196"/>
                  </a:cubicBezTo>
                  <a:cubicBezTo>
                    <a:pt x="74" y="184"/>
                    <a:pt x="74" y="184"/>
                    <a:pt x="74" y="184"/>
                  </a:cubicBezTo>
                  <a:cubicBezTo>
                    <a:pt x="77" y="186"/>
                    <a:pt x="80" y="187"/>
                    <a:pt x="83" y="188"/>
                  </a:cubicBezTo>
                  <a:cubicBezTo>
                    <a:pt x="87" y="209"/>
                    <a:pt x="87" y="209"/>
                    <a:pt x="87" y="209"/>
                  </a:cubicBezTo>
                  <a:cubicBezTo>
                    <a:pt x="88" y="215"/>
                    <a:pt x="94" y="220"/>
                    <a:pt x="101" y="220"/>
                  </a:cubicBezTo>
                  <a:cubicBezTo>
                    <a:pt x="119" y="220"/>
                    <a:pt x="119" y="220"/>
                    <a:pt x="119" y="220"/>
                  </a:cubicBezTo>
                  <a:cubicBezTo>
                    <a:pt x="126" y="220"/>
                    <a:pt x="132" y="215"/>
                    <a:pt x="133" y="209"/>
                  </a:cubicBezTo>
                  <a:cubicBezTo>
                    <a:pt x="137" y="188"/>
                    <a:pt x="137" y="188"/>
                    <a:pt x="137" y="188"/>
                  </a:cubicBezTo>
                  <a:cubicBezTo>
                    <a:pt x="140" y="187"/>
                    <a:pt x="143" y="186"/>
                    <a:pt x="146" y="184"/>
                  </a:cubicBezTo>
                  <a:cubicBezTo>
                    <a:pt x="164" y="196"/>
                    <a:pt x="164" y="196"/>
                    <a:pt x="164" y="196"/>
                  </a:cubicBezTo>
                  <a:cubicBezTo>
                    <a:pt x="166" y="198"/>
                    <a:pt x="169" y="198"/>
                    <a:pt x="171" y="198"/>
                  </a:cubicBezTo>
                  <a:cubicBezTo>
                    <a:pt x="175" y="198"/>
                    <a:pt x="179" y="197"/>
                    <a:pt x="181" y="194"/>
                  </a:cubicBezTo>
                  <a:cubicBezTo>
                    <a:pt x="194" y="181"/>
                    <a:pt x="194" y="181"/>
                    <a:pt x="194" y="181"/>
                  </a:cubicBezTo>
                  <a:cubicBezTo>
                    <a:pt x="199" y="177"/>
                    <a:pt x="200" y="169"/>
                    <a:pt x="196" y="164"/>
                  </a:cubicBezTo>
                  <a:cubicBezTo>
                    <a:pt x="184" y="146"/>
                    <a:pt x="184" y="146"/>
                    <a:pt x="184" y="146"/>
                  </a:cubicBezTo>
                  <a:cubicBezTo>
                    <a:pt x="186" y="143"/>
                    <a:pt x="187" y="140"/>
                    <a:pt x="188" y="137"/>
                  </a:cubicBezTo>
                  <a:cubicBezTo>
                    <a:pt x="209" y="133"/>
                    <a:pt x="209" y="133"/>
                    <a:pt x="209" y="133"/>
                  </a:cubicBezTo>
                  <a:cubicBezTo>
                    <a:pt x="215" y="132"/>
                    <a:pt x="220" y="126"/>
                    <a:pt x="220" y="119"/>
                  </a:cubicBezTo>
                  <a:cubicBezTo>
                    <a:pt x="220" y="101"/>
                    <a:pt x="220" y="101"/>
                    <a:pt x="220" y="101"/>
                  </a:cubicBezTo>
                  <a:cubicBezTo>
                    <a:pt x="220" y="94"/>
                    <a:pt x="215" y="88"/>
                    <a:pt x="209" y="87"/>
                  </a:cubicBezTo>
                  <a:close/>
                  <a:moveTo>
                    <a:pt x="185" y="124"/>
                  </a:moveTo>
                  <a:cubicBezTo>
                    <a:pt x="180" y="125"/>
                    <a:pt x="176" y="128"/>
                    <a:pt x="175" y="133"/>
                  </a:cubicBezTo>
                  <a:cubicBezTo>
                    <a:pt x="174" y="135"/>
                    <a:pt x="173" y="138"/>
                    <a:pt x="172" y="140"/>
                  </a:cubicBezTo>
                  <a:cubicBezTo>
                    <a:pt x="170" y="144"/>
                    <a:pt x="170" y="149"/>
                    <a:pt x="173" y="154"/>
                  </a:cubicBezTo>
                  <a:cubicBezTo>
                    <a:pt x="185" y="171"/>
                    <a:pt x="185" y="171"/>
                    <a:pt x="185" y="171"/>
                  </a:cubicBezTo>
                  <a:cubicBezTo>
                    <a:pt x="171" y="185"/>
                    <a:pt x="171" y="185"/>
                    <a:pt x="171" y="185"/>
                  </a:cubicBezTo>
                  <a:cubicBezTo>
                    <a:pt x="154" y="173"/>
                    <a:pt x="154" y="173"/>
                    <a:pt x="154" y="173"/>
                  </a:cubicBezTo>
                  <a:cubicBezTo>
                    <a:pt x="151" y="171"/>
                    <a:pt x="149" y="170"/>
                    <a:pt x="146" y="170"/>
                  </a:cubicBezTo>
                  <a:cubicBezTo>
                    <a:pt x="144" y="170"/>
                    <a:pt x="142" y="171"/>
                    <a:pt x="140" y="172"/>
                  </a:cubicBezTo>
                  <a:cubicBezTo>
                    <a:pt x="138" y="173"/>
                    <a:pt x="135" y="174"/>
                    <a:pt x="133" y="175"/>
                  </a:cubicBezTo>
                  <a:cubicBezTo>
                    <a:pt x="128" y="176"/>
                    <a:pt x="125" y="180"/>
                    <a:pt x="124" y="185"/>
                  </a:cubicBezTo>
                  <a:cubicBezTo>
                    <a:pt x="119" y="206"/>
                    <a:pt x="119" y="206"/>
                    <a:pt x="119" y="206"/>
                  </a:cubicBezTo>
                  <a:cubicBezTo>
                    <a:pt x="101" y="206"/>
                    <a:pt x="101" y="206"/>
                    <a:pt x="101" y="206"/>
                  </a:cubicBezTo>
                  <a:cubicBezTo>
                    <a:pt x="96" y="185"/>
                    <a:pt x="96" y="185"/>
                    <a:pt x="96" y="185"/>
                  </a:cubicBezTo>
                  <a:cubicBezTo>
                    <a:pt x="95" y="180"/>
                    <a:pt x="92" y="176"/>
                    <a:pt x="87" y="175"/>
                  </a:cubicBezTo>
                  <a:cubicBezTo>
                    <a:pt x="85" y="174"/>
                    <a:pt x="82" y="173"/>
                    <a:pt x="80" y="172"/>
                  </a:cubicBezTo>
                  <a:cubicBezTo>
                    <a:pt x="78" y="171"/>
                    <a:pt x="76" y="170"/>
                    <a:pt x="74" y="170"/>
                  </a:cubicBezTo>
                  <a:cubicBezTo>
                    <a:pt x="71" y="170"/>
                    <a:pt x="69" y="171"/>
                    <a:pt x="66" y="173"/>
                  </a:cubicBezTo>
                  <a:cubicBezTo>
                    <a:pt x="49" y="185"/>
                    <a:pt x="49" y="185"/>
                    <a:pt x="49" y="185"/>
                  </a:cubicBezTo>
                  <a:cubicBezTo>
                    <a:pt x="35" y="171"/>
                    <a:pt x="35" y="171"/>
                    <a:pt x="35" y="171"/>
                  </a:cubicBezTo>
                  <a:cubicBezTo>
                    <a:pt x="47" y="154"/>
                    <a:pt x="47" y="154"/>
                    <a:pt x="47" y="154"/>
                  </a:cubicBezTo>
                  <a:cubicBezTo>
                    <a:pt x="50" y="149"/>
                    <a:pt x="50" y="144"/>
                    <a:pt x="48" y="140"/>
                  </a:cubicBezTo>
                  <a:cubicBezTo>
                    <a:pt x="47" y="138"/>
                    <a:pt x="46" y="135"/>
                    <a:pt x="45" y="133"/>
                  </a:cubicBezTo>
                  <a:cubicBezTo>
                    <a:pt x="44" y="128"/>
                    <a:pt x="40" y="125"/>
                    <a:pt x="35" y="124"/>
                  </a:cubicBezTo>
                  <a:cubicBezTo>
                    <a:pt x="14" y="119"/>
                    <a:pt x="14" y="119"/>
                    <a:pt x="14" y="119"/>
                  </a:cubicBezTo>
                  <a:cubicBezTo>
                    <a:pt x="14" y="101"/>
                    <a:pt x="14" y="101"/>
                    <a:pt x="14" y="101"/>
                  </a:cubicBezTo>
                  <a:cubicBezTo>
                    <a:pt x="35" y="96"/>
                    <a:pt x="35" y="96"/>
                    <a:pt x="35" y="96"/>
                  </a:cubicBezTo>
                  <a:cubicBezTo>
                    <a:pt x="40" y="95"/>
                    <a:pt x="44" y="92"/>
                    <a:pt x="45" y="87"/>
                  </a:cubicBezTo>
                  <a:cubicBezTo>
                    <a:pt x="46" y="85"/>
                    <a:pt x="47" y="82"/>
                    <a:pt x="48" y="80"/>
                  </a:cubicBezTo>
                  <a:cubicBezTo>
                    <a:pt x="50" y="76"/>
                    <a:pt x="50" y="71"/>
                    <a:pt x="47" y="66"/>
                  </a:cubicBezTo>
                  <a:cubicBezTo>
                    <a:pt x="35" y="49"/>
                    <a:pt x="35" y="49"/>
                    <a:pt x="35" y="49"/>
                  </a:cubicBezTo>
                  <a:cubicBezTo>
                    <a:pt x="49" y="35"/>
                    <a:pt x="49" y="35"/>
                    <a:pt x="49" y="35"/>
                  </a:cubicBezTo>
                  <a:cubicBezTo>
                    <a:pt x="66" y="47"/>
                    <a:pt x="66" y="47"/>
                    <a:pt x="66" y="47"/>
                  </a:cubicBezTo>
                  <a:cubicBezTo>
                    <a:pt x="69" y="49"/>
                    <a:pt x="71" y="50"/>
                    <a:pt x="74" y="50"/>
                  </a:cubicBezTo>
                  <a:cubicBezTo>
                    <a:pt x="76" y="50"/>
                    <a:pt x="78" y="49"/>
                    <a:pt x="80" y="48"/>
                  </a:cubicBezTo>
                  <a:cubicBezTo>
                    <a:pt x="82" y="47"/>
                    <a:pt x="85" y="46"/>
                    <a:pt x="87" y="45"/>
                  </a:cubicBezTo>
                  <a:cubicBezTo>
                    <a:pt x="92" y="44"/>
                    <a:pt x="95" y="40"/>
                    <a:pt x="96" y="35"/>
                  </a:cubicBezTo>
                  <a:cubicBezTo>
                    <a:pt x="101" y="14"/>
                    <a:pt x="101" y="14"/>
                    <a:pt x="101" y="14"/>
                  </a:cubicBezTo>
                  <a:cubicBezTo>
                    <a:pt x="119" y="14"/>
                    <a:pt x="119" y="14"/>
                    <a:pt x="119" y="14"/>
                  </a:cubicBezTo>
                  <a:cubicBezTo>
                    <a:pt x="124" y="35"/>
                    <a:pt x="124" y="35"/>
                    <a:pt x="124" y="35"/>
                  </a:cubicBezTo>
                  <a:cubicBezTo>
                    <a:pt x="125" y="40"/>
                    <a:pt x="128" y="44"/>
                    <a:pt x="133" y="45"/>
                  </a:cubicBezTo>
                  <a:cubicBezTo>
                    <a:pt x="135" y="46"/>
                    <a:pt x="138" y="47"/>
                    <a:pt x="140" y="48"/>
                  </a:cubicBezTo>
                  <a:cubicBezTo>
                    <a:pt x="142" y="49"/>
                    <a:pt x="144" y="50"/>
                    <a:pt x="146" y="50"/>
                  </a:cubicBezTo>
                  <a:cubicBezTo>
                    <a:pt x="149" y="50"/>
                    <a:pt x="151" y="49"/>
                    <a:pt x="154" y="47"/>
                  </a:cubicBezTo>
                  <a:cubicBezTo>
                    <a:pt x="171" y="35"/>
                    <a:pt x="171" y="35"/>
                    <a:pt x="171" y="35"/>
                  </a:cubicBezTo>
                  <a:cubicBezTo>
                    <a:pt x="185" y="49"/>
                    <a:pt x="185" y="49"/>
                    <a:pt x="185" y="49"/>
                  </a:cubicBezTo>
                  <a:cubicBezTo>
                    <a:pt x="173" y="66"/>
                    <a:pt x="173" y="66"/>
                    <a:pt x="173" y="66"/>
                  </a:cubicBezTo>
                  <a:cubicBezTo>
                    <a:pt x="170" y="71"/>
                    <a:pt x="170" y="76"/>
                    <a:pt x="172" y="80"/>
                  </a:cubicBezTo>
                  <a:cubicBezTo>
                    <a:pt x="173" y="82"/>
                    <a:pt x="174" y="85"/>
                    <a:pt x="175" y="87"/>
                  </a:cubicBezTo>
                  <a:cubicBezTo>
                    <a:pt x="176" y="92"/>
                    <a:pt x="180" y="95"/>
                    <a:pt x="185" y="96"/>
                  </a:cubicBezTo>
                  <a:cubicBezTo>
                    <a:pt x="206" y="101"/>
                    <a:pt x="206" y="101"/>
                    <a:pt x="206" y="101"/>
                  </a:cubicBezTo>
                  <a:cubicBezTo>
                    <a:pt x="206" y="119"/>
                    <a:pt x="206" y="119"/>
                    <a:pt x="206" y="119"/>
                  </a:cubicBezTo>
                  <a:lnTo>
                    <a:pt x="185" y="124"/>
                  </a:lnTo>
                  <a:close/>
                </a:path>
              </a:pathLst>
            </a:custGeom>
            <a:grpFill/>
            <a:ln>
              <a:noFill/>
            </a:ln>
          </p:spPr>
          <p:txBody>
            <a:bodyPr vert="horz" wrap="square" lIns="86856" tIns="43427" rIns="86856" bIns="43427" numCol="1" anchor="t" anchorCtr="0" compatLnSpc="1"/>
            <a:lstStyle/>
            <a:p>
              <a:pPr algn="just">
                <a:lnSpc>
                  <a:spcPct val="120000"/>
                </a:lnSpc>
              </a:pPr>
              <a:endParaRPr lang="id-ID" sz="74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2" name="Freeform 20"/>
            <p:cNvSpPr>
              <a:spLocks noEditPoints="1"/>
            </p:cNvSpPr>
            <p:nvPr/>
          </p:nvSpPr>
          <p:spPr bwMode="auto">
            <a:xfrm>
              <a:off x="-2538413" y="300038"/>
              <a:ext cx="360362" cy="360363"/>
            </a:xfrm>
            <a:custGeom>
              <a:avLst/>
              <a:gdLst>
                <a:gd name="T0" fmla="*/ 48 w 96"/>
                <a:gd name="T1" fmla="*/ 0 h 96"/>
                <a:gd name="T2" fmla="*/ 0 w 96"/>
                <a:gd name="T3" fmla="*/ 48 h 96"/>
                <a:gd name="T4" fmla="*/ 48 w 96"/>
                <a:gd name="T5" fmla="*/ 96 h 96"/>
                <a:gd name="T6" fmla="*/ 96 w 96"/>
                <a:gd name="T7" fmla="*/ 48 h 96"/>
                <a:gd name="T8" fmla="*/ 48 w 96"/>
                <a:gd name="T9" fmla="*/ 0 h 96"/>
                <a:gd name="T10" fmla="*/ 48 w 96"/>
                <a:gd name="T11" fmla="*/ 90 h 96"/>
                <a:gd name="T12" fmla="*/ 6 w 96"/>
                <a:gd name="T13" fmla="*/ 48 h 96"/>
                <a:gd name="T14" fmla="*/ 48 w 96"/>
                <a:gd name="T15" fmla="*/ 6 h 96"/>
                <a:gd name="T16" fmla="*/ 90 w 96"/>
                <a:gd name="T17" fmla="*/ 48 h 96"/>
                <a:gd name="T18" fmla="*/ 48 w 96"/>
                <a:gd name="T19" fmla="*/ 90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6" h="96">
                  <a:moveTo>
                    <a:pt x="48" y="0"/>
                  </a:moveTo>
                  <a:cubicBezTo>
                    <a:pt x="21" y="0"/>
                    <a:pt x="0" y="21"/>
                    <a:pt x="0" y="48"/>
                  </a:cubicBezTo>
                  <a:cubicBezTo>
                    <a:pt x="0" y="75"/>
                    <a:pt x="21" y="96"/>
                    <a:pt x="48" y="96"/>
                  </a:cubicBezTo>
                  <a:cubicBezTo>
                    <a:pt x="75" y="96"/>
                    <a:pt x="96" y="75"/>
                    <a:pt x="96" y="48"/>
                  </a:cubicBezTo>
                  <a:cubicBezTo>
                    <a:pt x="96" y="21"/>
                    <a:pt x="75" y="0"/>
                    <a:pt x="48" y="0"/>
                  </a:cubicBezTo>
                  <a:close/>
                  <a:moveTo>
                    <a:pt x="48" y="90"/>
                  </a:moveTo>
                  <a:cubicBezTo>
                    <a:pt x="25" y="90"/>
                    <a:pt x="6" y="71"/>
                    <a:pt x="6" y="48"/>
                  </a:cubicBezTo>
                  <a:cubicBezTo>
                    <a:pt x="6" y="25"/>
                    <a:pt x="25" y="6"/>
                    <a:pt x="48" y="6"/>
                  </a:cubicBezTo>
                  <a:cubicBezTo>
                    <a:pt x="71" y="6"/>
                    <a:pt x="90" y="25"/>
                    <a:pt x="90" y="48"/>
                  </a:cubicBezTo>
                  <a:cubicBezTo>
                    <a:pt x="90" y="71"/>
                    <a:pt x="71" y="90"/>
                    <a:pt x="48" y="90"/>
                  </a:cubicBezTo>
                  <a:close/>
                </a:path>
              </a:pathLst>
            </a:custGeom>
            <a:grpFill/>
            <a:ln>
              <a:noFill/>
            </a:ln>
          </p:spPr>
          <p:txBody>
            <a:bodyPr vert="horz" wrap="square" lIns="86856" tIns="43427" rIns="86856" bIns="43427" numCol="1" anchor="t" anchorCtr="0" compatLnSpc="1"/>
            <a:lstStyle/>
            <a:p>
              <a:pPr algn="just">
                <a:lnSpc>
                  <a:spcPct val="120000"/>
                </a:lnSpc>
              </a:pPr>
              <a:endParaRPr lang="id-ID" sz="74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3" name="Freeform 21"/>
            <p:cNvSpPr>
              <a:spLocks noEditPoints="1"/>
            </p:cNvSpPr>
            <p:nvPr/>
          </p:nvSpPr>
          <p:spPr bwMode="auto">
            <a:xfrm>
              <a:off x="-2460625" y="374650"/>
              <a:ext cx="207962" cy="206375"/>
            </a:xfrm>
            <a:custGeom>
              <a:avLst/>
              <a:gdLst>
                <a:gd name="T0" fmla="*/ 27 w 55"/>
                <a:gd name="T1" fmla="*/ 0 h 55"/>
                <a:gd name="T2" fmla="*/ 0 w 55"/>
                <a:gd name="T3" fmla="*/ 28 h 55"/>
                <a:gd name="T4" fmla="*/ 27 w 55"/>
                <a:gd name="T5" fmla="*/ 55 h 55"/>
                <a:gd name="T6" fmla="*/ 55 w 55"/>
                <a:gd name="T7" fmla="*/ 28 h 55"/>
                <a:gd name="T8" fmla="*/ 27 w 55"/>
                <a:gd name="T9" fmla="*/ 0 h 55"/>
                <a:gd name="T10" fmla="*/ 27 w 55"/>
                <a:gd name="T11" fmla="*/ 49 h 55"/>
                <a:gd name="T12" fmla="*/ 6 w 55"/>
                <a:gd name="T13" fmla="*/ 28 h 55"/>
                <a:gd name="T14" fmla="*/ 27 w 55"/>
                <a:gd name="T15" fmla="*/ 7 h 55"/>
                <a:gd name="T16" fmla="*/ 48 w 55"/>
                <a:gd name="T17" fmla="*/ 28 h 55"/>
                <a:gd name="T18" fmla="*/ 27 w 55"/>
                <a:gd name="T19" fmla="*/ 49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5" h="55">
                  <a:moveTo>
                    <a:pt x="27" y="0"/>
                  </a:moveTo>
                  <a:cubicBezTo>
                    <a:pt x="12" y="0"/>
                    <a:pt x="0" y="13"/>
                    <a:pt x="0" y="28"/>
                  </a:cubicBezTo>
                  <a:cubicBezTo>
                    <a:pt x="0" y="43"/>
                    <a:pt x="12" y="55"/>
                    <a:pt x="27" y="55"/>
                  </a:cubicBezTo>
                  <a:cubicBezTo>
                    <a:pt x="42" y="55"/>
                    <a:pt x="55" y="43"/>
                    <a:pt x="55" y="28"/>
                  </a:cubicBezTo>
                  <a:cubicBezTo>
                    <a:pt x="55" y="13"/>
                    <a:pt x="42" y="0"/>
                    <a:pt x="27" y="0"/>
                  </a:cubicBezTo>
                  <a:close/>
                  <a:moveTo>
                    <a:pt x="27" y="49"/>
                  </a:moveTo>
                  <a:cubicBezTo>
                    <a:pt x="16" y="49"/>
                    <a:pt x="6" y="39"/>
                    <a:pt x="6" y="28"/>
                  </a:cubicBezTo>
                  <a:cubicBezTo>
                    <a:pt x="6" y="17"/>
                    <a:pt x="16" y="7"/>
                    <a:pt x="27" y="7"/>
                  </a:cubicBezTo>
                  <a:cubicBezTo>
                    <a:pt x="38" y="7"/>
                    <a:pt x="48" y="17"/>
                    <a:pt x="48" y="28"/>
                  </a:cubicBezTo>
                  <a:cubicBezTo>
                    <a:pt x="48" y="39"/>
                    <a:pt x="38" y="49"/>
                    <a:pt x="27" y="49"/>
                  </a:cubicBezTo>
                  <a:close/>
                </a:path>
              </a:pathLst>
            </a:custGeom>
            <a:grpFill/>
            <a:ln>
              <a:noFill/>
            </a:ln>
          </p:spPr>
          <p:txBody>
            <a:bodyPr vert="horz" wrap="square" lIns="86856" tIns="43427" rIns="86856" bIns="43427" numCol="1" anchor="t" anchorCtr="0" compatLnSpc="1"/>
            <a:lstStyle/>
            <a:p>
              <a:pPr algn="just">
                <a:lnSpc>
                  <a:spcPct val="120000"/>
                </a:lnSpc>
              </a:pPr>
              <a:endParaRPr lang="id-ID" sz="74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4" name="Group 42"/>
          <p:cNvGrpSpPr/>
          <p:nvPr/>
        </p:nvGrpSpPr>
        <p:grpSpPr>
          <a:xfrm>
            <a:off x="5918360" y="5141858"/>
            <a:ext cx="410685" cy="313887"/>
            <a:chOff x="5516563" y="84138"/>
            <a:chExt cx="1414463" cy="1081087"/>
          </a:xfrm>
          <a:solidFill>
            <a:schemeClr val="bg1"/>
          </a:solidFill>
        </p:grpSpPr>
        <p:sp>
          <p:nvSpPr>
            <p:cNvPr id="35" name="Freeform 13"/>
            <p:cNvSpPr>
              <a:spLocks noEditPoints="1"/>
            </p:cNvSpPr>
            <p:nvPr/>
          </p:nvSpPr>
          <p:spPr bwMode="auto">
            <a:xfrm>
              <a:off x="5688013" y="249238"/>
              <a:ext cx="896938" cy="698500"/>
            </a:xfrm>
            <a:custGeom>
              <a:avLst/>
              <a:gdLst>
                <a:gd name="T0" fmla="*/ 214 w 239"/>
                <a:gd name="T1" fmla="*/ 9 h 186"/>
                <a:gd name="T2" fmla="*/ 120 w 239"/>
                <a:gd name="T3" fmla="*/ 0 h 186"/>
                <a:gd name="T4" fmla="*/ 26 w 239"/>
                <a:gd name="T5" fmla="*/ 9 h 186"/>
                <a:gd name="T6" fmla="*/ 17 w 239"/>
                <a:gd name="T7" fmla="*/ 17 h 186"/>
                <a:gd name="T8" fmla="*/ 17 w 239"/>
                <a:gd name="T9" fmla="*/ 169 h 186"/>
                <a:gd name="T10" fmla="*/ 26 w 239"/>
                <a:gd name="T11" fmla="*/ 177 h 186"/>
                <a:gd name="T12" fmla="*/ 120 w 239"/>
                <a:gd name="T13" fmla="*/ 186 h 186"/>
                <a:gd name="T14" fmla="*/ 214 w 239"/>
                <a:gd name="T15" fmla="*/ 177 h 186"/>
                <a:gd name="T16" fmla="*/ 222 w 239"/>
                <a:gd name="T17" fmla="*/ 169 h 186"/>
                <a:gd name="T18" fmla="*/ 222 w 239"/>
                <a:gd name="T19" fmla="*/ 17 h 186"/>
                <a:gd name="T20" fmla="*/ 214 w 239"/>
                <a:gd name="T21" fmla="*/ 9 h 186"/>
                <a:gd name="T22" fmla="*/ 211 w 239"/>
                <a:gd name="T23" fmla="*/ 165 h 186"/>
                <a:gd name="T24" fmla="*/ 28 w 239"/>
                <a:gd name="T25" fmla="*/ 165 h 186"/>
                <a:gd name="T26" fmla="*/ 28 w 239"/>
                <a:gd name="T27" fmla="*/ 21 h 186"/>
                <a:gd name="T28" fmla="*/ 211 w 239"/>
                <a:gd name="T29" fmla="*/ 21 h 186"/>
                <a:gd name="T30" fmla="*/ 211 w 239"/>
                <a:gd name="T31" fmla="*/ 165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39" h="186">
                  <a:moveTo>
                    <a:pt x="214" y="9"/>
                  </a:moveTo>
                  <a:cubicBezTo>
                    <a:pt x="182" y="3"/>
                    <a:pt x="151" y="0"/>
                    <a:pt x="120" y="0"/>
                  </a:cubicBezTo>
                  <a:cubicBezTo>
                    <a:pt x="88" y="0"/>
                    <a:pt x="57" y="3"/>
                    <a:pt x="26" y="9"/>
                  </a:cubicBezTo>
                  <a:cubicBezTo>
                    <a:pt x="22" y="10"/>
                    <a:pt x="18" y="13"/>
                    <a:pt x="17" y="17"/>
                  </a:cubicBezTo>
                  <a:cubicBezTo>
                    <a:pt x="0" y="67"/>
                    <a:pt x="0" y="118"/>
                    <a:pt x="17" y="169"/>
                  </a:cubicBezTo>
                  <a:cubicBezTo>
                    <a:pt x="18" y="173"/>
                    <a:pt x="22" y="176"/>
                    <a:pt x="26" y="177"/>
                  </a:cubicBezTo>
                  <a:cubicBezTo>
                    <a:pt x="57" y="183"/>
                    <a:pt x="88" y="186"/>
                    <a:pt x="120" y="186"/>
                  </a:cubicBezTo>
                  <a:cubicBezTo>
                    <a:pt x="151" y="186"/>
                    <a:pt x="182" y="183"/>
                    <a:pt x="214" y="177"/>
                  </a:cubicBezTo>
                  <a:cubicBezTo>
                    <a:pt x="218" y="176"/>
                    <a:pt x="221" y="173"/>
                    <a:pt x="222" y="169"/>
                  </a:cubicBezTo>
                  <a:cubicBezTo>
                    <a:pt x="239" y="118"/>
                    <a:pt x="239" y="67"/>
                    <a:pt x="222" y="17"/>
                  </a:cubicBezTo>
                  <a:cubicBezTo>
                    <a:pt x="221" y="13"/>
                    <a:pt x="218" y="10"/>
                    <a:pt x="214" y="9"/>
                  </a:cubicBezTo>
                  <a:close/>
                  <a:moveTo>
                    <a:pt x="211" y="165"/>
                  </a:moveTo>
                  <a:cubicBezTo>
                    <a:pt x="150" y="178"/>
                    <a:pt x="89" y="178"/>
                    <a:pt x="28" y="165"/>
                  </a:cubicBezTo>
                  <a:cubicBezTo>
                    <a:pt x="12" y="117"/>
                    <a:pt x="12" y="69"/>
                    <a:pt x="28" y="21"/>
                  </a:cubicBezTo>
                  <a:cubicBezTo>
                    <a:pt x="89" y="8"/>
                    <a:pt x="150" y="8"/>
                    <a:pt x="211" y="21"/>
                  </a:cubicBezTo>
                  <a:cubicBezTo>
                    <a:pt x="227" y="69"/>
                    <a:pt x="227" y="117"/>
                    <a:pt x="211" y="165"/>
                  </a:cubicBezTo>
                  <a:close/>
                </a:path>
              </a:pathLst>
            </a:custGeom>
            <a:grpFill/>
            <a:ln>
              <a:noFill/>
            </a:ln>
          </p:spPr>
          <p:txBody>
            <a:bodyPr vert="horz" wrap="square" lIns="86856" tIns="43427" rIns="86856" bIns="43427" numCol="1" anchor="t" anchorCtr="0" compatLnSpc="1"/>
            <a:lstStyle/>
            <a:p>
              <a:pPr algn="just">
                <a:lnSpc>
                  <a:spcPct val="120000"/>
                </a:lnSpc>
              </a:pPr>
              <a:endParaRPr lang="id-ID" sz="740">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36" name="Freeform 14"/>
            <p:cNvSpPr>
              <a:spLocks noEditPoints="1"/>
            </p:cNvSpPr>
            <p:nvPr/>
          </p:nvSpPr>
          <p:spPr bwMode="auto">
            <a:xfrm>
              <a:off x="5516563" y="84138"/>
              <a:ext cx="1414463" cy="1081087"/>
            </a:xfrm>
            <a:custGeom>
              <a:avLst/>
              <a:gdLst>
                <a:gd name="T0" fmla="*/ 359 w 377"/>
                <a:gd name="T1" fmla="*/ 27 h 288"/>
                <a:gd name="T2" fmla="*/ 340 w 377"/>
                <a:gd name="T3" fmla="*/ 9 h 288"/>
                <a:gd name="T4" fmla="*/ 189 w 377"/>
                <a:gd name="T5" fmla="*/ 0 h 288"/>
                <a:gd name="T6" fmla="*/ 37 w 377"/>
                <a:gd name="T7" fmla="*/ 9 h 288"/>
                <a:gd name="T8" fmla="*/ 18 w 377"/>
                <a:gd name="T9" fmla="*/ 27 h 288"/>
                <a:gd name="T10" fmla="*/ 18 w 377"/>
                <a:gd name="T11" fmla="*/ 250 h 288"/>
                <a:gd name="T12" fmla="*/ 37 w 377"/>
                <a:gd name="T13" fmla="*/ 267 h 288"/>
                <a:gd name="T14" fmla="*/ 110 w 377"/>
                <a:gd name="T15" fmla="*/ 274 h 288"/>
                <a:gd name="T16" fmla="*/ 108 w 377"/>
                <a:gd name="T17" fmla="*/ 276 h 288"/>
                <a:gd name="T18" fmla="*/ 189 w 377"/>
                <a:gd name="T19" fmla="*/ 288 h 288"/>
                <a:gd name="T20" fmla="*/ 269 w 377"/>
                <a:gd name="T21" fmla="*/ 276 h 288"/>
                <a:gd name="T22" fmla="*/ 267 w 377"/>
                <a:gd name="T23" fmla="*/ 274 h 288"/>
                <a:gd name="T24" fmla="*/ 340 w 377"/>
                <a:gd name="T25" fmla="*/ 267 h 288"/>
                <a:gd name="T26" fmla="*/ 359 w 377"/>
                <a:gd name="T27" fmla="*/ 250 h 288"/>
                <a:gd name="T28" fmla="*/ 359 w 377"/>
                <a:gd name="T29" fmla="*/ 27 h 288"/>
                <a:gd name="T30" fmla="*/ 337 w 377"/>
                <a:gd name="T31" fmla="*/ 244 h 288"/>
                <a:gd name="T32" fmla="*/ 40 w 377"/>
                <a:gd name="T33" fmla="*/ 244 h 288"/>
                <a:gd name="T34" fmla="*/ 40 w 377"/>
                <a:gd name="T35" fmla="*/ 32 h 288"/>
                <a:gd name="T36" fmla="*/ 337 w 377"/>
                <a:gd name="T37" fmla="*/ 32 h 288"/>
                <a:gd name="T38" fmla="*/ 337 w 377"/>
                <a:gd name="T39" fmla="*/ 244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77" h="288">
                  <a:moveTo>
                    <a:pt x="359" y="27"/>
                  </a:moveTo>
                  <a:cubicBezTo>
                    <a:pt x="357" y="17"/>
                    <a:pt x="349" y="10"/>
                    <a:pt x="340" y="9"/>
                  </a:cubicBezTo>
                  <a:cubicBezTo>
                    <a:pt x="290" y="3"/>
                    <a:pt x="239" y="0"/>
                    <a:pt x="189" y="0"/>
                  </a:cubicBezTo>
                  <a:cubicBezTo>
                    <a:pt x="138" y="0"/>
                    <a:pt x="87" y="3"/>
                    <a:pt x="37" y="9"/>
                  </a:cubicBezTo>
                  <a:cubicBezTo>
                    <a:pt x="28" y="10"/>
                    <a:pt x="20" y="17"/>
                    <a:pt x="18" y="27"/>
                  </a:cubicBezTo>
                  <a:cubicBezTo>
                    <a:pt x="0" y="101"/>
                    <a:pt x="0" y="176"/>
                    <a:pt x="18" y="250"/>
                  </a:cubicBezTo>
                  <a:cubicBezTo>
                    <a:pt x="20" y="259"/>
                    <a:pt x="28" y="266"/>
                    <a:pt x="37" y="267"/>
                  </a:cubicBezTo>
                  <a:cubicBezTo>
                    <a:pt x="61" y="270"/>
                    <a:pt x="86" y="272"/>
                    <a:pt x="110" y="274"/>
                  </a:cubicBezTo>
                  <a:cubicBezTo>
                    <a:pt x="109" y="275"/>
                    <a:pt x="108" y="275"/>
                    <a:pt x="108" y="276"/>
                  </a:cubicBezTo>
                  <a:cubicBezTo>
                    <a:pt x="108" y="283"/>
                    <a:pt x="144" y="288"/>
                    <a:pt x="189" y="288"/>
                  </a:cubicBezTo>
                  <a:cubicBezTo>
                    <a:pt x="233" y="288"/>
                    <a:pt x="269" y="283"/>
                    <a:pt x="269" y="276"/>
                  </a:cubicBezTo>
                  <a:cubicBezTo>
                    <a:pt x="269" y="275"/>
                    <a:pt x="268" y="275"/>
                    <a:pt x="267" y="274"/>
                  </a:cubicBezTo>
                  <a:cubicBezTo>
                    <a:pt x="291" y="272"/>
                    <a:pt x="316" y="270"/>
                    <a:pt x="340" y="267"/>
                  </a:cubicBezTo>
                  <a:cubicBezTo>
                    <a:pt x="349" y="266"/>
                    <a:pt x="357" y="259"/>
                    <a:pt x="359" y="250"/>
                  </a:cubicBezTo>
                  <a:cubicBezTo>
                    <a:pt x="377" y="176"/>
                    <a:pt x="377" y="101"/>
                    <a:pt x="359" y="27"/>
                  </a:cubicBezTo>
                  <a:close/>
                  <a:moveTo>
                    <a:pt x="337" y="244"/>
                  </a:moveTo>
                  <a:cubicBezTo>
                    <a:pt x="238" y="256"/>
                    <a:pt x="139" y="256"/>
                    <a:pt x="40" y="244"/>
                  </a:cubicBezTo>
                  <a:cubicBezTo>
                    <a:pt x="23" y="174"/>
                    <a:pt x="23" y="103"/>
                    <a:pt x="40" y="32"/>
                  </a:cubicBezTo>
                  <a:cubicBezTo>
                    <a:pt x="139" y="20"/>
                    <a:pt x="238" y="20"/>
                    <a:pt x="337" y="32"/>
                  </a:cubicBezTo>
                  <a:cubicBezTo>
                    <a:pt x="354" y="103"/>
                    <a:pt x="354" y="174"/>
                    <a:pt x="337" y="244"/>
                  </a:cubicBezTo>
                  <a:close/>
                </a:path>
              </a:pathLst>
            </a:custGeom>
            <a:grpFill/>
            <a:ln>
              <a:noFill/>
            </a:ln>
          </p:spPr>
          <p:txBody>
            <a:bodyPr vert="horz" wrap="square" lIns="86856" tIns="43427" rIns="86856" bIns="43427" numCol="1" anchor="t" anchorCtr="0" compatLnSpc="1"/>
            <a:lstStyle/>
            <a:p>
              <a:pPr algn="just">
                <a:lnSpc>
                  <a:spcPct val="120000"/>
                </a:lnSpc>
              </a:pPr>
              <a:endParaRPr lang="id-ID" sz="740">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37" name="Freeform 15"/>
            <p:cNvSpPr>
              <a:spLocks noEditPoints="1"/>
            </p:cNvSpPr>
            <p:nvPr/>
          </p:nvSpPr>
          <p:spPr bwMode="auto">
            <a:xfrm>
              <a:off x="6611938" y="301625"/>
              <a:ext cx="131763" cy="128587"/>
            </a:xfrm>
            <a:custGeom>
              <a:avLst/>
              <a:gdLst>
                <a:gd name="T0" fmla="*/ 17 w 35"/>
                <a:gd name="T1" fmla="*/ 34 h 34"/>
                <a:gd name="T2" fmla="*/ 35 w 35"/>
                <a:gd name="T3" fmla="*/ 17 h 34"/>
                <a:gd name="T4" fmla="*/ 17 w 35"/>
                <a:gd name="T5" fmla="*/ 0 h 34"/>
                <a:gd name="T6" fmla="*/ 0 w 35"/>
                <a:gd name="T7" fmla="*/ 17 h 34"/>
                <a:gd name="T8" fmla="*/ 17 w 35"/>
                <a:gd name="T9" fmla="*/ 34 h 34"/>
                <a:gd name="T10" fmla="*/ 17 w 35"/>
                <a:gd name="T11" fmla="*/ 11 h 34"/>
                <a:gd name="T12" fmla="*/ 23 w 35"/>
                <a:gd name="T13" fmla="*/ 17 h 34"/>
                <a:gd name="T14" fmla="*/ 17 w 35"/>
                <a:gd name="T15" fmla="*/ 23 h 34"/>
                <a:gd name="T16" fmla="*/ 12 w 35"/>
                <a:gd name="T17" fmla="*/ 17 h 34"/>
                <a:gd name="T18" fmla="*/ 17 w 35"/>
                <a:gd name="T19" fmla="*/ 11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5" h="34">
                  <a:moveTo>
                    <a:pt x="17" y="34"/>
                  </a:moveTo>
                  <a:cubicBezTo>
                    <a:pt x="27" y="34"/>
                    <a:pt x="35" y="26"/>
                    <a:pt x="35" y="17"/>
                  </a:cubicBezTo>
                  <a:cubicBezTo>
                    <a:pt x="35" y="7"/>
                    <a:pt x="27" y="0"/>
                    <a:pt x="17" y="0"/>
                  </a:cubicBezTo>
                  <a:cubicBezTo>
                    <a:pt x="8" y="0"/>
                    <a:pt x="0" y="7"/>
                    <a:pt x="0" y="17"/>
                  </a:cubicBezTo>
                  <a:cubicBezTo>
                    <a:pt x="0" y="26"/>
                    <a:pt x="8" y="34"/>
                    <a:pt x="17" y="34"/>
                  </a:cubicBezTo>
                  <a:close/>
                  <a:moveTo>
                    <a:pt x="17" y="11"/>
                  </a:moveTo>
                  <a:cubicBezTo>
                    <a:pt x="21" y="11"/>
                    <a:pt x="23" y="14"/>
                    <a:pt x="23" y="17"/>
                  </a:cubicBezTo>
                  <a:cubicBezTo>
                    <a:pt x="23" y="20"/>
                    <a:pt x="21" y="23"/>
                    <a:pt x="17" y="23"/>
                  </a:cubicBezTo>
                  <a:cubicBezTo>
                    <a:pt x="14" y="23"/>
                    <a:pt x="12" y="20"/>
                    <a:pt x="12" y="17"/>
                  </a:cubicBezTo>
                  <a:cubicBezTo>
                    <a:pt x="12" y="14"/>
                    <a:pt x="14" y="11"/>
                    <a:pt x="17" y="11"/>
                  </a:cubicBezTo>
                  <a:close/>
                </a:path>
              </a:pathLst>
            </a:custGeom>
            <a:grpFill/>
            <a:ln>
              <a:noFill/>
            </a:ln>
          </p:spPr>
          <p:txBody>
            <a:bodyPr vert="horz" wrap="square" lIns="86856" tIns="43427" rIns="86856" bIns="43427" numCol="1" anchor="t" anchorCtr="0" compatLnSpc="1"/>
            <a:lstStyle/>
            <a:p>
              <a:pPr algn="just">
                <a:lnSpc>
                  <a:spcPct val="120000"/>
                </a:lnSpc>
              </a:pPr>
              <a:endParaRPr lang="id-ID" sz="740">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38" name="Freeform 16"/>
            <p:cNvSpPr/>
            <p:nvPr/>
          </p:nvSpPr>
          <p:spPr bwMode="auto">
            <a:xfrm>
              <a:off x="6570663" y="860425"/>
              <a:ext cx="173038" cy="46037"/>
            </a:xfrm>
            <a:custGeom>
              <a:avLst/>
              <a:gdLst>
                <a:gd name="T0" fmla="*/ 40 w 46"/>
                <a:gd name="T1" fmla="*/ 0 h 12"/>
                <a:gd name="T2" fmla="*/ 5 w 46"/>
                <a:gd name="T3" fmla="*/ 0 h 12"/>
                <a:gd name="T4" fmla="*/ 0 w 46"/>
                <a:gd name="T5" fmla="*/ 6 h 12"/>
                <a:gd name="T6" fmla="*/ 5 w 46"/>
                <a:gd name="T7" fmla="*/ 12 h 12"/>
                <a:gd name="T8" fmla="*/ 40 w 46"/>
                <a:gd name="T9" fmla="*/ 12 h 12"/>
                <a:gd name="T10" fmla="*/ 46 w 46"/>
                <a:gd name="T11" fmla="*/ 6 h 12"/>
                <a:gd name="T12" fmla="*/ 40 w 46"/>
                <a:gd name="T13" fmla="*/ 0 h 12"/>
              </a:gdLst>
              <a:ahLst/>
              <a:cxnLst>
                <a:cxn ang="0">
                  <a:pos x="T0" y="T1"/>
                </a:cxn>
                <a:cxn ang="0">
                  <a:pos x="T2" y="T3"/>
                </a:cxn>
                <a:cxn ang="0">
                  <a:pos x="T4" y="T5"/>
                </a:cxn>
                <a:cxn ang="0">
                  <a:pos x="T6" y="T7"/>
                </a:cxn>
                <a:cxn ang="0">
                  <a:pos x="T8" y="T9"/>
                </a:cxn>
                <a:cxn ang="0">
                  <a:pos x="T10" y="T11"/>
                </a:cxn>
                <a:cxn ang="0">
                  <a:pos x="T12" y="T13"/>
                </a:cxn>
              </a:cxnLst>
              <a:rect l="0" t="0" r="r" b="b"/>
              <a:pathLst>
                <a:path w="46" h="12">
                  <a:moveTo>
                    <a:pt x="40" y="0"/>
                  </a:moveTo>
                  <a:cubicBezTo>
                    <a:pt x="5" y="0"/>
                    <a:pt x="5" y="0"/>
                    <a:pt x="5" y="0"/>
                  </a:cubicBezTo>
                  <a:cubicBezTo>
                    <a:pt x="2" y="0"/>
                    <a:pt x="0" y="3"/>
                    <a:pt x="0" y="6"/>
                  </a:cubicBezTo>
                  <a:cubicBezTo>
                    <a:pt x="0" y="9"/>
                    <a:pt x="2" y="12"/>
                    <a:pt x="5" y="12"/>
                  </a:cubicBezTo>
                  <a:cubicBezTo>
                    <a:pt x="40" y="12"/>
                    <a:pt x="40" y="12"/>
                    <a:pt x="40" y="12"/>
                  </a:cubicBezTo>
                  <a:cubicBezTo>
                    <a:pt x="43" y="12"/>
                    <a:pt x="46" y="9"/>
                    <a:pt x="46" y="6"/>
                  </a:cubicBezTo>
                  <a:cubicBezTo>
                    <a:pt x="46" y="3"/>
                    <a:pt x="43" y="0"/>
                    <a:pt x="40" y="0"/>
                  </a:cubicBezTo>
                  <a:close/>
                </a:path>
              </a:pathLst>
            </a:custGeom>
            <a:grpFill/>
            <a:ln>
              <a:noFill/>
            </a:ln>
          </p:spPr>
          <p:txBody>
            <a:bodyPr vert="horz" wrap="square" lIns="86856" tIns="43427" rIns="86856" bIns="43427" numCol="1" anchor="t" anchorCtr="0" compatLnSpc="1"/>
            <a:lstStyle/>
            <a:p>
              <a:pPr algn="just">
                <a:lnSpc>
                  <a:spcPct val="120000"/>
                </a:lnSpc>
              </a:pPr>
              <a:endParaRPr lang="id-ID" sz="740">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39" name="Freeform 17"/>
            <p:cNvSpPr/>
            <p:nvPr/>
          </p:nvSpPr>
          <p:spPr bwMode="auto">
            <a:xfrm>
              <a:off x="6611938" y="733425"/>
              <a:ext cx="173038" cy="41275"/>
            </a:xfrm>
            <a:custGeom>
              <a:avLst/>
              <a:gdLst>
                <a:gd name="T0" fmla="*/ 40 w 46"/>
                <a:gd name="T1" fmla="*/ 0 h 11"/>
                <a:gd name="T2" fmla="*/ 6 w 46"/>
                <a:gd name="T3" fmla="*/ 0 h 11"/>
                <a:gd name="T4" fmla="*/ 0 w 46"/>
                <a:gd name="T5" fmla="*/ 5 h 11"/>
                <a:gd name="T6" fmla="*/ 6 w 46"/>
                <a:gd name="T7" fmla="*/ 11 h 11"/>
                <a:gd name="T8" fmla="*/ 40 w 46"/>
                <a:gd name="T9" fmla="*/ 11 h 11"/>
                <a:gd name="T10" fmla="*/ 46 w 46"/>
                <a:gd name="T11" fmla="*/ 5 h 11"/>
                <a:gd name="T12" fmla="*/ 40 w 46"/>
                <a:gd name="T13" fmla="*/ 0 h 11"/>
              </a:gdLst>
              <a:ahLst/>
              <a:cxnLst>
                <a:cxn ang="0">
                  <a:pos x="T0" y="T1"/>
                </a:cxn>
                <a:cxn ang="0">
                  <a:pos x="T2" y="T3"/>
                </a:cxn>
                <a:cxn ang="0">
                  <a:pos x="T4" y="T5"/>
                </a:cxn>
                <a:cxn ang="0">
                  <a:pos x="T6" y="T7"/>
                </a:cxn>
                <a:cxn ang="0">
                  <a:pos x="T8" y="T9"/>
                </a:cxn>
                <a:cxn ang="0">
                  <a:pos x="T10" y="T11"/>
                </a:cxn>
                <a:cxn ang="0">
                  <a:pos x="T12" y="T13"/>
                </a:cxn>
              </a:cxnLst>
              <a:rect l="0" t="0" r="r" b="b"/>
              <a:pathLst>
                <a:path w="46" h="11">
                  <a:moveTo>
                    <a:pt x="40" y="0"/>
                  </a:moveTo>
                  <a:cubicBezTo>
                    <a:pt x="6" y="0"/>
                    <a:pt x="6" y="0"/>
                    <a:pt x="6" y="0"/>
                  </a:cubicBezTo>
                  <a:cubicBezTo>
                    <a:pt x="3" y="0"/>
                    <a:pt x="0" y="2"/>
                    <a:pt x="0" y="5"/>
                  </a:cubicBezTo>
                  <a:cubicBezTo>
                    <a:pt x="0" y="9"/>
                    <a:pt x="3" y="11"/>
                    <a:pt x="6" y="11"/>
                  </a:cubicBezTo>
                  <a:cubicBezTo>
                    <a:pt x="40" y="11"/>
                    <a:pt x="40" y="11"/>
                    <a:pt x="40" y="11"/>
                  </a:cubicBezTo>
                  <a:cubicBezTo>
                    <a:pt x="44" y="11"/>
                    <a:pt x="46" y="9"/>
                    <a:pt x="46" y="5"/>
                  </a:cubicBezTo>
                  <a:cubicBezTo>
                    <a:pt x="46" y="2"/>
                    <a:pt x="44" y="0"/>
                    <a:pt x="40" y="0"/>
                  </a:cubicBezTo>
                  <a:close/>
                </a:path>
              </a:pathLst>
            </a:custGeom>
            <a:grpFill/>
            <a:ln>
              <a:noFill/>
            </a:ln>
          </p:spPr>
          <p:txBody>
            <a:bodyPr vert="horz" wrap="square" lIns="86856" tIns="43427" rIns="86856" bIns="43427" numCol="1" anchor="t" anchorCtr="0" compatLnSpc="1"/>
            <a:lstStyle/>
            <a:p>
              <a:pPr algn="just">
                <a:lnSpc>
                  <a:spcPct val="120000"/>
                </a:lnSpc>
              </a:pPr>
              <a:endParaRPr lang="id-ID" sz="740">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40" name="Freeform 18"/>
            <p:cNvSpPr/>
            <p:nvPr/>
          </p:nvSpPr>
          <p:spPr bwMode="auto">
            <a:xfrm>
              <a:off x="6611938" y="601663"/>
              <a:ext cx="173038" cy="46037"/>
            </a:xfrm>
            <a:custGeom>
              <a:avLst/>
              <a:gdLst>
                <a:gd name="T0" fmla="*/ 40 w 46"/>
                <a:gd name="T1" fmla="*/ 0 h 12"/>
                <a:gd name="T2" fmla="*/ 6 w 46"/>
                <a:gd name="T3" fmla="*/ 0 h 12"/>
                <a:gd name="T4" fmla="*/ 0 w 46"/>
                <a:gd name="T5" fmla="*/ 6 h 12"/>
                <a:gd name="T6" fmla="*/ 6 w 46"/>
                <a:gd name="T7" fmla="*/ 12 h 12"/>
                <a:gd name="T8" fmla="*/ 40 w 46"/>
                <a:gd name="T9" fmla="*/ 12 h 12"/>
                <a:gd name="T10" fmla="*/ 46 w 46"/>
                <a:gd name="T11" fmla="*/ 6 h 12"/>
                <a:gd name="T12" fmla="*/ 40 w 46"/>
                <a:gd name="T13" fmla="*/ 0 h 12"/>
              </a:gdLst>
              <a:ahLst/>
              <a:cxnLst>
                <a:cxn ang="0">
                  <a:pos x="T0" y="T1"/>
                </a:cxn>
                <a:cxn ang="0">
                  <a:pos x="T2" y="T3"/>
                </a:cxn>
                <a:cxn ang="0">
                  <a:pos x="T4" y="T5"/>
                </a:cxn>
                <a:cxn ang="0">
                  <a:pos x="T6" y="T7"/>
                </a:cxn>
                <a:cxn ang="0">
                  <a:pos x="T8" y="T9"/>
                </a:cxn>
                <a:cxn ang="0">
                  <a:pos x="T10" y="T11"/>
                </a:cxn>
                <a:cxn ang="0">
                  <a:pos x="T12" y="T13"/>
                </a:cxn>
              </a:cxnLst>
              <a:rect l="0" t="0" r="r" b="b"/>
              <a:pathLst>
                <a:path w="46" h="12">
                  <a:moveTo>
                    <a:pt x="40" y="0"/>
                  </a:moveTo>
                  <a:cubicBezTo>
                    <a:pt x="6" y="0"/>
                    <a:pt x="6" y="0"/>
                    <a:pt x="6" y="0"/>
                  </a:cubicBezTo>
                  <a:cubicBezTo>
                    <a:pt x="3" y="0"/>
                    <a:pt x="0" y="3"/>
                    <a:pt x="0" y="6"/>
                  </a:cubicBezTo>
                  <a:cubicBezTo>
                    <a:pt x="0" y="9"/>
                    <a:pt x="3" y="12"/>
                    <a:pt x="6" y="12"/>
                  </a:cubicBezTo>
                  <a:cubicBezTo>
                    <a:pt x="40" y="12"/>
                    <a:pt x="40" y="12"/>
                    <a:pt x="40" y="12"/>
                  </a:cubicBezTo>
                  <a:cubicBezTo>
                    <a:pt x="44" y="12"/>
                    <a:pt x="46" y="9"/>
                    <a:pt x="46" y="6"/>
                  </a:cubicBezTo>
                  <a:cubicBezTo>
                    <a:pt x="46" y="3"/>
                    <a:pt x="44" y="0"/>
                    <a:pt x="40" y="0"/>
                  </a:cubicBezTo>
                  <a:close/>
                </a:path>
              </a:pathLst>
            </a:custGeom>
            <a:grpFill/>
            <a:ln>
              <a:noFill/>
            </a:ln>
          </p:spPr>
          <p:txBody>
            <a:bodyPr vert="horz" wrap="square" lIns="86856" tIns="43427" rIns="86856" bIns="43427" numCol="1" anchor="t" anchorCtr="0" compatLnSpc="1"/>
            <a:lstStyle/>
            <a:p>
              <a:pPr algn="just">
                <a:lnSpc>
                  <a:spcPct val="120000"/>
                </a:lnSpc>
              </a:pPr>
              <a:endParaRPr lang="id-ID" sz="740">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41" name="Freeform 19"/>
            <p:cNvSpPr/>
            <p:nvPr/>
          </p:nvSpPr>
          <p:spPr bwMode="auto">
            <a:xfrm>
              <a:off x="5880100" y="422275"/>
              <a:ext cx="258763" cy="179387"/>
            </a:xfrm>
            <a:custGeom>
              <a:avLst/>
              <a:gdLst>
                <a:gd name="T0" fmla="*/ 63 w 69"/>
                <a:gd name="T1" fmla="*/ 0 h 48"/>
                <a:gd name="T2" fmla="*/ 10 w 69"/>
                <a:gd name="T3" fmla="*/ 4 h 48"/>
                <a:gd name="T4" fmla="*/ 3 w 69"/>
                <a:gd name="T5" fmla="*/ 10 h 48"/>
                <a:gd name="T6" fmla="*/ 0 w 69"/>
                <a:gd name="T7" fmla="*/ 42 h 48"/>
                <a:gd name="T8" fmla="*/ 5 w 69"/>
                <a:gd name="T9" fmla="*/ 48 h 48"/>
                <a:gd name="T10" fmla="*/ 11 w 69"/>
                <a:gd name="T11" fmla="*/ 42 h 48"/>
                <a:gd name="T12" fmla="*/ 13 w 69"/>
                <a:gd name="T13" fmla="*/ 21 h 48"/>
                <a:gd name="T14" fmla="*/ 20 w 69"/>
                <a:gd name="T15" fmla="*/ 14 h 48"/>
                <a:gd name="T16" fmla="*/ 63 w 69"/>
                <a:gd name="T17" fmla="*/ 11 h 48"/>
                <a:gd name="T18" fmla="*/ 69 w 69"/>
                <a:gd name="T19" fmla="*/ 5 h 48"/>
                <a:gd name="T20" fmla="*/ 63 w 69"/>
                <a:gd name="T21"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9" h="48">
                  <a:moveTo>
                    <a:pt x="63" y="0"/>
                  </a:moveTo>
                  <a:cubicBezTo>
                    <a:pt x="10" y="4"/>
                    <a:pt x="10" y="4"/>
                    <a:pt x="10" y="4"/>
                  </a:cubicBezTo>
                  <a:cubicBezTo>
                    <a:pt x="7" y="4"/>
                    <a:pt x="4" y="7"/>
                    <a:pt x="3" y="10"/>
                  </a:cubicBezTo>
                  <a:cubicBezTo>
                    <a:pt x="0" y="42"/>
                    <a:pt x="0" y="42"/>
                    <a:pt x="0" y="42"/>
                  </a:cubicBezTo>
                  <a:cubicBezTo>
                    <a:pt x="0" y="46"/>
                    <a:pt x="2" y="48"/>
                    <a:pt x="5" y="48"/>
                  </a:cubicBezTo>
                  <a:cubicBezTo>
                    <a:pt x="8" y="48"/>
                    <a:pt x="11" y="46"/>
                    <a:pt x="11" y="42"/>
                  </a:cubicBezTo>
                  <a:cubicBezTo>
                    <a:pt x="13" y="21"/>
                    <a:pt x="13" y="21"/>
                    <a:pt x="13" y="21"/>
                  </a:cubicBezTo>
                  <a:cubicBezTo>
                    <a:pt x="14" y="17"/>
                    <a:pt x="16" y="15"/>
                    <a:pt x="20" y="14"/>
                  </a:cubicBezTo>
                  <a:cubicBezTo>
                    <a:pt x="63" y="11"/>
                    <a:pt x="63" y="11"/>
                    <a:pt x="63" y="11"/>
                  </a:cubicBezTo>
                  <a:cubicBezTo>
                    <a:pt x="66" y="11"/>
                    <a:pt x="69" y="9"/>
                    <a:pt x="69" y="5"/>
                  </a:cubicBezTo>
                  <a:cubicBezTo>
                    <a:pt x="69" y="2"/>
                    <a:pt x="66" y="0"/>
                    <a:pt x="63" y="0"/>
                  </a:cubicBezTo>
                  <a:close/>
                </a:path>
              </a:pathLst>
            </a:custGeom>
            <a:grpFill/>
            <a:ln>
              <a:noFill/>
            </a:ln>
          </p:spPr>
          <p:txBody>
            <a:bodyPr vert="horz" wrap="square" lIns="86856" tIns="43427" rIns="86856" bIns="43427" numCol="1" anchor="t" anchorCtr="0" compatLnSpc="1"/>
            <a:lstStyle/>
            <a:p>
              <a:pPr algn="just">
                <a:lnSpc>
                  <a:spcPct val="120000"/>
                </a:lnSpc>
              </a:pPr>
              <a:endParaRPr lang="id-ID" sz="740">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grpSp>
      <p:grpSp>
        <p:nvGrpSpPr>
          <p:cNvPr id="42" name="Group 50"/>
          <p:cNvGrpSpPr/>
          <p:nvPr/>
        </p:nvGrpSpPr>
        <p:grpSpPr>
          <a:xfrm>
            <a:off x="6760032" y="4071211"/>
            <a:ext cx="424969" cy="365972"/>
            <a:chOff x="2727325" y="-39687"/>
            <a:chExt cx="1463675" cy="1260475"/>
          </a:xfrm>
          <a:solidFill>
            <a:schemeClr val="bg1"/>
          </a:solidFill>
        </p:grpSpPr>
        <p:sp>
          <p:nvSpPr>
            <p:cNvPr id="43" name="Freeform 20"/>
            <p:cNvSpPr>
              <a:spLocks noEditPoints="1"/>
            </p:cNvSpPr>
            <p:nvPr/>
          </p:nvSpPr>
          <p:spPr bwMode="auto">
            <a:xfrm>
              <a:off x="2727325" y="-39687"/>
              <a:ext cx="1463675" cy="1260475"/>
            </a:xfrm>
            <a:custGeom>
              <a:avLst/>
              <a:gdLst>
                <a:gd name="T0" fmla="*/ 347 w 390"/>
                <a:gd name="T1" fmla="*/ 42 h 336"/>
                <a:gd name="T2" fmla="*/ 195 w 390"/>
                <a:gd name="T3" fmla="*/ 38 h 336"/>
                <a:gd name="T4" fmla="*/ 43 w 390"/>
                <a:gd name="T5" fmla="*/ 42 h 336"/>
                <a:gd name="T6" fmla="*/ 43 w 390"/>
                <a:gd name="T7" fmla="*/ 196 h 336"/>
                <a:gd name="T8" fmla="*/ 170 w 390"/>
                <a:gd name="T9" fmla="*/ 322 h 336"/>
                <a:gd name="T10" fmla="*/ 220 w 390"/>
                <a:gd name="T11" fmla="*/ 322 h 336"/>
                <a:gd name="T12" fmla="*/ 347 w 390"/>
                <a:gd name="T13" fmla="*/ 196 h 336"/>
                <a:gd name="T14" fmla="*/ 347 w 390"/>
                <a:gd name="T15" fmla="*/ 42 h 336"/>
                <a:gd name="T16" fmla="*/ 330 w 390"/>
                <a:gd name="T17" fmla="*/ 180 h 336"/>
                <a:gd name="T18" fmla="*/ 203 w 390"/>
                <a:gd name="T19" fmla="*/ 306 h 336"/>
                <a:gd name="T20" fmla="*/ 187 w 390"/>
                <a:gd name="T21" fmla="*/ 306 h 336"/>
                <a:gd name="T22" fmla="*/ 59 w 390"/>
                <a:gd name="T23" fmla="*/ 180 h 336"/>
                <a:gd name="T24" fmla="*/ 59 w 390"/>
                <a:gd name="T25" fmla="*/ 58 h 336"/>
                <a:gd name="T26" fmla="*/ 179 w 390"/>
                <a:gd name="T27" fmla="*/ 55 h 336"/>
                <a:gd name="T28" fmla="*/ 195 w 390"/>
                <a:gd name="T29" fmla="*/ 70 h 336"/>
                <a:gd name="T30" fmla="*/ 210 w 390"/>
                <a:gd name="T31" fmla="*/ 55 h 336"/>
                <a:gd name="T32" fmla="*/ 330 w 390"/>
                <a:gd name="T33" fmla="*/ 58 h 336"/>
                <a:gd name="T34" fmla="*/ 330 w 390"/>
                <a:gd name="T35" fmla="*/ 180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90" h="336">
                  <a:moveTo>
                    <a:pt x="347" y="42"/>
                  </a:moveTo>
                  <a:cubicBezTo>
                    <a:pt x="305" y="0"/>
                    <a:pt x="238" y="0"/>
                    <a:pt x="195" y="38"/>
                  </a:cubicBezTo>
                  <a:cubicBezTo>
                    <a:pt x="152" y="0"/>
                    <a:pt x="85" y="0"/>
                    <a:pt x="43" y="42"/>
                  </a:cubicBezTo>
                  <a:cubicBezTo>
                    <a:pt x="0" y="84"/>
                    <a:pt x="0" y="154"/>
                    <a:pt x="43" y="196"/>
                  </a:cubicBezTo>
                  <a:cubicBezTo>
                    <a:pt x="55" y="208"/>
                    <a:pt x="170" y="322"/>
                    <a:pt x="170" y="322"/>
                  </a:cubicBezTo>
                  <a:cubicBezTo>
                    <a:pt x="184" y="336"/>
                    <a:pt x="206" y="336"/>
                    <a:pt x="220" y="322"/>
                  </a:cubicBezTo>
                  <a:cubicBezTo>
                    <a:pt x="220" y="322"/>
                    <a:pt x="345" y="198"/>
                    <a:pt x="347" y="196"/>
                  </a:cubicBezTo>
                  <a:cubicBezTo>
                    <a:pt x="390" y="154"/>
                    <a:pt x="390" y="84"/>
                    <a:pt x="347" y="42"/>
                  </a:cubicBezTo>
                  <a:close/>
                  <a:moveTo>
                    <a:pt x="330" y="180"/>
                  </a:moveTo>
                  <a:cubicBezTo>
                    <a:pt x="203" y="306"/>
                    <a:pt x="203" y="306"/>
                    <a:pt x="203" y="306"/>
                  </a:cubicBezTo>
                  <a:cubicBezTo>
                    <a:pt x="199" y="310"/>
                    <a:pt x="191" y="310"/>
                    <a:pt x="187" y="306"/>
                  </a:cubicBezTo>
                  <a:cubicBezTo>
                    <a:pt x="59" y="180"/>
                    <a:pt x="59" y="180"/>
                    <a:pt x="59" y="180"/>
                  </a:cubicBezTo>
                  <a:cubicBezTo>
                    <a:pt x="25" y="146"/>
                    <a:pt x="25" y="92"/>
                    <a:pt x="59" y="58"/>
                  </a:cubicBezTo>
                  <a:cubicBezTo>
                    <a:pt x="92" y="26"/>
                    <a:pt x="145" y="25"/>
                    <a:pt x="179" y="55"/>
                  </a:cubicBezTo>
                  <a:cubicBezTo>
                    <a:pt x="195" y="70"/>
                    <a:pt x="195" y="70"/>
                    <a:pt x="195" y="70"/>
                  </a:cubicBezTo>
                  <a:cubicBezTo>
                    <a:pt x="210" y="55"/>
                    <a:pt x="210" y="55"/>
                    <a:pt x="210" y="55"/>
                  </a:cubicBezTo>
                  <a:cubicBezTo>
                    <a:pt x="245" y="25"/>
                    <a:pt x="298" y="26"/>
                    <a:pt x="330" y="58"/>
                  </a:cubicBezTo>
                  <a:cubicBezTo>
                    <a:pt x="364" y="92"/>
                    <a:pt x="364" y="146"/>
                    <a:pt x="330" y="180"/>
                  </a:cubicBezTo>
                  <a:close/>
                </a:path>
              </a:pathLst>
            </a:custGeom>
            <a:grpFill/>
            <a:ln>
              <a:noFill/>
            </a:ln>
          </p:spPr>
          <p:txBody>
            <a:bodyPr vert="horz" wrap="square" lIns="86856" tIns="43427" rIns="86856" bIns="43427" numCol="1" anchor="t" anchorCtr="0" compatLnSpc="1"/>
            <a:lstStyle/>
            <a:p>
              <a:pPr algn="just">
                <a:lnSpc>
                  <a:spcPct val="120000"/>
                </a:lnSpc>
              </a:pPr>
              <a:endParaRPr lang="id-ID" sz="740">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44" name="Freeform 21"/>
            <p:cNvSpPr/>
            <p:nvPr/>
          </p:nvSpPr>
          <p:spPr bwMode="auto">
            <a:xfrm>
              <a:off x="2982913" y="215900"/>
              <a:ext cx="206375" cy="201612"/>
            </a:xfrm>
            <a:custGeom>
              <a:avLst/>
              <a:gdLst>
                <a:gd name="T0" fmla="*/ 49 w 55"/>
                <a:gd name="T1" fmla="*/ 0 h 54"/>
                <a:gd name="T2" fmla="*/ 49 w 55"/>
                <a:gd name="T3" fmla="*/ 0 h 54"/>
                <a:gd name="T4" fmla="*/ 0 w 55"/>
                <a:gd name="T5" fmla="*/ 48 h 54"/>
                <a:gd name="T6" fmla="*/ 0 w 55"/>
                <a:gd name="T7" fmla="*/ 48 h 54"/>
                <a:gd name="T8" fmla="*/ 6 w 55"/>
                <a:gd name="T9" fmla="*/ 54 h 54"/>
                <a:gd name="T10" fmla="*/ 12 w 55"/>
                <a:gd name="T11" fmla="*/ 48 h 54"/>
                <a:gd name="T12" fmla="*/ 12 w 55"/>
                <a:gd name="T13" fmla="*/ 48 h 54"/>
                <a:gd name="T14" fmla="*/ 49 w 55"/>
                <a:gd name="T15" fmla="*/ 11 h 54"/>
                <a:gd name="T16" fmla="*/ 49 w 55"/>
                <a:gd name="T17" fmla="*/ 11 h 54"/>
                <a:gd name="T18" fmla="*/ 55 w 55"/>
                <a:gd name="T19" fmla="*/ 5 h 54"/>
                <a:gd name="T20" fmla="*/ 49 w 55"/>
                <a:gd name="T21" fmla="*/ 0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5" h="54">
                  <a:moveTo>
                    <a:pt x="49" y="0"/>
                  </a:moveTo>
                  <a:cubicBezTo>
                    <a:pt x="49" y="0"/>
                    <a:pt x="49" y="0"/>
                    <a:pt x="49" y="0"/>
                  </a:cubicBezTo>
                  <a:cubicBezTo>
                    <a:pt x="22" y="0"/>
                    <a:pt x="0" y="21"/>
                    <a:pt x="0" y="48"/>
                  </a:cubicBezTo>
                  <a:cubicBezTo>
                    <a:pt x="0" y="48"/>
                    <a:pt x="0" y="48"/>
                    <a:pt x="0" y="48"/>
                  </a:cubicBezTo>
                  <a:cubicBezTo>
                    <a:pt x="0" y="52"/>
                    <a:pt x="3" y="54"/>
                    <a:pt x="6" y="54"/>
                  </a:cubicBezTo>
                  <a:cubicBezTo>
                    <a:pt x="9" y="54"/>
                    <a:pt x="12" y="52"/>
                    <a:pt x="12" y="48"/>
                  </a:cubicBezTo>
                  <a:cubicBezTo>
                    <a:pt x="12" y="48"/>
                    <a:pt x="12" y="48"/>
                    <a:pt x="12" y="48"/>
                  </a:cubicBezTo>
                  <a:cubicBezTo>
                    <a:pt x="12" y="28"/>
                    <a:pt x="29" y="11"/>
                    <a:pt x="49" y="11"/>
                  </a:cubicBezTo>
                  <a:cubicBezTo>
                    <a:pt x="49" y="11"/>
                    <a:pt x="49" y="11"/>
                    <a:pt x="49" y="11"/>
                  </a:cubicBezTo>
                  <a:cubicBezTo>
                    <a:pt x="52" y="11"/>
                    <a:pt x="55" y="8"/>
                    <a:pt x="55" y="5"/>
                  </a:cubicBezTo>
                  <a:cubicBezTo>
                    <a:pt x="55" y="2"/>
                    <a:pt x="52" y="0"/>
                    <a:pt x="49" y="0"/>
                  </a:cubicBezTo>
                  <a:close/>
                </a:path>
              </a:pathLst>
            </a:custGeom>
            <a:grpFill/>
            <a:ln>
              <a:noFill/>
            </a:ln>
          </p:spPr>
          <p:txBody>
            <a:bodyPr vert="horz" wrap="square" lIns="86856" tIns="43427" rIns="86856" bIns="43427" numCol="1" anchor="t" anchorCtr="0" compatLnSpc="1"/>
            <a:lstStyle/>
            <a:p>
              <a:pPr algn="just">
                <a:lnSpc>
                  <a:spcPct val="120000"/>
                </a:lnSpc>
              </a:pPr>
              <a:endParaRPr lang="id-ID" sz="740">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grpSp>
      <p:sp>
        <p:nvSpPr>
          <p:cNvPr id="45" name="Freeform 13"/>
          <p:cNvSpPr>
            <a:spLocks noChangeAspect="1" noEditPoints="1"/>
          </p:cNvSpPr>
          <p:nvPr/>
        </p:nvSpPr>
        <p:spPr bwMode="auto">
          <a:xfrm>
            <a:off x="5764539" y="2938669"/>
            <a:ext cx="402149" cy="391625"/>
          </a:xfrm>
          <a:custGeom>
            <a:avLst/>
            <a:gdLst>
              <a:gd name="T0" fmla="*/ 161 w 226"/>
              <a:gd name="T1" fmla="*/ 0 h 220"/>
              <a:gd name="T2" fmla="*/ 96 w 226"/>
              <a:gd name="T3" fmla="*/ 47 h 220"/>
              <a:gd name="T4" fmla="*/ 95 w 226"/>
              <a:gd name="T5" fmla="*/ 47 h 220"/>
              <a:gd name="T6" fmla="*/ 24 w 226"/>
              <a:gd name="T7" fmla="*/ 119 h 220"/>
              <a:gd name="T8" fmla="*/ 1 w 226"/>
              <a:gd name="T9" fmla="*/ 189 h 220"/>
              <a:gd name="T10" fmla="*/ 24 w 226"/>
              <a:gd name="T11" fmla="*/ 220 h 220"/>
              <a:gd name="T12" fmla="*/ 90 w 226"/>
              <a:gd name="T13" fmla="*/ 203 h 220"/>
              <a:gd name="T14" fmla="*/ 207 w 226"/>
              <a:gd name="T15" fmla="*/ 91 h 220"/>
              <a:gd name="T16" fmla="*/ 110 w 226"/>
              <a:gd name="T17" fmla="*/ 164 h 220"/>
              <a:gd name="T18" fmla="*/ 170 w 226"/>
              <a:gd name="T19" fmla="*/ 81 h 220"/>
              <a:gd name="T20" fmla="*/ 163 w 226"/>
              <a:gd name="T21" fmla="*/ 115 h 220"/>
              <a:gd name="T22" fmla="*/ 110 w 226"/>
              <a:gd name="T23" fmla="*/ 169 h 220"/>
              <a:gd name="T24" fmla="*/ 102 w 226"/>
              <a:gd name="T25" fmla="*/ 139 h 220"/>
              <a:gd name="T26" fmla="*/ 79 w 226"/>
              <a:gd name="T27" fmla="*/ 117 h 220"/>
              <a:gd name="T28" fmla="*/ 159 w 226"/>
              <a:gd name="T29" fmla="*/ 61 h 220"/>
              <a:gd name="T30" fmla="*/ 102 w 226"/>
              <a:gd name="T31" fmla="*/ 139 h 220"/>
              <a:gd name="T32" fmla="*/ 52 w 226"/>
              <a:gd name="T33" fmla="*/ 110 h 220"/>
              <a:gd name="T34" fmla="*/ 137 w 226"/>
              <a:gd name="T35" fmla="*/ 49 h 220"/>
              <a:gd name="T36" fmla="*/ 29 w 226"/>
              <a:gd name="T37" fmla="*/ 205 h 220"/>
              <a:gd name="T38" fmla="*/ 14 w 226"/>
              <a:gd name="T39" fmla="*/ 196 h 220"/>
              <a:gd name="T40" fmla="*/ 22 w 226"/>
              <a:gd name="T41" fmla="*/ 166 h 220"/>
              <a:gd name="T42" fmla="*/ 54 w 226"/>
              <a:gd name="T43" fmla="*/ 199 h 220"/>
              <a:gd name="T44" fmla="*/ 61 w 226"/>
              <a:gd name="T45" fmla="*/ 197 h 220"/>
              <a:gd name="T46" fmla="*/ 24 w 226"/>
              <a:gd name="T47" fmla="*/ 159 h 220"/>
              <a:gd name="T48" fmla="*/ 33 w 226"/>
              <a:gd name="T49" fmla="*/ 129 h 220"/>
              <a:gd name="T50" fmla="*/ 89 w 226"/>
              <a:gd name="T51" fmla="*/ 189 h 220"/>
              <a:gd name="T52" fmla="*/ 61 w 226"/>
              <a:gd name="T53" fmla="*/ 197 h 220"/>
              <a:gd name="T54" fmla="*/ 186 w 226"/>
              <a:gd name="T55" fmla="*/ 93 h 220"/>
              <a:gd name="T56" fmla="*/ 168 w 226"/>
              <a:gd name="T57" fmla="*/ 52 h 220"/>
              <a:gd name="T58" fmla="*/ 139 w 226"/>
              <a:gd name="T59" fmla="*/ 23 h 220"/>
              <a:gd name="T60" fmla="*/ 192 w 226"/>
              <a:gd name="T61" fmla="*/ 27 h 220"/>
              <a:gd name="T62" fmla="*/ 197 w 226"/>
              <a:gd name="T63" fmla="*/ 81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26" h="220">
                <a:moveTo>
                  <a:pt x="202" y="18"/>
                </a:moveTo>
                <a:cubicBezTo>
                  <a:pt x="191" y="6"/>
                  <a:pt x="176" y="0"/>
                  <a:pt x="161" y="0"/>
                </a:cubicBezTo>
                <a:cubicBezTo>
                  <a:pt x="149" y="0"/>
                  <a:pt x="137" y="5"/>
                  <a:pt x="129" y="13"/>
                </a:cubicBezTo>
                <a:cubicBezTo>
                  <a:pt x="96" y="47"/>
                  <a:pt x="96" y="47"/>
                  <a:pt x="96" y="47"/>
                </a:cubicBezTo>
                <a:cubicBezTo>
                  <a:pt x="96" y="47"/>
                  <a:pt x="95" y="47"/>
                  <a:pt x="95" y="47"/>
                </a:cubicBezTo>
                <a:cubicBezTo>
                  <a:pt x="95" y="47"/>
                  <a:pt x="95" y="47"/>
                  <a:pt x="95" y="47"/>
                </a:cubicBezTo>
                <a:cubicBezTo>
                  <a:pt x="95" y="47"/>
                  <a:pt x="95" y="47"/>
                  <a:pt x="95" y="47"/>
                </a:cubicBezTo>
                <a:cubicBezTo>
                  <a:pt x="24" y="119"/>
                  <a:pt x="24" y="119"/>
                  <a:pt x="24" y="119"/>
                </a:cubicBezTo>
                <a:cubicBezTo>
                  <a:pt x="21" y="122"/>
                  <a:pt x="19" y="126"/>
                  <a:pt x="17" y="130"/>
                </a:cubicBezTo>
                <a:cubicBezTo>
                  <a:pt x="1" y="189"/>
                  <a:pt x="1" y="189"/>
                  <a:pt x="1" y="189"/>
                </a:cubicBezTo>
                <a:cubicBezTo>
                  <a:pt x="1" y="189"/>
                  <a:pt x="0" y="194"/>
                  <a:pt x="0" y="196"/>
                </a:cubicBezTo>
                <a:cubicBezTo>
                  <a:pt x="0" y="209"/>
                  <a:pt x="11" y="220"/>
                  <a:pt x="24" y="220"/>
                </a:cubicBezTo>
                <a:cubicBezTo>
                  <a:pt x="27" y="220"/>
                  <a:pt x="32" y="219"/>
                  <a:pt x="32" y="219"/>
                </a:cubicBezTo>
                <a:cubicBezTo>
                  <a:pt x="90" y="203"/>
                  <a:pt x="90" y="203"/>
                  <a:pt x="90" y="203"/>
                </a:cubicBezTo>
                <a:cubicBezTo>
                  <a:pt x="95" y="202"/>
                  <a:pt x="99" y="200"/>
                  <a:pt x="102" y="196"/>
                </a:cubicBezTo>
                <a:cubicBezTo>
                  <a:pt x="207" y="91"/>
                  <a:pt x="207" y="91"/>
                  <a:pt x="207" y="91"/>
                </a:cubicBezTo>
                <a:cubicBezTo>
                  <a:pt x="226" y="72"/>
                  <a:pt x="224" y="40"/>
                  <a:pt x="202" y="18"/>
                </a:cubicBezTo>
                <a:close/>
                <a:moveTo>
                  <a:pt x="110" y="164"/>
                </a:moveTo>
                <a:cubicBezTo>
                  <a:pt x="110" y="157"/>
                  <a:pt x="108" y="151"/>
                  <a:pt x="105" y="146"/>
                </a:cubicBezTo>
                <a:cubicBezTo>
                  <a:pt x="170" y="81"/>
                  <a:pt x="170" y="81"/>
                  <a:pt x="170" y="81"/>
                </a:cubicBezTo>
                <a:cubicBezTo>
                  <a:pt x="174" y="93"/>
                  <a:pt x="172" y="106"/>
                  <a:pt x="163" y="115"/>
                </a:cubicBezTo>
                <a:cubicBezTo>
                  <a:pt x="163" y="115"/>
                  <a:pt x="163" y="115"/>
                  <a:pt x="163" y="115"/>
                </a:cubicBezTo>
                <a:cubicBezTo>
                  <a:pt x="163" y="115"/>
                  <a:pt x="163" y="115"/>
                  <a:pt x="163" y="115"/>
                </a:cubicBezTo>
                <a:cubicBezTo>
                  <a:pt x="110" y="169"/>
                  <a:pt x="110" y="169"/>
                  <a:pt x="110" y="169"/>
                </a:cubicBezTo>
                <a:cubicBezTo>
                  <a:pt x="110" y="167"/>
                  <a:pt x="110" y="165"/>
                  <a:pt x="110" y="164"/>
                </a:cubicBezTo>
                <a:close/>
                <a:moveTo>
                  <a:pt x="102" y="139"/>
                </a:moveTo>
                <a:cubicBezTo>
                  <a:pt x="99" y="135"/>
                  <a:pt x="96" y="131"/>
                  <a:pt x="93" y="127"/>
                </a:cubicBezTo>
                <a:cubicBezTo>
                  <a:pt x="88" y="123"/>
                  <a:pt x="84" y="120"/>
                  <a:pt x="79" y="117"/>
                </a:cubicBezTo>
                <a:cubicBezTo>
                  <a:pt x="144" y="52"/>
                  <a:pt x="144" y="52"/>
                  <a:pt x="144" y="52"/>
                </a:cubicBezTo>
                <a:cubicBezTo>
                  <a:pt x="149" y="54"/>
                  <a:pt x="154" y="57"/>
                  <a:pt x="159" y="61"/>
                </a:cubicBezTo>
                <a:cubicBezTo>
                  <a:pt x="162" y="65"/>
                  <a:pt x="165" y="69"/>
                  <a:pt x="167" y="74"/>
                </a:cubicBezTo>
                <a:lnTo>
                  <a:pt x="102" y="139"/>
                </a:lnTo>
                <a:close/>
                <a:moveTo>
                  <a:pt x="72" y="114"/>
                </a:moveTo>
                <a:cubicBezTo>
                  <a:pt x="66" y="111"/>
                  <a:pt x="59" y="110"/>
                  <a:pt x="52" y="110"/>
                </a:cubicBezTo>
                <a:cubicBezTo>
                  <a:pt x="105" y="56"/>
                  <a:pt x="105" y="56"/>
                  <a:pt x="105" y="56"/>
                </a:cubicBezTo>
                <a:cubicBezTo>
                  <a:pt x="113" y="48"/>
                  <a:pt x="125" y="46"/>
                  <a:pt x="137" y="49"/>
                </a:cubicBezTo>
                <a:lnTo>
                  <a:pt x="72" y="114"/>
                </a:lnTo>
                <a:close/>
                <a:moveTo>
                  <a:pt x="29" y="205"/>
                </a:moveTo>
                <a:cubicBezTo>
                  <a:pt x="28" y="206"/>
                  <a:pt x="26" y="206"/>
                  <a:pt x="24" y="206"/>
                </a:cubicBezTo>
                <a:cubicBezTo>
                  <a:pt x="18" y="206"/>
                  <a:pt x="14" y="202"/>
                  <a:pt x="14" y="196"/>
                </a:cubicBezTo>
                <a:cubicBezTo>
                  <a:pt x="14" y="195"/>
                  <a:pt x="14" y="193"/>
                  <a:pt x="14" y="192"/>
                </a:cubicBezTo>
                <a:cubicBezTo>
                  <a:pt x="22" y="166"/>
                  <a:pt x="22" y="166"/>
                  <a:pt x="22" y="166"/>
                </a:cubicBezTo>
                <a:cubicBezTo>
                  <a:pt x="30" y="166"/>
                  <a:pt x="38" y="169"/>
                  <a:pt x="45" y="175"/>
                </a:cubicBezTo>
                <a:cubicBezTo>
                  <a:pt x="51" y="182"/>
                  <a:pt x="55" y="191"/>
                  <a:pt x="54" y="199"/>
                </a:cubicBezTo>
                <a:lnTo>
                  <a:pt x="29" y="205"/>
                </a:lnTo>
                <a:close/>
                <a:moveTo>
                  <a:pt x="61" y="197"/>
                </a:moveTo>
                <a:cubicBezTo>
                  <a:pt x="61" y="188"/>
                  <a:pt x="57" y="178"/>
                  <a:pt x="50" y="170"/>
                </a:cubicBezTo>
                <a:cubicBezTo>
                  <a:pt x="42" y="163"/>
                  <a:pt x="33" y="159"/>
                  <a:pt x="24" y="159"/>
                </a:cubicBezTo>
                <a:cubicBezTo>
                  <a:pt x="30" y="134"/>
                  <a:pt x="30" y="134"/>
                  <a:pt x="30" y="134"/>
                </a:cubicBezTo>
                <a:cubicBezTo>
                  <a:pt x="31" y="132"/>
                  <a:pt x="32" y="131"/>
                  <a:pt x="33" y="129"/>
                </a:cubicBezTo>
                <a:cubicBezTo>
                  <a:pt x="47" y="119"/>
                  <a:pt x="68" y="122"/>
                  <a:pt x="83" y="137"/>
                </a:cubicBezTo>
                <a:cubicBezTo>
                  <a:pt x="98" y="153"/>
                  <a:pt x="101" y="175"/>
                  <a:pt x="89" y="189"/>
                </a:cubicBezTo>
                <a:cubicBezTo>
                  <a:pt x="88" y="190"/>
                  <a:pt x="87" y="190"/>
                  <a:pt x="86" y="190"/>
                </a:cubicBezTo>
                <a:lnTo>
                  <a:pt x="61" y="197"/>
                </a:lnTo>
                <a:close/>
                <a:moveTo>
                  <a:pt x="197" y="81"/>
                </a:moveTo>
                <a:cubicBezTo>
                  <a:pt x="186" y="93"/>
                  <a:pt x="186" y="93"/>
                  <a:pt x="186" y="93"/>
                </a:cubicBezTo>
                <a:cubicBezTo>
                  <a:pt x="186" y="91"/>
                  <a:pt x="186" y="90"/>
                  <a:pt x="186" y="88"/>
                </a:cubicBezTo>
                <a:cubicBezTo>
                  <a:pt x="185" y="75"/>
                  <a:pt x="178" y="62"/>
                  <a:pt x="168" y="52"/>
                </a:cubicBezTo>
                <a:cubicBezTo>
                  <a:pt x="157" y="41"/>
                  <a:pt x="142" y="34"/>
                  <a:pt x="127" y="34"/>
                </a:cubicBezTo>
                <a:cubicBezTo>
                  <a:pt x="139" y="23"/>
                  <a:pt x="139" y="23"/>
                  <a:pt x="139" y="23"/>
                </a:cubicBezTo>
                <a:cubicBezTo>
                  <a:pt x="145" y="17"/>
                  <a:pt x="153" y="14"/>
                  <a:pt x="161" y="14"/>
                </a:cubicBezTo>
                <a:cubicBezTo>
                  <a:pt x="172" y="14"/>
                  <a:pt x="184" y="19"/>
                  <a:pt x="192" y="27"/>
                </a:cubicBezTo>
                <a:cubicBezTo>
                  <a:pt x="201" y="36"/>
                  <a:pt x="205" y="46"/>
                  <a:pt x="206" y="56"/>
                </a:cubicBezTo>
                <a:cubicBezTo>
                  <a:pt x="207" y="66"/>
                  <a:pt x="204" y="75"/>
                  <a:pt x="197" y="81"/>
                </a:cubicBezTo>
                <a:close/>
              </a:path>
            </a:pathLst>
          </a:custGeom>
          <a:solidFill>
            <a:schemeClr val="bg1"/>
          </a:solidFill>
          <a:ln>
            <a:noFill/>
          </a:ln>
        </p:spPr>
        <p:txBody>
          <a:bodyPr vert="horz" wrap="square" lIns="86856" tIns="43427" rIns="86856" bIns="43427" numCol="1" anchor="t" anchorCtr="0" compatLnSpc="1"/>
          <a:lstStyle/>
          <a:p>
            <a:pPr algn="just">
              <a:lnSpc>
                <a:spcPct val="120000"/>
              </a:lnSpc>
            </a:pPr>
            <a:endParaRPr lang="id-ID" sz="740">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46" name="TextBox 54"/>
          <p:cNvSpPr txBox="1"/>
          <p:nvPr/>
        </p:nvSpPr>
        <p:spPr>
          <a:xfrm>
            <a:off x="6665123" y="4807637"/>
            <a:ext cx="1676869" cy="212751"/>
          </a:xfrm>
          <a:prstGeom prst="rect">
            <a:avLst/>
          </a:prstGeom>
          <a:noFill/>
        </p:spPr>
        <p:txBody>
          <a:bodyPr wrap="square" lIns="0" tIns="0" rIns="0" bIns="0" rtlCol="0">
            <a:spAutoFit/>
          </a:bodyPr>
          <a:lstStyle/>
          <a:p>
            <a:pPr algn="just">
              <a:lnSpc>
                <a:spcPct val="120000"/>
              </a:lnSpc>
            </a:pPr>
            <a:r>
              <a:rPr lang="zh-CN" altLang="en-US" sz="1150" dirty="0">
                <a:solidFill>
                  <a:schemeClr val="accent4"/>
                </a:solidFill>
                <a:latin typeface="微软雅黑" panose="020B0503020204020204" pitchFamily="34" charset="-122"/>
                <a:ea typeface="微软雅黑" panose="020B0503020204020204" pitchFamily="34" charset="-122"/>
                <a:cs typeface="+mn-ea"/>
                <a:sym typeface="微软雅黑" panose="020B0503020204020204" pitchFamily="34" charset="-122"/>
              </a:rPr>
              <a:t>请替换文字内容</a:t>
            </a:r>
            <a:endParaRPr lang="id-ID" sz="1150" dirty="0">
              <a:solidFill>
                <a:schemeClr val="accent4"/>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47" name="TextBox 55"/>
          <p:cNvSpPr txBox="1"/>
          <p:nvPr/>
        </p:nvSpPr>
        <p:spPr>
          <a:xfrm>
            <a:off x="7506464" y="3820597"/>
            <a:ext cx="1676869" cy="212751"/>
          </a:xfrm>
          <a:prstGeom prst="rect">
            <a:avLst/>
          </a:prstGeom>
          <a:noFill/>
        </p:spPr>
        <p:txBody>
          <a:bodyPr wrap="square" lIns="0" tIns="0" rIns="0" bIns="0" rtlCol="0">
            <a:spAutoFit/>
          </a:bodyPr>
          <a:lstStyle/>
          <a:p>
            <a:pPr algn="just">
              <a:lnSpc>
                <a:spcPct val="120000"/>
              </a:lnSpc>
            </a:pPr>
            <a:r>
              <a:rPr lang="zh-CN" altLang="en-US" sz="1150" dirty="0">
                <a:solidFill>
                  <a:schemeClr val="accent3"/>
                </a:solidFill>
                <a:latin typeface="微软雅黑" panose="020B0503020204020204" pitchFamily="34" charset="-122"/>
                <a:ea typeface="微软雅黑" panose="020B0503020204020204" pitchFamily="34" charset="-122"/>
                <a:cs typeface="+mn-ea"/>
                <a:sym typeface="微软雅黑" panose="020B0503020204020204" pitchFamily="34" charset="-122"/>
              </a:rPr>
              <a:t>请替换文字内容</a:t>
            </a:r>
            <a:endParaRPr lang="id-ID" sz="1150" dirty="0">
              <a:solidFill>
                <a:schemeClr val="accent3"/>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48" name="TextBox 56"/>
          <p:cNvSpPr txBox="1"/>
          <p:nvPr/>
        </p:nvSpPr>
        <p:spPr>
          <a:xfrm>
            <a:off x="6491024" y="2670611"/>
            <a:ext cx="1676869" cy="212751"/>
          </a:xfrm>
          <a:prstGeom prst="rect">
            <a:avLst/>
          </a:prstGeom>
          <a:noFill/>
        </p:spPr>
        <p:txBody>
          <a:bodyPr wrap="square" lIns="0" tIns="0" rIns="0" bIns="0" rtlCol="0">
            <a:spAutoFit/>
          </a:bodyPr>
          <a:lstStyle/>
          <a:p>
            <a:pPr algn="just">
              <a:lnSpc>
                <a:spcPct val="120000"/>
              </a:lnSpc>
            </a:pPr>
            <a:r>
              <a:rPr lang="zh-CN" altLang="en-US" sz="1150" dirty="0">
                <a:solidFill>
                  <a:schemeClr val="accent2"/>
                </a:solidFill>
                <a:latin typeface="微软雅黑" panose="020B0503020204020204" pitchFamily="34" charset="-122"/>
                <a:ea typeface="微软雅黑" panose="020B0503020204020204" pitchFamily="34" charset="-122"/>
                <a:cs typeface="+mn-ea"/>
                <a:sym typeface="微软雅黑" panose="020B0503020204020204" pitchFamily="34" charset="-122"/>
              </a:rPr>
              <a:t>请替换文字内容</a:t>
            </a:r>
            <a:endParaRPr lang="id-ID" sz="1150" dirty="0">
              <a:solidFill>
                <a:schemeClr val="accent2"/>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49" name="TextBox 57"/>
          <p:cNvSpPr txBox="1"/>
          <p:nvPr/>
        </p:nvSpPr>
        <p:spPr>
          <a:xfrm>
            <a:off x="5768960" y="1611311"/>
            <a:ext cx="1676869" cy="212751"/>
          </a:xfrm>
          <a:prstGeom prst="rect">
            <a:avLst/>
          </a:prstGeom>
          <a:noFill/>
        </p:spPr>
        <p:txBody>
          <a:bodyPr wrap="square" lIns="0" tIns="0" rIns="0" bIns="0" rtlCol="0">
            <a:spAutoFit/>
          </a:bodyPr>
          <a:lstStyle/>
          <a:p>
            <a:pPr algn="just">
              <a:lnSpc>
                <a:spcPct val="120000"/>
              </a:lnSpc>
            </a:pPr>
            <a:r>
              <a:rPr lang="zh-CN" altLang="en-US" sz="1150" dirty="0">
                <a:solidFill>
                  <a:schemeClr val="accent1"/>
                </a:solidFill>
                <a:latin typeface="微软雅黑" panose="020B0503020204020204" pitchFamily="34" charset="-122"/>
                <a:ea typeface="微软雅黑" panose="020B0503020204020204" pitchFamily="34" charset="-122"/>
                <a:cs typeface="+mn-ea"/>
                <a:sym typeface="微软雅黑" panose="020B0503020204020204" pitchFamily="34" charset="-122"/>
              </a:rPr>
              <a:t>请替换文字内容</a:t>
            </a:r>
            <a:endParaRPr lang="id-ID" sz="1150" dirty="0">
              <a:solidFill>
                <a:schemeClr val="accent1"/>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50" name="TextBox 58"/>
          <p:cNvSpPr txBox="1"/>
          <p:nvPr/>
        </p:nvSpPr>
        <p:spPr>
          <a:xfrm>
            <a:off x="5774433" y="1837013"/>
            <a:ext cx="2567560" cy="243400"/>
          </a:xfrm>
          <a:prstGeom prst="rect">
            <a:avLst/>
          </a:prstGeom>
          <a:noFill/>
        </p:spPr>
        <p:txBody>
          <a:bodyPr wrap="square" lIns="0" tIns="0" rIns="0" bIns="0" numCol="1" spcCol="360000">
            <a:spAutoFit/>
          </a:bodyPr>
          <a:lstStyle/>
          <a:p>
            <a:pPr algn="just">
              <a:lnSpc>
                <a:spcPct val="120000"/>
              </a:lnSpc>
              <a:defRPr/>
            </a:pPr>
            <a:r>
              <a:rPr lang="en-US" altLang="zh-CN" sz="66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微软雅黑" panose="020B0503020204020204" pitchFamily="34" charset="-122"/>
              </a:rPr>
              <a:t>Please replace text, click add relevant headline, modify the text content, also can copy your content to this directly.</a:t>
            </a:r>
            <a:r>
              <a:rPr lang="zh-CN" altLang="en-US" sz="66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微软雅黑" panose="020B0503020204020204" pitchFamily="34" charset="-122"/>
              </a:rPr>
              <a:t>。</a:t>
            </a:r>
            <a:endParaRPr lang="en-US" altLang="zh-CN" sz="66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51" name="TextBox 59"/>
          <p:cNvSpPr txBox="1"/>
          <p:nvPr/>
        </p:nvSpPr>
        <p:spPr>
          <a:xfrm>
            <a:off x="6513068" y="2878372"/>
            <a:ext cx="2567560" cy="243400"/>
          </a:xfrm>
          <a:prstGeom prst="rect">
            <a:avLst/>
          </a:prstGeom>
          <a:noFill/>
        </p:spPr>
        <p:txBody>
          <a:bodyPr wrap="square" lIns="0" tIns="0" rIns="0" bIns="0" numCol="1" spcCol="360000">
            <a:spAutoFit/>
          </a:bodyPr>
          <a:lstStyle/>
          <a:p>
            <a:pPr algn="just">
              <a:lnSpc>
                <a:spcPct val="120000"/>
              </a:lnSpc>
              <a:defRPr/>
            </a:pPr>
            <a:r>
              <a:rPr lang="en-US" altLang="zh-CN" sz="66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微软雅黑" panose="020B0503020204020204" pitchFamily="34" charset="-122"/>
              </a:rPr>
              <a:t>Please replace text, click add relevant headline, modify the text content, also can copy your content to this directly.</a:t>
            </a:r>
            <a:r>
              <a:rPr lang="zh-CN" altLang="en-US" sz="66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微软雅黑" panose="020B0503020204020204" pitchFamily="34" charset="-122"/>
              </a:rPr>
              <a:t>。</a:t>
            </a:r>
            <a:endParaRPr lang="en-US" altLang="zh-CN" sz="66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52" name="TextBox 60"/>
          <p:cNvSpPr txBox="1"/>
          <p:nvPr/>
        </p:nvSpPr>
        <p:spPr>
          <a:xfrm>
            <a:off x="7506482" y="4033960"/>
            <a:ext cx="2507069" cy="243400"/>
          </a:xfrm>
          <a:prstGeom prst="rect">
            <a:avLst/>
          </a:prstGeom>
          <a:noFill/>
        </p:spPr>
        <p:txBody>
          <a:bodyPr wrap="square" lIns="0" tIns="0" rIns="0" bIns="0" numCol="1" spcCol="360000">
            <a:spAutoFit/>
          </a:bodyPr>
          <a:lstStyle/>
          <a:p>
            <a:pPr algn="just">
              <a:lnSpc>
                <a:spcPct val="120000"/>
              </a:lnSpc>
              <a:defRPr/>
            </a:pPr>
            <a:r>
              <a:rPr lang="en-US" altLang="zh-CN" sz="66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微软雅黑" panose="020B0503020204020204" pitchFamily="34" charset="-122"/>
              </a:rPr>
              <a:t>Please replace text, click add relevant headline, modify the text content, also can copy your content to this directly.</a:t>
            </a:r>
            <a:r>
              <a:rPr lang="zh-CN" altLang="en-US" sz="66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微软雅黑" panose="020B0503020204020204" pitchFamily="34" charset="-122"/>
              </a:rPr>
              <a:t>。</a:t>
            </a:r>
            <a:endParaRPr lang="en-US" altLang="zh-CN" sz="66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53" name="TextBox 61"/>
          <p:cNvSpPr txBox="1"/>
          <p:nvPr/>
        </p:nvSpPr>
        <p:spPr>
          <a:xfrm>
            <a:off x="6662373" y="5029649"/>
            <a:ext cx="2567560" cy="243400"/>
          </a:xfrm>
          <a:prstGeom prst="rect">
            <a:avLst/>
          </a:prstGeom>
          <a:noFill/>
        </p:spPr>
        <p:txBody>
          <a:bodyPr wrap="square" lIns="0" tIns="0" rIns="0" bIns="0" numCol="1" spcCol="360000">
            <a:spAutoFit/>
          </a:bodyPr>
          <a:lstStyle/>
          <a:p>
            <a:pPr algn="just">
              <a:lnSpc>
                <a:spcPct val="120000"/>
              </a:lnSpc>
              <a:defRPr/>
            </a:pPr>
            <a:r>
              <a:rPr lang="en-US" altLang="zh-CN" sz="66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微软雅黑" panose="020B0503020204020204" pitchFamily="34" charset="-122"/>
              </a:rPr>
              <a:t>Please replace text, click add relevant headline, modify the text content, also can copy your content to this directly.</a:t>
            </a:r>
            <a:r>
              <a:rPr lang="zh-CN" altLang="en-US" sz="66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微软雅黑" panose="020B0503020204020204" pitchFamily="34" charset="-122"/>
              </a:rPr>
              <a:t>。</a:t>
            </a:r>
            <a:endParaRPr lang="en-US" altLang="zh-CN" sz="66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250" advClick="0" advTm="5000">
        <p14:flip dir="r"/>
      </p:transition>
    </mc:Choice>
    <mc:Fallback>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 presetClass="entr" presetSubtype="1" fill="hold" nodeType="after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additive="base">
                                        <p:cTn id="12" dur="500" fill="hold"/>
                                        <p:tgtEl>
                                          <p:spTgt spid="9"/>
                                        </p:tgtEl>
                                        <p:attrNameLst>
                                          <p:attrName>ppt_x</p:attrName>
                                        </p:attrNameLst>
                                      </p:cBhvr>
                                      <p:tavLst>
                                        <p:tav tm="0">
                                          <p:val>
                                            <p:strVal val="#ppt_x"/>
                                          </p:val>
                                        </p:tav>
                                        <p:tav tm="100000">
                                          <p:val>
                                            <p:strVal val="#ppt_x"/>
                                          </p:val>
                                        </p:tav>
                                      </p:tavLst>
                                    </p:anim>
                                    <p:anim calcmode="lin" valueType="num">
                                      <p:cBhvr additive="base">
                                        <p:cTn id="13" dur="500" fill="hold"/>
                                        <p:tgtEl>
                                          <p:spTgt spid="9"/>
                                        </p:tgtEl>
                                        <p:attrNameLst>
                                          <p:attrName>ppt_y</p:attrName>
                                        </p:attrNameLst>
                                      </p:cBhvr>
                                      <p:tavLst>
                                        <p:tav tm="0">
                                          <p:val>
                                            <p:strVal val="0-#ppt_h/2"/>
                                          </p:val>
                                        </p:tav>
                                        <p:tav tm="100000">
                                          <p:val>
                                            <p:strVal val="#ppt_y"/>
                                          </p:val>
                                        </p:tav>
                                      </p:tavLst>
                                    </p:anim>
                                  </p:childTnLst>
                                </p:cTn>
                              </p:par>
                            </p:childTnLst>
                          </p:cTn>
                        </p:par>
                        <p:par>
                          <p:cTn id="14" fill="hold">
                            <p:stCondLst>
                              <p:cond delay="1000"/>
                            </p:stCondLst>
                            <p:childTnLst>
                              <p:par>
                                <p:cTn id="15" presetID="2" presetClass="entr" presetSubtype="1" fill="hold" nodeType="afterEffect">
                                  <p:stCondLst>
                                    <p:cond delay="0"/>
                                  </p:stCondLst>
                                  <p:childTnLst>
                                    <p:set>
                                      <p:cBhvr>
                                        <p:cTn id="16" dur="1" fill="hold">
                                          <p:stCondLst>
                                            <p:cond delay="0"/>
                                          </p:stCondLst>
                                        </p:cTn>
                                        <p:tgtEl>
                                          <p:spTgt spid="12"/>
                                        </p:tgtEl>
                                        <p:attrNameLst>
                                          <p:attrName>style.visibility</p:attrName>
                                        </p:attrNameLst>
                                      </p:cBhvr>
                                      <p:to>
                                        <p:strVal val="visible"/>
                                      </p:to>
                                    </p:set>
                                    <p:anim calcmode="lin" valueType="num">
                                      <p:cBhvr additive="base">
                                        <p:cTn id="17" dur="500" fill="hold"/>
                                        <p:tgtEl>
                                          <p:spTgt spid="12"/>
                                        </p:tgtEl>
                                        <p:attrNameLst>
                                          <p:attrName>ppt_x</p:attrName>
                                        </p:attrNameLst>
                                      </p:cBhvr>
                                      <p:tavLst>
                                        <p:tav tm="0">
                                          <p:val>
                                            <p:strVal val="#ppt_x"/>
                                          </p:val>
                                        </p:tav>
                                        <p:tav tm="100000">
                                          <p:val>
                                            <p:strVal val="#ppt_x"/>
                                          </p:val>
                                        </p:tav>
                                      </p:tavLst>
                                    </p:anim>
                                    <p:anim calcmode="lin" valueType="num">
                                      <p:cBhvr additive="base">
                                        <p:cTn id="18" dur="500" fill="hold"/>
                                        <p:tgtEl>
                                          <p:spTgt spid="12"/>
                                        </p:tgtEl>
                                        <p:attrNameLst>
                                          <p:attrName>ppt_y</p:attrName>
                                        </p:attrNameLst>
                                      </p:cBhvr>
                                      <p:tavLst>
                                        <p:tav tm="0">
                                          <p:val>
                                            <p:strVal val="0-#ppt_h/2"/>
                                          </p:val>
                                        </p:tav>
                                        <p:tav tm="100000">
                                          <p:val>
                                            <p:strVal val="#ppt_y"/>
                                          </p:val>
                                        </p:tav>
                                      </p:tavLst>
                                    </p:anim>
                                  </p:childTnLst>
                                </p:cTn>
                              </p:par>
                            </p:childTnLst>
                          </p:cTn>
                        </p:par>
                        <p:par>
                          <p:cTn id="19" fill="hold">
                            <p:stCondLst>
                              <p:cond delay="1500"/>
                            </p:stCondLst>
                            <p:childTnLst>
                              <p:par>
                                <p:cTn id="20" presetID="2" presetClass="entr" presetSubtype="1" fill="hold" nodeType="afterEffect">
                                  <p:stCondLst>
                                    <p:cond delay="0"/>
                                  </p:stCondLst>
                                  <p:childTnLst>
                                    <p:set>
                                      <p:cBhvr>
                                        <p:cTn id="21" dur="1" fill="hold">
                                          <p:stCondLst>
                                            <p:cond delay="0"/>
                                          </p:stCondLst>
                                        </p:cTn>
                                        <p:tgtEl>
                                          <p:spTgt spid="15"/>
                                        </p:tgtEl>
                                        <p:attrNameLst>
                                          <p:attrName>style.visibility</p:attrName>
                                        </p:attrNameLst>
                                      </p:cBhvr>
                                      <p:to>
                                        <p:strVal val="visible"/>
                                      </p:to>
                                    </p:set>
                                    <p:anim calcmode="lin" valueType="num">
                                      <p:cBhvr additive="base">
                                        <p:cTn id="22" dur="500" fill="hold"/>
                                        <p:tgtEl>
                                          <p:spTgt spid="15"/>
                                        </p:tgtEl>
                                        <p:attrNameLst>
                                          <p:attrName>ppt_x</p:attrName>
                                        </p:attrNameLst>
                                      </p:cBhvr>
                                      <p:tavLst>
                                        <p:tav tm="0">
                                          <p:val>
                                            <p:strVal val="#ppt_x"/>
                                          </p:val>
                                        </p:tav>
                                        <p:tav tm="100000">
                                          <p:val>
                                            <p:strVal val="#ppt_x"/>
                                          </p:val>
                                        </p:tav>
                                      </p:tavLst>
                                    </p:anim>
                                    <p:anim calcmode="lin" valueType="num">
                                      <p:cBhvr additive="base">
                                        <p:cTn id="23" dur="500" fill="hold"/>
                                        <p:tgtEl>
                                          <p:spTgt spid="15"/>
                                        </p:tgtEl>
                                        <p:attrNameLst>
                                          <p:attrName>ppt_y</p:attrName>
                                        </p:attrNameLst>
                                      </p:cBhvr>
                                      <p:tavLst>
                                        <p:tav tm="0">
                                          <p:val>
                                            <p:strVal val="0-#ppt_h/2"/>
                                          </p:val>
                                        </p:tav>
                                        <p:tav tm="100000">
                                          <p:val>
                                            <p:strVal val="#ppt_y"/>
                                          </p:val>
                                        </p:tav>
                                      </p:tavLst>
                                    </p:anim>
                                  </p:childTnLst>
                                </p:cTn>
                              </p:par>
                            </p:childTnLst>
                          </p:cTn>
                        </p:par>
                        <p:par>
                          <p:cTn id="24" fill="hold">
                            <p:stCondLst>
                              <p:cond delay="2000"/>
                            </p:stCondLst>
                            <p:childTnLst>
                              <p:par>
                                <p:cTn id="25" presetID="16" presetClass="entr" presetSubtype="37" fill="hold" nodeType="afterEffect">
                                  <p:stCondLst>
                                    <p:cond delay="0"/>
                                  </p:stCondLst>
                                  <p:childTnLst>
                                    <p:set>
                                      <p:cBhvr>
                                        <p:cTn id="26" dur="1" fill="hold">
                                          <p:stCondLst>
                                            <p:cond delay="0"/>
                                          </p:stCondLst>
                                        </p:cTn>
                                        <p:tgtEl>
                                          <p:spTgt spid="18"/>
                                        </p:tgtEl>
                                        <p:attrNameLst>
                                          <p:attrName>style.visibility</p:attrName>
                                        </p:attrNameLst>
                                      </p:cBhvr>
                                      <p:to>
                                        <p:strVal val="visible"/>
                                      </p:to>
                                    </p:set>
                                    <p:animEffect transition="in" filter="barn(outVertical)">
                                      <p:cBhvr>
                                        <p:cTn id="27" dur="1000"/>
                                        <p:tgtEl>
                                          <p:spTgt spid="18"/>
                                        </p:tgtEl>
                                      </p:cBhvr>
                                    </p:animEffect>
                                  </p:childTnLst>
                                </p:cTn>
                              </p:par>
                            </p:childTnLst>
                          </p:cTn>
                        </p:par>
                        <p:par>
                          <p:cTn id="28" fill="hold">
                            <p:stCondLst>
                              <p:cond delay="3000"/>
                            </p:stCondLst>
                            <p:childTnLst>
                              <p:par>
                                <p:cTn id="29" presetID="53" presetClass="entr" presetSubtype="16" fill="hold" nodeType="afterEffect">
                                  <p:stCondLst>
                                    <p:cond delay="0"/>
                                  </p:stCondLst>
                                  <p:childTnLst>
                                    <p:set>
                                      <p:cBhvr>
                                        <p:cTn id="30" dur="1" fill="hold">
                                          <p:stCondLst>
                                            <p:cond delay="0"/>
                                          </p:stCondLst>
                                        </p:cTn>
                                        <p:tgtEl>
                                          <p:spTgt spid="30"/>
                                        </p:tgtEl>
                                        <p:attrNameLst>
                                          <p:attrName>style.visibility</p:attrName>
                                        </p:attrNameLst>
                                      </p:cBhvr>
                                      <p:to>
                                        <p:strVal val="visible"/>
                                      </p:to>
                                    </p:set>
                                    <p:anim calcmode="lin" valueType="num">
                                      <p:cBhvr>
                                        <p:cTn id="31" dur="500" fill="hold"/>
                                        <p:tgtEl>
                                          <p:spTgt spid="30"/>
                                        </p:tgtEl>
                                        <p:attrNameLst>
                                          <p:attrName>ppt_w</p:attrName>
                                        </p:attrNameLst>
                                      </p:cBhvr>
                                      <p:tavLst>
                                        <p:tav tm="0">
                                          <p:val>
                                            <p:fltVal val="0"/>
                                          </p:val>
                                        </p:tav>
                                        <p:tav tm="100000">
                                          <p:val>
                                            <p:strVal val="#ppt_w"/>
                                          </p:val>
                                        </p:tav>
                                      </p:tavLst>
                                    </p:anim>
                                    <p:anim calcmode="lin" valueType="num">
                                      <p:cBhvr>
                                        <p:cTn id="32" dur="500" fill="hold"/>
                                        <p:tgtEl>
                                          <p:spTgt spid="30"/>
                                        </p:tgtEl>
                                        <p:attrNameLst>
                                          <p:attrName>ppt_h</p:attrName>
                                        </p:attrNameLst>
                                      </p:cBhvr>
                                      <p:tavLst>
                                        <p:tav tm="0">
                                          <p:val>
                                            <p:fltVal val="0"/>
                                          </p:val>
                                        </p:tav>
                                        <p:tav tm="100000">
                                          <p:val>
                                            <p:strVal val="#ppt_h"/>
                                          </p:val>
                                        </p:tav>
                                      </p:tavLst>
                                    </p:anim>
                                    <p:animEffect transition="in" filter="fade">
                                      <p:cBhvr>
                                        <p:cTn id="33" dur="500"/>
                                        <p:tgtEl>
                                          <p:spTgt spid="30"/>
                                        </p:tgtEl>
                                      </p:cBhvr>
                                    </p:animEffect>
                                  </p:childTnLst>
                                </p:cTn>
                              </p:par>
                            </p:childTnLst>
                          </p:cTn>
                        </p:par>
                        <p:par>
                          <p:cTn id="34" fill="hold">
                            <p:stCondLst>
                              <p:cond delay="3500"/>
                            </p:stCondLst>
                            <p:childTnLst>
                              <p:par>
                                <p:cTn id="35" presetID="22" presetClass="entr" presetSubtype="8" fill="hold" grpId="0" nodeType="afterEffect">
                                  <p:stCondLst>
                                    <p:cond delay="0"/>
                                  </p:stCondLst>
                                  <p:childTnLst>
                                    <p:set>
                                      <p:cBhvr>
                                        <p:cTn id="36" dur="1" fill="hold">
                                          <p:stCondLst>
                                            <p:cond delay="0"/>
                                          </p:stCondLst>
                                        </p:cTn>
                                        <p:tgtEl>
                                          <p:spTgt spid="49"/>
                                        </p:tgtEl>
                                        <p:attrNameLst>
                                          <p:attrName>style.visibility</p:attrName>
                                        </p:attrNameLst>
                                      </p:cBhvr>
                                      <p:to>
                                        <p:strVal val="visible"/>
                                      </p:to>
                                    </p:set>
                                    <p:animEffect transition="in" filter="wipe(left)">
                                      <p:cBhvr>
                                        <p:cTn id="37" dur="500"/>
                                        <p:tgtEl>
                                          <p:spTgt spid="49"/>
                                        </p:tgtEl>
                                      </p:cBhvr>
                                    </p:animEffect>
                                  </p:childTnLst>
                                </p:cTn>
                              </p:par>
                            </p:childTnLst>
                          </p:cTn>
                        </p:par>
                        <p:par>
                          <p:cTn id="38" fill="hold">
                            <p:stCondLst>
                              <p:cond delay="4000"/>
                            </p:stCondLst>
                            <p:childTnLst>
                              <p:par>
                                <p:cTn id="39" presetID="2" presetClass="entr" presetSubtype="2" fill="hold" grpId="0" nodeType="afterEffect">
                                  <p:stCondLst>
                                    <p:cond delay="0"/>
                                  </p:stCondLst>
                                  <p:childTnLst>
                                    <p:set>
                                      <p:cBhvr>
                                        <p:cTn id="40" dur="1" fill="hold">
                                          <p:stCondLst>
                                            <p:cond delay="0"/>
                                          </p:stCondLst>
                                        </p:cTn>
                                        <p:tgtEl>
                                          <p:spTgt spid="50"/>
                                        </p:tgtEl>
                                        <p:attrNameLst>
                                          <p:attrName>style.visibility</p:attrName>
                                        </p:attrNameLst>
                                      </p:cBhvr>
                                      <p:to>
                                        <p:strVal val="visible"/>
                                      </p:to>
                                    </p:set>
                                    <p:anim calcmode="lin" valueType="num">
                                      <p:cBhvr additive="base">
                                        <p:cTn id="41" dur="500" fill="hold"/>
                                        <p:tgtEl>
                                          <p:spTgt spid="50"/>
                                        </p:tgtEl>
                                        <p:attrNameLst>
                                          <p:attrName>ppt_x</p:attrName>
                                        </p:attrNameLst>
                                      </p:cBhvr>
                                      <p:tavLst>
                                        <p:tav tm="0">
                                          <p:val>
                                            <p:strVal val="1+#ppt_w/2"/>
                                          </p:val>
                                        </p:tav>
                                        <p:tav tm="100000">
                                          <p:val>
                                            <p:strVal val="#ppt_x"/>
                                          </p:val>
                                        </p:tav>
                                      </p:tavLst>
                                    </p:anim>
                                    <p:anim calcmode="lin" valueType="num">
                                      <p:cBhvr additive="base">
                                        <p:cTn id="42" dur="500" fill="hold"/>
                                        <p:tgtEl>
                                          <p:spTgt spid="50"/>
                                        </p:tgtEl>
                                        <p:attrNameLst>
                                          <p:attrName>ppt_y</p:attrName>
                                        </p:attrNameLst>
                                      </p:cBhvr>
                                      <p:tavLst>
                                        <p:tav tm="0">
                                          <p:val>
                                            <p:strVal val="#ppt_y"/>
                                          </p:val>
                                        </p:tav>
                                        <p:tav tm="100000">
                                          <p:val>
                                            <p:strVal val="#ppt_y"/>
                                          </p:val>
                                        </p:tav>
                                      </p:tavLst>
                                    </p:anim>
                                  </p:childTnLst>
                                </p:cTn>
                              </p:par>
                            </p:childTnLst>
                          </p:cTn>
                        </p:par>
                        <p:par>
                          <p:cTn id="43" fill="hold">
                            <p:stCondLst>
                              <p:cond delay="4500"/>
                            </p:stCondLst>
                            <p:childTnLst>
                              <p:par>
                                <p:cTn id="44" presetID="16" presetClass="entr" presetSubtype="37" fill="hold" nodeType="afterEffect">
                                  <p:stCondLst>
                                    <p:cond delay="0"/>
                                  </p:stCondLst>
                                  <p:childTnLst>
                                    <p:set>
                                      <p:cBhvr>
                                        <p:cTn id="45" dur="1" fill="hold">
                                          <p:stCondLst>
                                            <p:cond delay="0"/>
                                          </p:stCondLst>
                                        </p:cTn>
                                        <p:tgtEl>
                                          <p:spTgt spid="27"/>
                                        </p:tgtEl>
                                        <p:attrNameLst>
                                          <p:attrName>style.visibility</p:attrName>
                                        </p:attrNameLst>
                                      </p:cBhvr>
                                      <p:to>
                                        <p:strVal val="visible"/>
                                      </p:to>
                                    </p:set>
                                    <p:animEffect transition="in" filter="barn(outVertical)">
                                      <p:cBhvr>
                                        <p:cTn id="46" dur="1000"/>
                                        <p:tgtEl>
                                          <p:spTgt spid="27"/>
                                        </p:tgtEl>
                                      </p:cBhvr>
                                    </p:animEffect>
                                  </p:childTnLst>
                                </p:cTn>
                              </p:par>
                            </p:childTnLst>
                          </p:cTn>
                        </p:par>
                        <p:par>
                          <p:cTn id="47" fill="hold">
                            <p:stCondLst>
                              <p:cond delay="5500"/>
                            </p:stCondLst>
                            <p:childTnLst>
                              <p:par>
                                <p:cTn id="48" presetID="53" presetClass="entr" presetSubtype="16" fill="hold" grpId="0" nodeType="afterEffect">
                                  <p:stCondLst>
                                    <p:cond delay="0"/>
                                  </p:stCondLst>
                                  <p:childTnLst>
                                    <p:set>
                                      <p:cBhvr>
                                        <p:cTn id="49" dur="1" fill="hold">
                                          <p:stCondLst>
                                            <p:cond delay="0"/>
                                          </p:stCondLst>
                                        </p:cTn>
                                        <p:tgtEl>
                                          <p:spTgt spid="45"/>
                                        </p:tgtEl>
                                        <p:attrNameLst>
                                          <p:attrName>style.visibility</p:attrName>
                                        </p:attrNameLst>
                                      </p:cBhvr>
                                      <p:to>
                                        <p:strVal val="visible"/>
                                      </p:to>
                                    </p:set>
                                    <p:anim calcmode="lin" valueType="num">
                                      <p:cBhvr>
                                        <p:cTn id="50" dur="500" fill="hold"/>
                                        <p:tgtEl>
                                          <p:spTgt spid="45"/>
                                        </p:tgtEl>
                                        <p:attrNameLst>
                                          <p:attrName>ppt_w</p:attrName>
                                        </p:attrNameLst>
                                      </p:cBhvr>
                                      <p:tavLst>
                                        <p:tav tm="0">
                                          <p:val>
                                            <p:fltVal val="0"/>
                                          </p:val>
                                        </p:tav>
                                        <p:tav tm="100000">
                                          <p:val>
                                            <p:strVal val="#ppt_w"/>
                                          </p:val>
                                        </p:tav>
                                      </p:tavLst>
                                    </p:anim>
                                    <p:anim calcmode="lin" valueType="num">
                                      <p:cBhvr>
                                        <p:cTn id="51" dur="500" fill="hold"/>
                                        <p:tgtEl>
                                          <p:spTgt spid="45"/>
                                        </p:tgtEl>
                                        <p:attrNameLst>
                                          <p:attrName>ppt_h</p:attrName>
                                        </p:attrNameLst>
                                      </p:cBhvr>
                                      <p:tavLst>
                                        <p:tav tm="0">
                                          <p:val>
                                            <p:fltVal val="0"/>
                                          </p:val>
                                        </p:tav>
                                        <p:tav tm="100000">
                                          <p:val>
                                            <p:strVal val="#ppt_h"/>
                                          </p:val>
                                        </p:tav>
                                      </p:tavLst>
                                    </p:anim>
                                    <p:animEffect transition="in" filter="fade">
                                      <p:cBhvr>
                                        <p:cTn id="52" dur="500"/>
                                        <p:tgtEl>
                                          <p:spTgt spid="45"/>
                                        </p:tgtEl>
                                      </p:cBhvr>
                                    </p:animEffect>
                                  </p:childTnLst>
                                </p:cTn>
                              </p:par>
                            </p:childTnLst>
                          </p:cTn>
                        </p:par>
                        <p:par>
                          <p:cTn id="53" fill="hold">
                            <p:stCondLst>
                              <p:cond delay="6000"/>
                            </p:stCondLst>
                            <p:childTnLst>
                              <p:par>
                                <p:cTn id="54" presetID="22" presetClass="entr" presetSubtype="8" fill="hold" grpId="0" nodeType="afterEffect">
                                  <p:stCondLst>
                                    <p:cond delay="0"/>
                                  </p:stCondLst>
                                  <p:childTnLst>
                                    <p:set>
                                      <p:cBhvr>
                                        <p:cTn id="55" dur="1" fill="hold">
                                          <p:stCondLst>
                                            <p:cond delay="0"/>
                                          </p:stCondLst>
                                        </p:cTn>
                                        <p:tgtEl>
                                          <p:spTgt spid="48"/>
                                        </p:tgtEl>
                                        <p:attrNameLst>
                                          <p:attrName>style.visibility</p:attrName>
                                        </p:attrNameLst>
                                      </p:cBhvr>
                                      <p:to>
                                        <p:strVal val="visible"/>
                                      </p:to>
                                    </p:set>
                                    <p:animEffect transition="in" filter="wipe(left)">
                                      <p:cBhvr>
                                        <p:cTn id="56" dur="500"/>
                                        <p:tgtEl>
                                          <p:spTgt spid="48"/>
                                        </p:tgtEl>
                                      </p:cBhvr>
                                    </p:animEffect>
                                  </p:childTnLst>
                                </p:cTn>
                              </p:par>
                            </p:childTnLst>
                          </p:cTn>
                        </p:par>
                        <p:par>
                          <p:cTn id="57" fill="hold">
                            <p:stCondLst>
                              <p:cond delay="6500"/>
                            </p:stCondLst>
                            <p:childTnLst>
                              <p:par>
                                <p:cTn id="58" presetID="2" presetClass="entr" presetSubtype="2" fill="hold" grpId="0" nodeType="afterEffect">
                                  <p:stCondLst>
                                    <p:cond delay="0"/>
                                  </p:stCondLst>
                                  <p:childTnLst>
                                    <p:set>
                                      <p:cBhvr>
                                        <p:cTn id="59" dur="1" fill="hold">
                                          <p:stCondLst>
                                            <p:cond delay="0"/>
                                          </p:stCondLst>
                                        </p:cTn>
                                        <p:tgtEl>
                                          <p:spTgt spid="51"/>
                                        </p:tgtEl>
                                        <p:attrNameLst>
                                          <p:attrName>style.visibility</p:attrName>
                                        </p:attrNameLst>
                                      </p:cBhvr>
                                      <p:to>
                                        <p:strVal val="visible"/>
                                      </p:to>
                                    </p:set>
                                    <p:anim calcmode="lin" valueType="num">
                                      <p:cBhvr additive="base">
                                        <p:cTn id="60" dur="500" fill="hold"/>
                                        <p:tgtEl>
                                          <p:spTgt spid="51"/>
                                        </p:tgtEl>
                                        <p:attrNameLst>
                                          <p:attrName>ppt_x</p:attrName>
                                        </p:attrNameLst>
                                      </p:cBhvr>
                                      <p:tavLst>
                                        <p:tav tm="0">
                                          <p:val>
                                            <p:strVal val="1+#ppt_w/2"/>
                                          </p:val>
                                        </p:tav>
                                        <p:tav tm="100000">
                                          <p:val>
                                            <p:strVal val="#ppt_x"/>
                                          </p:val>
                                        </p:tav>
                                      </p:tavLst>
                                    </p:anim>
                                    <p:anim calcmode="lin" valueType="num">
                                      <p:cBhvr additive="base">
                                        <p:cTn id="61" dur="500" fill="hold"/>
                                        <p:tgtEl>
                                          <p:spTgt spid="51"/>
                                        </p:tgtEl>
                                        <p:attrNameLst>
                                          <p:attrName>ppt_y</p:attrName>
                                        </p:attrNameLst>
                                      </p:cBhvr>
                                      <p:tavLst>
                                        <p:tav tm="0">
                                          <p:val>
                                            <p:strVal val="#ppt_y"/>
                                          </p:val>
                                        </p:tav>
                                        <p:tav tm="100000">
                                          <p:val>
                                            <p:strVal val="#ppt_y"/>
                                          </p:val>
                                        </p:tav>
                                      </p:tavLst>
                                    </p:anim>
                                  </p:childTnLst>
                                </p:cTn>
                              </p:par>
                            </p:childTnLst>
                          </p:cTn>
                        </p:par>
                        <p:par>
                          <p:cTn id="62" fill="hold">
                            <p:stCondLst>
                              <p:cond delay="7000"/>
                            </p:stCondLst>
                            <p:childTnLst>
                              <p:par>
                                <p:cTn id="63" presetID="16" presetClass="entr" presetSubtype="37" fill="hold" nodeType="afterEffect">
                                  <p:stCondLst>
                                    <p:cond delay="0"/>
                                  </p:stCondLst>
                                  <p:childTnLst>
                                    <p:set>
                                      <p:cBhvr>
                                        <p:cTn id="64" dur="1" fill="hold">
                                          <p:stCondLst>
                                            <p:cond delay="0"/>
                                          </p:stCondLst>
                                        </p:cTn>
                                        <p:tgtEl>
                                          <p:spTgt spid="24"/>
                                        </p:tgtEl>
                                        <p:attrNameLst>
                                          <p:attrName>style.visibility</p:attrName>
                                        </p:attrNameLst>
                                      </p:cBhvr>
                                      <p:to>
                                        <p:strVal val="visible"/>
                                      </p:to>
                                    </p:set>
                                    <p:animEffect transition="in" filter="barn(outVertical)">
                                      <p:cBhvr>
                                        <p:cTn id="65" dur="1000"/>
                                        <p:tgtEl>
                                          <p:spTgt spid="24"/>
                                        </p:tgtEl>
                                      </p:cBhvr>
                                    </p:animEffect>
                                  </p:childTnLst>
                                </p:cTn>
                              </p:par>
                            </p:childTnLst>
                          </p:cTn>
                        </p:par>
                        <p:par>
                          <p:cTn id="66" fill="hold">
                            <p:stCondLst>
                              <p:cond delay="8000"/>
                            </p:stCondLst>
                            <p:childTnLst>
                              <p:par>
                                <p:cTn id="67" presetID="53" presetClass="entr" presetSubtype="16" fill="hold" nodeType="afterEffect">
                                  <p:stCondLst>
                                    <p:cond delay="0"/>
                                  </p:stCondLst>
                                  <p:childTnLst>
                                    <p:set>
                                      <p:cBhvr>
                                        <p:cTn id="68" dur="1" fill="hold">
                                          <p:stCondLst>
                                            <p:cond delay="0"/>
                                          </p:stCondLst>
                                        </p:cTn>
                                        <p:tgtEl>
                                          <p:spTgt spid="42"/>
                                        </p:tgtEl>
                                        <p:attrNameLst>
                                          <p:attrName>style.visibility</p:attrName>
                                        </p:attrNameLst>
                                      </p:cBhvr>
                                      <p:to>
                                        <p:strVal val="visible"/>
                                      </p:to>
                                    </p:set>
                                    <p:anim calcmode="lin" valueType="num">
                                      <p:cBhvr>
                                        <p:cTn id="69" dur="500" fill="hold"/>
                                        <p:tgtEl>
                                          <p:spTgt spid="42"/>
                                        </p:tgtEl>
                                        <p:attrNameLst>
                                          <p:attrName>ppt_w</p:attrName>
                                        </p:attrNameLst>
                                      </p:cBhvr>
                                      <p:tavLst>
                                        <p:tav tm="0">
                                          <p:val>
                                            <p:fltVal val="0"/>
                                          </p:val>
                                        </p:tav>
                                        <p:tav tm="100000">
                                          <p:val>
                                            <p:strVal val="#ppt_w"/>
                                          </p:val>
                                        </p:tav>
                                      </p:tavLst>
                                    </p:anim>
                                    <p:anim calcmode="lin" valueType="num">
                                      <p:cBhvr>
                                        <p:cTn id="70" dur="500" fill="hold"/>
                                        <p:tgtEl>
                                          <p:spTgt spid="42"/>
                                        </p:tgtEl>
                                        <p:attrNameLst>
                                          <p:attrName>ppt_h</p:attrName>
                                        </p:attrNameLst>
                                      </p:cBhvr>
                                      <p:tavLst>
                                        <p:tav tm="0">
                                          <p:val>
                                            <p:fltVal val="0"/>
                                          </p:val>
                                        </p:tav>
                                        <p:tav tm="100000">
                                          <p:val>
                                            <p:strVal val="#ppt_h"/>
                                          </p:val>
                                        </p:tav>
                                      </p:tavLst>
                                    </p:anim>
                                    <p:animEffect transition="in" filter="fade">
                                      <p:cBhvr>
                                        <p:cTn id="71" dur="500"/>
                                        <p:tgtEl>
                                          <p:spTgt spid="42"/>
                                        </p:tgtEl>
                                      </p:cBhvr>
                                    </p:animEffect>
                                  </p:childTnLst>
                                </p:cTn>
                              </p:par>
                            </p:childTnLst>
                          </p:cTn>
                        </p:par>
                        <p:par>
                          <p:cTn id="72" fill="hold">
                            <p:stCondLst>
                              <p:cond delay="8500"/>
                            </p:stCondLst>
                            <p:childTnLst>
                              <p:par>
                                <p:cTn id="73" presetID="22" presetClass="entr" presetSubtype="8" fill="hold" grpId="0" nodeType="afterEffect">
                                  <p:stCondLst>
                                    <p:cond delay="0"/>
                                  </p:stCondLst>
                                  <p:childTnLst>
                                    <p:set>
                                      <p:cBhvr>
                                        <p:cTn id="74" dur="1" fill="hold">
                                          <p:stCondLst>
                                            <p:cond delay="0"/>
                                          </p:stCondLst>
                                        </p:cTn>
                                        <p:tgtEl>
                                          <p:spTgt spid="47"/>
                                        </p:tgtEl>
                                        <p:attrNameLst>
                                          <p:attrName>style.visibility</p:attrName>
                                        </p:attrNameLst>
                                      </p:cBhvr>
                                      <p:to>
                                        <p:strVal val="visible"/>
                                      </p:to>
                                    </p:set>
                                    <p:animEffect transition="in" filter="wipe(left)">
                                      <p:cBhvr>
                                        <p:cTn id="75" dur="500"/>
                                        <p:tgtEl>
                                          <p:spTgt spid="47"/>
                                        </p:tgtEl>
                                      </p:cBhvr>
                                    </p:animEffect>
                                  </p:childTnLst>
                                </p:cTn>
                              </p:par>
                            </p:childTnLst>
                          </p:cTn>
                        </p:par>
                        <p:par>
                          <p:cTn id="76" fill="hold">
                            <p:stCondLst>
                              <p:cond delay="9000"/>
                            </p:stCondLst>
                            <p:childTnLst>
                              <p:par>
                                <p:cTn id="77" presetID="2" presetClass="entr" presetSubtype="2" fill="hold" grpId="0" nodeType="afterEffect">
                                  <p:stCondLst>
                                    <p:cond delay="0"/>
                                  </p:stCondLst>
                                  <p:childTnLst>
                                    <p:set>
                                      <p:cBhvr>
                                        <p:cTn id="78" dur="1" fill="hold">
                                          <p:stCondLst>
                                            <p:cond delay="0"/>
                                          </p:stCondLst>
                                        </p:cTn>
                                        <p:tgtEl>
                                          <p:spTgt spid="52"/>
                                        </p:tgtEl>
                                        <p:attrNameLst>
                                          <p:attrName>style.visibility</p:attrName>
                                        </p:attrNameLst>
                                      </p:cBhvr>
                                      <p:to>
                                        <p:strVal val="visible"/>
                                      </p:to>
                                    </p:set>
                                    <p:anim calcmode="lin" valueType="num">
                                      <p:cBhvr additive="base">
                                        <p:cTn id="79" dur="500" fill="hold"/>
                                        <p:tgtEl>
                                          <p:spTgt spid="52"/>
                                        </p:tgtEl>
                                        <p:attrNameLst>
                                          <p:attrName>ppt_x</p:attrName>
                                        </p:attrNameLst>
                                      </p:cBhvr>
                                      <p:tavLst>
                                        <p:tav tm="0">
                                          <p:val>
                                            <p:strVal val="1+#ppt_w/2"/>
                                          </p:val>
                                        </p:tav>
                                        <p:tav tm="100000">
                                          <p:val>
                                            <p:strVal val="#ppt_x"/>
                                          </p:val>
                                        </p:tav>
                                      </p:tavLst>
                                    </p:anim>
                                    <p:anim calcmode="lin" valueType="num">
                                      <p:cBhvr additive="base">
                                        <p:cTn id="80" dur="500" fill="hold"/>
                                        <p:tgtEl>
                                          <p:spTgt spid="52"/>
                                        </p:tgtEl>
                                        <p:attrNameLst>
                                          <p:attrName>ppt_y</p:attrName>
                                        </p:attrNameLst>
                                      </p:cBhvr>
                                      <p:tavLst>
                                        <p:tav tm="0">
                                          <p:val>
                                            <p:strVal val="#ppt_y"/>
                                          </p:val>
                                        </p:tav>
                                        <p:tav tm="100000">
                                          <p:val>
                                            <p:strVal val="#ppt_y"/>
                                          </p:val>
                                        </p:tav>
                                      </p:tavLst>
                                    </p:anim>
                                  </p:childTnLst>
                                </p:cTn>
                              </p:par>
                            </p:childTnLst>
                          </p:cTn>
                        </p:par>
                        <p:par>
                          <p:cTn id="81" fill="hold">
                            <p:stCondLst>
                              <p:cond delay="9500"/>
                            </p:stCondLst>
                            <p:childTnLst>
                              <p:par>
                                <p:cTn id="82" presetID="16" presetClass="entr" presetSubtype="37" fill="hold" nodeType="afterEffect">
                                  <p:stCondLst>
                                    <p:cond delay="0"/>
                                  </p:stCondLst>
                                  <p:childTnLst>
                                    <p:set>
                                      <p:cBhvr>
                                        <p:cTn id="83" dur="1" fill="hold">
                                          <p:stCondLst>
                                            <p:cond delay="0"/>
                                          </p:stCondLst>
                                        </p:cTn>
                                        <p:tgtEl>
                                          <p:spTgt spid="21"/>
                                        </p:tgtEl>
                                        <p:attrNameLst>
                                          <p:attrName>style.visibility</p:attrName>
                                        </p:attrNameLst>
                                      </p:cBhvr>
                                      <p:to>
                                        <p:strVal val="visible"/>
                                      </p:to>
                                    </p:set>
                                    <p:animEffect transition="in" filter="barn(outVertical)">
                                      <p:cBhvr>
                                        <p:cTn id="84" dur="1000"/>
                                        <p:tgtEl>
                                          <p:spTgt spid="21"/>
                                        </p:tgtEl>
                                      </p:cBhvr>
                                    </p:animEffect>
                                  </p:childTnLst>
                                </p:cTn>
                              </p:par>
                            </p:childTnLst>
                          </p:cTn>
                        </p:par>
                        <p:par>
                          <p:cTn id="85" fill="hold">
                            <p:stCondLst>
                              <p:cond delay="10500"/>
                            </p:stCondLst>
                            <p:childTnLst>
                              <p:par>
                                <p:cTn id="86" presetID="53" presetClass="entr" presetSubtype="16" fill="hold" nodeType="afterEffect">
                                  <p:stCondLst>
                                    <p:cond delay="0"/>
                                  </p:stCondLst>
                                  <p:childTnLst>
                                    <p:set>
                                      <p:cBhvr>
                                        <p:cTn id="87" dur="1" fill="hold">
                                          <p:stCondLst>
                                            <p:cond delay="0"/>
                                          </p:stCondLst>
                                        </p:cTn>
                                        <p:tgtEl>
                                          <p:spTgt spid="34"/>
                                        </p:tgtEl>
                                        <p:attrNameLst>
                                          <p:attrName>style.visibility</p:attrName>
                                        </p:attrNameLst>
                                      </p:cBhvr>
                                      <p:to>
                                        <p:strVal val="visible"/>
                                      </p:to>
                                    </p:set>
                                    <p:anim calcmode="lin" valueType="num">
                                      <p:cBhvr>
                                        <p:cTn id="88" dur="500" fill="hold"/>
                                        <p:tgtEl>
                                          <p:spTgt spid="34"/>
                                        </p:tgtEl>
                                        <p:attrNameLst>
                                          <p:attrName>ppt_w</p:attrName>
                                        </p:attrNameLst>
                                      </p:cBhvr>
                                      <p:tavLst>
                                        <p:tav tm="0">
                                          <p:val>
                                            <p:fltVal val="0"/>
                                          </p:val>
                                        </p:tav>
                                        <p:tav tm="100000">
                                          <p:val>
                                            <p:strVal val="#ppt_w"/>
                                          </p:val>
                                        </p:tav>
                                      </p:tavLst>
                                    </p:anim>
                                    <p:anim calcmode="lin" valueType="num">
                                      <p:cBhvr>
                                        <p:cTn id="89" dur="500" fill="hold"/>
                                        <p:tgtEl>
                                          <p:spTgt spid="34"/>
                                        </p:tgtEl>
                                        <p:attrNameLst>
                                          <p:attrName>ppt_h</p:attrName>
                                        </p:attrNameLst>
                                      </p:cBhvr>
                                      <p:tavLst>
                                        <p:tav tm="0">
                                          <p:val>
                                            <p:fltVal val="0"/>
                                          </p:val>
                                        </p:tav>
                                        <p:tav tm="100000">
                                          <p:val>
                                            <p:strVal val="#ppt_h"/>
                                          </p:val>
                                        </p:tav>
                                      </p:tavLst>
                                    </p:anim>
                                    <p:animEffect transition="in" filter="fade">
                                      <p:cBhvr>
                                        <p:cTn id="90" dur="500"/>
                                        <p:tgtEl>
                                          <p:spTgt spid="34"/>
                                        </p:tgtEl>
                                      </p:cBhvr>
                                    </p:animEffect>
                                  </p:childTnLst>
                                </p:cTn>
                              </p:par>
                            </p:childTnLst>
                          </p:cTn>
                        </p:par>
                        <p:par>
                          <p:cTn id="91" fill="hold">
                            <p:stCondLst>
                              <p:cond delay="11000"/>
                            </p:stCondLst>
                            <p:childTnLst>
                              <p:par>
                                <p:cTn id="92" presetID="22" presetClass="entr" presetSubtype="8" fill="hold" grpId="0" nodeType="afterEffect">
                                  <p:stCondLst>
                                    <p:cond delay="0"/>
                                  </p:stCondLst>
                                  <p:childTnLst>
                                    <p:set>
                                      <p:cBhvr>
                                        <p:cTn id="93" dur="1" fill="hold">
                                          <p:stCondLst>
                                            <p:cond delay="0"/>
                                          </p:stCondLst>
                                        </p:cTn>
                                        <p:tgtEl>
                                          <p:spTgt spid="46"/>
                                        </p:tgtEl>
                                        <p:attrNameLst>
                                          <p:attrName>style.visibility</p:attrName>
                                        </p:attrNameLst>
                                      </p:cBhvr>
                                      <p:to>
                                        <p:strVal val="visible"/>
                                      </p:to>
                                    </p:set>
                                    <p:animEffect transition="in" filter="wipe(left)">
                                      <p:cBhvr>
                                        <p:cTn id="94" dur="500"/>
                                        <p:tgtEl>
                                          <p:spTgt spid="46"/>
                                        </p:tgtEl>
                                      </p:cBhvr>
                                    </p:animEffect>
                                  </p:childTnLst>
                                </p:cTn>
                              </p:par>
                            </p:childTnLst>
                          </p:cTn>
                        </p:par>
                        <p:par>
                          <p:cTn id="95" fill="hold">
                            <p:stCondLst>
                              <p:cond delay="11500"/>
                            </p:stCondLst>
                            <p:childTnLst>
                              <p:par>
                                <p:cTn id="96" presetID="2" presetClass="entr" presetSubtype="2" fill="hold" grpId="0" nodeType="afterEffect">
                                  <p:stCondLst>
                                    <p:cond delay="0"/>
                                  </p:stCondLst>
                                  <p:childTnLst>
                                    <p:set>
                                      <p:cBhvr>
                                        <p:cTn id="97" dur="1" fill="hold">
                                          <p:stCondLst>
                                            <p:cond delay="0"/>
                                          </p:stCondLst>
                                        </p:cTn>
                                        <p:tgtEl>
                                          <p:spTgt spid="53"/>
                                        </p:tgtEl>
                                        <p:attrNameLst>
                                          <p:attrName>style.visibility</p:attrName>
                                        </p:attrNameLst>
                                      </p:cBhvr>
                                      <p:to>
                                        <p:strVal val="visible"/>
                                      </p:to>
                                    </p:set>
                                    <p:anim calcmode="lin" valueType="num">
                                      <p:cBhvr additive="base">
                                        <p:cTn id="98" dur="500" fill="hold"/>
                                        <p:tgtEl>
                                          <p:spTgt spid="53"/>
                                        </p:tgtEl>
                                        <p:attrNameLst>
                                          <p:attrName>ppt_x</p:attrName>
                                        </p:attrNameLst>
                                      </p:cBhvr>
                                      <p:tavLst>
                                        <p:tav tm="0">
                                          <p:val>
                                            <p:strVal val="1+#ppt_w/2"/>
                                          </p:val>
                                        </p:tav>
                                        <p:tav tm="100000">
                                          <p:val>
                                            <p:strVal val="#ppt_x"/>
                                          </p:val>
                                        </p:tav>
                                      </p:tavLst>
                                    </p:anim>
                                    <p:anim calcmode="lin" valueType="num">
                                      <p:cBhvr additive="base">
                                        <p:cTn id="99" dur="500" fill="hold"/>
                                        <p:tgtEl>
                                          <p:spTgt spid="53"/>
                                        </p:tgtEl>
                                        <p:attrNameLst>
                                          <p:attrName>ppt_y</p:attrName>
                                        </p:attrNameLst>
                                      </p:cBhvr>
                                      <p:tavLst>
                                        <p:tav tm="0">
                                          <p:val>
                                            <p:strVal val="#ppt_y"/>
                                          </p:val>
                                        </p:tav>
                                        <p:tav tm="100000">
                                          <p:val>
                                            <p:strVal val="#ppt_y"/>
                                          </p:val>
                                        </p:tav>
                                      </p:tavLst>
                                    </p:anim>
                                  </p:childTnLst>
                                </p:cTn>
                              </p:par>
                              <p:par>
                                <p:cTn id="100" presetID="31" presetClass="entr" presetSubtype="0" fill="hold" nodeType="withEffect">
                                  <p:stCondLst>
                                    <p:cond delay="1000"/>
                                  </p:stCondLst>
                                  <p:childTnLst>
                                    <p:set>
                                      <p:cBhvr>
                                        <p:cTn id="101" dur="1" fill="hold">
                                          <p:stCondLst>
                                            <p:cond delay="0"/>
                                          </p:stCondLst>
                                        </p:cTn>
                                        <p:tgtEl>
                                          <p:spTgt spid="5"/>
                                        </p:tgtEl>
                                        <p:attrNameLst>
                                          <p:attrName>style.visibility</p:attrName>
                                        </p:attrNameLst>
                                      </p:cBhvr>
                                      <p:to>
                                        <p:strVal val="visible"/>
                                      </p:to>
                                    </p:set>
                                    <p:anim calcmode="lin" valueType="num">
                                      <p:cBhvr>
                                        <p:cTn id="102" dur="1000" fill="hold"/>
                                        <p:tgtEl>
                                          <p:spTgt spid="5"/>
                                        </p:tgtEl>
                                        <p:attrNameLst>
                                          <p:attrName>ppt_w</p:attrName>
                                        </p:attrNameLst>
                                      </p:cBhvr>
                                      <p:tavLst>
                                        <p:tav tm="0">
                                          <p:val>
                                            <p:fltVal val="0"/>
                                          </p:val>
                                        </p:tav>
                                        <p:tav tm="100000">
                                          <p:val>
                                            <p:strVal val="#ppt_w"/>
                                          </p:val>
                                        </p:tav>
                                      </p:tavLst>
                                    </p:anim>
                                    <p:anim calcmode="lin" valueType="num">
                                      <p:cBhvr>
                                        <p:cTn id="103" dur="1000" fill="hold"/>
                                        <p:tgtEl>
                                          <p:spTgt spid="5"/>
                                        </p:tgtEl>
                                        <p:attrNameLst>
                                          <p:attrName>ppt_h</p:attrName>
                                        </p:attrNameLst>
                                      </p:cBhvr>
                                      <p:tavLst>
                                        <p:tav tm="0">
                                          <p:val>
                                            <p:fltVal val="0"/>
                                          </p:val>
                                        </p:tav>
                                        <p:tav tm="100000">
                                          <p:val>
                                            <p:strVal val="#ppt_h"/>
                                          </p:val>
                                        </p:tav>
                                      </p:tavLst>
                                    </p:anim>
                                    <p:anim calcmode="lin" valueType="num">
                                      <p:cBhvr>
                                        <p:cTn id="104" dur="1000" fill="hold"/>
                                        <p:tgtEl>
                                          <p:spTgt spid="5"/>
                                        </p:tgtEl>
                                        <p:attrNameLst>
                                          <p:attrName>style.rotation</p:attrName>
                                        </p:attrNameLst>
                                      </p:cBhvr>
                                      <p:tavLst>
                                        <p:tav tm="0">
                                          <p:val>
                                            <p:fltVal val="90"/>
                                          </p:val>
                                        </p:tav>
                                        <p:tav tm="100000">
                                          <p:val>
                                            <p:fltVal val="0"/>
                                          </p:val>
                                        </p:tav>
                                      </p:tavLst>
                                    </p:anim>
                                    <p:animEffect transition="in" filter="fade">
                                      <p:cBhvr>
                                        <p:cTn id="105" dur="1000"/>
                                        <p:tgtEl>
                                          <p:spTgt spid="5"/>
                                        </p:tgtEl>
                                      </p:cBhvr>
                                    </p:animEffect>
                                  </p:childTnLst>
                                </p:cTn>
                              </p:par>
                              <p:par>
                                <p:cTn id="106" presetID="31" presetClass="entr" presetSubtype="0" fill="hold" nodeType="withEffect">
                                  <p:stCondLst>
                                    <p:cond delay="1000"/>
                                  </p:stCondLst>
                                  <p:childTnLst>
                                    <p:set>
                                      <p:cBhvr>
                                        <p:cTn id="107" dur="1" fill="hold">
                                          <p:stCondLst>
                                            <p:cond delay="0"/>
                                          </p:stCondLst>
                                        </p:cTn>
                                        <p:tgtEl>
                                          <p:spTgt spid="4"/>
                                        </p:tgtEl>
                                        <p:attrNameLst>
                                          <p:attrName>style.visibility</p:attrName>
                                        </p:attrNameLst>
                                      </p:cBhvr>
                                      <p:to>
                                        <p:strVal val="visible"/>
                                      </p:to>
                                    </p:set>
                                    <p:anim calcmode="lin" valueType="num">
                                      <p:cBhvr>
                                        <p:cTn id="108" dur="1000" fill="hold"/>
                                        <p:tgtEl>
                                          <p:spTgt spid="4"/>
                                        </p:tgtEl>
                                        <p:attrNameLst>
                                          <p:attrName>ppt_w</p:attrName>
                                        </p:attrNameLst>
                                      </p:cBhvr>
                                      <p:tavLst>
                                        <p:tav tm="0">
                                          <p:val>
                                            <p:fltVal val="0"/>
                                          </p:val>
                                        </p:tav>
                                        <p:tav tm="100000">
                                          <p:val>
                                            <p:strVal val="#ppt_w"/>
                                          </p:val>
                                        </p:tav>
                                      </p:tavLst>
                                    </p:anim>
                                    <p:anim calcmode="lin" valueType="num">
                                      <p:cBhvr>
                                        <p:cTn id="109" dur="1000" fill="hold"/>
                                        <p:tgtEl>
                                          <p:spTgt spid="4"/>
                                        </p:tgtEl>
                                        <p:attrNameLst>
                                          <p:attrName>ppt_h</p:attrName>
                                        </p:attrNameLst>
                                      </p:cBhvr>
                                      <p:tavLst>
                                        <p:tav tm="0">
                                          <p:val>
                                            <p:fltVal val="0"/>
                                          </p:val>
                                        </p:tav>
                                        <p:tav tm="100000">
                                          <p:val>
                                            <p:strVal val="#ppt_h"/>
                                          </p:val>
                                        </p:tav>
                                      </p:tavLst>
                                    </p:anim>
                                    <p:anim calcmode="lin" valueType="num">
                                      <p:cBhvr>
                                        <p:cTn id="110" dur="1000" fill="hold"/>
                                        <p:tgtEl>
                                          <p:spTgt spid="4"/>
                                        </p:tgtEl>
                                        <p:attrNameLst>
                                          <p:attrName>style.rotation</p:attrName>
                                        </p:attrNameLst>
                                      </p:cBhvr>
                                      <p:tavLst>
                                        <p:tav tm="0">
                                          <p:val>
                                            <p:fltVal val="90"/>
                                          </p:val>
                                        </p:tav>
                                        <p:tav tm="100000">
                                          <p:val>
                                            <p:fltVal val="0"/>
                                          </p:val>
                                        </p:tav>
                                      </p:tavLst>
                                    </p:anim>
                                    <p:animEffect transition="in" filter="fade">
                                      <p:cBhvr>
                                        <p:cTn id="111" dur="1000"/>
                                        <p:tgtEl>
                                          <p:spTgt spid="4"/>
                                        </p:tgtEl>
                                      </p:cBhvr>
                                    </p:animEffect>
                                  </p:childTnLst>
                                </p:cTn>
                              </p:par>
                              <p:par>
                                <p:cTn id="112" presetID="31" presetClass="entr" presetSubtype="0" fill="hold" nodeType="withEffect">
                                  <p:stCondLst>
                                    <p:cond delay="1000"/>
                                  </p:stCondLst>
                                  <p:childTnLst>
                                    <p:set>
                                      <p:cBhvr>
                                        <p:cTn id="113" dur="1" fill="hold">
                                          <p:stCondLst>
                                            <p:cond delay="0"/>
                                          </p:stCondLst>
                                        </p:cTn>
                                        <p:tgtEl>
                                          <p:spTgt spid="3"/>
                                        </p:tgtEl>
                                        <p:attrNameLst>
                                          <p:attrName>style.visibility</p:attrName>
                                        </p:attrNameLst>
                                      </p:cBhvr>
                                      <p:to>
                                        <p:strVal val="visible"/>
                                      </p:to>
                                    </p:set>
                                    <p:anim calcmode="lin" valueType="num">
                                      <p:cBhvr>
                                        <p:cTn id="114" dur="1000" fill="hold"/>
                                        <p:tgtEl>
                                          <p:spTgt spid="3"/>
                                        </p:tgtEl>
                                        <p:attrNameLst>
                                          <p:attrName>ppt_w</p:attrName>
                                        </p:attrNameLst>
                                      </p:cBhvr>
                                      <p:tavLst>
                                        <p:tav tm="0">
                                          <p:val>
                                            <p:fltVal val="0"/>
                                          </p:val>
                                        </p:tav>
                                        <p:tav tm="100000">
                                          <p:val>
                                            <p:strVal val="#ppt_w"/>
                                          </p:val>
                                        </p:tav>
                                      </p:tavLst>
                                    </p:anim>
                                    <p:anim calcmode="lin" valueType="num">
                                      <p:cBhvr>
                                        <p:cTn id="115" dur="1000" fill="hold"/>
                                        <p:tgtEl>
                                          <p:spTgt spid="3"/>
                                        </p:tgtEl>
                                        <p:attrNameLst>
                                          <p:attrName>ppt_h</p:attrName>
                                        </p:attrNameLst>
                                      </p:cBhvr>
                                      <p:tavLst>
                                        <p:tav tm="0">
                                          <p:val>
                                            <p:fltVal val="0"/>
                                          </p:val>
                                        </p:tav>
                                        <p:tav tm="100000">
                                          <p:val>
                                            <p:strVal val="#ppt_h"/>
                                          </p:val>
                                        </p:tav>
                                      </p:tavLst>
                                    </p:anim>
                                    <p:anim calcmode="lin" valueType="num">
                                      <p:cBhvr>
                                        <p:cTn id="116" dur="1000" fill="hold"/>
                                        <p:tgtEl>
                                          <p:spTgt spid="3"/>
                                        </p:tgtEl>
                                        <p:attrNameLst>
                                          <p:attrName>style.rotation</p:attrName>
                                        </p:attrNameLst>
                                      </p:cBhvr>
                                      <p:tavLst>
                                        <p:tav tm="0">
                                          <p:val>
                                            <p:fltVal val="90"/>
                                          </p:val>
                                        </p:tav>
                                        <p:tav tm="100000">
                                          <p:val>
                                            <p:fltVal val="0"/>
                                          </p:val>
                                        </p:tav>
                                      </p:tavLst>
                                    </p:anim>
                                    <p:animEffect transition="in" filter="fade">
                                      <p:cBhvr>
                                        <p:cTn id="117" dur="1000"/>
                                        <p:tgtEl>
                                          <p:spTgt spid="3"/>
                                        </p:tgtEl>
                                      </p:cBhvr>
                                    </p:animEffect>
                                  </p:childTnLst>
                                </p:cTn>
                              </p:par>
                              <p:par>
                                <p:cTn id="118" presetID="31" presetClass="entr" presetSubtype="0" fill="hold" nodeType="withEffect">
                                  <p:stCondLst>
                                    <p:cond delay="1000"/>
                                  </p:stCondLst>
                                  <p:childTnLst>
                                    <p:set>
                                      <p:cBhvr>
                                        <p:cTn id="119" dur="1" fill="hold">
                                          <p:stCondLst>
                                            <p:cond delay="0"/>
                                          </p:stCondLst>
                                        </p:cTn>
                                        <p:tgtEl>
                                          <p:spTgt spid="2"/>
                                        </p:tgtEl>
                                        <p:attrNameLst>
                                          <p:attrName>style.visibility</p:attrName>
                                        </p:attrNameLst>
                                      </p:cBhvr>
                                      <p:to>
                                        <p:strVal val="visible"/>
                                      </p:to>
                                    </p:set>
                                    <p:anim calcmode="lin" valueType="num">
                                      <p:cBhvr>
                                        <p:cTn id="120" dur="1000" fill="hold"/>
                                        <p:tgtEl>
                                          <p:spTgt spid="2"/>
                                        </p:tgtEl>
                                        <p:attrNameLst>
                                          <p:attrName>ppt_w</p:attrName>
                                        </p:attrNameLst>
                                      </p:cBhvr>
                                      <p:tavLst>
                                        <p:tav tm="0">
                                          <p:val>
                                            <p:fltVal val="0"/>
                                          </p:val>
                                        </p:tav>
                                        <p:tav tm="100000">
                                          <p:val>
                                            <p:strVal val="#ppt_w"/>
                                          </p:val>
                                        </p:tav>
                                      </p:tavLst>
                                    </p:anim>
                                    <p:anim calcmode="lin" valueType="num">
                                      <p:cBhvr>
                                        <p:cTn id="121" dur="1000" fill="hold"/>
                                        <p:tgtEl>
                                          <p:spTgt spid="2"/>
                                        </p:tgtEl>
                                        <p:attrNameLst>
                                          <p:attrName>ppt_h</p:attrName>
                                        </p:attrNameLst>
                                      </p:cBhvr>
                                      <p:tavLst>
                                        <p:tav tm="0">
                                          <p:val>
                                            <p:fltVal val="0"/>
                                          </p:val>
                                        </p:tav>
                                        <p:tav tm="100000">
                                          <p:val>
                                            <p:strVal val="#ppt_h"/>
                                          </p:val>
                                        </p:tav>
                                      </p:tavLst>
                                    </p:anim>
                                    <p:anim calcmode="lin" valueType="num">
                                      <p:cBhvr>
                                        <p:cTn id="122" dur="1000" fill="hold"/>
                                        <p:tgtEl>
                                          <p:spTgt spid="2"/>
                                        </p:tgtEl>
                                        <p:attrNameLst>
                                          <p:attrName>style.rotation</p:attrName>
                                        </p:attrNameLst>
                                      </p:cBhvr>
                                      <p:tavLst>
                                        <p:tav tm="0">
                                          <p:val>
                                            <p:fltVal val="90"/>
                                          </p:val>
                                        </p:tav>
                                        <p:tav tm="100000">
                                          <p:val>
                                            <p:fltVal val="0"/>
                                          </p:val>
                                        </p:tav>
                                      </p:tavLst>
                                    </p:anim>
                                    <p:animEffect transition="in" filter="fade">
                                      <p:cBhvr>
                                        <p:cTn id="123"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animBg="1"/>
      <p:bldP spid="46" grpId="0"/>
      <p:bldP spid="47" grpId="0"/>
      <p:bldP spid="48" grpId="0"/>
      <p:bldP spid="49" grpId="0"/>
      <p:bldP spid="50" grpId="0"/>
      <p:bldP spid="51" grpId="0"/>
      <p:bldP spid="52" grpId="0"/>
      <p:bldP spid="53"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A_图片 8"/>
          <p:cNvPicPr>
            <a:picLocks noChangeAspect="1"/>
          </p:cNvPicPr>
          <p:nvPr>
            <p:custDataLst>
              <p:tags r:id="rId1"/>
            </p:custDataLst>
          </p:nvPr>
        </p:nvPicPr>
        <p:blipFill>
          <a:blip r:embed="rId2" cstate="screen">
            <a:extLst>
              <a:ext uri="{28A0092B-C50C-407E-A947-70E740481C1C}">
                <a14:useLocalDpi xmlns:a14="http://schemas.microsoft.com/office/drawing/2010/main" val="0"/>
              </a:ext>
            </a:extLst>
          </a:blip>
          <a:stretch>
            <a:fillRect/>
          </a:stretch>
        </p:blipFill>
        <p:spPr>
          <a:xfrm>
            <a:off x="7764040" y="3892113"/>
            <a:ext cx="844053" cy="548795"/>
          </a:xfrm>
          <a:prstGeom prst="rect">
            <a:avLst/>
          </a:prstGeom>
        </p:spPr>
      </p:pic>
      <p:sp>
        <p:nvSpPr>
          <p:cNvPr id="3" name="文本框 2"/>
          <p:cNvSpPr txBox="1"/>
          <p:nvPr/>
        </p:nvSpPr>
        <p:spPr>
          <a:xfrm>
            <a:off x="2872582" y="3771900"/>
            <a:ext cx="1498600" cy="1733680"/>
          </a:xfrm>
          <a:prstGeom prst="rect">
            <a:avLst/>
          </a:prstGeom>
          <a:noFill/>
        </p:spPr>
        <p:txBody>
          <a:bodyPr wrap="square" rtlCol="0">
            <a:spAutoFit/>
          </a:bodyPr>
          <a:lstStyle/>
          <a:p>
            <a:pPr algn="ctr"/>
            <a:r>
              <a:rPr lang="zh-CN" altLang="en-US" sz="10665" dirty="0">
                <a:latin typeface="方正苏新诗柳楷简体" panose="02000000000000000000" pitchFamily="2" charset="-122"/>
                <a:ea typeface="方正苏新诗柳楷简体" panose="02000000000000000000" pitchFamily="2" charset="-122"/>
              </a:rPr>
              <a:t>肆</a:t>
            </a:r>
            <a:endParaRPr lang="zh-CN" altLang="en-US" sz="10665" dirty="0">
              <a:latin typeface="方正苏新诗柳楷简体" panose="02000000000000000000" pitchFamily="2" charset="-122"/>
              <a:ea typeface="方正苏新诗柳楷简体" panose="02000000000000000000" pitchFamily="2" charset="-122"/>
            </a:endParaRPr>
          </a:p>
        </p:txBody>
      </p:sp>
      <p:sp>
        <p:nvSpPr>
          <p:cNvPr id="4" name="PA_半闭框 7"/>
          <p:cNvSpPr/>
          <p:nvPr>
            <p:custDataLst>
              <p:tags r:id="rId3"/>
            </p:custDataLst>
          </p:nvPr>
        </p:nvSpPr>
        <p:spPr>
          <a:xfrm>
            <a:off x="4753942" y="4621715"/>
            <a:ext cx="309636" cy="309636"/>
          </a:xfrm>
          <a:prstGeom prst="halfFrame">
            <a:avLst>
              <a:gd name="adj1" fmla="val 5860"/>
              <a:gd name="adj2" fmla="val 586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tx1"/>
              </a:solidFill>
            </a:endParaRPr>
          </a:p>
        </p:txBody>
      </p:sp>
      <p:sp>
        <p:nvSpPr>
          <p:cNvPr id="5" name="PA_半闭框 7"/>
          <p:cNvSpPr/>
          <p:nvPr>
            <p:custDataLst>
              <p:tags r:id="rId4"/>
            </p:custDataLst>
          </p:nvPr>
        </p:nvSpPr>
        <p:spPr>
          <a:xfrm flipH="1" flipV="1">
            <a:off x="8432405" y="5702728"/>
            <a:ext cx="309636" cy="309636"/>
          </a:xfrm>
          <a:prstGeom prst="halfFrame">
            <a:avLst>
              <a:gd name="adj1" fmla="val 5860"/>
              <a:gd name="adj2" fmla="val 586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tx1"/>
              </a:solidFill>
            </a:endParaRPr>
          </a:p>
        </p:txBody>
      </p:sp>
      <p:sp>
        <p:nvSpPr>
          <p:cNvPr id="6" name="文本框 5"/>
          <p:cNvSpPr txBox="1"/>
          <p:nvPr/>
        </p:nvSpPr>
        <p:spPr>
          <a:xfrm>
            <a:off x="5190284" y="4053965"/>
            <a:ext cx="2702679" cy="584775"/>
          </a:xfrm>
          <a:prstGeom prst="rect">
            <a:avLst/>
          </a:prstGeom>
          <a:noFill/>
        </p:spPr>
        <p:txBody>
          <a:bodyPr wrap="square" rtlCol="0">
            <a:spAutoFit/>
          </a:bodyPr>
          <a:lstStyle/>
          <a:p>
            <a:r>
              <a:rPr lang="zh-CN" altLang="en-US" sz="3200" dirty="0">
                <a:latin typeface="方正苏新诗柳楷简体" panose="02000000000000000000" pitchFamily="2" charset="-122"/>
                <a:ea typeface="方正苏新诗柳楷简体" panose="02000000000000000000" pitchFamily="2" charset="-122"/>
              </a:rPr>
              <a:t>明年工作计划</a:t>
            </a:r>
            <a:endParaRPr lang="zh-CN" altLang="en-US" sz="3200" dirty="0">
              <a:latin typeface="方正苏新诗柳楷简体" panose="02000000000000000000" pitchFamily="2" charset="-122"/>
              <a:ea typeface="方正苏新诗柳楷简体" panose="02000000000000000000" pitchFamily="2" charset="-122"/>
            </a:endParaRPr>
          </a:p>
        </p:txBody>
      </p:sp>
      <p:sp>
        <p:nvSpPr>
          <p:cNvPr id="7" name="文本框 6"/>
          <p:cNvSpPr txBox="1"/>
          <p:nvPr/>
        </p:nvSpPr>
        <p:spPr>
          <a:xfrm>
            <a:off x="4908760" y="4595726"/>
            <a:ext cx="3818647" cy="1261820"/>
          </a:xfrm>
          <a:prstGeom prst="rect">
            <a:avLst/>
          </a:prstGeom>
          <a:noFill/>
        </p:spPr>
        <p:txBody>
          <a:bodyPr wrap="square" rtlCol="0">
            <a:spAutoFit/>
          </a:bodyPr>
          <a:lstStyle/>
          <a:p>
            <a:pPr>
              <a:lnSpc>
                <a:spcPct val="120000"/>
              </a:lnSpc>
            </a:pPr>
            <a:r>
              <a:rPr lang="zh-CN" altLang="en-US" sz="2135" dirty="0">
                <a:solidFill>
                  <a:sysClr val="windowText" lastClr="000000"/>
                </a:solidFill>
                <a:latin typeface="方正苏新诗柳楷简体" panose="02000000000000000000" pitchFamily="2" charset="-122"/>
                <a:ea typeface="方正苏新诗柳楷简体" panose="02000000000000000000" pitchFamily="2" charset="-122"/>
              </a:rPr>
              <a:t>此</a:t>
            </a:r>
            <a:r>
              <a:rPr lang="zh-CN" altLang="en-US" sz="1400" dirty="0">
                <a:solidFill>
                  <a:schemeClr val="tx1">
                    <a:lumMod val="65000"/>
                    <a:lumOff val="35000"/>
                  </a:schemeClr>
                </a:solidFill>
                <a:latin typeface="方正苏新诗柳楷简体" panose="02000000000000000000" pitchFamily="2" charset="-122"/>
                <a:ea typeface="方正苏新诗柳楷简体" panose="02000000000000000000" pitchFamily="2" charset="-122"/>
              </a:rPr>
              <a:t>处添加详细文本描述，建议与标题相关并符合整体语言风格，语言描述尽量简洁生动。尽量将每页幻灯片的字数控制在</a:t>
            </a:r>
            <a:r>
              <a:rPr lang="en-US" altLang="zh-CN" sz="1400" dirty="0">
                <a:solidFill>
                  <a:schemeClr val="tx1">
                    <a:lumMod val="65000"/>
                    <a:lumOff val="35000"/>
                  </a:schemeClr>
                </a:solidFill>
                <a:latin typeface="方正苏新诗柳楷简体" panose="02000000000000000000" pitchFamily="2" charset="-122"/>
                <a:ea typeface="方正苏新诗柳楷简体" panose="02000000000000000000" pitchFamily="2" charset="-122"/>
              </a:rPr>
              <a:t>200</a:t>
            </a:r>
            <a:r>
              <a:rPr lang="zh-CN" altLang="en-US" sz="1400" dirty="0">
                <a:solidFill>
                  <a:schemeClr val="tx1">
                    <a:lumMod val="65000"/>
                    <a:lumOff val="35000"/>
                  </a:schemeClr>
                </a:solidFill>
                <a:latin typeface="方正苏新诗柳楷简体" panose="02000000000000000000" pitchFamily="2" charset="-122"/>
                <a:ea typeface="方正苏新诗柳楷简体" panose="02000000000000000000" pitchFamily="2" charset="-122"/>
              </a:rPr>
              <a:t>字以内，据统计每页幻灯片的最好控制在</a:t>
            </a:r>
            <a:r>
              <a:rPr lang="en-US" altLang="zh-CN" sz="1400" dirty="0">
                <a:solidFill>
                  <a:schemeClr val="tx1">
                    <a:lumMod val="65000"/>
                    <a:lumOff val="35000"/>
                  </a:schemeClr>
                </a:solidFill>
                <a:latin typeface="方正苏新诗柳楷简体" panose="02000000000000000000" pitchFamily="2" charset="-122"/>
                <a:ea typeface="方正苏新诗柳楷简体" panose="02000000000000000000" pitchFamily="2" charset="-122"/>
              </a:rPr>
              <a:t>5</a:t>
            </a:r>
            <a:r>
              <a:rPr lang="zh-CN" altLang="en-US" sz="1400" dirty="0">
                <a:solidFill>
                  <a:schemeClr val="tx1">
                    <a:lumMod val="65000"/>
                    <a:lumOff val="35000"/>
                  </a:schemeClr>
                </a:solidFill>
                <a:latin typeface="方正苏新诗柳楷简体" panose="02000000000000000000" pitchFamily="2" charset="-122"/>
                <a:ea typeface="方正苏新诗柳楷简体" panose="02000000000000000000" pitchFamily="2" charset="-122"/>
              </a:rPr>
              <a:t>分钟之内。</a:t>
            </a:r>
            <a:endParaRPr lang="zh-CN" altLang="en-US" sz="1400" dirty="0">
              <a:solidFill>
                <a:schemeClr val="tx1">
                  <a:lumMod val="65000"/>
                  <a:lumOff val="35000"/>
                </a:schemeClr>
              </a:solidFill>
              <a:latin typeface="方正苏新诗柳楷简体" panose="02000000000000000000" pitchFamily="2" charset="-122"/>
              <a:ea typeface="方正苏新诗柳楷简体" panose="02000000000000000000"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900" advClick="0" advTm="5000">
        <p14:warp dir="in"/>
      </p:transition>
    </mc:Choice>
    <mc:Fallback>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8" presetClass="entr" presetSubtype="0" accel="50000" fill="hold" grpId="0" nodeType="afterEffect">
                                  <p:stCondLst>
                                    <p:cond delay="0"/>
                                  </p:stCondLst>
                                  <p:iterate type="lt">
                                    <p:tmPct val="50000"/>
                                  </p:iterate>
                                  <p:childTnLst>
                                    <p:set>
                                      <p:cBhvr>
                                        <p:cTn id="6" dur="1" fill="hold">
                                          <p:stCondLst>
                                            <p:cond delay="0"/>
                                          </p:stCondLst>
                                        </p:cTn>
                                        <p:tgtEl>
                                          <p:spTgt spid="3"/>
                                        </p:tgtEl>
                                        <p:attrNameLst>
                                          <p:attrName>style.visibility</p:attrName>
                                        </p:attrNameLst>
                                      </p:cBhvr>
                                      <p:to>
                                        <p:strVal val="visible"/>
                                      </p:to>
                                    </p:set>
                                    <p:set>
                                      <p:cBhvr>
                                        <p:cTn id="7" dur="341" fill="hold">
                                          <p:stCondLst>
                                            <p:cond delay="0"/>
                                          </p:stCondLst>
                                        </p:cTn>
                                        <p:tgtEl>
                                          <p:spTgt spid="3"/>
                                        </p:tgtEl>
                                        <p:attrNameLst>
                                          <p:attrName>style.rotation</p:attrName>
                                        </p:attrNameLst>
                                      </p:cBhvr>
                                      <p:to>
                                        <p:strVal val="-45.0"/>
                                      </p:to>
                                    </p:set>
                                    <p:anim calcmode="lin" valueType="num">
                                      <p:cBhvr>
                                        <p:cTn id="8" dur="341" fill="hold">
                                          <p:stCondLst>
                                            <p:cond delay="341"/>
                                          </p:stCondLst>
                                        </p:cTn>
                                        <p:tgtEl>
                                          <p:spTgt spid="3"/>
                                        </p:tgtEl>
                                        <p:attrNameLst>
                                          <p:attrName>style.rotation</p:attrName>
                                        </p:attrNameLst>
                                      </p:cBhvr>
                                      <p:tavLst>
                                        <p:tav tm="0">
                                          <p:val>
                                            <p:fltVal val="-45"/>
                                          </p:val>
                                        </p:tav>
                                        <p:tav tm="69900">
                                          <p:val>
                                            <p:fltVal val="45"/>
                                          </p:val>
                                        </p:tav>
                                        <p:tav tm="100000">
                                          <p:val>
                                            <p:fltVal val="0"/>
                                          </p:val>
                                        </p:tav>
                                      </p:tavLst>
                                    </p:anim>
                                    <p:anim calcmode="lin" valueType="num">
                                      <p:cBhvr>
                                        <p:cTn id="9" dur="341" fill="hold">
                                          <p:stCondLst>
                                            <p:cond delay="0"/>
                                          </p:stCondLst>
                                        </p:cTn>
                                        <p:tgtEl>
                                          <p:spTgt spid="3"/>
                                        </p:tgtEl>
                                        <p:attrNameLst>
                                          <p:attrName>ppt_y</p:attrName>
                                        </p:attrNameLst>
                                      </p:cBhvr>
                                      <p:tavLst>
                                        <p:tav tm="0">
                                          <p:val>
                                            <p:strVal val="#ppt_y-1"/>
                                          </p:val>
                                        </p:tav>
                                        <p:tav tm="100000">
                                          <p:val>
                                            <p:strVal val="#ppt_y-(0.354*#ppt_w-0.172*#ppt_h)"/>
                                          </p:val>
                                        </p:tav>
                                      </p:tavLst>
                                    </p:anim>
                                    <p:anim calcmode="lin" valueType="num">
                                      <p:cBhvr>
                                        <p:cTn id="10" dur="117" decel="50000" autoRev="1" fill="hold">
                                          <p:stCondLst>
                                            <p:cond delay="341"/>
                                          </p:stCondLst>
                                        </p:cTn>
                                        <p:tgtEl>
                                          <p:spTgt spid="3"/>
                                        </p:tgtEl>
                                        <p:attrNameLst>
                                          <p:attrName>ppt_y</p:attrName>
                                        </p:attrNameLst>
                                      </p:cBhvr>
                                      <p:tavLst>
                                        <p:tav tm="0">
                                          <p:val>
                                            <p:strVal val="#ppt_y-(0.354*#ppt_w-0.172*#ppt_h)"/>
                                          </p:val>
                                        </p:tav>
                                        <p:tav tm="100000">
                                          <p:val>
                                            <p:strVal val="#ppt_y-(0.354*#ppt_w-0.172*#ppt_h)-#ppt_h/2"/>
                                          </p:val>
                                        </p:tav>
                                      </p:tavLst>
                                    </p:anim>
                                    <p:anim calcmode="lin" valueType="num">
                                      <p:cBhvr>
                                        <p:cTn id="11" dur="102" fill="hold">
                                          <p:stCondLst>
                                            <p:cond delay="648"/>
                                          </p:stCondLst>
                                        </p:cTn>
                                        <p:tgtEl>
                                          <p:spTgt spid="3"/>
                                        </p:tgtEl>
                                        <p:attrNameLst>
                                          <p:attrName>ppt_y</p:attrName>
                                        </p:attrNameLst>
                                      </p:cBhvr>
                                      <p:tavLst>
                                        <p:tav tm="0">
                                          <p:val>
                                            <p:strVal val="#ppt_y-(0.354*#ppt_w-0.172*#ppt_h)"/>
                                          </p:val>
                                        </p:tav>
                                        <p:tav tm="100000">
                                          <p:val>
                                            <p:strVal val="#ppt_y"/>
                                          </p:val>
                                        </p:tav>
                                      </p:tavLst>
                                    </p:anim>
                                  </p:childTnLst>
                                </p:cTn>
                              </p:par>
                            </p:childTnLst>
                          </p:cTn>
                        </p:par>
                        <p:par>
                          <p:cTn id="12" fill="hold">
                            <p:stCondLst>
                              <p:cond delay="750"/>
                            </p:stCondLst>
                            <p:childTnLst>
                              <p:par>
                                <p:cTn id="13" presetID="42" presetClass="entr" presetSubtype="0" fill="hold" nodeType="after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fade">
                                      <p:cBhvr>
                                        <p:cTn id="15" dur="1000"/>
                                        <p:tgtEl>
                                          <p:spTgt spid="2"/>
                                        </p:tgtEl>
                                      </p:cBhvr>
                                    </p:animEffect>
                                    <p:anim calcmode="lin" valueType="num">
                                      <p:cBhvr>
                                        <p:cTn id="16" dur="1000" fill="hold"/>
                                        <p:tgtEl>
                                          <p:spTgt spid="2"/>
                                        </p:tgtEl>
                                        <p:attrNameLst>
                                          <p:attrName>ppt_x</p:attrName>
                                        </p:attrNameLst>
                                      </p:cBhvr>
                                      <p:tavLst>
                                        <p:tav tm="0">
                                          <p:val>
                                            <p:strVal val="#ppt_x"/>
                                          </p:val>
                                        </p:tav>
                                        <p:tav tm="100000">
                                          <p:val>
                                            <p:strVal val="#ppt_x"/>
                                          </p:val>
                                        </p:tav>
                                      </p:tavLst>
                                    </p:anim>
                                    <p:anim calcmode="lin" valueType="num">
                                      <p:cBhvr>
                                        <p:cTn id="17" dur="1000" fill="hold"/>
                                        <p:tgtEl>
                                          <p:spTgt spid="2"/>
                                        </p:tgtEl>
                                        <p:attrNameLst>
                                          <p:attrName>ppt_y</p:attrName>
                                        </p:attrNameLst>
                                      </p:cBhvr>
                                      <p:tavLst>
                                        <p:tav tm="0">
                                          <p:val>
                                            <p:strVal val="#ppt_y+.1"/>
                                          </p:val>
                                        </p:tav>
                                        <p:tav tm="100000">
                                          <p:val>
                                            <p:strVal val="#ppt_y"/>
                                          </p:val>
                                        </p:tav>
                                      </p:tavLst>
                                    </p:anim>
                                  </p:childTnLst>
                                </p:cTn>
                              </p:par>
                              <p:par>
                                <p:cTn id="18" presetID="41" presetClass="entr" presetSubtype="0" fill="hold" grpId="0" nodeType="withEffect">
                                  <p:stCondLst>
                                    <p:cond delay="250"/>
                                  </p:stCondLst>
                                  <p:iterate type="lt">
                                    <p:tmPct val="10000"/>
                                  </p:iterate>
                                  <p:childTnLst>
                                    <p:set>
                                      <p:cBhvr>
                                        <p:cTn id="19" dur="1" fill="hold">
                                          <p:stCondLst>
                                            <p:cond delay="0"/>
                                          </p:stCondLst>
                                        </p:cTn>
                                        <p:tgtEl>
                                          <p:spTgt spid="6"/>
                                        </p:tgtEl>
                                        <p:attrNameLst>
                                          <p:attrName>style.visibility</p:attrName>
                                        </p:attrNameLst>
                                      </p:cBhvr>
                                      <p:to>
                                        <p:strVal val="visible"/>
                                      </p:to>
                                    </p:set>
                                    <p:anim calcmode="lin" valueType="num">
                                      <p:cBhvr>
                                        <p:cTn id="20" dur="50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21" dur="500" fill="hold"/>
                                        <p:tgtEl>
                                          <p:spTgt spid="6"/>
                                        </p:tgtEl>
                                        <p:attrNameLst>
                                          <p:attrName>ppt_y</p:attrName>
                                        </p:attrNameLst>
                                      </p:cBhvr>
                                      <p:tavLst>
                                        <p:tav tm="0">
                                          <p:val>
                                            <p:strVal val="#ppt_y"/>
                                          </p:val>
                                        </p:tav>
                                        <p:tav tm="100000">
                                          <p:val>
                                            <p:strVal val="#ppt_y"/>
                                          </p:val>
                                        </p:tav>
                                      </p:tavLst>
                                    </p:anim>
                                    <p:anim calcmode="lin" valueType="num">
                                      <p:cBhvr>
                                        <p:cTn id="22" dur="50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23" dur="500" fill="hold"/>
                                        <p:tgtEl>
                                          <p:spTgt spid="6"/>
                                        </p:tgtEl>
                                        <p:attrNameLst>
                                          <p:attrName>ppt_w</p:attrName>
                                        </p:attrNameLst>
                                      </p:cBhvr>
                                      <p:tavLst>
                                        <p:tav tm="0">
                                          <p:val>
                                            <p:strVal val="#ppt_w/10"/>
                                          </p:val>
                                        </p:tav>
                                        <p:tav tm="50000">
                                          <p:val>
                                            <p:strVal val="#ppt_w+.01"/>
                                          </p:val>
                                        </p:tav>
                                        <p:tav tm="100000">
                                          <p:val>
                                            <p:strVal val="#ppt_w"/>
                                          </p:val>
                                        </p:tav>
                                      </p:tavLst>
                                    </p:anim>
                                    <p:animEffect transition="in" filter="fade">
                                      <p:cBhvr>
                                        <p:cTn id="24" dur="500" tmFilter="0,0; .5, 1; 1, 1"/>
                                        <p:tgtEl>
                                          <p:spTgt spid="6"/>
                                        </p:tgtEl>
                                      </p:cBhvr>
                                    </p:animEffect>
                                  </p:childTnLst>
                                </p:cTn>
                              </p:par>
                            </p:childTnLst>
                          </p:cTn>
                        </p:par>
                        <p:par>
                          <p:cTn id="25" fill="hold">
                            <p:stCondLst>
                              <p:cond delay="1750"/>
                            </p:stCondLst>
                            <p:childTnLst>
                              <p:par>
                                <p:cTn id="26" presetID="12" presetClass="entr" presetSubtype="8" fill="hold" grpId="0" nodeType="afterEffect">
                                  <p:stCondLst>
                                    <p:cond delay="0"/>
                                  </p:stCondLst>
                                  <p:childTnLst>
                                    <p:set>
                                      <p:cBhvr>
                                        <p:cTn id="27" dur="1" fill="hold">
                                          <p:stCondLst>
                                            <p:cond delay="0"/>
                                          </p:stCondLst>
                                        </p:cTn>
                                        <p:tgtEl>
                                          <p:spTgt spid="5"/>
                                        </p:tgtEl>
                                        <p:attrNameLst>
                                          <p:attrName>style.visibility</p:attrName>
                                        </p:attrNameLst>
                                      </p:cBhvr>
                                      <p:to>
                                        <p:strVal val="visible"/>
                                      </p:to>
                                    </p:set>
                                    <p:anim calcmode="lin" valueType="num">
                                      <p:cBhvr additive="base">
                                        <p:cTn id="28" dur="500"/>
                                        <p:tgtEl>
                                          <p:spTgt spid="5"/>
                                        </p:tgtEl>
                                        <p:attrNameLst>
                                          <p:attrName>ppt_x</p:attrName>
                                        </p:attrNameLst>
                                      </p:cBhvr>
                                      <p:tavLst>
                                        <p:tav tm="0">
                                          <p:val>
                                            <p:strVal val="#ppt_x-#ppt_w*1.125000"/>
                                          </p:val>
                                        </p:tav>
                                        <p:tav tm="100000">
                                          <p:val>
                                            <p:strVal val="#ppt_x"/>
                                          </p:val>
                                        </p:tav>
                                      </p:tavLst>
                                    </p:anim>
                                    <p:animEffect transition="in" filter="wipe(right)">
                                      <p:cBhvr>
                                        <p:cTn id="29" dur="500"/>
                                        <p:tgtEl>
                                          <p:spTgt spid="5"/>
                                        </p:tgtEl>
                                      </p:cBhvr>
                                    </p:animEffect>
                                  </p:childTnLst>
                                </p:cTn>
                              </p:par>
                              <p:par>
                                <p:cTn id="30" presetID="12" presetClass="entr" presetSubtype="2" fill="hold" grpId="0" nodeType="withEffect">
                                  <p:stCondLst>
                                    <p:cond delay="0"/>
                                  </p:stCondLst>
                                  <p:childTnLst>
                                    <p:set>
                                      <p:cBhvr>
                                        <p:cTn id="31" dur="1" fill="hold">
                                          <p:stCondLst>
                                            <p:cond delay="0"/>
                                          </p:stCondLst>
                                        </p:cTn>
                                        <p:tgtEl>
                                          <p:spTgt spid="4"/>
                                        </p:tgtEl>
                                        <p:attrNameLst>
                                          <p:attrName>style.visibility</p:attrName>
                                        </p:attrNameLst>
                                      </p:cBhvr>
                                      <p:to>
                                        <p:strVal val="visible"/>
                                      </p:to>
                                    </p:set>
                                    <p:anim calcmode="lin" valueType="num">
                                      <p:cBhvr additive="base">
                                        <p:cTn id="32" dur="500"/>
                                        <p:tgtEl>
                                          <p:spTgt spid="4"/>
                                        </p:tgtEl>
                                        <p:attrNameLst>
                                          <p:attrName>ppt_x</p:attrName>
                                        </p:attrNameLst>
                                      </p:cBhvr>
                                      <p:tavLst>
                                        <p:tav tm="0">
                                          <p:val>
                                            <p:strVal val="#ppt_x+#ppt_w*1.125000"/>
                                          </p:val>
                                        </p:tav>
                                        <p:tav tm="100000">
                                          <p:val>
                                            <p:strVal val="#ppt_x"/>
                                          </p:val>
                                        </p:tav>
                                      </p:tavLst>
                                    </p:anim>
                                    <p:animEffect transition="in" filter="wipe(left)">
                                      <p:cBhvr>
                                        <p:cTn id="33" dur="500"/>
                                        <p:tgtEl>
                                          <p:spTgt spid="4"/>
                                        </p:tgtEl>
                                      </p:cBhvr>
                                    </p:animEffect>
                                  </p:childTnLst>
                                </p:cTn>
                              </p:par>
                            </p:childTnLst>
                          </p:cTn>
                        </p:par>
                        <p:par>
                          <p:cTn id="34" fill="hold">
                            <p:stCondLst>
                              <p:cond delay="2250"/>
                            </p:stCondLst>
                            <p:childTnLst>
                              <p:par>
                                <p:cTn id="35" presetID="21" presetClass="entr" presetSubtype="2" fill="hold" grpId="0" nodeType="afterEffect">
                                  <p:stCondLst>
                                    <p:cond delay="0"/>
                                  </p:stCondLst>
                                  <p:childTnLst>
                                    <p:set>
                                      <p:cBhvr>
                                        <p:cTn id="36" dur="1" fill="hold">
                                          <p:stCondLst>
                                            <p:cond delay="0"/>
                                          </p:stCondLst>
                                        </p:cTn>
                                        <p:tgtEl>
                                          <p:spTgt spid="7"/>
                                        </p:tgtEl>
                                        <p:attrNameLst>
                                          <p:attrName>style.visibility</p:attrName>
                                        </p:attrNameLst>
                                      </p:cBhvr>
                                      <p:to>
                                        <p:strVal val="visible"/>
                                      </p:to>
                                    </p:set>
                                    <p:animEffect transition="in" filter="wheel(2)">
                                      <p:cBhvr>
                                        <p:cTn id="3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animBg="1"/>
      <p:bldP spid="5" grpId="0" animBg="1"/>
      <p:bldP spid="6" grpId="0"/>
      <p:bldP spid="7"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Group 4"/>
          <p:cNvGrpSpPr>
            <a:grpSpLocks noChangeAspect="1"/>
          </p:cNvGrpSpPr>
          <p:nvPr/>
        </p:nvGrpSpPr>
        <p:grpSpPr>
          <a:xfrm rot="4351113">
            <a:off x="5183662" y="2131610"/>
            <a:ext cx="4463045" cy="3078445"/>
            <a:chOff x="940378" y="1114346"/>
            <a:chExt cx="7056438" cy="4867275"/>
          </a:xfrm>
        </p:grpSpPr>
        <p:sp>
          <p:nvSpPr>
            <p:cNvPr id="19" name="Arc 682"/>
            <p:cNvSpPr/>
            <p:nvPr/>
          </p:nvSpPr>
          <p:spPr bwMode="auto">
            <a:xfrm rot="18746405">
              <a:off x="3554196" y="1119903"/>
              <a:ext cx="1014413" cy="1003300"/>
            </a:xfrm>
            <a:custGeom>
              <a:avLst/>
              <a:gdLst>
                <a:gd name="T0" fmla="*/ 2147483647 w 21600"/>
                <a:gd name="T1" fmla="*/ 0 h 21356"/>
                <a:gd name="T2" fmla="*/ 2147483647 w 21600"/>
                <a:gd name="T3" fmla="*/ 2147483647 h 21356"/>
                <a:gd name="T4" fmla="*/ 0 w 21600"/>
                <a:gd name="T5" fmla="*/ 2147483647 h 21356"/>
                <a:gd name="T6" fmla="*/ 0 60000 65536"/>
                <a:gd name="T7" fmla="*/ 0 60000 65536"/>
                <a:gd name="T8" fmla="*/ 0 60000 65536"/>
                <a:gd name="T9" fmla="*/ 0 w 21600"/>
                <a:gd name="T10" fmla="*/ 0 h 21356"/>
                <a:gd name="T11" fmla="*/ 21600 w 21600"/>
                <a:gd name="T12" fmla="*/ 21356 h 21356"/>
              </a:gdLst>
              <a:ahLst/>
              <a:cxnLst>
                <a:cxn ang="T6">
                  <a:pos x="T0" y="T1"/>
                </a:cxn>
                <a:cxn ang="T7">
                  <a:pos x="T2" y="T3"/>
                </a:cxn>
                <a:cxn ang="T8">
                  <a:pos x="T4" y="T5"/>
                </a:cxn>
              </a:cxnLst>
              <a:rect l="T9" t="T10" r="T11" b="T12"/>
              <a:pathLst>
                <a:path w="21600" h="21356" fill="none" extrusionOk="0">
                  <a:moveTo>
                    <a:pt x="3237" y="-1"/>
                  </a:moveTo>
                  <a:cubicBezTo>
                    <a:pt x="13795" y="1600"/>
                    <a:pt x="21600" y="10676"/>
                    <a:pt x="21600" y="21356"/>
                  </a:cubicBezTo>
                </a:path>
                <a:path w="21600" h="21356" stroke="0" extrusionOk="0">
                  <a:moveTo>
                    <a:pt x="3237" y="-1"/>
                  </a:moveTo>
                  <a:cubicBezTo>
                    <a:pt x="13795" y="1600"/>
                    <a:pt x="21600" y="10676"/>
                    <a:pt x="21600" y="21356"/>
                  </a:cubicBezTo>
                  <a:lnTo>
                    <a:pt x="0" y="21356"/>
                  </a:lnTo>
                  <a:lnTo>
                    <a:pt x="3237" y="-1"/>
                  </a:lnTo>
                  <a:close/>
                </a:path>
              </a:pathLst>
            </a:custGeom>
            <a:noFill/>
            <a:ln w="9525">
              <a:solidFill>
                <a:schemeClr val="bg1">
                  <a:lumMod val="50000"/>
                </a:schemeClr>
              </a:solidFill>
              <a:prstDash val="sysDot"/>
              <a:round/>
              <a:tailEnd type="triangle" w="med" len="med"/>
            </a:ln>
            <a:extLst>
              <a:ext uri="{909E8E84-426E-40DD-AFC4-6F175D3DCCD1}">
                <a14:hiddenFill xmlns:a14="http://schemas.microsoft.com/office/drawing/2010/main">
                  <a:solidFill>
                    <a:srgbClr val="FFFFFF"/>
                  </a:solidFill>
                </a14:hiddenFill>
              </a:ext>
            </a:extLst>
          </p:spPr>
          <p:txBody>
            <a:bodyPr wrap="none" anchor="ctr"/>
            <a:lstStyle/>
            <a:p>
              <a:pPr algn="just" defTabSz="1000125" latinLnBrk="1">
                <a:lnSpc>
                  <a:spcPct val="120000"/>
                </a:lnSpc>
                <a:defRPr/>
              </a:pPr>
              <a:endParaRPr kumimoji="1" lang="zh-CN" altLang="en-US" sz="855" ker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 name="Freeform 673"/>
            <p:cNvSpPr>
              <a:spLocks noEditPoints="1"/>
            </p:cNvSpPr>
            <p:nvPr/>
          </p:nvSpPr>
          <p:spPr bwMode="auto">
            <a:xfrm rot="21275257">
              <a:off x="4204278" y="1579484"/>
              <a:ext cx="2628900" cy="2630487"/>
            </a:xfrm>
            <a:custGeom>
              <a:avLst/>
              <a:gdLst>
                <a:gd name="T0" fmla="*/ 2147483647 w 1816"/>
                <a:gd name="T1" fmla="*/ 2147483647 h 1816"/>
                <a:gd name="T2" fmla="*/ 2147483647 w 1816"/>
                <a:gd name="T3" fmla="*/ 2147483647 h 1816"/>
                <a:gd name="T4" fmla="*/ 2147483647 w 1816"/>
                <a:gd name="T5" fmla="*/ 2147483647 h 1816"/>
                <a:gd name="T6" fmla="*/ 2147483647 w 1816"/>
                <a:gd name="T7" fmla="*/ 2147483647 h 1816"/>
                <a:gd name="T8" fmla="*/ 2147483647 w 1816"/>
                <a:gd name="T9" fmla="*/ 2147483647 h 1816"/>
                <a:gd name="T10" fmla="*/ 2147483647 w 1816"/>
                <a:gd name="T11" fmla="*/ 2147483647 h 1816"/>
                <a:gd name="T12" fmla="*/ 2147483647 w 1816"/>
                <a:gd name="T13" fmla="*/ 2147483647 h 1816"/>
                <a:gd name="T14" fmla="*/ 2147483647 w 1816"/>
                <a:gd name="T15" fmla="*/ 2147483647 h 1816"/>
                <a:gd name="T16" fmla="*/ 2147483647 w 1816"/>
                <a:gd name="T17" fmla="*/ 2147483647 h 1816"/>
                <a:gd name="T18" fmla="*/ 2147483647 w 1816"/>
                <a:gd name="T19" fmla="*/ 2147483647 h 1816"/>
                <a:gd name="T20" fmla="*/ 2147483647 w 1816"/>
                <a:gd name="T21" fmla="*/ 2147483647 h 1816"/>
                <a:gd name="T22" fmla="*/ 2147483647 w 1816"/>
                <a:gd name="T23" fmla="*/ 2147483647 h 1816"/>
                <a:gd name="T24" fmla="*/ 0 w 1816"/>
                <a:gd name="T25" fmla="*/ 2147483647 h 1816"/>
                <a:gd name="T26" fmla="*/ 2147483647 w 1816"/>
                <a:gd name="T27" fmla="*/ 2147483647 h 1816"/>
                <a:gd name="T28" fmla="*/ 2147483647 w 1816"/>
                <a:gd name="T29" fmla="*/ 2147483647 h 1816"/>
                <a:gd name="T30" fmla="*/ 2147483647 w 1816"/>
                <a:gd name="T31" fmla="*/ 2147483647 h 1816"/>
                <a:gd name="T32" fmla="*/ 2147483647 w 1816"/>
                <a:gd name="T33" fmla="*/ 2147483647 h 1816"/>
                <a:gd name="T34" fmla="*/ 2147483647 w 1816"/>
                <a:gd name="T35" fmla="*/ 2147483647 h 1816"/>
                <a:gd name="T36" fmla="*/ 2147483647 w 1816"/>
                <a:gd name="T37" fmla="*/ 2147483647 h 1816"/>
                <a:gd name="T38" fmla="*/ 2147483647 w 1816"/>
                <a:gd name="T39" fmla="*/ 2147483647 h 1816"/>
                <a:gd name="T40" fmla="*/ 2147483647 w 1816"/>
                <a:gd name="T41" fmla="*/ 2147483647 h 1816"/>
                <a:gd name="T42" fmla="*/ 2147483647 w 1816"/>
                <a:gd name="T43" fmla="*/ 2147483647 h 1816"/>
                <a:gd name="T44" fmla="*/ 2147483647 w 1816"/>
                <a:gd name="T45" fmla="*/ 2147483647 h 1816"/>
                <a:gd name="T46" fmla="*/ 2147483647 w 1816"/>
                <a:gd name="T47" fmla="*/ 2147483647 h 1816"/>
                <a:gd name="T48" fmla="*/ 2147483647 w 1816"/>
                <a:gd name="T49" fmla="*/ 2147483647 h 1816"/>
                <a:gd name="T50" fmla="*/ 2147483647 w 1816"/>
                <a:gd name="T51" fmla="*/ 2147483647 h 1816"/>
                <a:gd name="T52" fmla="*/ 2147483647 w 1816"/>
                <a:gd name="T53" fmla="*/ 2147483647 h 1816"/>
                <a:gd name="T54" fmla="*/ 2147483647 w 1816"/>
                <a:gd name="T55" fmla="*/ 2147483647 h 1816"/>
                <a:gd name="T56" fmla="*/ 2147483647 w 1816"/>
                <a:gd name="T57" fmla="*/ 2147483647 h 1816"/>
                <a:gd name="T58" fmla="*/ 2147483647 w 1816"/>
                <a:gd name="T59" fmla="*/ 2147483647 h 1816"/>
                <a:gd name="T60" fmla="*/ 2147483647 w 1816"/>
                <a:gd name="T61" fmla="*/ 2147483647 h 1816"/>
                <a:gd name="T62" fmla="*/ 2147483647 w 1816"/>
                <a:gd name="T63" fmla="*/ 2147483647 h 1816"/>
                <a:gd name="T64" fmla="*/ 2147483647 w 1816"/>
                <a:gd name="T65" fmla="*/ 2147483647 h 1816"/>
                <a:gd name="T66" fmla="*/ 2147483647 w 1816"/>
                <a:gd name="T67" fmla="*/ 2147483647 h 1816"/>
                <a:gd name="T68" fmla="*/ 2147483647 w 1816"/>
                <a:gd name="T69" fmla="*/ 2147483647 h 1816"/>
                <a:gd name="T70" fmla="*/ 2147483647 w 1816"/>
                <a:gd name="T71" fmla="*/ 2147483647 h 1816"/>
                <a:gd name="T72" fmla="*/ 2147483647 w 1816"/>
                <a:gd name="T73" fmla="*/ 2147483647 h 1816"/>
                <a:gd name="T74" fmla="*/ 2147483647 w 1816"/>
                <a:gd name="T75" fmla="*/ 2147483647 h 1816"/>
                <a:gd name="T76" fmla="*/ 2147483647 w 1816"/>
                <a:gd name="T77" fmla="*/ 2147483647 h 1816"/>
                <a:gd name="T78" fmla="*/ 2147483647 w 1816"/>
                <a:gd name="T79" fmla="*/ 2147483647 h 1816"/>
                <a:gd name="T80" fmla="*/ 2147483647 w 1816"/>
                <a:gd name="T81" fmla="*/ 2147483647 h 1816"/>
                <a:gd name="T82" fmla="*/ 2147483647 w 1816"/>
                <a:gd name="T83" fmla="*/ 2147483647 h 1816"/>
                <a:gd name="T84" fmla="*/ 2147483647 w 1816"/>
                <a:gd name="T85" fmla="*/ 2147483647 h 1816"/>
                <a:gd name="T86" fmla="*/ 2147483647 w 1816"/>
                <a:gd name="T87" fmla="*/ 2147483647 h 1816"/>
                <a:gd name="T88" fmla="*/ 2147483647 w 1816"/>
                <a:gd name="T89" fmla="*/ 2147483647 h 1816"/>
                <a:gd name="T90" fmla="*/ 2147483647 w 1816"/>
                <a:gd name="T91" fmla="*/ 2147483647 h 1816"/>
                <a:gd name="T92" fmla="*/ 2147483647 w 1816"/>
                <a:gd name="T93" fmla="*/ 2147483647 h 1816"/>
                <a:gd name="T94" fmla="*/ 2147483647 w 1816"/>
                <a:gd name="T95" fmla="*/ 2147483647 h 1816"/>
                <a:gd name="T96" fmla="*/ 2147483647 w 1816"/>
                <a:gd name="T97" fmla="*/ 2147483647 h 1816"/>
                <a:gd name="T98" fmla="*/ 2147483647 w 1816"/>
                <a:gd name="T99" fmla="*/ 2147483647 h 1816"/>
                <a:gd name="T100" fmla="*/ 2147483647 w 1816"/>
                <a:gd name="T101" fmla="*/ 2147483647 h 1816"/>
                <a:gd name="T102" fmla="*/ 2147483647 w 1816"/>
                <a:gd name="T103" fmla="*/ 2147483647 h 181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1816"/>
                <a:gd name="T157" fmla="*/ 0 h 1816"/>
                <a:gd name="T158" fmla="*/ 1816 w 1816"/>
                <a:gd name="T159" fmla="*/ 1816 h 181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1816" h="1816">
                  <a:moveTo>
                    <a:pt x="1816" y="978"/>
                  </a:moveTo>
                  <a:lnTo>
                    <a:pt x="1816" y="836"/>
                  </a:lnTo>
                  <a:lnTo>
                    <a:pt x="1710" y="836"/>
                  </a:lnTo>
                  <a:lnTo>
                    <a:pt x="1706" y="792"/>
                  </a:lnTo>
                  <a:lnTo>
                    <a:pt x="1698" y="750"/>
                  </a:lnTo>
                  <a:lnTo>
                    <a:pt x="1688" y="708"/>
                  </a:lnTo>
                  <a:lnTo>
                    <a:pt x="1678" y="666"/>
                  </a:lnTo>
                  <a:lnTo>
                    <a:pt x="1774" y="626"/>
                  </a:lnTo>
                  <a:lnTo>
                    <a:pt x="1718" y="494"/>
                  </a:lnTo>
                  <a:lnTo>
                    <a:pt x="1622" y="534"/>
                  </a:lnTo>
                  <a:lnTo>
                    <a:pt x="1602" y="496"/>
                  </a:lnTo>
                  <a:lnTo>
                    <a:pt x="1578" y="460"/>
                  </a:lnTo>
                  <a:lnTo>
                    <a:pt x="1552" y="424"/>
                  </a:lnTo>
                  <a:lnTo>
                    <a:pt x="1526" y="390"/>
                  </a:lnTo>
                  <a:lnTo>
                    <a:pt x="1600" y="316"/>
                  </a:lnTo>
                  <a:lnTo>
                    <a:pt x="1498" y="216"/>
                  </a:lnTo>
                  <a:lnTo>
                    <a:pt x="1426" y="290"/>
                  </a:lnTo>
                  <a:lnTo>
                    <a:pt x="1392" y="262"/>
                  </a:lnTo>
                  <a:lnTo>
                    <a:pt x="1356" y="236"/>
                  </a:lnTo>
                  <a:lnTo>
                    <a:pt x="1318" y="214"/>
                  </a:lnTo>
                  <a:lnTo>
                    <a:pt x="1280" y="192"/>
                  </a:lnTo>
                  <a:lnTo>
                    <a:pt x="1320" y="96"/>
                  </a:lnTo>
                  <a:lnTo>
                    <a:pt x="1188" y="42"/>
                  </a:lnTo>
                  <a:lnTo>
                    <a:pt x="1150" y="138"/>
                  </a:lnTo>
                  <a:lnTo>
                    <a:pt x="1108" y="126"/>
                  </a:lnTo>
                  <a:lnTo>
                    <a:pt x="1066" y="116"/>
                  </a:lnTo>
                  <a:lnTo>
                    <a:pt x="1022" y="110"/>
                  </a:lnTo>
                  <a:lnTo>
                    <a:pt x="978" y="104"/>
                  </a:lnTo>
                  <a:lnTo>
                    <a:pt x="978" y="0"/>
                  </a:lnTo>
                  <a:lnTo>
                    <a:pt x="836" y="0"/>
                  </a:lnTo>
                  <a:lnTo>
                    <a:pt x="836" y="104"/>
                  </a:lnTo>
                  <a:lnTo>
                    <a:pt x="792" y="110"/>
                  </a:lnTo>
                  <a:lnTo>
                    <a:pt x="750" y="116"/>
                  </a:lnTo>
                  <a:lnTo>
                    <a:pt x="706" y="126"/>
                  </a:lnTo>
                  <a:lnTo>
                    <a:pt x="666" y="138"/>
                  </a:lnTo>
                  <a:lnTo>
                    <a:pt x="626" y="42"/>
                  </a:lnTo>
                  <a:lnTo>
                    <a:pt x="494" y="96"/>
                  </a:lnTo>
                  <a:lnTo>
                    <a:pt x="534" y="192"/>
                  </a:lnTo>
                  <a:lnTo>
                    <a:pt x="496" y="214"/>
                  </a:lnTo>
                  <a:lnTo>
                    <a:pt x="460" y="236"/>
                  </a:lnTo>
                  <a:lnTo>
                    <a:pt x="424" y="262"/>
                  </a:lnTo>
                  <a:lnTo>
                    <a:pt x="390" y="290"/>
                  </a:lnTo>
                  <a:lnTo>
                    <a:pt x="316" y="216"/>
                  </a:lnTo>
                  <a:lnTo>
                    <a:pt x="216" y="316"/>
                  </a:lnTo>
                  <a:lnTo>
                    <a:pt x="288" y="390"/>
                  </a:lnTo>
                  <a:lnTo>
                    <a:pt x="262" y="424"/>
                  </a:lnTo>
                  <a:lnTo>
                    <a:pt x="236" y="460"/>
                  </a:lnTo>
                  <a:lnTo>
                    <a:pt x="214" y="496"/>
                  </a:lnTo>
                  <a:lnTo>
                    <a:pt x="192" y="534"/>
                  </a:lnTo>
                  <a:lnTo>
                    <a:pt x="96" y="494"/>
                  </a:lnTo>
                  <a:lnTo>
                    <a:pt x="42" y="626"/>
                  </a:lnTo>
                  <a:lnTo>
                    <a:pt x="138" y="666"/>
                  </a:lnTo>
                  <a:lnTo>
                    <a:pt x="126" y="708"/>
                  </a:lnTo>
                  <a:lnTo>
                    <a:pt x="116" y="750"/>
                  </a:lnTo>
                  <a:lnTo>
                    <a:pt x="108" y="792"/>
                  </a:lnTo>
                  <a:lnTo>
                    <a:pt x="104" y="836"/>
                  </a:lnTo>
                  <a:lnTo>
                    <a:pt x="0" y="836"/>
                  </a:lnTo>
                  <a:lnTo>
                    <a:pt x="0" y="978"/>
                  </a:lnTo>
                  <a:lnTo>
                    <a:pt x="104" y="978"/>
                  </a:lnTo>
                  <a:lnTo>
                    <a:pt x="108" y="1022"/>
                  </a:lnTo>
                  <a:lnTo>
                    <a:pt x="116" y="1066"/>
                  </a:lnTo>
                  <a:lnTo>
                    <a:pt x="126" y="1108"/>
                  </a:lnTo>
                  <a:lnTo>
                    <a:pt x="138" y="1150"/>
                  </a:lnTo>
                  <a:lnTo>
                    <a:pt x="42" y="1190"/>
                  </a:lnTo>
                  <a:lnTo>
                    <a:pt x="96" y="1320"/>
                  </a:lnTo>
                  <a:lnTo>
                    <a:pt x="192" y="1280"/>
                  </a:lnTo>
                  <a:lnTo>
                    <a:pt x="214" y="1320"/>
                  </a:lnTo>
                  <a:lnTo>
                    <a:pt x="236" y="1356"/>
                  </a:lnTo>
                  <a:lnTo>
                    <a:pt x="262" y="1392"/>
                  </a:lnTo>
                  <a:lnTo>
                    <a:pt x="288" y="1426"/>
                  </a:lnTo>
                  <a:lnTo>
                    <a:pt x="216" y="1500"/>
                  </a:lnTo>
                  <a:lnTo>
                    <a:pt x="316" y="1600"/>
                  </a:lnTo>
                  <a:lnTo>
                    <a:pt x="390" y="1526"/>
                  </a:lnTo>
                  <a:lnTo>
                    <a:pt x="424" y="1554"/>
                  </a:lnTo>
                  <a:lnTo>
                    <a:pt x="460" y="1578"/>
                  </a:lnTo>
                  <a:lnTo>
                    <a:pt x="496" y="1602"/>
                  </a:lnTo>
                  <a:lnTo>
                    <a:pt x="534" y="1622"/>
                  </a:lnTo>
                  <a:lnTo>
                    <a:pt x="494" y="1718"/>
                  </a:lnTo>
                  <a:lnTo>
                    <a:pt x="626" y="1774"/>
                  </a:lnTo>
                  <a:lnTo>
                    <a:pt x="666" y="1678"/>
                  </a:lnTo>
                  <a:lnTo>
                    <a:pt x="706" y="1690"/>
                  </a:lnTo>
                  <a:lnTo>
                    <a:pt x="750" y="1698"/>
                  </a:lnTo>
                  <a:lnTo>
                    <a:pt x="792" y="1706"/>
                  </a:lnTo>
                  <a:lnTo>
                    <a:pt x="836" y="1712"/>
                  </a:lnTo>
                  <a:lnTo>
                    <a:pt x="836" y="1816"/>
                  </a:lnTo>
                  <a:lnTo>
                    <a:pt x="978" y="1816"/>
                  </a:lnTo>
                  <a:lnTo>
                    <a:pt x="978" y="1712"/>
                  </a:lnTo>
                  <a:lnTo>
                    <a:pt x="1022" y="1706"/>
                  </a:lnTo>
                  <a:lnTo>
                    <a:pt x="1066" y="1698"/>
                  </a:lnTo>
                  <a:lnTo>
                    <a:pt x="1108" y="1690"/>
                  </a:lnTo>
                  <a:lnTo>
                    <a:pt x="1150" y="1678"/>
                  </a:lnTo>
                  <a:lnTo>
                    <a:pt x="1188" y="1774"/>
                  </a:lnTo>
                  <a:lnTo>
                    <a:pt x="1320" y="1718"/>
                  </a:lnTo>
                  <a:lnTo>
                    <a:pt x="1280" y="1622"/>
                  </a:lnTo>
                  <a:lnTo>
                    <a:pt x="1318" y="1602"/>
                  </a:lnTo>
                  <a:lnTo>
                    <a:pt x="1356" y="1578"/>
                  </a:lnTo>
                  <a:lnTo>
                    <a:pt x="1392" y="1554"/>
                  </a:lnTo>
                  <a:lnTo>
                    <a:pt x="1426" y="1526"/>
                  </a:lnTo>
                  <a:lnTo>
                    <a:pt x="1498" y="1600"/>
                  </a:lnTo>
                  <a:lnTo>
                    <a:pt x="1600" y="1500"/>
                  </a:lnTo>
                  <a:lnTo>
                    <a:pt x="1526" y="1426"/>
                  </a:lnTo>
                  <a:lnTo>
                    <a:pt x="1552" y="1392"/>
                  </a:lnTo>
                  <a:lnTo>
                    <a:pt x="1578" y="1356"/>
                  </a:lnTo>
                  <a:lnTo>
                    <a:pt x="1602" y="1320"/>
                  </a:lnTo>
                  <a:lnTo>
                    <a:pt x="1622" y="1280"/>
                  </a:lnTo>
                  <a:lnTo>
                    <a:pt x="1718" y="1320"/>
                  </a:lnTo>
                  <a:lnTo>
                    <a:pt x="1774" y="1190"/>
                  </a:lnTo>
                  <a:lnTo>
                    <a:pt x="1678" y="1150"/>
                  </a:lnTo>
                  <a:lnTo>
                    <a:pt x="1688" y="1108"/>
                  </a:lnTo>
                  <a:lnTo>
                    <a:pt x="1698" y="1066"/>
                  </a:lnTo>
                  <a:lnTo>
                    <a:pt x="1706" y="1022"/>
                  </a:lnTo>
                  <a:lnTo>
                    <a:pt x="1710" y="978"/>
                  </a:lnTo>
                  <a:lnTo>
                    <a:pt x="1816" y="978"/>
                  </a:lnTo>
                  <a:close/>
                  <a:moveTo>
                    <a:pt x="908" y="1614"/>
                  </a:moveTo>
                  <a:lnTo>
                    <a:pt x="908" y="1614"/>
                  </a:lnTo>
                  <a:lnTo>
                    <a:pt x="872" y="1612"/>
                  </a:lnTo>
                  <a:lnTo>
                    <a:pt x="836" y="1610"/>
                  </a:lnTo>
                  <a:lnTo>
                    <a:pt x="800" y="1606"/>
                  </a:lnTo>
                  <a:lnTo>
                    <a:pt x="766" y="1600"/>
                  </a:lnTo>
                  <a:lnTo>
                    <a:pt x="730" y="1592"/>
                  </a:lnTo>
                  <a:lnTo>
                    <a:pt x="698" y="1582"/>
                  </a:lnTo>
                  <a:lnTo>
                    <a:pt x="664" y="1570"/>
                  </a:lnTo>
                  <a:lnTo>
                    <a:pt x="632" y="1558"/>
                  </a:lnTo>
                  <a:lnTo>
                    <a:pt x="602" y="1544"/>
                  </a:lnTo>
                  <a:lnTo>
                    <a:pt x="570" y="1528"/>
                  </a:lnTo>
                  <a:lnTo>
                    <a:pt x="542" y="1512"/>
                  </a:lnTo>
                  <a:lnTo>
                    <a:pt x="512" y="1492"/>
                  </a:lnTo>
                  <a:lnTo>
                    <a:pt x="484" y="1474"/>
                  </a:lnTo>
                  <a:lnTo>
                    <a:pt x="458" y="1452"/>
                  </a:lnTo>
                  <a:lnTo>
                    <a:pt x="432" y="1430"/>
                  </a:lnTo>
                  <a:lnTo>
                    <a:pt x="408" y="1406"/>
                  </a:lnTo>
                  <a:lnTo>
                    <a:pt x="384" y="1382"/>
                  </a:lnTo>
                  <a:lnTo>
                    <a:pt x="362" y="1356"/>
                  </a:lnTo>
                  <a:lnTo>
                    <a:pt x="342" y="1330"/>
                  </a:lnTo>
                  <a:lnTo>
                    <a:pt x="322" y="1302"/>
                  </a:lnTo>
                  <a:lnTo>
                    <a:pt x="304" y="1274"/>
                  </a:lnTo>
                  <a:lnTo>
                    <a:pt x="286" y="1244"/>
                  </a:lnTo>
                  <a:lnTo>
                    <a:pt x="272" y="1214"/>
                  </a:lnTo>
                  <a:lnTo>
                    <a:pt x="256" y="1182"/>
                  </a:lnTo>
                  <a:lnTo>
                    <a:pt x="244" y="1150"/>
                  </a:lnTo>
                  <a:lnTo>
                    <a:pt x="234" y="1118"/>
                  </a:lnTo>
                  <a:lnTo>
                    <a:pt x="224" y="1084"/>
                  </a:lnTo>
                  <a:lnTo>
                    <a:pt x="216" y="1050"/>
                  </a:lnTo>
                  <a:lnTo>
                    <a:pt x="210" y="1016"/>
                  </a:lnTo>
                  <a:lnTo>
                    <a:pt x="206" y="980"/>
                  </a:lnTo>
                  <a:lnTo>
                    <a:pt x="202" y="944"/>
                  </a:lnTo>
                  <a:lnTo>
                    <a:pt x="202" y="908"/>
                  </a:lnTo>
                  <a:lnTo>
                    <a:pt x="202" y="872"/>
                  </a:lnTo>
                  <a:lnTo>
                    <a:pt x="206" y="836"/>
                  </a:lnTo>
                  <a:lnTo>
                    <a:pt x="210" y="800"/>
                  </a:lnTo>
                  <a:lnTo>
                    <a:pt x="216" y="766"/>
                  </a:lnTo>
                  <a:lnTo>
                    <a:pt x="224" y="732"/>
                  </a:lnTo>
                  <a:lnTo>
                    <a:pt x="234" y="698"/>
                  </a:lnTo>
                  <a:lnTo>
                    <a:pt x="244" y="664"/>
                  </a:lnTo>
                  <a:lnTo>
                    <a:pt x="256" y="632"/>
                  </a:lnTo>
                  <a:lnTo>
                    <a:pt x="272" y="602"/>
                  </a:lnTo>
                  <a:lnTo>
                    <a:pt x="286" y="572"/>
                  </a:lnTo>
                  <a:lnTo>
                    <a:pt x="304" y="542"/>
                  </a:lnTo>
                  <a:lnTo>
                    <a:pt x="322" y="512"/>
                  </a:lnTo>
                  <a:lnTo>
                    <a:pt x="342" y="486"/>
                  </a:lnTo>
                  <a:lnTo>
                    <a:pt x="362" y="458"/>
                  </a:lnTo>
                  <a:lnTo>
                    <a:pt x="384" y="432"/>
                  </a:lnTo>
                  <a:lnTo>
                    <a:pt x="408" y="408"/>
                  </a:lnTo>
                  <a:lnTo>
                    <a:pt x="432" y="386"/>
                  </a:lnTo>
                  <a:lnTo>
                    <a:pt x="458" y="362"/>
                  </a:lnTo>
                  <a:lnTo>
                    <a:pt x="484" y="342"/>
                  </a:lnTo>
                  <a:lnTo>
                    <a:pt x="512" y="322"/>
                  </a:lnTo>
                  <a:lnTo>
                    <a:pt x="542" y="304"/>
                  </a:lnTo>
                  <a:lnTo>
                    <a:pt x="570" y="286"/>
                  </a:lnTo>
                  <a:lnTo>
                    <a:pt x="602" y="272"/>
                  </a:lnTo>
                  <a:lnTo>
                    <a:pt x="632" y="258"/>
                  </a:lnTo>
                  <a:lnTo>
                    <a:pt x="664" y="244"/>
                  </a:lnTo>
                  <a:lnTo>
                    <a:pt x="698" y="234"/>
                  </a:lnTo>
                  <a:lnTo>
                    <a:pt x="730" y="224"/>
                  </a:lnTo>
                  <a:lnTo>
                    <a:pt x="766" y="216"/>
                  </a:lnTo>
                  <a:lnTo>
                    <a:pt x="800" y="210"/>
                  </a:lnTo>
                  <a:lnTo>
                    <a:pt x="836" y="206"/>
                  </a:lnTo>
                  <a:lnTo>
                    <a:pt x="872" y="202"/>
                  </a:lnTo>
                  <a:lnTo>
                    <a:pt x="908" y="202"/>
                  </a:lnTo>
                  <a:lnTo>
                    <a:pt x="944" y="202"/>
                  </a:lnTo>
                  <a:lnTo>
                    <a:pt x="980" y="206"/>
                  </a:lnTo>
                  <a:lnTo>
                    <a:pt x="1014" y="210"/>
                  </a:lnTo>
                  <a:lnTo>
                    <a:pt x="1050" y="216"/>
                  </a:lnTo>
                  <a:lnTo>
                    <a:pt x="1084" y="224"/>
                  </a:lnTo>
                  <a:lnTo>
                    <a:pt x="1118" y="234"/>
                  </a:lnTo>
                  <a:lnTo>
                    <a:pt x="1150" y="244"/>
                  </a:lnTo>
                  <a:lnTo>
                    <a:pt x="1182" y="258"/>
                  </a:lnTo>
                  <a:lnTo>
                    <a:pt x="1214" y="272"/>
                  </a:lnTo>
                  <a:lnTo>
                    <a:pt x="1244" y="286"/>
                  </a:lnTo>
                  <a:lnTo>
                    <a:pt x="1274" y="304"/>
                  </a:lnTo>
                  <a:lnTo>
                    <a:pt x="1302" y="322"/>
                  </a:lnTo>
                  <a:lnTo>
                    <a:pt x="1330" y="342"/>
                  </a:lnTo>
                  <a:lnTo>
                    <a:pt x="1356" y="362"/>
                  </a:lnTo>
                  <a:lnTo>
                    <a:pt x="1382" y="386"/>
                  </a:lnTo>
                  <a:lnTo>
                    <a:pt x="1406" y="408"/>
                  </a:lnTo>
                  <a:lnTo>
                    <a:pt x="1430" y="432"/>
                  </a:lnTo>
                  <a:lnTo>
                    <a:pt x="1452" y="458"/>
                  </a:lnTo>
                  <a:lnTo>
                    <a:pt x="1474" y="486"/>
                  </a:lnTo>
                  <a:lnTo>
                    <a:pt x="1492" y="512"/>
                  </a:lnTo>
                  <a:lnTo>
                    <a:pt x="1512" y="542"/>
                  </a:lnTo>
                  <a:lnTo>
                    <a:pt x="1528" y="572"/>
                  </a:lnTo>
                  <a:lnTo>
                    <a:pt x="1544" y="602"/>
                  </a:lnTo>
                  <a:lnTo>
                    <a:pt x="1558" y="632"/>
                  </a:lnTo>
                  <a:lnTo>
                    <a:pt x="1570" y="664"/>
                  </a:lnTo>
                  <a:lnTo>
                    <a:pt x="1582" y="698"/>
                  </a:lnTo>
                  <a:lnTo>
                    <a:pt x="1592" y="732"/>
                  </a:lnTo>
                  <a:lnTo>
                    <a:pt x="1598" y="766"/>
                  </a:lnTo>
                  <a:lnTo>
                    <a:pt x="1606" y="800"/>
                  </a:lnTo>
                  <a:lnTo>
                    <a:pt x="1610" y="836"/>
                  </a:lnTo>
                  <a:lnTo>
                    <a:pt x="1612" y="872"/>
                  </a:lnTo>
                  <a:lnTo>
                    <a:pt x="1614" y="908"/>
                  </a:lnTo>
                  <a:lnTo>
                    <a:pt x="1612" y="944"/>
                  </a:lnTo>
                  <a:lnTo>
                    <a:pt x="1610" y="980"/>
                  </a:lnTo>
                  <a:lnTo>
                    <a:pt x="1606" y="1016"/>
                  </a:lnTo>
                  <a:lnTo>
                    <a:pt x="1598" y="1050"/>
                  </a:lnTo>
                  <a:lnTo>
                    <a:pt x="1592" y="1084"/>
                  </a:lnTo>
                  <a:lnTo>
                    <a:pt x="1582" y="1118"/>
                  </a:lnTo>
                  <a:lnTo>
                    <a:pt x="1570" y="1150"/>
                  </a:lnTo>
                  <a:lnTo>
                    <a:pt x="1558" y="1182"/>
                  </a:lnTo>
                  <a:lnTo>
                    <a:pt x="1544" y="1214"/>
                  </a:lnTo>
                  <a:lnTo>
                    <a:pt x="1528" y="1244"/>
                  </a:lnTo>
                  <a:lnTo>
                    <a:pt x="1512" y="1274"/>
                  </a:lnTo>
                  <a:lnTo>
                    <a:pt x="1492" y="1302"/>
                  </a:lnTo>
                  <a:lnTo>
                    <a:pt x="1474" y="1330"/>
                  </a:lnTo>
                  <a:lnTo>
                    <a:pt x="1452" y="1356"/>
                  </a:lnTo>
                  <a:lnTo>
                    <a:pt x="1430" y="1382"/>
                  </a:lnTo>
                  <a:lnTo>
                    <a:pt x="1406" y="1406"/>
                  </a:lnTo>
                  <a:lnTo>
                    <a:pt x="1382" y="1430"/>
                  </a:lnTo>
                  <a:lnTo>
                    <a:pt x="1356" y="1452"/>
                  </a:lnTo>
                  <a:lnTo>
                    <a:pt x="1330" y="1474"/>
                  </a:lnTo>
                  <a:lnTo>
                    <a:pt x="1302" y="1492"/>
                  </a:lnTo>
                  <a:lnTo>
                    <a:pt x="1274" y="1512"/>
                  </a:lnTo>
                  <a:lnTo>
                    <a:pt x="1244" y="1528"/>
                  </a:lnTo>
                  <a:lnTo>
                    <a:pt x="1214" y="1544"/>
                  </a:lnTo>
                  <a:lnTo>
                    <a:pt x="1182" y="1558"/>
                  </a:lnTo>
                  <a:lnTo>
                    <a:pt x="1150" y="1570"/>
                  </a:lnTo>
                  <a:lnTo>
                    <a:pt x="1118" y="1582"/>
                  </a:lnTo>
                  <a:lnTo>
                    <a:pt x="1084" y="1592"/>
                  </a:lnTo>
                  <a:lnTo>
                    <a:pt x="1050" y="1600"/>
                  </a:lnTo>
                  <a:lnTo>
                    <a:pt x="1014" y="1606"/>
                  </a:lnTo>
                  <a:lnTo>
                    <a:pt x="980" y="1610"/>
                  </a:lnTo>
                  <a:lnTo>
                    <a:pt x="944" y="1612"/>
                  </a:lnTo>
                  <a:lnTo>
                    <a:pt x="908" y="1614"/>
                  </a:lnTo>
                  <a:close/>
                </a:path>
              </a:pathLst>
            </a:custGeom>
            <a:solidFill>
              <a:schemeClr val="accent2"/>
            </a:solidFill>
            <a:ln>
              <a:noFill/>
            </a:ln>
            <a:extLst>
              <a:ext uri="{91240B29-F687-4F45-9708-019B960494DF}">
                <a14:hiddenLine xmlns:a14="http://schemas.microsoft.com/office/drawing/2010/main" w="19050">
                  <a:solidFill>
                    <a:srgbClr val="000000"/>
                  </a:solidFill>
                  <a:prstDash val="sysDot"/>
                  <a:round/>
                </a14:hiddenLine>
              </a:ext>
            </a:extLst>
          </p:spPr>
          <p:txBody>
            <a:bodyPr wrap="none" anchor="ctr"/>
            <a:lstStyle/>
            <a:p>
              <a:pPr algn="just" latinLnBrk="1">
                <a:lnSpc>
                  <a:spcPct val="120000"/>
                </a:lnSpc>
              </a:pPr>
              <a:endParaRPr kumimoji="1" lang="zh-CN" altLang="en-US" sz="855">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1" name="Freeform 675"/>
            <p:cNvSpPr>
              <a:spLocks noEditPoints="1"/>
            </p:cNvSpPr>
            <p:nvPr/>
          </p:nvSpPr>
          <p:spPr bwMode="auto">
            <a:xfrm rot="21275257">
              <a:off x="940378" y="1649334"/>
              <a:ext cx="3429000" cy="3429000"/>
            </a:xfrm>
            <a:custGeom>
              <a:avLst/>
              <a:gdLst>
                <a:gd name="T0" fmla="*/ 2147483647 w 2622"/>
                <a:gd name="T1" fmla="*/ 2147483647 h 2622"/>
                <a:gd name="T2" fmla="*/ 2147483647 w 2622"/>
                <a:gd name="T3" fmla="*/ 2147483647 h 2622"/>
                <a:gd name="T4" fmla="*/ 2147483647 w 2622"/>
                <a:gd name="T5" fmla="*/ 2147483647 h 2622"/>
                <a:gd name="T6" fmla="*/ 2147483647 w 2622"/>
                <a:gd name="T7" fmla="*/ 2147483647 h 2622"/>
                <a:gd name="T8" fmla="*/ 2147483647 w 2622"/>
                <a:gd name="T9" fmla="*/ 2147483647 h 2622"/>
                <a:gd name="T10" fmla="*/ 2147483647 w 2622"/>
                <a:gd name="T11" fmla="*/ 2147483647 h 2622"/>
                <a:gd name="T12" fmla="*/ 2147483647 w 2622"/>
                <a:gd name="T13" fmla="*/ 2147483647 h 2622"/>
                <a:gd name="T14" fmla="*/ 2147483647 w 2622"/>
                <a:gd name="T15" fmla="*/ 2147483647 h 2622"/>
                <a:gd name="T16" fmla="*/ 2147483647 w 2622"/>
                <a:gd name="T17" fmla="*/ 2147483647 h 2622"/>
                <a:gd name="T18" fmla="*/ 2147483647 w 2622"/>
                <a:gd name="T19" fmla="*/ 2147483647 h 2622"/>
                <a:gd name="T20" fmla="*/ 2147483647 w 2622"/>
                <a:gd name="T21" fmla="*/ 2147483647 h 2622"/>
                <a:gd name="T22" fmla="*/ 2147483647 w 2622"/>
                <a:gd name="T23" fmla="*/ 2147483647 h 2622"/>
                <a:gd name="T24" fmla="*/ 2147483647 w 2622"/>
                <a:gd name="T25" fmla="*/ 2147483647 h 2622"/>
                <a:gd name="T26" fmla="*/ 2147483647 w 2622"/>
                <a:gd name="T27" fmla="*/ 2147483647 h 2622"/>
                <a:gd name="T28" fmla="*/ 2147483647 w 2622"/>
                <a:gd name="T29" fmla="*/ 2147483647 h 2622"/>
                <a:gd name="T30" fmla="*/ 2147483647 w 2622"/>
                <a:gd name="T31" fmla="*/ 2147483647 h 2622"/>
                <a:gd name="T32" fmla="*/ 2147483647 w 2622"/>
                <a:gd name="T33" fmla="*/ 2147483647 h 2622"/>
                <a:gd name="T34" fmla="*/ 2147483647 w 2622"/>
                <a:gd name="T35" fmla="*/ 2147483647 h 2622"/>
                <a:gd name="T36" fmla="*/ 2147483647 w 2622"/>
                <a:gd name="T37" fmla="*/ 2147483647 h 2622"/>
                <a:gd name="T38" fmla="*/ 2147483647 w 2622"/>
                <a:gd name="T39" fmla="*/ 2147483647 h 2622"/>
                <a:gd name="T40" fmla="*/ 2147483647 w 2622"/>
                <a:gd name="T41" fmla="*/ 2147483647 h 2622"/>
                <a:gd name="T42" fmla="*/ 2147483647 w 2622"/>
                <a:gd name="T43" fmla="*/ 2147483647 h 2622"/>
                <a:gd name="T44" fmla="*/ 2147483647 w 2622"/>
                <a:gd name="T45" fmla="*/ 2147483647 h 2622"/>
                <a:gd name="T46" fmla="*/ 2147483647 w 2622"/>
                <a:gd name="T47" fmla="*/ 2147483647 h 2622"/>
                <a:gd name="T48" fmla="*/ 2147483647 w 2622"/>
                <a:gd name="T49" fmla="*/ 2147483647 h 2622"/>
                <a:gd name="T50" fmla="*/ 2147483647 w 2622"/>
                <a:gd name="T51" fmla="*/ 2147483647 h 2622"/>
                <a:gd name="T52" fmla="*/ 2147483647 w 2622"/>
                <a:gd name="T53" fmla="*/ 2147483647 h 2622"/>
                <a:gd name="T54" fmla="*/ 2147483647 w 2622"/>
                <a:gd name="T55" fmla="*/ 2147483647 h 2622"/>
                <a:gd name="T56" fmla="*/ 2147483647 w 2622"/>
                <a:gd name="T57" fmla="*/ 2147483647 h 2622"/>
                <a:gd name="T58" fmla="*/ 2147483647 w 2622"/>
                <a:gd name="T59" fmla="*/ 2147483647 h 2622"/>
                <a:gd name="T60" fmla="*/ 2147483647 w 2622"/>
                <a:gd name="T61" fmla="*/ 2147483647 h 2622"/>
                <a:gd name="T62" fmla="*/ 2147483647 w 2622"/>
                <a:gd name="T63" fmla="*/ 2147483647 h 2622"/>
                <a:gd name="T64" fmla="*/ 2147483647 w 2622"/>
                <a:gd name="T65" fmla="*/ 2147483647 h 2622"/>
                <a:gd name="T66" fmla="*/ 2147483647 w 2622"/>
                <a:gd name="T67" fmla="*/ 2147483647 h 2622"/>
                <a:gd name="T68" fmla="*/ 2147483647 w 2622"/>
                <a:gd name="T69" fmla="*/ 2147483647 h 2622"/>
                <a:gd name="T70" fmla="*/ 2147483647 w 2622"/>
                <a:gd name="T71" fmla="*/ 2147483647 h 2622"/>
                <a:gd name="T72" fmla="*/ 2147483647 w 2622"/>
                <a:gd name="T73" fmla="*/ 2147483647 h 2622"/>
                <a:gd name="T74" fmla="*/ 2147483647 w 2622"/>
                <a:gd name="T75" fmla="*/ 2147483647 h 2622"/>
                <a:gd name="T76" fmla="*/ 2147483647 w 2622"/>
                <a:gd name="T77" fmla="*/ 2147483647 h 2622"/>
                <a:gd name="T78" fmla="*/ 2147483647 w 2622"/>
                <a:gd name="T79" fmla="*/ 2147483647 h 2622"/>
                <a:gd name="T80" fmla="*/ 2147483647 w 2622"/>
                <a:gd name="T81" fmla="*/ 2147483647 h 2622"/>
                <a:gd name="T82" fmla="*/ 2147483647 w 2622"/>
                <a:gd name="T83" fmla="*/ 2147483647 h 2622"/>
                <a:gd name="T84" fmla="*/ 2147483647 w 2622"/>
                <a:gd name="T85" fmla="*/ 2147483647 h 2622"/>
                <a:gd name="T86" fmla="*/ 2147483647 w 2622"/>
                <a:gd name="T87" fmla="*/ 2147483647 h 2622"/>
                <a:gd name="T88" fmla="*/ 2147483647 w 2622"/>
                <a:gd name="T89" fmla="*/ 2147483647 h 2622"/>
                <a:gd name="T90" fmla="*/ 2147483647 w 2622"/>
                <a:gd name="T91" fmla="*/ 2147483647 h 2622"/>
                <a:gd name="T92" fmla="*/ 2147483647 w 2622"/>
                <a:gd name="T93" fmla="*/ 2147483647 h 2622"/>
                <a:gd name="T94" fmla="*/ 2147483647 w 2622"/>
                <a:gd name="T95" fmla="*/ 2147483647 h 2622"/>
                <a:gd name="T96" fmla="*/ 2147483647 w 2622"/>
                <a:gd name="T97" fmla="*/ 2147483647 h 2622"/>
                <a:gd name="T98" fmla="*/ 2147483647 w 2622"/>
                <a:gd name="T99" fmla="*/ 2147483647 h 2622"/>
                <a:gd name="T100" fmla="*/ 2147483647 w 2622"/>
                <a:gd name="T101" fmla="*/ 2147483647 h 2622"/>
                <a:gd name="T102" fmla="*/ 2147483647 w 2622"/>
                <a:gd name="T103" fmla="*/ 2147483647 h 2622"/>
                <a:gd name="T104" fmla="*/ 2147483647 w 2622"/>
                <a:gd name="T105" fmla="*/ 2147483647 h 2622"/>
                <a:gd name="T106" fmla="*/ 2147483647 w 2622"/>
                <a:gd name="T107" fmla="*/ 2147483647 h 2622"/>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2622"/>
                <a:gd name="T163" fmla="*/ 0 h 2622"/>
                <a:gd name="T164" fmla="*/ 2622 w 2622"/>
                <a:gd name="T165" fmla="*/ 2622 h 2622"/>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2622" h="2622">
                  <a:moveTo>
                    <a:pt x="2622" y="1382"/>
                  </a:moveTo>
                  <a:lnTo>
                    <a:pt x="2622" y="1240"/>
                  </a:lnTo>
                  <a:lnTo>
                    <a:pt x="2520" y="1240"/>
                  </a:lnTo>
                  <a:lnTo>
                    <a:pt x="2516" y="1196"/>
                  </a:lnTo>
                  <a:lnTo>
                    <a:pt x="2512" y="1152"/>
                  </a:lnTo>
                  <a:lnTo>
                    <a:pt x="2506" y="1110"/>
                  </a:lnTo>
                  <a:lnTo>
                    <a:pt x="2498" y="1068"/>
                  </a:lnTo>
                  <a:lnTo>
                    <a:pt x="2596" y="1040"/>
                  </a:lnTo>
                  <a:lnTo>
                    <a:pt x="2560" y="904"/>
                  </a:lnTo>
                  <a:lnTo>
                    <a:pt x="2460" y="930"/>
                  </a:lnTo>
                  <a:lnTo>
                    <a:pt x="2446" y="888"/>
                  </a:lnTo>
                  <a:lnTo>
                    <a:pt x="2430" y="848"/>
                  </a:lnTo>
                  <a:lnTo>
                    <a:pt x="2412" y="808"/>
                  </a:lnTo>
                  <a:lnTo>
                    <a:pt x="2394" y="768"/>
                  </a:lnTo>
                  <a:lnTo>
                    <a:pt x="2482" y="718"/>
                  </a:lnTo>
                  <a:lnTo>
                    <a:pt x="2412" y="594"/>
                  </a:lnTo>
                  <a:lnTo>
                    <a:pt x="2322" y="646"/>
                  </a:lnTo>
                  <a:lnTo>
                    <a:pt x="2298" y="610"/>
                  </a:lnTo>
                  <a:lnTo>
                    <a:pt x="2272" y="574"/>
                  </a:lnTo>
                  <a:lnTo>
                    <a:pt x="2244" y="540"/>
                  </a:lnTo>
                  <a:lnTo>
                    <a:pt x="2216" y="508"/>
                  </a:lnTo>
                  <a:lnTo>
                    <a:pt x="2290" y="434"/>
                  </a:lnTo>
                  <a:lnTo>
                    <a:pt x="2188" y="334"/>
                  </a:lnTo>
                  <a:lnTo>
                    <a:pt x="2116" y="406"/>
                  </a:lnTo>
                  <a:lnTo>
                    <a:pt x="2082" y="378"/>
                  </a:lnTo>
                  <a:lnTo>
                    <a:pt x="2048" y="352"/>
                  </a:lnTo>
                  <a:lnTo>
                    <a:pt x="2014" y="326"/>
                  </a:lnTo>
                  <a:lnTo>
                    <a:pt x="1978" y="300"/>
                  </a:lnTo>
                  <a:lnTo>
                    <a:pt x="2028" y="212"/>
                  </a:lnTo>
                  <a:lnTo>
                    <a:pt x="1906" y="140"/>
                  </a:lnTo>
                  <a:lnTo>
                    <a:pt x="1854" y="230"/>
                  </a:lnTo>
                  <a:lnTo>
                    <a:pt x="1816" y="210"/>
                  </a:lnTo>
                  <a:lnTo>
                    <a:pt x="1776" y="194"/>
                  </a:lnTo>
                  <a:lnTo>
                    <a:pt x="1734" y="178"/>
                  </a:lnTo>
                  <a:lnTo>
                    <a:pt x="1694" y="162"/>
                  </a:lnTo>
                  <a:lnTo>
                    <a:pt x="1720" y="64"/>
                  </a:lnTo>
                  <a:lnTo>
                    <a:pt x="1582" y="26"/>
                  </a:lnTo>
                  <a:lnTo>
                    <a:pt x="1556" y="126"/>
                  </a:lnTo>
                  <a:lnTo>
                    <a:pt x="1514" y="118"/>
                  </a:lnTo>
                  <a:lnTo>
                    <a:pt x="1470" y="112"/>
                  </a:lnTo>
                  <a:lnTo>
                    <a:pt x="1426" y="106"/>
                  </a:lnTo>
                  <a:lnTo>
                    <a:pt x="1382" y="104"/>
                  </a:lnTo>
                  <a:lnTo>
                    <a:pt x="1382" y="0"/>
                  </a:lnTo>
                  <a:lnTo>
                    <a:pt x="1240" y="0"/>
                  </a:lnTo>
                  <a:lnTo>
                    <a:pt x="1240" y="104"/>
                  </a:lnTo>
                  <a:lnTo>
                    <a:pt x="1196" y="106"/>
                  </a:lnTo>
                  <a:lnTo>
                    <a:pt x="1154" y="112"/>
                  </a:lnTo>
                  <a:lnTo>
                    <a:pt x="1110" y="118"/>
                  </a:lnTo>
                  <a:lnTo>
                    <a:pt x="1068" y="126"/>
                  </a:lnTo>
                  <a:lnTo>
                    <a:pt x="1042" y="26"/>
                  </a:lnTo>
                  <a:lnTo>
                    <a:pt x="904" y="64"/>
                  </a:lnTo>
                  <a:lnTo>
                    <a:pt x="930" y="162"/>
                  </a:lnTo>
                  <a:lnTo>
                    <a:pt x="890" y="178"/>
                  </a:lnTo>
                  <a:lnTo>
                    <a:pt x="848" y="194"/>
                  </a:lnTo>
                  <a:lnTo>
                    <a:pt x="808" y="210"/>
                  </a:lnTo>
                  <a:lnTo>
                    <a:pt x="770" y="230"/>
                  </a:lnTo>
                  <a:lnTo>
                    <a:pt x="718" y="140"/>
                  </a:lnTo>
                  <a:lnTo>
                    <a:pt x="594" y="212"/>
                  </a:lnTo>
                  <a:lnTo>
                    <a:pt x="646" y="300"/>
                  </a:lnTo>
                  <a:lnTo>
                    <a:pt x="610" y="326"/>
                  </a:lnTo>
                  <a:lnTo>
                    <a:pt x="576" y="352"/>
                  </a:lnTo>
                  <a:lnTo>
                    <a:pt x="542" y="378"/>
                  </a:lnTo>
                  <a:lnTo>
                    <a:pt x="508" y="406"/>
                  </a:lnTo>
                  <a:lnTo>
                    <a:pt x="436" y="334"/>
                  </a:lnTo>
                  <a:lnTo>
                    <a:pt x="334" y="434"/>
                  </a:lnTo>
                  <a:lnTo>
                    <a:pt x="408" y="508"/>
                  </a:lnTo>
                  <a:lnTo>
                    <a:pt x="378" y="540"/>
                  </a:lnTo>
                  <a:lnTo>
                    <a:pt x="352" y="574"/>
                  </a:lnTo>
                  <a:lnTo>
                    <a:pt x="326" y="610"/>
                  </a:lnTo>
                  <a:lnTo>
                    <a:pt x="302" y="646"/>
                  </a:lnTo>
                  <a:lnTo>
                    <a:pt x="212" y="594"/>
                  </a:lnTo>
                  <a:lnTo>
                    <a:pt x="140" y="718"/>
                  </a:lnTo>
                  <a:lnTo>
                    <a:pt x="230" y="768"/>
                  </a:lnTo>
                  <a:lnTo>
                    <a:pt x="212" y="808"/>
                  </a:lnTo>
                  <a:lnTo>
                    <a:pt x="194" y="848"/>
                  </a:lnTo>
                  <a:lnTo>
                    <a:pt x="178" y="888"/>
                  </a:lnTo>
                  <a:lnTo>
                    <a:pt x="164" y="930"/>
                  </a:lnTo>
                  <a:lnTo>
                    <a:pt x="64" y="904"/>
                  </a:lnTo>
                  <a:lnTo>
                    <a:pt x="26" y="1040"/>
                  </a:lnTo>
                  <a:lnTo>
                    <a:pt x="126" y="1068"/>
                  </a:lnTo>
                  <a:lnTo>
                    <a:pt x="118" y="1110"/>
                  </a:lnTo>
                  <a:lnTo>
                    <a:pt x="112" y="1152"/>
                  </a:lnTo>
                  <a:lnTo>
                    <a:pt x="108" y="1196"/>
                  </a:lnTo>
                  <a:lnTo>
                    <a:pt x="104" y="1240"/>
                  </a:lnTo>
                  <a:lnTo>
                    <a:pt x="0" y="1240"/>
                  </a:lnTo>
                  <a:lnTo>
                    <a:pt x="0" y="1382"/>
                  </a:lnTo>
                  <a:lnTo>
                    <a:pt x="104" y="1382"/>
                  </a:lnTo>
                  <a:lnTo>
                    <a:pt x="108" y="1426"/>
                  </a:lnTo>
                  <a:lnTo>
                    <a:pt x="112" y="1470"/>
                  </a:lnTo>
                  <a:lnTo>
                    <a:pt x="118" y="1512"/>
                  </a:lnTo>
                  <a:lnTo>
                    <a:pt x="126" y="1556"/>
                  </a:lnTo>
                  <a:lnTo>
                    <a:pt x="26" y="1582"/>
                  </a:lnTo>
                  <a:lnTo>
                    <a:pt x="64" y="1720"/>
                  </a:lnTo>
                  <a:lnTo>
                    <a:pt x="164" y="1692"/>
                  </a:lnTo>
                  <a:lnTo>
                    <a:pt x="178" y="1734"/>
                  </a:lnTo>
                  <a:lnTo>
                    <a:pt x="194" y="1774"/>
                  </a:lnTo>
                  <a:lnTo>
                    <a:pt x="212" y="1814"/>
                  </a:lnTo>
                  <a:lnTo>
                    <a:pt x="230" y="1854"/>
                  </a:lnTo>
                  <a:lnTo>
                    <a:pt x="140" y="1906"/>
                  </a:lnTo>
                  <a:lnTo>
                    <a:pt x="212" y="2028"/>
                  </a:lnTo>
                  <a:lnTo>
                    <a:pt x="302" y="1978"/>
                  </a:lnTo>
                  <a:lnTo>
                    <a:pt x="326" y="2014"/>
                  </a:lnTo>
                  <a:lnTo>
                    <a:pt x="352" y="2048"/>
                  </a:lnTo>
                  <a:lnTo>
                    <a:pt x="378" y="2082"/>
                  </a:lnTo>
                  <a:lnTo>
                    <a:pt x="408" y="2116"/>
                  </a:lnTo>
                  <a:lnTo>
                    <a:pt x="334" y="2188"/>
                  </a:lnTo>
                  <a:lnTo>
                    <a:pt x="436" y="2288"/>
                  </a:lnTo>
                  <a:lnTo>
                    <a:pt x="508" y="2216"/>
                  </a:lnTo>
                  <a:lnTo>
                    <a:pt x="542" y="2244"/>
                  </a:lnTo>
                  <a:lnTo>
                    <a:pt x="576" y="2272"/>
                  </a:lnTo>
                  <a:lnTo>
                    <a:pt x="610" y="2298"/>
                  </a:lnTo>
                  <a:lnTo>
                    <a:pt x="646" y="2322"/>
                  </a:lnTo>
                  <a:lnTo>
                    <a:pt x="594" y="2412"/>
                  </a:lnTo>
                  <a:lnTo>
                    <a:pt x="718" y="2482"/>
                  </a:lnTo>
                  <a:lnTo>
                    <a:pt x="770" y="2394"/>
                  </a:lnTo>
                  <a:lnTo>
                    <a:pt x="808" y="2412"/>
                  </a:lnTo>
                  <a:lnTo>
                    <a:pt x="848" y="2430"/>
                  </a:lnTo>
                  <a:lnTo>
                    <a:pt x="890" y="2446"/>
                  </a:lnTo>
                  <a:lnTo>
                    <a:pt x="930" y="2460"/>
                  </a:lnTo>
                  <a:lnTo>
                    <a:pt x="904" y="2560"/>
                  </a:lnTo>
                  <a:lnTo>
                    <a:pt x="1042" y="2596"/>
                  </a:lnTo>
                  <a:lnTo>
                    <a:pt x="1068" y="2498"/>
                  </a:lnTo>
                  <a:lnTo>
                    <a:pt x="1110" y="2504"/>
                  </a:lnTo>
                  <a:lnTo>
                    <a:pt x="1154" y="2512"/>
                  </a:lnTo>
                  <a:lnTo>
                    <a:pt x="1196" y="2516"/>
                  </a:lnTo>
                  <a:lnTo>
                    <a:pt x="1240" y="2520"/>
                  </a:lnTo>
                  <a:lnTo>
                    <a:pt x="1240" y="2622"/>
                  </a:lnTo>
                  <a:lnTo>
                    <a:pt x="1382" y="2622"/>
                  </a:lnTo>
                  <a:lnTo>
                    <a:pt x="1382" y="2520"/>
                  </a:lnTo>
                  <a:lnTo>
                    <a:pt x="1426" y="2516"/>
                  </a:lnTo>
                  <a:lnTo>
                    <a:pt x="1470" y="2512"/>
                  </a:lnTo>
                  <a:lnTo>
                    <a:pt x="1514" y="2504"/>
                  </a:lnTo>
                  <a:lnTo>
                    <a:pt x="1556" y="2498"/>
                  </a:lnTo>
                  <a:lnTo>
                    <a:pt x="1582" y="2596"/>
                  </a:lnTo>
                  <a:lnTo>
                    <a:pt x="1720" y="2560"/>
                  </a:lnTo>
                  <a:lnTo>
                    <a:pt x="1694" y="2460"/>
                  </a:lnTo>
                  <a:lnTo>
                    <a:pt x="1734" y="2446"/>
                  </a:lnTo>
                  <a:lnTo>
                    <a:pt x="1776" y="2430"/>
                  </a:lnTo>
                  <a:lnTo>
                    <a:pt x="1816" y="2412"/>
                  </a:lnTo>
                  <a:lnTo>
                    <a:pt x="1854" y="2394"/>
                  </a:lnTo>
                  <a:lnTo>
                    <a:pt x="1906" y="2482"/>
                  </a:lnTo>
                  <a:lnTo>
                    <a:pt x="2028" y="2412"/>
                  </a:lnTo>
                  <a:lnTo>
                    <a:pt x="1978" y="2322"/>
                  </a:lnTo>
                  <a:lnTo>
                    <a:pt x="2014" y="2298"/>
                  </a:lnTo>
                  <a:lnTo>
                    <a:pt x="2048" y="2272"/>
                  </a:lnTo>
                  <a:lnTo>
                    <a:pt x="2082" y="2244"/>
                  </a:lnTo>
                  <a:lnTo>
                    <a:pt x="2116" y="2216"/>
                  </a:lnTo>
                  <a:lnTo>
                    <a:pt x="2188" y="2288"/>
                  </a:lnTo>
                  <a:lnTo>
                    <a:pt x="2290" y="2188"/>
                  </a:lnTo>
                  <a:lnTo>
                    <a:pt x="2216" y="2116"/>
                  </a:lnTo>
                  <a:lnTo>
                    <a:pt x="2244" y="2082"/>
                  </a:lnTo>
                  <a:lnTo>
                    <a:pt x="2272" y="2048"/>
                  </a:lnTo>
                  <a:lnTo>
                    <a:pt x="2298" y="2014"/>
                  </a:lnTo>
                  <a:lnTo>
                    <a:pt x="2322" y="1978"/>
                  </a:lnTo>
                  <a:lnTo>
                    <a:pt x="2412" y="2028"/>
                  </a:lnTo>
                  <a:lnTo>
                    <a:pt x="2482" y="1906"/>
                  </a:lnTo>
                  <a:lnTo>
                    <a:pt x="2394" y="1854"/>
                  </a:lnTo>
                  <a:lnTo>
                    <a:pt x="2412" y="1814"/>
                  </a:lnTo>
                  <a:lnTo>
                    <a:pt x="2430" y="1774"/>
                  </a:lnTo>
                  <a:lnTo>
                    <a:pt x="2446" y="1734"/>
                  </a:lnTo>
                  <a:lnTo>
                    <a:pt x="2460" y="1692"/>
                  </a:lnTo>
                  <a:lnTo>
                    <a:pt x="2560" y="1720"/>
                  </a:lnTo>
                  <a:lnTo>
                    <a:pt x="2596" y="1582"/>
                  </a:lnTo>
                  <a:lnTo>
                    <a:pt x="2498" y="1556"/>
                  </a:lnTo>
                  <a:lnTo>
                    <a:pt x="2506" y="1512"/>
                  </a:lnTo>
                  <a:lnTo>
                    <a:pt x="2512" y="1470"/>
                  </a:lnTo>
                  <a:lnTo>
                    <a:pt x="2516" y="1426"/>
                  </a:lnTo>
                  <a:lnTo>
                    <a:pt x="2520" y="1382"/>
                  </a:lnTo>
                  <a:lnTo>
                    <a:pt x="2622" y="1382"/>
                  </a:lnTo>
                  <a:close/>
                  <a:moveTo>
                    <a:pt x="1312" y="2420"/>
                  </a:moveTo>
                  <a:lnTo>
                    <a:pt x="1312" y="2420"/>
                  </a:lnTo>
                  <a:lnTo>
                    <a:pt x="1254" y="2420"/>
                  </a:lnTo>
                  <a:lnTo>
                    <a:pt x="1198" y="2416"/>
                  </a:lnTo>
                  <a:lnTo>
                    <a:pt x="1142" y="2408"/>
                  </a:lnTo>
                  <a:lnTo>
                    <a:pt x="1088" y="2398"/>
                  </a:lnTo>
                  <a:lnTo>
                    <a:pt x="1034" y="2386"/>
                  </a:lnTo>
                  <a:lnTo>
                    <a:pt x="982" y="2370"/>
                  </a:lnTo>
                  <a:lnTo>
                    <a:pt x="930" y="2354"/>
                  </a:lnTo>
                  <a:lnTo>
                    <a:pt x="880" y="2334"/>
                  </a:lnTo>
                  <a:lnTo>
                    <a:pt x="830" y="2312"/>
                  </a:lnTo>
                  <a:lnTo>
                    <a:pt x="782" y="2286"/>
                  </a:lnTo>
                  <a:lnTo>
                    <a:pt x="736" y="2260"/>
                  </a:lnTo>
                  <a:lnTo>
                    <a:pt x="692" y="2232"/>
                  </a:lnTo>
                  <a:lnTo>
                    <a:pt x="648" y="2200"/>
                  </a:lnTo>
                  <a:lnTo>
                    <a:pt x="606" y="2168"/>
                  </a:lnTo>
                  <a:lnTo>
                    <a:pt x="566" y="2132"/>
                  </a:lnTo>
                  <a:lnTo>
                    <a:pt x="528" y="2096"/>
                  </a:lnTo>
                  <a:lnTo>
                    <a:pt x="490" y="2058"/>
                  </a:lnTo>
                  <a:lnTo>
                    <a:pt x="456" y="2018"/>
                  </a:lnTo>
                  <a:lnTo>
                    <a:pt x="422" y="1976"/>
                  </a:lnTo>
                  <a:lnTo>
                    <a:pt x="392" y="1932"/>
                  </a:lnTo>
                  <a:lnTo>
                    <a:pt x="362" y="1886"/>
                  </a:lnTo>
                  <a:lnTo>
                    <a:pt x="336" y="1840"/>
                  </a:lnTo>
                  <a:lnTo>
                    <a:pt x="312" y="1792"/>
                  </a:lnTo>
                  <a:lnTo>
                    <a:pt x="290" y="1744"/>
                  </a:lnTo>
                  <a:lnTo>
                    <a:pt x="270" y="1692"/>
                  </a:lnTo>
                  <a:lnTo>
                    <a:pt x="252" y="1642"/>
                  </a:lnTo>
                  <a:lnTo>
                    <a:pt x="238" y="1588"/>
                  </a:lnTo>
                  <a:lnTo>
                    <a:pt x="224" y="1534"/>
                  </a:lnTo>
                  <a:lnTo>
                    <a:pt x="216" y="1480"/>
                  </a:lnTo>
                  <a:lnTo>
                    <a:pt x="208" y="1424"/>
                  </a:lnTo>
                  <a:lnTo>
                    <a:pt x="204" y="1368"/>
                  </a:lnTo>
                  <a:lnTo>
                    <a:pt x="202" y="1312"/>
                  </a:lnTo>
                  <a:lnTo>
                    <a:pt x="204" y="1254"/>
                  </a:lnTo>
                  <a:lnTo>
                    <a:pt x="208" y="1198"/>
                  </a:lnTo>
                  <a:lnTo>
                    <a:pt x="216" y="1142"/>
                  </a:lnTo>
                  <a:lnTo>
                    <a:pt x="224" y="1088"/>
                  </a:lnTo>
                  <a:lnTo>
                    <a:pt x="238" y="1034"/>
                  </a:lnTo>
                  <a:lnTo>
                    <a:pt x="252" y="982"/>
                  </a:lnTo>
                  <a:lnTo>
                    <a:pt x="270" y="930"/>
                  </a:lnTo>
                  <a:lnTo>
                    <a:pt x="290" y="880"/>
                  </a:lnTo>
                  <a:lnTo>
                    <a:pt x="312" y="830"/>
                  </a:lnTo>
                  <a:lnTo>
                    <a:pt x="336" y="782"/>
                  </a:lnTo>
                  <a:lnTo>
                    <a:pt x="362" y="736"/>
                  </a:lnTo>
                  <a:lnTo>
                    <a:pt x="392" y="692"/>
                  </a:lnTo>
                  <a:lnTo>
                    <a:pt x="422" y="648"/>
                  </a:lnTo>
                  <a:lnTo>
                    <a:pt x="456" y="606"/>
                  </a:lnTo>
                  <a:lnTo>
                    <a:pt x="490" y="566"/>
                  </a:lnTo>
                  <a:lnTo>
                    <a:pt x="528" y="526"/>
                  </a:lnTo>
                  <a:lnTo>
                    <a:pt x="566" y="490"/>
                  </a:lnTo>
                  <a:lnTo>
                    <a:pt x="606" y="456"/>
                  </a:lnTo>
                  <a:lnTo>
                    <a:pt x="648" y="422"/>
                  </a:lnTo>
                  <a:lnTo>
                    <a:pt x="692" y="392"/>
                  </a:lnTo>
                  <a:lnTo>
                    <a:pt x="736" y="362"/>
                  </a:lnTo>
                  <a:lnTo>
                    <a:pt x="782" y="336"/>
                  </a:lnTo>
                  <a:lnTo>
                    <a:pt x="830" y="312"/>
                  </a:lnTo>
                  <a:lnTo>
                    <a:pt x="880" y="290"/>
                  </a:lnTo>
                  <a:lnTo>
                    <a:pt x="930" y="270"/>
                  </a:lnTo>
                  <a:lnTo>
                    <a:pt x="982" y="252"/>
                  </a:lnTo>
                  <a:lnTo>
                    <a:pt x="1034" y="236"/>
                  </a:lnTo>
                  <a:lnTo>
                    <a:pt x="1088" y="224"/>
                  </a:lnTo>
                  <a:lnTo>
                    <a:pt x="1142" y="214"/>
                  </a:lnTo>
                  <a:lnTo>
                    <a:pt x="1198" y="208"/>
                  </a:lnTo>
                  <a:lnTo>
                    <a:pt x="1254" y="204"/>
                  </a:lnTo>
                  <a:lnTo>
                    <a:pt x="1312" y="202"/>
                  </a:lnTo>
                  <a:lnTo>
                    <a:pt x="1368" y="204"/>
                  </a:lnTo>
                  <a:lnTo>
                    <a:pt x="1426" y="208"/>
                  </a:lnTo>
                  <a:lnTo>
                    <a:pt x="1480" y="214"/>
                  </a:lnTo>
                  <a:lnTo>
                    <a:pt x="1536" y="224"/>
                  </a:lnTo>
                  <a:lnTo>
                    <a:pt x="1588" y="236"/>
                  </a:lnTo>
                  <a:lnTo>
                    <a:pt x="1642" y="252"/>
                  </a:lnTo>
                  <a:lnTo>
                    <a:pt x="1694" y="270"/>
                  </a:lnTo>
                  <a:lnTo>
                    <a:pt x="1744" y="290"/>
                  </a:lnTo>
                  <a:lnTo>
                    <a:pt x="1792" y="312"/>
                  </a:lnTo>
                  <a:lnTo>
                    <a:pt x="1840" y="336"/>
                  </a:lnTo>
                  <a:lnTo>
                    <a:pt x="1886" y="362"/>
                  </a:lnTo>
                  <a:lnTo>
                    <a:pt x="1932" y="392"/>
                  </a:lnTo>
                  <a:lnTo>
                    <a:pt x="1976" y="422"/>
                  </a:lnTo>
                  <a:lnTo>
                    <a:pt x="2018" y="456"/>
                  </a:lnTo>
                  <a:lnTo>
                    <a:pt x="2058" y="490"/>
                  </a:lnTo>
                  <a:lnTo>
                    <a:pt x="2096" y="526"/>
                  </a:lnTo>
                  <a:lnTo>
                    <a:pt x="2132" y="566"/>
                  </a:lnTo>
                  <a:lnTo>
                    <a:pt x="2168" y="606"/>
                  </a:lnTo>
                  <a:lnTo>
                    <a:pt x="2200" y="648"/>
                  </a:lnTo>
                  <a:lnTo>
                    <a:pt x="2232" y="692"/>
                  </a:lnTo>
                  <a:lnTo>
                    <a:pt x="2260" y="736"/>
                  </a:lnTo>
                  <a:lnTo>
                    <a:pt x="2288" y="782"/>
                  </a:lnTo>
                  <a:lnTo>
                    <a:pt x="2312" y="830"/>
                  </a:lnTo>
                  <a:lnTo>
                    <a:pt x="2334" y="880"/>
                  </a:lnTo>
                  <a:lnTo>
                    <a:pt x="2354" y="930"/>
                  </a:lnTo>
                  <a:lnTo>
                    <a:pt x="2372" y="982"/>
                  </a:lnTo>
                  <a:lnTo>
                    <a:pt x="2386" y="1034"/>
                  </a:lnTo>
                  <a:lnTo>
                    <a:pt x="2398" y="1088"/>
                  </a:lnTo>
                  <a:lnTo>
                    <a:pt x="2408" y="1142"/>
                  </a:lnTo>
                  <a:lnTo>
                    <a:pt x="2416" y="1198"/>
                  </a:lnTo>
                  <a:lnTo>
                    <a:pt x="2420" y="1254"/>
                  </a:lnTo>
                  <a:lnTo>
                    <a:pt x="2422" y="1312"/>
                  </a:lnTo>
                  <a:lnTo>
                    <a:pt x="2420" y="1368"/>
                  </a:lnTo>
                  <a:lnTo>
                    <a:pt x="2416" y="1424"/>
                  </a:lnTo>
                  <a:lnTo>
                    <a:pt x="2408" y="1480"/>
                  </a:lnTo>
                  <a:lnTo>
                    <a:pt x="2398" y="1534"/>
                  </a:lnTo>
                  <a:lnTo>
                    <a:pt x="2386" y="1588"/>
                  </a:lnTo>
                  <a:lnTo>
                    <a:pt x="2372" y="1642"/>
                  </a:lnTo>
                  <a:lnTo>
                    <a:pt x="2354" y="1692"/>
                  </a:lnTo>
                  <a:lnTo>
                    <a:pt x="2334" y="1744"/>
                  </a:lnTo>
                  <a:lnTo>
                    <a:pt x="2312" y="1792"/>
                  </a:lnTo>
                  <a:lnTo>
                    <a:pt x="2288" y="1840"/>
                  </a:lnTo>
                  <a:lnTo>
                    <a:pt x="2260" y="1886"/>
                  </a:lnTo>
                  <a:lnTo>
                    <a:pt x="2232" y="1932"/>
                  </a:lnTo>
                  <a:lnTo>
                    <a:pt x="2200" y="1976"/>
                  </a:lnTo>
                  <a:lnTo>
                    <a:pt x="2168" y="2018"/>
                  </a:lnTo>
                  <a:lnTo>
                    <a:pt x="2132" y="2058"/>
                  </a:lnTo>
                  <a:lnTo>
                    <a:pt x="2096" y="2096"/>
                  </a:lnTo>
                  <a:lnTo>
                    <a:pt x="2058" y="2132"/>
                  </a:lnTo>
                  <a:lnTo>
                    <a:pt x="2018" y="2168"/>
                  </a:lnTo>
                  <a:lnTo>
                    <a:pt x="1976" y="2200"/>
                  </a:lnTo>
                  <a:lnTo>
                    <a:pt x="1932" y="2232"/>
                  </a:lnTo>
                  <a:lnTo>
                    <a:pt x="1886" y="2260"/>
                  </a:lnTo>
                  <a:lnTo>
                    <a:pt x="1840" y="2286"/>
                  </a:lnTo>
                  <a:lnTo>
                    <a:pt x="1792" y="2312"/>
                  </a:lnTo>
                  <a:lnTo>
                    <a:pt x="1744" y="2334"/>
                  </a:lnTo>
                  <a:lnTo>
                    <a:pt x="1694" y="2354"/>
                  </a:lnTo>
                  <a:lnTo>
                    <a:pt x="1642" y="2370"/>
                  </a:lnTo>
                  <a:lnTo>
                    <a:pt x="1588" y="2386"/>
                  </a:lnTo>
                  <a:lnTo>
                    <a:pt x="1536" y="2398"/>
                  </a:lnTo>
                  <a:lnTo>
                    <a:pt x="1480" y="2408"/>
                  </a:lnTo>
                  <a:lnTo>
                    <a:pt x="1426" y="2416"/>
                  </a:lnTo>
                  <a:lnTo>
                    <a:pt x="1368" y="2420"/>
                  </a:lnTo>
                  <a:lnTo>
                    <a:pt x="1312" y="2420"/>
                  </a:lnTo>
                  <a:close/>
                </a:path>
              </a:pathLst>
            </a:custGeom>
            <a:solidFill>
              <a:schemeClr val="accent1">
                <a:alpha val="79999"/>
              </a:schemeClr>
            </a:solidFill>
            <a:ln>
              <a:noFill/>
            </a:ln>
            <a:extLst>
              <a:ext uri="{91240B29-F687-4F45-9708-019B960494DF}">
                <a14:hiddenLine xmlns:a14="http://schemas.microsoft.com/office/drawing/2010/main" w="19050">
                  <a:solidFill>
                    <a:srgbClr val="000000"/>
                  </a:solidFill>
                  <a:prstDash val="sysDot"/>
                  <a:round/>
                </a14:hiddenLine>
              </a:ext>
            </a:extLst>
          </p:spPr>
          <p:txBody>
            <a:bodyPr wrap="none" anchor="ctr"/>
            <a:lstStyle/>
            <a:p>
              <a:pPr algn="just" latinLnBrk="1">
                <a:lnSpc>
                  <a:spcPct val="120000"/>
                </a:lnSpc>
              </a:pPr>
              <a:endParaRPr kumimoji="1" lang="zh-CN" altLang="en-US" sz="855">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2" name="Oval 676"/>
            <p:cNvSpPr>
              <a:spLocks noChangeArrowheads="1"/>
            </p:cNvSpPr>
            <p:nvPr/>
          </p:nvSpPr>
          <p:spPr bwMode="auto">
            <a:xfrm rot="21275257">
              <a:off x="1307091" y="2016046"/>
              <a:ext cx="2695575" cy="2693988"/>
            </a:xfrm>
            <a:prstGeom prst="ellipse">
              <a:avLst/>
            </a:prstGeom>
            <a:solidFill>
              <a:schemeClr val="accent1"/>
            </a:solidFill>
            <a:ln>
              <a:noFill/>
            </a:ln>
            <a:extLst>
              <a:ext uri="{91240B29-F687-4F45-9708-019B960494DF}">
                <a14:hiddenLine xmlns:a14="http://schemas.microsoft.com/office/drawing/2010/main" w="19050">
                  <a:solidFill>
                    <a:srgbClr val="000000"/>
                  </a:solidFill>
                  <a:round/>
                </a14:hiddenLine>
              </a:ext>
            </a:extLst>
          </p:spPr>
          <p:txBody>
            <a:bodyPr wrap="none" anchor="ctr"/>
            <a:lstStyle/>
            <a:p>
              <a:pPr algn="just" latinLnBrk="1">
                <a:lnSpc>
                  <a:spcPct val="120000"/>
                </a:lnSpc>
              </a:pPr>
              <a:endParaRPr kumimoji="1" lang="ko-KR" altLang="en-US" sz="855">
                <a:solidFill>
                  <a:schemeClr val="bg1">
                    <a:lumMod val="65000"/>
                  </a:schemeClr>
                </a:solidFill>
                <a:latin typeface="Arial" panose="020B0604020202020204" pitchFamily="34" charset="0"/>
                <a:cs typeface="+mn-ea"/>
                <a:sym typeface="Arial" panose="020B0604020202020204" pitchFamily="34" charset="0"/>
              </a:endParaRPr>
            </a:p>
          </p:txBody>
        </p:sp>
        <p:sp>
          <p:nvSpPr>
            <p:cNvPr id="23" name="Oval 677"/>
            <p:cNvSpPr>
              <a:spLocks noChangeArrowheads="1"/>
            </p:cNvSpPr>
            <p:nvPr/>
          </p:nvSpPr>
          <p:spPr bwMode="auto">
            <a:xfrm rot="21275257">
              <a:off x="4617028" y="1993821"/>
              <a:ext cx="1801813" cy="1801813"/>
            </a:xfrm>
            <a:prstGeom prst="ellipse">
              <a:avLst/>
            </a:prstGeom>
            <a:solidFill>
              <a:schemeClr val="accent2"/>
            </a:solidFill>
            <a:ln>
              <a:noFill/>
            </a:ln>
            <a:extLst>
              <a:ext uri="{91240B29-F687-4F45-9708-019B960494DF}">
                <a14:hiddenLine xmlns:a14="http://schemas.microsoft.com/office/drawing/2010/main" w="19050">
                  <a:solidFill>
                    <a:srgbClr val="000000"/>
                  </a:solidFill>
                  <a:round/>
                </a14:hiddenLine>
              </a:ext>
            </a:extLst>
          </p:spPr>
          <p:txBody>
            <a:bodyPr wrap="none" anchor="ctr"/>
            <a:lstStyle/>
            <a:p>
              <a:pPr algn="just" latinLnBrk="1">
                <a:lnSpc>
                  <a:spcPct val="120000"/>
                </a:lnSpc>
              </a:pPr>
              <a:endParaRPr kumimoji="1" lang="ko-KR" altLang="en-US" sz="855" dirty="0">
                <a:solidFill>
                  <a:schemeClr val="bg1">
                    <a:lumMod val="65000"/>
                  </a:schemeClr>
                </a:solidFill>
                <a:latin typeface="Arial" panose="020B0604020202020204" pitchFamily="34" charset="0"/>
                <a:cs typeface="+mn-ea"/>
                <a:sym typeface="Arial" panose="020B0604020202020204" pitchFamily="34" charset="0"/>
              </a:endParaRPr>
            </a:p>
          </p:txBody>
        </p:sp>
        <p:sp>
          <p:nvSpPr>
            <p:cNvPr id="24" name="Freeform 679"/>
            <p:cNvSpPr>
              <a:spLocks noEditPoints="1"/>
            </p:cNvSpPr>
            <p:nvPr/>
          </p:nvSpPr>
          <p:spPr bwMode="auto">
            <a:xfrm rot="21275257">
              <a:off x="5693353" y="3676571"/>
              <a:ext cx="2303463" cy="2305050"/>
            </a:xfrm>
            <a:custGeom>
              <a:avLst/>
              <a:gdLst>
                <a:gd name="T0" fmla="*/ 2147483647 w 1816"/>
                <a:gd name="T1" fmla="*/ 2147483647 h 1816"/>
                <a:gd name="T2" fmla="*/ 2147483647 w 1816"/>
                <a:gd name="T3" fmla="*/ 2147483647 h 1816"/>
                <a:gd name="T4" fmla="*/ 2147483647 w 1816"/>
                <a:gd name="T5" fmla="*/ 2147483647 h 1816"/>
                <a:gd name="T6" fmla="*/ 2147483647 w 1816"/>
                <a:gd name="T7" fmla="*/ 2147483647 h 1816"/>
                <a:gd name="T8" fmla="*/ 2147483647 w 1816"/>
                <a:gd name="T9" fmla="*/ 2147483647 h 1816"/>
                <a:gd name="T10" fmla="*/ 2147483647 w 1816"/>
                <a:gd name="T11" fmla="*/ 2147483647 h 1816"/>
                <a:gd name="T12" fmla="*/ 2147483647 w 1816"/>
                <a:gd name="T13" fmla="*/ 2147483647 h 1816"/>
                <a:gd name="T14" fmla="*/ 2147483647 w 1816"/>
                <a:gd name="T15" fmla="*/ 2147483647 h 1816"/>
                <a:gd name="T16" fmla="*/ 2147483647 w 1816"/>
                <a:gd name="T17" fmla="*/ 2147483647 h 1816"/>
                <a:gd name="T18" fmla="*/ 2147483647 w 1816"/>
                <a:gd name="T19" fmla="*/ 2147483647 h 1816"/>
                <a:gd name="T20" fmla="*/ 2147483647 w 1816"/>
                <a:gd name="T21" fmla="*/ 2147483647 h 1816"/>
                <a:gd name="T22" fmla="*/ 2147483647 w 1816"/>
                <a:gd name="T23" fmla="*/ 2147483647 h 1816"/>
                <a:gd name="T24" fmla="*/ 0 w 1816"/>
                <a:gd name="T25" fmla="*/ 2147483647 h 1816"/>
                <a:gd name="T26" fmla="*/ 2147483647 w 1816"/>
                <a:gd name="T27" fmla="*/ 2147483647 h 1816"/>
                <a:gd name="T28" fmla="*/ 2147483647 w 1816"/>
                <a:gd name="T29" fmla="*/ 2147483647 h 1816"/>
                <a:gd name="T30" fmla="*/ 2147483647 w 1816"/>
                <a:gd name="T31" fmla="*/ 2147483647 h 1816"/>
                <a:gd name="T32" fmla="*/ 2147483647 w 1816"/>
                <a:gd name="T33" fmla="*/ 2147483647 h 1816"/>
                <a:gd name="T34" fmla="*/ 2147483647 w 1816"/>
                <a:gd name="T35" fmla="*/ 2147483647 h 1816"/>
                <a:gd name="T36" fmla="*/ 2147483647 w 1816"/>
                <a:gd name="T37" fmla="*/ 2147483647 h 1816"/>
                <a:gd name="T38" fmla="*/ 2147483647 w 1816"/>
                <a:gd name="T39" fmla="*/ 2147483647 h 1816"/>
                <a:gd name="T40" fmla="*/ 2147483647 w 1816"/>
                <a:gd name="T41" fmla="*/ 2147483647 h 1816"/>
                <a:gd name="T42" fmla="*/ 2147483647 w 1816"/>
                <a:gd name="T43" fmla="*/ 2147483647 h 1816"/>
                <a:gd name="T44" fmla="*/ 2147483647 w 1816"/>
                <a:gd name="T45" fmla="*/ 2147483647 h 1816"/>
                <a:gd name="T46" fmla="*/ 2147483647 w 1816"/>
                <a:gd name="T47" fmla="*/ 2147483647 h 1816"/>
                <a:gd name="T48" fmla="*/ 2147483647 w 1816"/>
                <a:gd name="T49" fmla="*/ 2147483647 h 1816"/>
                <a:gd name="T50" fmla="*/ 2147483647 w 1816"/>
                <a:gd name="T51" fmla="*/ 2147483647 h 1816"/>
                <a:gd name="T52" fmla="*/ 2147483647 w 1816"/>
                <a:gd name="T53" fmla="*/ 2147483647 h 1816"/>
                <a:gd name="T54" fmla="*/ 2147483647 w 1816"/>
                <a:gd name="T55" fmla="*/ 2147483647 h 1816"/>
                <a:gd name="T56" fmla="*/ 2147483647 w 1816"/>
                <a:gd name="T57" fmla="*/ 2147483647 h 1816"/>
                <a:gd name="T58" fmla="*/ 2147483647 w 1816"/>
                <a:gd name="T59" fmla="*/ 2147483647 h 1816"/>
                <a:gd name="T60" fmla="*/ 2147483647 w 1816"/>
                <a:gd name="T61" fmla="*/ 2147483647 h 1816"/>
                <a:gd name="T62" fmla="*/ 2147483647 w 1816"/>
                <a:gd name="T63" fmla="*/ 2147483647 h 1816"/>
                <a:gd name="T64" fmla="*/ 2147483647 w 1816"/>
                <a:gd name="T65" fmla="*/ 2147483647 h 1816"/>
                <a:gd name="T66" fmla="*/ 2147483647 w 1816"/>
                <a:gd name="T67" fmla="*/ 2147483647 h 1816"/>
                <a:gd name="T68" fmla="*/ 2147483647 w 1816"/>
                <a:gd name="T69" fmla="*/ 2147483647 h 1816"/>
                <a:gd name="T70" fmla="*/ 2147483647 w 1816"/>
                <a:gd name="T71" fmla="*/ 2147483647 h 1816"/>
                <a:gd name="T72" fmla="*/ 2147483647 w 1816"/>
                <a:gd name="T73" fmla="*/ 2147483647 h 1816"/>
                <a:gd name="T74" fmla="*/ 2147483647 w 1816"/>
                <a:gd name="T75" fmla="*/ 2147483647 h 1816"/>
                <a:gd name="T76" fmla="*/ 2147483647 w 1816"/>
                <a:gd name="T77" fmla="*/ 2147483647 h 1816"/>
                <a:gd name="T78" fmla="*/ 2147483647 w 1816"/>
                <a:gd name="T79" fmla="*/ 2147483647 h 1816"/>
                <a:gd name="T80" fmla="*/ 2147483647 w 1816"/>
                <a:gd name="T81" fmla="*/ 2147483647 h 1816"/>
                <a:gd name="T82" fmla="*/ 2147483647 w 1816"/>
                <a:gd name="T83" fmla="*/ 2147483647 h 1816"/>
                <a:gd name="T84" fmla="*/ 2147483647 w 1816"/>
                <a:gd name="T85" fmla="*/ 2147483647 h 1816"/>
                <a:gd name="T86" fmla="*/ 2147483647 w 1816"/>
                <a:gd name="T87" fmla="*/ 2147483647 h 1816"/>
                <a:gd name="T88" fmla="*/ 2147483647 w 1816"/>
                <a:gd name="T89" fmla="*/ 2147483647 h 1816"/>
                <a:gd name="T90" fmla="*/ 2147483647 w 1816"/>
                <a:gd name="T91" fmla="*/ 2147483647 h 1816"/>
                <a:gd name="T92" fmla="*/ 2147483647 w 1816"/>
                <a:gd name="T93" fmla="*/ 2147483647 h 1816"/>
                <a:gd name="T94" fmla="*/ 2147483647 w 1816"/>
                <a:gd name="T95" fmla="*/ 2147483647 h 1816"/>
                <a:gd name="T96" fmla="*/ 2147483647 w 1816"/>
                <a:gd name="T97" fmla="*/ 2147483647 h 1816"/>
                <a:gd name="T98" fmla="*/ 2147483647 w 1816"/>
                <a:gd name="T99" fmla="*/ 2147483647 h 1816"/>
                <a:gd name="T100" fmla="*/ 2147483647 w 1816"/>
                <a:gd name="T101" fmla="*/ 2147483647 h 1816"/>
                <a:gd name="T102" fmla="*/ 2147483647 w 1816"/>
                <a:gd name="T103" fmla="*/ 2147483647 h 181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1816"/>
                <a:gd name="T157" fmla="*/ 0 h 1816"/>
                <a:gd name="T158" fmla="*/ 1816 w 1816"/>
                <a:gd name="T159" fmla="*/ 1816 h 181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1816" h="1816">
                  <a:moveTo>
                    <a:pt x="1816" y="978"/>
                  </a:moveTo>
                  <a:lnTo>
                    <a:pt x="1816" y="836"/>
                  </a:lnTo>
                  <a:lnTo>
                    <a:pt x="1710" y="836"/>
                  </a:lnTo>
                  <a:lnTo>
                    <a:pt x="1706" y="792"/>
                  </a:lnTo>
                  <a:lnTo>
                    <a:pt x="1698" y="750"/>
                  </a:lnTo>
                  <a:lnTo>
                    <a:pt x="1688" y="708"/>
                  </a:lnTo>
                  <a:lnTo>
                    <a:pt x="1678" y="666"/>
                  </a:lnTo>
                  <a:lnTo>
                    <a:pt x="1774" y="626"/>
                  </a:lnTo>
                  <a:lnTo>
                    <a:pt x="1718" y="494"/>
                  </a:lnTo>
                  <a:lnTo>
                    <a:pt x="1622" y="534"/>
                  </a:lnTo>
                  <a:lnTo>
                    <a:pt x="1602" y="496"/>
                  </a:lnTo>
                  <a:lnTo>
                    <a:pt x="1578" y="460"/>
                  </a:lnTo>
                  <a:lnTo>
                    <a:pt x="1552" y="424"/>
                  </a:lnTo>
                  <a:lnTo>
                    <a:pt x="1526" y="390"/>
                  </a:lnTo>
                  <a:lnTo>
                    <a:pt x="1600" y="316"/>
                  </a:lnTo>
                  <a:lnTo>
                    <a:pt x="1498" y="216"/>
                  </a:lnTo>
                  <a:lnTo>
                    <a:pt x="1426" y="290"/>
                  </a:lnTo>
                  <a:lnTo>
                    <a:pt x="1392" y="262"/>
                  </a:lnTo>
                  <a:lnTo>
                    <a:pt x="1356" y="236"/>
                  </a:lnTo>
                  <a:lnTo>
                    <a:pt x="1318" y="214"/>
                  </a:lnTo>
                  <a:lnTo>
                    <a:pt x="1280" y="192"/>
                  </a:lnTo>
                  <a:lnTo>
                    <a:pt x="1320" y="96"/>
                  </a:lnTo>
                  <a:lnTo>
                    <a:pt x="1188" y="42"/>
                  </a:lnTo>
                  <a:lnTo>
                    <a:pt x="1150" y="138"/>
                  </a:lnTo>
                  <a:lnTo>
                    <a:pt x="1108" y="126"/>
                  </a:lnTo>
                  <a:lnTo>
                    <a:pt x="1066" y="116"/>
                  </a:lnTo>
                  <a:lnTo>
                    <a:pt x="1022" y="110"/>
                  </a:lnTo>
                  <a:lnTo>
                    <a:pt x="978" y="104"/>
                  </a:lnTo>
                  <a:lnTo>
                    <a:pt x="978" y="0"/>
                  </a:lnTo>
                  <a:lnTo>
                    <a:pt x="836" y="0"/>
                  </a:lnTo>
                  <a:lnTo>
                    <a:pt x="836" y="104"/>
                  </a:lnTo>
                  <a:lnTo>
                    <a:pt x="792" y="110"/>
                  </a:lnTo>
                  <a:lnTo>
                    <a:pt x="750" y="116"/>
                  </a:lnTo>
                  <a:lnTo>
                    <a:pt x="706" y="126"/>
                  </a:lnTo>
                  <a:lnTo>
                    <a:pt x="666" y="138"/>
                  </a:lnTo>
                  <a:lnTo>
                    <a:pt x="626" y="42"/>
                  </a:lnTo>
                  <a:lnTo>
                    <a:pt x="494" y="96"/>
                  </a:lnTo>
                  <a:lnTo>
                    <a:pt x="534" y="192"/>
                  </a:lnTo>
                  <a:lnTo>
                    <a:pt x="496" y="214"/>
                  </a:lnTo>
                  <a:lnTo>
                    <a:pt x="460" y="236"/>
                  </a:lnTo>
                  <a:lnTo>
                    <a:pt x="424" y="262"/>
                  </a:lnTo>
                  <a:lnTo>
                    <a:pt x="390" y="290"/>
                  </a:lnTo>
                  <a:lnTo>
                    <a:pt x="316" y="216"/>
                  </a:lnTo>
                  <a:lnTo>
                    <a:pt x="216" y="316"/>
                  </a:lnTo>
                  <a:lnTo>
                    <a:pt x="288" y="390"/>
                  </a:lnTo>
                  <a:lnTo>
                    <a:pt x="262" y="424"/>
                  </a:lnTo>
                  <a:lnTo>
                    <a:pt x="236" y="460"/>
                  </a:lnTo>
                  <a:lnTo>
                    <a:pt x="214" y="496"/>
                  </a:lnTo>
                  <a:lnTo>
                    <a:pt x="192" y="534"/>
                  </a:lnTo>
                  <a:lnTo>
                    <a:pt x="96" y="494"/>
                  </a:lnTo>
                  <a:lnTo>
                    <a:pt x="42" y="626"/>
                  </a:lnTo>
                  <a:lnTo>
                    <a:pt x="138" y="666"/>
                  </a:lnTo>
                  <a:lnTo>
                    <a:pt x="126" y="708"/>
                  </a:lnTo>
                  <a:lnTo>
                    <a:pt x="116" y="750"/>
                  </a:lnTo>
                  <a:lnTo>
                    <a:pt x="108" y="792"/>
                  </a:lnTo>
                  <a:lnTo>
                    <a:pt x="104" y="836"/>
                  </a:lnTo>
                  <a:lnTo>
                    <a:pt x="0" y="836"/>
                  </a:lnTo>
                  <a:lnTo>
                    <a:pt x="0" y="978"/>
                  </a:lnTo>
                  <a:lnTo>
                    <a:pt x="104" y="978"/>
                  </a:lnTo>
                  <a:lnTo>
                    <a:pt x="108" y="1022"/>
                  </a:lnTo>
                  <a:lnTo>
                    <a:pt x="116" y="1066"/>
                  </a:lnTo>
                  <a:lnTo>
                    <a:pt x="126" y="1108"/>
                  </a:lnTo>
                  <a:lnTo>
                    <a:pt x="138" y="1150"/>
                  </a:lnTo>
                  <a:lnTo>
                    <a:pt x="42" y="1190"/>
                  </a:lnTo>
                  <a:lnTo>
                    <a:pt x="96" y="1320"/>
                  </a:lnTo>
                  <a:lnTo>
                    <a:pt x="192" y="1280"/>
                  </a:lnTo>
                  <a:lnTo>
                    <a:pt x="214" y="1320"/>
                  </a:lnTo>
                  <a:lnTo>
                    <a:pt x="236" y="1356"/>
                  </a:lnTo>
                  <a:lnTo>
                    <a:pt x="262" y="1392"/>
                  </a:lnTo>
                  <a:lnTo>
                    <a:pt x="288" y="1426"/>
                  </a:lnTo>
                  <a:lnTo>
                    <a:pt x="216" y="1500"/>
                  </a:lnTo>
                  <a:lnTo>
                    <a:pt x="316" y="1600"/>
                  </a:lnTo>
                  <a:lnTo>
                    <a:pt x="390" y="1526"/>
                  </a:lnTo>
                  <a:lnTo>
                    <a:pt x="424" y="1554"/>
                  </a:lnTo>
                  <a:lnTo>
                    <a:pt x="460" y="1578"/>
                  </a:lnTo>
                  <a:lnTo>
                    <a:pt x="496" y="1602"/>
                  </a:lnTo>
                  <a:lnTo>
                    <a:pt x="534" y="1622"/>
                  </a:lnTo>
                  <a:lnTo>
                    <a:pt x="494" y="1718"/>
                  </a:lnTo>
                  <a:lnTo>
                    <a:pt x="626" y="1774"/>
                  </a:lnTo>
                  <a:lnTo>
                    <a:pt x="666" y="1678"/>
                  </a:lnTo>
                  <a:lnTo>
                    <a:pt x="706" y="1690"/>
                  </a:lnTo>
                  <a:lnTo>
                    <a:pt x="750" y="1698"/>
                  </a:lnTo>
                  <a:lnTo>
                    <a:pt x="792" y="1706"/>
                  </a:lnTo>
                  <a:lnTo>
                    <a:pt x="836" y="1712"/>
                  </a:lnTo>
                  <a:lnTo>
                    <a:pt x="836" y="1816"/>
                  </a:lnTo>
                  <a:lnTo>
                    <a:pt x="978" y="1816"/>
                  </a:lnTo>
                  <a:lnTo>
                    <a:pt x="978" y="1712"/>
                  </a:lnTo>
                  <a:lnTo>
                    <a:pt x="1022" y="1706"/>
                  </a:lnTo>
                  <a:lnTo>
                    <a:pt x="1066" y="1698"/>
                  </a:lnTo>
                  <a:lnTo>
                    <a:pt x="1108" y="1690"/>
                  </a:lnTo>
                  <a:lnTo>
                    <a:pt x="1150" y="1678"/>
                  </a:lnTo>
                  <a:lnTo>
                    <a:pt x="1188" y="1774"/>
                  </a:lnTo>
                  <a:lnTo>
                    <a:pt x="1320" y="1718"/>
                  </a:lnTo>
                  <a:lnTo>
                    <a:pt x="1280" y="1622"/>
                  </a:lnTo>
                  <a:lnTo>
                    <a:pt x="1318" y="1602"/>
                  </a:lnTo>
                  <a:lnTo>
                    <a:pt x="1356" y="1578"/>
                  </a:lnTo>
                  <a:lnTo>
                    <a:pt x="1392" y="1554"/>
                  </a:lnTo>
                  <a:lnTo>
                    <a:pt x="1426" y="1526"/>
                  </a:lnTo>
                  <a:lnTo>
                    <a:pt x="1498" y="1600"/>
                  </a:lnTo>
                  <a:lnTo>
                    <a:pt x="1600" y="1500"/>
                  </a:lnTo>
                  <a:lnTo>
                    <a:pt x="1526" y="1426"/>
                  </a:lnTo>
                  <a:lnTo>
                    <a:pt x="1552" y="1392"/>
                  </a:lnTo>
                  <a:lnTo>
                    <a:pt x="1578" y="1356"/>
                  </a:lnTo>
                  <a:lnTo>
                    <a:pt x="1602" y="1320"/>
                  </a:lnTo>
                  <a:lnTo>
                    <a:pt x="1622" y="1280"/>
                  </a:lnTo>
                  <a:lnTo>
                    <a:pt x="1718" y="1320"/>
                  </a:lnTo>
                  <a:lnTo>
                    <a:pt x="1774" y="1190"/>
                  </a:lnTo>
                  <a:lnTo>
                    <a:pt x="1678" y="1150"/>
                  </a:lnTo>
                  <a:lnTo>
                    <a:pt x="1688" y="1108"/>
                  </a:lnTo>
                  <a:lnTo>
                    <a:pt x="1698" y="1066"/>
                  </a:lnTo>
                  <a:lnTo>
                    <a:pt x="1706" y="1022"/>
                  </a:lnTo>
                  <a:lnTo>
                    <a:pt x="1710" y="978"/>
                  </a:lnTo>
                  <a:lnTo>
                    <a:pt x="1816" y="978"/>
                  </a:lnTo>
                  <a:close/>
                  <a:moveTo>
                    <a:pt x="908" y="1614"/>
                  </a:moveTo>
                  <a:lnTo>
                    <a:pt x="908" y="1614"/>
                  </a:lnTo>
                  <a:lnTo>
                    <a:pt x="872" y="1612"/>
                  </a:lnTo>
                  <a:lnTo>
                    <a:pt x="836" y="1610"/>
                  </a:lnTo>
                  <a:lnTo>
                    <a:pt x="800" y="1606"/>
                  </a:lnTo>
                  <a:lnTo>
                    <a:pt x="766" y="1600"/>
                  </a:lnTo>
                  <a:lnTo>
                    <a:pt x="730" y="1592"/>
                  </a:lnTo>
                  <a:lnTo>
                    <a:pt x="698" y="1582"/>
                  </a:lnTo>
                  <a:lnTo>
                    <a:pt x="664" y="1570"/>
                  </a:lnTo>
                  <a:lnTo>
                    <a:pt x="632" y="1558"/>
                  </a:lnTo>
                  <a:lnTo>
                    <a:pt x="602" y="1544"/>
                  </a:lnTo>
                  <a:lnTo>
                    <a:pt x="570" y="1528"/>
                  </a:lnTo>
                  <a:lnTo>
                    <a:pt x="542" y="1512"/>
                  </a:lnTo>
                  <a:lnTo>
                    <a:pt x="512" y="1492"/>
                  </a:lnTo>
                  <a:lnTo>
                    <a:pt x="484" y="1474"/>
                  </a:lnTo>
                  <a:lnTo>
                    <a:pt x="458" y="1452"/>
                  </a:lnTo>
                  <a:lnTo>
                    <a:pt x="432" y="1430"/>
                  </a:lnTo>
                  <a:lnTo>
                    <a:pt x="408" y="1406"/>
                  </a:lnTo>
                  <a:lnTo>
                    <a:pt x="384" y="1382"/>
                  </a:lnTo>
                  <a:lnTo>
                    <a:pt x="362" y="1356"/>
                  </a:lnTo>
                  <a:lnTo>
                    <a:pt x="342" y="1330"/>
                  </a:lnTo>
                  <a:lnTo>
                    <a:pt x="322" y="1302"/>
                  </a:lnTo>
                  <a:lnTo>
                    <a:pt x="304" y="1274"/>
                  </a:lnTo>
                  <a:lnTo>
                    <a:pt x="286" y="1244"/>
                  </a:lnTo>
                  <a:lnTo>
                    <a:pt x="272" y="1214"/>
                  </a:lnTo>
                  <a:lnTo>
                    <a:pt x="256" y="1182"/>
                  </a:lnTo>
                  <a:lnTo>
                    <a:pt x="244" y="1150"/>
                  </a:lnTo>
                  <a:lnTo>
                    <a:pt x="234" y="1118"/>
                  </a:lnTo>
                  <a:lnTo>
                    <a:pt x="224" y="1084"/>
                  </a:lnTo>
                  <a:lnTo>
                    <a:pt x="216" y="1050"/>
                  </a:lnTo>
                  <a:lnTo>
                    <a:pt x="210" y="1016"/>
                  </a:lnTo>
                  <a:lnTo>
                    <a:pt x="206" y="980"/>
                  </a:lnTo>
                  <a:lnTo>
                    <a:pt x="202" y="944"/>
                  </a:lnTo>
                  <a:lnTo>
                    <a:pt x="202" y="908"/>
                  </a:lnTo>
                  <a:lnTo>
                    <a:pt x="202" y="872"/>
                  </a:lnTo>
                  <a:lnTo>
                    <a:pt x="206" y="836"/>
                  </a:lnTo>
                  <a:lnTo>
                    <a:pt x="210" y="800"/>
                  </a:lnTo>
                  <a:lnTo>
                    <a:pt x="216" y="766"/>
                  </a:lnTo>
                  <a:lnTo>
                    <a:pt x="224" y="732"/>
                  </a:lnTo>
                  <a:lnTo>
                    <a:pt x="234" y="698"/>
                  </a:lnTo>
                  <a:lnTo>
                    <a:pt x="244" y="664"/>
                  </a:lnTo>
                  <a:lnTo>
                    <a:pt x="256" y="632"/>
                  </a:lnTo>
                  <a:lnTo>
                    <a:pt x="272" y="602"/>
                  </a:lnTo>
                  <a:lnTo>
                    <a:pt x="286" y="572"/>
                  </a:lnTo>
                  <a:lnTo>
                    <a:pt x="304" y="542"/>
                  </a:lnTo>
                  <a:lnTo>
                    <a:pt x="322" y="512"/>
                  </a:lnTo>
                  <a:lnTo>
                    <a:pt x="342" y="486"/>
                  </a:lnTo>
                  <a:lnTo>
                    <a:pt x="362" y="458"/>
                  </a:lnTo>
                  <a:lnTo>
                    <a:pt x="384" y="432"/>
                  </a:lnTo>
                  <a:lnTo>
                    <a:pt x="408" y="408"/>
                  </a:lnTo>
                  <a:lnTo>
                    <a:pt x="432" y="386"/>
                  </a:lnTo>
                  <a:lnTo>
                    <a:pt x="458" y="362"/>
                  </a:lnTo>
                  <a:lnTo>
                    <a:pt x="484" y="342"/>
                  </a:lnTo>
                  <a:lnTo>
                    <a:pt x="512" y="322"/>
                  </a:lnTo>
                  <a:lnTo>
                    <a:pt x="542" y="304"/>
                  </a:lnTo>
                  <a:lnTo>
                    <a:pt x="570" y="286"/>
                  </a:lnTo>
                  <a:lnTo>
                    <a:pt x="602" y="272"/>
                  </a:lnTo>
                  <a:lnTo>
                    <a:pt x="632" y="258"/>
                  </a:lnTo>
                  <a:lnTo>
                    <a:pt x="664" y="244"/>
                  </a:lnTo>
                  <a:lnTo>
                    <a:pt x="698" y="234"/>
                  </a:lnTo>
                  <a:lnTo>
                    <a:pt x="730" y="224"/>
                  </a:lnTo>
                  <a:lnTo>
                    <a:pt x="766" y="216"/>
                  </a:lnTo>
                  <a:lnTo>
                    <a:pt x="800" y="210"/>
                  </a:lnTo>
                  <a:lnTo>
                    <a:pt x="836" y="206"/>
                  </a:lnTo>
                  <a:lnTo>
                    <a:pt x="872" y="202"/>
                  </a:lnTo>
                  <a:lnTo>
                    <a:pt x="908" y="202"/>
                  </a:lnTo>
                  <a:lnTo>
                    <a:pt x="944" y="202"/>
                  </a:lnTo>
                  <a:lnTo>
                    <a:pt x="980" y="206"/>
                  </a:lnTo>
                  <a:lnTo>
                    <a:pt x="1014" y="210"/>
                  </a:lnTo>
                  <a:lnTo>
                    <a:pt x="1050" y="216"/>
                  </a:lnTo>
                  <a:lnTo>
                    <a:pt x="1084" y="224"/>
                  </a:lnTo>
                  <a:lnTo>
                    <a:pt x="1118" y="234"/>
                  </a:lnTo>
                  <a:lnTo>
                    <a:pt x="1150" y="244"/>
                  </a:lnTo>
                  <a:lnTo>
                    <a:pt x="1182" y="258"/>
                  </a:lnTo>
                  <a:lnTo>
                    <a:pt x="1214" y="272"/>
                  </a:lnTo>
                  <a:lnTo>
                    <a:pt x="1244" y="286"/>
                  </a:lnTo>
                  <a:lnTo>
                    <a:pt x="1274" y="304"/>
                  </a:lnTo>
                  <a:lnTo>
                    <a:pt x="1302" y="322"/>
                  </a:lnTo>
                  <a:lnTo>
                    <a:pt x="1330" y="342"/>
                  </a:lnTo>
                  <a:lnTo>
                    <a:pt x="1356" y="362"/>
                  </a:lnTo>
                  <a:lnTo>
                    <a:pt x="1382" y="386"/>
                  </a:lnTo>
                  <a:lnTo>
                    <a:pt x="1406" y="408"/>
                  </a:lnTo>
                  <a:lnTo>
                    <a:pt x="1430" y="432"/>
                  </a:lnTo>
                  <a:lnTo>
                    <a:pt x="1452" y="458"/>
                  </a:lnTo>
                  <a:lnTo>
                    <a:pt x="1474" y="486"/>
                  </a:lnTo>
                  <a:lnTo>
                    <a:pt x="1492" y="512"/>
                  </a:lnTo>
                  <a:lnTo>
                    <a:pt x="1512" y="542"/>
                  </a:lnTo>
                  <a:lnTo>
                    <a:pt x="1528" y="572"/>
                  </a:lnTo>
                  <a:lnTo>
                    <a:pt x="1544" y="602"/>
                  </a:lnTo>
                  <a:lnTo>
                    <a:pt x="1558" y="632"/>
                  </a:lnTo>
                  <a:lnTo>
                    <a:pt x="1570" y="664"/>
                  </a:lnTo>
                  <a:lnTo>
                    <a:pt x="1582" y="698"/>
                  </a:lnTo>
                  <a:lnTo>
                    <a:pt x="1592" y="732"/>
                  </a:lnTo>
                  <a:lnTo>
                    <a:pt x="1598" y="766"/>
                  </a:lnTo>
                  <a:lnTo>
                    <a:pt x="1606" y="800"/>
                  </a:lnTo>
                  <a:lnTo>
                    <a:pt x="1610" y="836"/>
                  </a:lnTo>
                  <a:lnTo>
                    <a:pt x="1612" y="872"/>
                  </a:lnTo>
                  <a:lnTo>
                    <a:pt x="1614" y="908"/>
                  </a:lnTo>
                  <a:lnTo>
                    <a:pt x="1612" y="944"/>
                  </a:lnTo>
                  <a:lnTo>
                    <a:pt x="1610" y="980"/>
                  </a:lnTo>
                  <a:lnTo>
                    <a:pt x="1606" y="1016"/>
                  </a:lnTo>
                  <a:lnTo>
                    <a:pt x="1598" y="1050"/>
                  </a:lnTo>
                  <a:lnTo>
                    <a:pt x="1592" y="1084"/>
                  </a:lnTo>
                  <a:lnTo>
                    <a:pt x="1582" y="1118"/>
                  </a:lnTo>
                  <a:lnTo>
                    <a:pt x="1570" y="1150"/>
                  </a:lnTo>
                  <a:lnTo>
                    <a:pt x="1558" y="1182"/>
                  </a:lnTo>
                  <a:lnTo>
                    <a:pt x="1544" y="1214"/>
                  </a:lnTo>
                  <a:lnTo>
                    <a:pt x="1528" y="1244"/>
                  </a:lnTo>
                  <a:lnTo>
                    <a:pt x="1512" y="1274"/>
                  </a:lnTo>
                  <a:lnTo>
                    <a:pt x="1492" y="1302"/>
                  </a:lnTo>
                  <a:lnTo>
                    <a:pt x="1474" y="1330"/>
                  </a:lnTo>
                  <a:lnTo>
                    <a:pt x="1452" y="1356"/>
                  </a:lnTo>
                  <a:lnTo>
                    <a:pt x="1430" y="1382"/>
                  </a:lnTo>
                  <a:lnTo>
                    <a:pt x="1406" y="1406"/>
                  </a:lnTo>
                  <a:lnTo>
                    <a:pt x="1382" y="1430"/>
                  </a:lnTo>
                  <a:lnTo>
                    <a:pt x="1356" y="1452"/>
                  </a:lnTo>
                  <a:lnTo>
                    <a:pt x="1330" y="1474"/>
                  </a:lnTo>
                  <a:lnTo>
                    <a:pt x="1302" y="1492"/>
                  </a:lnTo>
                  <a:lnTo>
                    <a:pt x="1274" y="1512"/>
                  </a:lnTo>
                  <a:lnTo>
                    <a:pt x="1244" y="1528"/>
                  </a:lnTo>
                  <a:lnTo>
                    <a:pt x="1214" y="1544"/>
                  </a:lnTo>
                  <a:lnTo>
                    <a:pt x="1182" y="1558"/>
                  </a:lnTo>
                  <a:lnTo>
                    <a:pt x="1150" y="1570"/>
                  </a:lnTo>
                  <a:lnTo>
                    <a:pt x="1118" y="1582"/>
                  </a:lnTo>
                  <a:lnTo>
                    <a:pt x="1084" y="1592"/>
                  </a:lnTo>
                  <a:lnTo>
                    <a:pt x="1050" y="1600"/>
                  </a:lnTo>
                  <a:lnTo>
                    <a:pt x="1014" y="1606"/>
                  </a:lnTo>
                  <a:lnTo>
                    <a:pt x="980" y="1610"/>
                  </a:lnTo>
                  <a:lnTo>
                    <a:pt x="944" y="1612"/>
                  </a:lnTo>
                  <a:lnTo>
                    <a:pt x="908" y="1614"/>
                  </a:lnTo>
                  <a:close/>
                </a:path>
              </a:pathLst>
            </a:custGeom>
            <a:solidFill>
              <a:schemeClr val="accent3"/>
            </a:solidFill>
            <a:ln>
              <a:noFill/>
            </a:ln>
            <a:extLst>
              <a:ext uri="{91240B29-F687-4F45-9708-019B960494DF}">
                <a14:hiddenLine xmlns:a14="http://schemas.microsoft.com/office/drawing/2010/main" w="19050">
                  <a:solidFill>
                    <a:srgbClr val="000000"/>
                  </a:solidFill>
                  <a:prstDash val="sysDot"/>
                  <a:round/>
                </a14:hiddenLine>
              </a:ext>
            </a:extLst>
          </p:spPr>
          <p:txBody>
            <a:bodyPr wrap="none" anchor="ctr"/>
            <a:lstStyle/>
            <a:p>
              <a:pPr algn="just" latinLnBrk="1">
                <a:lnSpc>
                  <a:spcPct val="120000"/>
                </a:lnSpc>
              </a:pPr>
              <a:endParaRPr kumimoji="1" lang="zh-CN" altLang="en-US" sz="855">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5" name="Oval 680"/>
            <p:cNvSpPr>
              <a:spLocks noChangeArrowheads="1"/>
            </p:cNvSpPr>
            <p:nvPr/>
          </p:nvSpPr>
          <p:spPr bwMode="auto">
            <a:xfrm rot="21275257">
              <a:off x="6055303" y="4040109"/>
              <a:ext cx="1577975" cy="1577975"/>
            </a:xfrm>
            <a:prstGeom prst="ellipse">
              <a:avLst/>
            </a:prstGeom>
            <a:solidFill>
              <a:schemeClr val="accent3"/>
            </a:solidFill>
            <a:ln>
              <a:noFill/>
            </a:ln>
            <a:extLst>
              <a:ext uri="{91240B29-F687-4F45-9708-019B960494DF}">
                <a14:hiddenLine xmlns:a14="http://schemas.microsoft.com/office/drawing/2010/main" w="19050">
                  <a:solidFill>
                    <a:srgbClr val="000000"/>
                  </a:solidFill>
                  <a:round/>
                </a14:hiddenLine>
              </a:ext>
            </a:extLst>
          </p:spPr>
          <p:txBody>
            <a:bodyPr wrap="none" anchor="ctr"/>
            <a:lstStyle/>
            <a:p>
              <a:pPr algn="just" latinLnBrk="1">
                <a:lnSpc>
                  <a:spcPct val="120000"/>
                </a:lnSpc>
              </a:pPr>
              <a:endParaRPr kumimoji="1" lang="ko-KR" altLang="en-US" sz="855">
                <a:solidFill>
                  <a:schemeClr val="bg1">
                    <a:lumMod val="65000"/>
                  </a:schemeClr>
                </a:solidFill>
                <a:latin typeface="Arial" panose="020B0604020202020204" pitchFamily="34" charset="0"/>
                <a:cs typeface="+mn-ea"/>
                <a:sym typeface="Arial" panose="020B0604020202020204" pitchFamily="34" charset="0"/>
              </a:endParaRPr>
            </a:p>
          </p:txBody>
        </p:sp>
        <p:sp>
          <p:nvSpPr>
            <p:cNvPr id="26" name="Arc 681"/>
            <p:cNvSpPr/>
            <p:nvPr/>
          </p:nvSpPr>
          <p:spPr bwMode="auto">
            <a:xfrm rot="7501686">
              <a:off x="4141572" y="3609103"/>
              <a:ext cx="1906587" cy="1549400"/>
            </a:xfrm>
            <a:custGeom>
              <a:avLst/>
              <a:gdLst>
                <a:gd name="T0" fmla="*/ 2147483647 w 21600"/>
                <a:gd name="T1" fmla="*/ 0 h 15695"/>
                <a:gd name="T2" fmla="*/ 2147483647 w 21600"/>
                <a:gd name="T3" fmla="*/ 2147483647 h 15695"/>
                <a:gd name="T4" fmla="*/ 0 w 21600"/>
                <a:gd name="T5" fmla="*/ 2147483647 h 15695"/>
                <a:gd name="T6" fmla="*/ 0 60000 65536"/>
                <a:gd name="T7" fmla="*/ 0 60000 65536"/>
                <a:gd name="T8" fmla="*/ 0 60000 65536"/>
                <a:gd name="T9" fmla="*/ 0 w 21600"/>
                <a:gd name="T10" fmla="*/ 0 h 15695"/>
                <a:gd name="T11" fmla="*/ 21600 w 21600"/>
                <a:gd name="T12" fmla="*/ 15695 h 15695"/>
              </a:gdLst>
              <a:ahLst/>
              <a:cxnLst>
                <a:cxn ang="T6">
                  <a:pos x="T0" y="T1"/>
                </a:cxn>
                <a:cxn ang="T7">
                  <a:pos x="T2" y="T3"/>
                </a:cxn>
                <a:cxn ang="T8">
                  <a:pos x="T4" y="T5"/>
                </a:cxn>
              </a:cxnLst>
              <a:rect l="T9" t="T10" r="T11" b="T12"/>
              <a:pathLst>
                <a:path w="21600" h="15695" fill="none" extrusionOk="0">
                  <a:moveTo>
                    <a:pt x="14840" y="-1"/>
                  </a:moveTo>
                  <a:cubicBezTo>
                    <a:pt x="19155" y="4079"/>
                    <a:pt x="21600" y="9756"/>
                    <a:pt x="21600" y="15695"/>
                  </a:cubicBezTo>
                </a:path>
                <a:path w="21600" h="15695" stroke="0" extrusionOk="0">
                  <a:moveTo>
                    <a:pt x="14840" y="-1"/>
                  </a:moveTo>
                  <a:cubicBezTo>
                    <a:pt x="19155" y="4079"/>
                    <a:pt x="21600" y="9756"/>
                    <a:pt x="21600" y="15695"/>
                  </a:cubicBezTo>
                  <a:lnTo>
                    <a:pt x="0" y="15695"/>
                  </a:lnTo>
                  <a:lnTo>
                    <a:pt x="14840" y="-1"/>
                  </a:lnTo>
                  <a:close/>
                </a:path>
              </a:pathLst>
            </a:custGeom>
            <a:noFill/>
            <a:ln w="9525">
              <a:solidFill>
                <a:schemeClr val="bg1">
                  <a:lumMod val="50000"/>
                </a:schemeClr>
              </a:solidFill>
              <a:prstDash val="sysDot"/>
              <a:round/>
              <a:tailEnd type="triangle" w="med" len="med"/>
            </a:ln>
            <a:extLst>
              <a:ext uri="{909E8E84-426E-40DD-AFC4-6F175D3DCCD1}">
                <a14:hiddenFill xmlns:a14="http://schemas.microsoft.com/office/drawing/2010/main">
                  <a:solidFill>
                    <a:srgbClr val="FFFFFF"/>
                  </a:solidFill>
                </a14:hiddenFill>
              </a:ext>
            </a:extLst>
          </p:spPr>
          <p:txBody>
            <a:bodyPr wrap="none" anchor="ctr"/>
            <a:lstStyle/>
            <a:p>
              <a:pPr algn="just" defTabSz="1000125" latinLnBrk="1">
                <a:lnSpc>
                  <a:spcPct val="120000"/>
                </a:lnSpc>
                <a:defRPr/>
              </a:pPr>
              <a:endParaRPr kumimoji="1" lang="zh-CN" altLang="en-US" sz="855" ker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7" name="Arc 683"/>
            <p:cNvSpPr/>
            <p:nvPr/>
          </p:nvSpPr>
          <p:spPr bwMode="auto">
            <a:xfrm rot="256945">
              <a:off x="7018916" y="2744709"/>
              <a:ext cx="620712" cy="898525"/>
            </a:xfrm>
            <a:custGeom>
              <a:avLst/>
              <a:gdLst>
                <a:gd name="T0" fmla="*/ 2147483647 w 21600"/>
                <a:gd name="T1" fmla="*/ 0 h 31203"/>
                <a:gd name="T2" fmla="*/ 2147483647 w 21600"/>
                <a:gd name="T3" fmla="*/ 2147483647 h 31203"/>
                <a:gd name="T4" fmla="*/ 0 w 21600"/>
                <a:gd name="T5" fmla="*/ 2147483647 h 31203"/>
                <a:gd name="T6" fmla="*/ 0 60000 65536"/>
                <a:gd name="T7" fmla="*/ 0 60000 65536"/>
                <a:gd name="T8" fmla="*/ 0 60000 65536"/>
                <a:gd name="T9" fmla="*/ 0 w 21600"/>
                <a:gd name="T10" fmla="*/ 0 h 31203"/>
                <a:gd name="T11" fmla="*/ 21600 w 21600"/>
                <a:gd name="T12" fmla="*/ 31203 h 31203"/>
              </a:gdLst>
              <a:ahLst/>
              <a:cxnLst>
                <a:cxn ang="T6">
                  <a:pos x="T0" y="T1"/>
                </a:cxn>
                <a:cxn ang="T7">
                  <a:pos x="T2" y="T3"/>
                </a:cxn>
                <a:cxn ang="T8">
                  <a:pos x="T4" y="T5"/>
                </a:cxn>
              </a:cxnLst>
              <a:rect l="T9" t="T10" r="T11" b="T12"/>
              <a:pathLst>
                <a:path w="21600" h="31203" fill="none" extrusionOk="0">
                  <a:moveTo>
                    <a:pt x="3237" y="-1"/>
                  </a:moveTo>
                  <a:cubicBezTo>
                    <a:pt x="13795" y="1600"/>
                    <a:pt x="21600" y="10676"/>
                    <a:pt x="21600" y="21356"/>
                  </a:cubicBezTo>
                  <a:cubicBezTo>
                    <a:pt x="21600" y="24780"/>
                    <a:pt x="20785" y="28155"/>
                    <a:pt x="19224" y="31202"/>
                  </a:cubicBezTo>
                </a:path>
                <a:path w="21600" h="31203" stroke="0" extrusionOk="0">
                  <a:moveTo>
                    <a:pt x="3237" y="-1"/>
                  </a:moveTo>
                  <a:cubicBezTo>
                    <a:pt x="13795" y="1600"/>
                    <a:pt x="21600" y="10676"/>
                    <a:pt x="21600" y="21356"/>
                  </a:cubicBezTo>
                  <a:cubicBezTo>
                    <a:pt x="21600" y="24780"/>
                    <a:pt x="20785" y="28155"/>
                    <a:pt x="19224" y="31202"/>
                  </a:cubicBezTo>
                  <a:lnTo>
                    <a:pt x="0" y="21356"/>
                  </a:lnTo>
                  <a:lnTo>
                    <a:pt x="3237" y="-1"/>
                  </a:lnTo>
                  <a:close/>
                </a:path>
              </a:pathLst>
            </a:custGeom>
            <a:noFill/>
            <a:ln w="9525">
              <a:solidFill>
                <a:schemeClr val="bg1">
                  <a:lumMod val="50000"/>
                </a:schemeClr>
              </a:solidFill>
              <a:prstDash val="sysDot"/>
              <a:round/>
              <a:tailEnd type="triangle" w="med" len="med"/>
            </a:ln>
            <a:extLst>
              <a:ext uri="{909E8E84-426E-40DD-AFC4-6F175D3DCCD1}">
                <a14:hiddenFill xmlns:a14="http://schemas.microsoft.com/office/drawing/2010/main">
                  <a:solidFill>
                    <a:srgbClr val="FFFFFF"/>
                  </a:solidFill>
                </a14:hiddenFill>
              </a:ext>
            </a:extLst>
          </p:spPr>
          <p:txBody>
            <a:bodyPr wrap="none" anchor="ctr"/>
            <a:lstStyle/>
            <a:p>
              <a:pPr algn="just" defTabSz="1000125" latinLnBrk="1">
                <a:lnSpc>
                  <a:spcPct val="120000"/>
                </a:lnSpc>
                <a:defRPr/>
              </a:pPr>
              <a:endParaRPr kumimoji="1" lang="zh-CN" altLang="en-US" sz="855" ker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28" name="Content Placeholder 2"/>
          <p:cNvSpPr txBox="1"/>
          <p:nvPr/>
        </p:nvSpPr>
        <p:spPr>
          <a:xfrm>
            <a:off x="8575176" y="2229266"/>
            <a:ext cx="939552" cy="486303"/>
          </a:xfrm>
          <a:prstGeom prst="rect">
            <a:avLst/>
          </a:prstGeom>
        </p:spPr>
        <p:txBody>
          <a:bodyPr vert="horz" lIns="100015" tIns="50007" rIns="100015" bIns="50007"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lnSpc>
                <a:spcPct val="120000"/>
              </a:lnSpc>
              <a:spcBef>
                <a:spcPts val="0"/>
              </a:spcBef>
              <a:buNone/>
            </a:pPr>
            <a:r>
              <a:rPr lang="zh-CN" altLang="en-US" sz="1330">
                <a:solidFill>
                  <a:schemeClr val="bg1">
                    <a:lumMod val="50000"/>
                  </a:schemeClr>
                </a:solidFill>
                <a:latin typeface="微软雅黑" panose="020B0503020204020204" pitchFamily="34" charset="-122"/>
                <a:ea typeface="微软雅黑" panose="020B0503020204020204" pitchFamily="34" charset="-122"/>
                <a:cs typeface="+mn-ea"/>
                <a:sym typeface="微软雅黑" panose="020B0503020204020204" pitchFamily="34" charset="-122"/>
              </a:rPr>
              <a:t>请替换文字内容</a:t>
            </a:r>
            <a:endParaRPr lang="en-US" sz="1330" dirty="0">
              <a:solidFill>
                <a:schemeClr val="bg1">
                  <a:lumMod val="50000"/>
                </a:schemeClr>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29" name="Content Placeholder 2"/>
          <p:cNvSpPr txBox="1"/>
          <p:nvPr/>
        </p:nvSpPr>
        <p:spPr>
          <a:xfrm>
            <a:off x="8241051" y="5478587"/>
            <a:ext cx="939552" cy="486303"/>
          </a:xfrm>
          <a:prstGeom prst="rect">
            <a:avLst/>
          </a:prstGeom>
        </p:spPr>
        <p:txBody>
          <a:bodyPr vert="horz" lIns="100015" tIns="50007" rIns="100015" bIns="50007"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lnSpc>
                <a:spcPct val="120000"/>
              </a:lnSpc>
              <a:spcBef>
                <a:spcPts val="0"/>
              </a:spcBef>
              <a:buNone/>
            </a:pPr>
            <a:r>
              <a:rPr lang="zh-CN" altLang="en-US" sz="1330">
                <a:solidFill>
                  <a:schemeClr val="bg1">
                    <a:lumMod val="50000"/>
                  </a:schemeClr>
                </a:solidFill>
                <a:latin typeface="微软雅黑" panose="020B0503020204020204" pitchFamily="34" charset="-122"/>
                <a:ea typeface="微软雅黑" panose="020B0503020204020204" pitchFamily="34" charset="-122"/>
                <a:cs typeface="+mn-ea"/>
                <a:sym typeface="微软雅黑" panose="020B0503020204020204" pitchFamily="34" charset="-122"/>
              </a:rPr>
              <a:t>请替换文字内容</a:t>
            </a:r>
            <a:endParaRPr lang="en-US" sz="1330" dirty="0">
              <a:solidFill>
                <a:schemeClr val="bg1">
                  <a:lumMod val="50000"/>
                </a:schemeClr>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30" name="Content Placeholder 2"/>
          <p:cNvSpPr txBox="1"/>
          <p:nvPr/>
        </p:nvSpPr>
        <p:spPr>
          <a:xfrm>
            <a:off x="5579484" y="3907013"/>
            <a:ext cx="939552" cy="486303"/>
          </a:xfrm>
          <a:prstGeom prst="rect">
            <a:avLst/>
          </a:prstGeom>
        </p:spPr>
        <p:txBody>
          <a:bodyPr vert="horz" lIns="100015" tIns="50007" rIns="100015" bIns="50007"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lnSpc>
                <a:spcPct val="120000"/>
              </a:lnSpc>
              <a:spcBef>
                <a:spcPts val="0"/>
              </a:spcBef>
              <a:buNone/>
            </a:pPr>
            <a:r>
              <a:rPr lang="zh-CN" altLang="en-US" sz="1330">
                <a:solidFill>
                  <a:schemeClr val="bg1">
                    <a:lumMod val="50000"/>
                  </a:schemeClr>
                </a:solidFill>
                <a:latin typeface="微软雅黑" panose="020B0503020204020204" pitchFamily="34" charset="-122"/>
                <a:ea typeface="微软雅黑" panose="020B0503020204020204" pitchFamily="34" charset="-122"/>
                <a:cs typeface="+mn-ea"/>
                <a:sym typeface="微软雅黑" panose="020B0503020204020204" pitchFamily="34" charset="-122"/>
              </a:rPr>
              <a:t>请替换文字内容</a:t>
            </a:r>
            <a:endParaRPr lang="en-US" sz="1330" dirty="0">
              <a:solidFill>
                <a:schemeClr val="bg1">
                  <a:lumMod val="50000"/>
                </a:schemeClr>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grpSp>
        <p:nvGrpSpPr>
          <p:cNvPr id="31" name="Group 17"/>
          <p:cNvGrpSpPr/>
          <p:nvPr/>
        </p:nvGrpSpPr>
        <p:grpSpPr>
          <a:xfrm>
            <a:off x="6904394" y="5131278"/>
            <a:ext cx="414060" cy="414060"/>
            <a:chOff x="5607370" y="3562829"/>
            <a:chExt cx="587140" cy="587140"/>
          </a:xfrm>
          <a:solidFill>
            <a:schemeClr val="bg1"/>
          </a:solidFill>
        </p:grpSpPr>
        <p:sp>
          <p:nvSpPr>
            <p:cNvPr id="32" name="Freeform 15"/>
            <p:cNvSpPr>
              <a:spLocks noEditPoints="1"/>
            </p:cNvSpPr>
            <p:nvPr/>
          </p:nvSpPr>
          <p:spPr bwMode="auto">
            <a:xfrm>
              <a:off x="5746497" y="3702123"/>
              <a:ext cx="308897" cy="308544"/>
            </a:xfrm>
            <a:custGeom>
              <a:avLst/>
              <a:gdLst>
                <a:gd name="T0" fmla="*/ 183 w 371"/>
                <a:gd name="T1" fmla="*/ 1 h 370"/>
                <a:gd name="T2" fmla="*/ 2 w 371"/>
                <a:gd name="T3" fmla="*/ 187 h 370"/>
                <a:gd name="T4" fmla="*/ 188 w 371"/>
                <a:gd name="T5" fmla="*/ 369 h 370"/>
                <a:gd name="T6" fmla="*/ 370 w 371"/>
                <a:gd name="T7" fmla="*/ 182 h 370"/>
                <a:gd name="T8" fmla="*/ 183 w 371"/>
                <a:gd name="T9" fmla="*/ 1 h 370"/>
                <a:gd name="T10" fmla="*/ 184 w 371"/>
                <a:gd name="T11" fmla="*/ 25 h 370"/>
                <a:gd name="T12" fmla="*/ 260 w 371"/>
                <a:gd name="T13" fmla="*/ 43 h 370"/>
                <a:gd name="T14" fmla="*/ 235 w 371"/>
                <a:gd name="T15" fmla="*/ 84 h 370"/>
                <a:gd name="T16" fmla="*/ 186 w 371"/>
                <a:gd name="T17" fmla="*/ 73 h 370"/>
                <a:gd name="T18" fmla="*/ 137 w 371"/>
                <a:gd name="T19" fmla="*/ 84 h 370"/>
                <a:gd name="T20" fmla="*/ 112 w 371"/>
                <a:gd name="T21" fmla="*/ 43 h 370"/>
                <a:gd name="T22" fmla="*/ 184 w 371"/>
                <a:gd name="T23" fmla="*/ 25 h 370"/>
                <a:gd name="T24" fmla="*/ 85 w 371"/>
                <a:gd name="T25" fmla="*/ 234 h 370"/>
                <a:gd name="T26" fmla="*/ 44 w 371"/>
                <a:gd name="T27" fmla="*/ 259 h 370"/>
                <a:gd name="T28" fmla="*/ 26 w 371"/>
                <a:gd name="T29" fmla="*/ 187 h 370"/>
                <a:gd name="T30" fmla="*/ 44 w 371"/>
                <a:gd name="T31" fmla="*/ 111 h 370"/>
                <a:gd name="T32" fmla="*/ 85 w 371"/>
                <a:gd name="T33" fmla="*/ 136 h 370"/>
                <a:gd name="T34" fmla="*/ 74 w 371"/>
                <a:gd name="T35" fmla="*/ 185 h 370"/>
                <a:gd name="T36" fmla="*/ 85 w 371"/>
                <a:gd name="T37" fmla="*/ 234 h 370"/>
                <a:gd name="T38" fmla="*/ 188 w 371"/>
                <a:gd name="T39" fmla="*/ 345 h 370"/>
                <a:gd name="T40" fmla="*/ 112 w 371"/>
                <a:gd name="T41" fmla="*/ 327 h 370"/>
                <a:gd name="T42" fmla="*/ 137 w 371"/>
                <a:gd name="T43" fmla="*/ 286 h 370"/>
                <a:gd name="T44" fmla="*/ 186 w 371"/>
                <a:gd name="T45" fmla="*/ 297 h 370"/>
                <a:gd name="T46" fmla="*/ 235 w 371"/>
                <a:gd name="T47" fmla="*/ 286 h 370"/>
                <a:gd name="T48" fmla="*/ 260 w 371"/>
                <a:gd name="T49" fmla="*/ 327 h 370"/>
                <a:gd name="T50" fmla="*/ 188 w 371"/>
                <a:gd name="T51" fmla="*/ 345 h 370"/>
                <a:gd name="T52" fmla="*/ 186 w 371"/>
                <a:gd name="T53" fmla="*/ 273 h 370"/>
                <a:gd name="T54" fmla="*/ 98 w 371"/>
                <a:gd name="T55" fmla="*/ 185 h 370"/>
                <a:gd name="T56" fmla="*/ 186 w 371"/>
                <a:gd name="T57" fmla="*/ 97 h 370"/>
                <a:gd name="T58" fmla="*/ 274 w 371"/>
                <a:gd name="T59" fmla="*/ 185 h 370"/>
                <a:gd name="T60" fmla="*/ 186 w 371"/>
                <a:gd name="T61" fmla="*/ 273 h 370"/>
                <a:gd name="T62" fmla="*/ 286 w 371"/>
                <a:gd name="T63" fmla="*/ 234 h 370"/>
                <a:gd name="T64" fmla="*/ 298 w 371"/>
                <a:gd name="T65" fmla="*/ 185 h 370"/>
                <a:gd name="T66" fmla="*/ 286 w 371"/>
                <a:gd name="T67" fmla="*/ 136 h 370"/>
                <a:gd name="T68" fmla="*/ 328 w 371"/>
                <a:gd name="T69" fmla="*/ 111 h 370"/>
                <a:gd name="T70" fmla="*/ 346 w 371"/>
                <a:gd name="T71" fmla="*/ 183 h 370"/>
                <a:gd name="T72" fmla="*/ 328 w 371"/>
                <a:gd name="T73" fmla="*/ 259 h 370"/>
                <a:gd name="T74" fmla="*/ 286 w 371"/>
                <a:gd name="T75" fmla="*/ 234 h 3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71" h="370">
                  <a:moveTo>
                    <a:pt x="183" y="1"/>
                  </a:moveTo>
                  <a:cubicBezTo>
                    <a:pt x="82" y="2"/>
                    <a:pt x="0" y="86"/>
                    <a:pt x="2" y="187"/>
                  </a:cubicBezTo>
                  <a:cubicBezTo>
                    <a:pt x="3" y="289"/>
                    <a:pt x="87" y="370"/>
                    <a:pt x="188" y="369"/>
                  </a:cubicBezTo>
                  <a:cubicBezTo>
                    <a:pt x="290" y="368"/>
                    <a:pt x="371" y="284"/>
                    <a:pt x="370" y="182"/>
                  </a:cubicBezTo>
                  <a:cubicBezTo>
                    <a:pt x="368" y="81"/>
                    <a:pt x="285" y="0"/>
                    <a:pt x="183" y="1"/>
                  </a:cubicBezTo>
                  <a:close/>
                  <a:moveTo>
                    <a:pt x="184" y="25"/>
                  </a:moveTo>
                  <a:cubicBezTo>
                    <a:pt x="211" y="25"/>
                    <a:pt x="237" y="31"/>
                    <a:pt x="260" y="43"/>
                  </a:cubicBezTo>
                  <a:cubicBezTo>
                    <a:pt x="235" y="84"/>
                    <a:pt x="235" y="84"/>
                    <a:pt x="235" y="84"/>
                  </a:cubicBezTo>
                  <a:cubicBezTo>
                    <a:pt x="220" y="77"/>
                    <a:pt x="203" y="73"/>
                    <a:pt x="186" y="73"/>
                  </a:cubicBezTo>
                  <a:cubicBezTo>
                    <a:pt x="168" y="73"/>
                    <a:pt x="151" y="77"/>
                    <a:pt x="137" y="84"/>
                  </a:cubicBezTo>
                  <a:cubicBezTo>
                    <a:pt x="112" y="43"/>
                    <a:pt x="112" y="43"/>
                    <a:pt x="112" y="43"/>
                  </a:cubicBezTo>
                  <a:cubicBezTo>
                    <a:pt x="133" y="32"/>
                    <a:pt x="158" y="25"/>
                    <a:pt x="184" y="25"/>
                  </a:cubicBezTo>
                  <a:close/>
                  <a:moveTo>
                    <a:pt x="85" y="234"/>
                  </a:moveTo>
                  <a:cubicBezTo>
                    <a:pt x="44" y="259"/>
                    <a:pt x="44" y="259"/>
                    <a:pt x="44" y="259"/>
                  </a:cubicBezTo>
                  <a:cubicBezTo>
                    <a:pt x="33" y="237"/>
                    <a:pt x="26" y="213"/>
                    <a:pt x="26" y="187"/>
                  </a:cubicBezTo>
                  <a:cubicBezTo>
                    <a:pt x="25" y="160"/>
                    <a:pt x="32" y="134"/>
                    <a:pt x="44" y="111"/>
                  </a:cubicBezTo>
                  <a:cubicBezTo>
                    <a:pt x="85" y="136"/>
                    <a:pt x="85" y="136"/>
                    <a:pt x="85" y="136"/>
                  </a:cubicBezTo>
                  <a:cubicBezTo>
                    <a:pt x="78" y="151"/>
                    <a:pt x="74" y="167"/>
                    <a:pt x="74" y="185"/>
                  </a:cubicBezTo>
                  <a:cubicBezTo>
                    <a:pt x="74" y="203"/>
                    <a:pt x="78" y="219"/>
                    <a:pt x="85" y="234"/>
                  </a:cubicBezTo>
                  <a:close/>
                  <a:moveTo>
                    <a:pt x="188" y="345"/>
                  </a:moveTo>
                  <a:cubicBezTo>
                    <a:pt x="161" y="345"/>
                    <a:pt x="135" y="339"/>
                    <a:pt x="112" y="327"/>
                  </a:cubicBezTo>
                  <a:cubicBezTo>
                    <a:pt x="137" y="286"/>
                    <a:pt x="137" y="286"/>
                    <a:pt x="137" y="286"/>
                  </a:cubicBezTo>
                  <a:cubicBezTo>
                    <a:pt x="151" y="293"/>
                    <a:pt x="168" y="297"/>
                    <a:pt x="186" y="297"/>
                  </a:cubicBezTo>
                  <a:cubicBezTo>
                    <a:pt x="203" y="297"/>
                    <a:pt x="220" y="293"/>
                    <a:pt x="235" y="286"/>
                  </a:cubicBezTo>
                  <a:cubicBezTo>
                    <a:pt x="260" y="327"/>
                    <a:pt x="260" y="327"/>
                    <a:pt x="260" y="327"/>
                  </a:cubicBezTo>
                  <a:cubicBezTo>
                    <a:pt x="238" y="338"/>
                    <a:pt x="214" y="345"/>
                    <a:pt x="188" y="345"/>
                  </a:cubicBezTo>
                  <a:close/>
                  <a:moveTo>
                    <a:pt x="186" y="273"/>
                  </a:moveTo>
                  <a:cubicBezTo>
                    <a:pt x="137" y="273"/>
                    <a:pt x="98" y="233"/>
                    <a:pt x="98" y="185"/>
                  </a:cubicBezTo>
                  <a:cubicBezTo>
                    <a:pt x="98" y="136"/>
                    <a:pt x="137" y="97"/>
                    <a:pt x="186" y="97"/>
                  </a:cubicBezTo>
                  <a:cubicBezTo>
                    <a:pt x="234" y="97"/>
                    <a:pt x="274" y="136"/>
                    <a:pt x="274" y="185"/>
                  </a:cubicBezTo>
                  <a:cubicBezTo>
                    <a:pt x="274" y="233"/>
                    <a:pt x="234" y="273"/>
                    <a:pt x="186" y="273"/>
                  </a:cubicBezTo>
                  <a:close/>
                  <a:moveTo>
                    <a:pt x="286" y="234"/>
                  </a:moveTo>
                  <a:cubicBezTo>
                    <a:pt x="294" y="219"/>
                    <a:pt x="298" y="203"/>
                    <a:pt x="298" y="185"/>
                  </a:cubicBezTo>
                  <a:cubicBezTo>
                    <a:pt x="298" y="167"/>
                    <a:pt x="294" y="151"/>
                    <a:pt x="286" y="136"/>
                  </a:cubicBezTo>
                  <a:cubicBezTo>
                    <a:pt x="328" y="111"/>
                    <a:pt x="328" y="111"/>
                    <a:pt x="328" y="111"/>
                  </a:cubicBezTo>
                  <a:cubicBezTo>
                    <a:pt x="339" y="133"/>
                    <a:pt x="345" y="157"/>
                    <a:pt x="346" y="183"/>
                  </a:cubicBezTo>
                  <a:cubicBezTo>
                    <a:pt x="346" y="210"/>
                    <a:pt x="340" y="236"/>
                    <a:pt x="328" y="259"/>
                  </a:cubicBezTo>
                  <a:lnTo>
                    <a:pt x="286" y="234"/>
                  </a:lnTo>
                  <a:close/>
                </a:path>
              </a:pathLst>
            </a:custGeom>
            <a:grpFill/>
            <a:ln>
              <a:noFill/>
            </a:ln>
          </p:spPr>
          <p:txBody>
            <a:bodyPr vert="horz" wrap="square" lIns="100015" tIns="50007" rIns="100015" bIns="50007" numCol="1" anchor="t" anchorCtr="0" compatLnSpc="1"/>
            <a:lstStyle/>
            <a:p>
              <a:pPr algn="just">
                <a:lnSpc>
                  <a:spcPct val="120000"/>
                </a:lnSpc>
              </a:pPr>
              <a:endParaRPr lang="en-US" sz="855" dirty="0">
                <a:solidFill>
                  <a:schemeClr val="bg1">
                    <a:lumMod val="65000"/>
                  </a:schemeClr>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33" name="Freeform 23"/>
            <p:cNvSpPr>
              <a:spLocks noEditPoints="1"/>
            </p:cNvSpPr>
            <p:nvPr/>
          </p:nvSpPr>
          <p:spPr bwMode="auto">
            <a:xfrm>
              <a:off x="5607370" y="3562829"/>
              <a:ext cx="587140" cy="587140"/>
            </a:xfrm>
            <a:custGeom>
              <a:avLst/>
              <a:gdLst>
                <a:gd name="T0" fmla="*/ 192 w 384"/>
                <a:gd name="T1" fmla="*/ 0 h 384"/>
                <a:gd name="T2" fmla="*/ 0 w 384"/>
                <a:gd name="T3" fmla="*/ 192 h 384"/>
                <a:gd name="T4" fmla="*/ 192 w 384"/>
                <a:gd name="T5" fmla="*/ 384 h 384"/>
                <a:gd name="T6" fmla="*/ 384 w 384"/>
                <a:gd name="T7" fmla="*/ 192 h 384"/>
                <a:gd name="T8" fmla="*/ 192 w 384"/>
                <a:gd name="T9" fmla="*/ 0 h 384"/>
                <a:gd name="T10" fmla="*/ 192 w 384"/>
                <a:gd name="T11" fmla="*/ 349 h 384"/>
                <a:gd name="T12" fmla="*/ 35 w 384"/>
                <a:gd name="T13" fmla="*/ 192 h 384"/>
                <a:gd name="T14" fmla="*/ 192 w 384"/>
                <a:gd name="T15" fmla="*/ 35 h 384"/>
                <a:gd name="T16" fmla="*/ 349 w 384"/>
                <a:gd name="T17" fmla="*/ 192 h 384"/>
                <a:gd name="T18" fmla="*/ 192 w 384"/>
                <a:gd name="T19" fmla="*/ 349 h 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4" h="384">
                  <a:moveTo>
                    <a:pt x="192" y="0"/>
                  </a:moveTo>
                  <a:cubicBezTo>
                    <a:pt x="86" y="0"/>
                    <a:pt x="0" y="86"/>
                    <a:pt x="0" y="192"/>
                  </a:cubicBezTo>
                  <a:cubicBezTo>
                    <a:pt x="0" y="298"/>
                    <a:pt x="86" y="384"/>
                    <a:pt x="192" y="384"/>
                  </a:cubicBezTo>
                  <a:cubicBezTo>
                    <a:pt x="298" y="384"/>
                    <a:pt x="384" y="298"/>
                    <a:pt x="384" y="192"/>
                  </a:cubicBezTo>
                  <a:cubicBezTo>
                    <a:pt x="384" y="86"/>
                    <a:pt x="298" y="0"/>
                    <a:pt x="192" y="0"/>
                  </a:cubicBezTo>
                  <a:close/>
                  <a:moveTo>
                    <a:pt x="192" y="349"/>
                  </a:moveTo>
                  <a:cubicBezTo>
                    <a:pt x="105" y="349"/>
                    <a:pt x="35" y="278"/>
                    <a:pt x="35" y="192"/>
                  </a:cubicBezTo>
                  <a:cubicBezTo>
                    <a:pt x="35" y="105"/>
                    <a:pt x="105" y="35"/>
                    <a:pt x="192" y="35"/>
                  </a:cubicBezTo>
                  <a:cubicBezTo>
                    <a:pt x="278" y="35"/>
                    <a:pt x="349" y="105"/>
                    <a:pt x="349" y="192"/>
                  </a:cubicBezTo>
                  <a:cubicBezTo>
                    <a:pt x="349" y="278"/>
                    <a:pt x="278" y="349"/>
                    <a:pt x="192" y="349"/>
                  </a:cubicBezTo>
                  <a:close/>
                </a:path>
              </a:pathLst>
            </a:custGeom>
            <a:grpFill/>
            <a:ln>
              <a:noFill/>
            </a:ln>
          </p:spPr>
          <p:txBody>
            <a:bodyPr vert="horz" wrap="square" lIns="100015" tIns="50007" rIns="100015" bIns="50007" numCol="1" anchor="t" anchorCtr="0" compatLnSpc="1"/>
            <a:lstStyle/>
            <a:p>
              <a:pPr algn="just">
                <a:lnSpc>
                  <a:spcPct val="120000"/>
                </a:lnSpc>
              </a:pPr>
              <a:endParaRPr lang="en-US" sz="855" dirty="0">
                <a:solidFill>
                  <a:schemeClr val="bg1">
                    <a:lumMod val="65000"/>
                  </a:schemeClr>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grpSp>
      <p:grpSp>
        <p:nvGrpSpPr>
          <p:cNvPr id="34" name="Group 20"/>
          <p:cNvGrpSpPr/>
          <p:nvPr/>
        </p:nvGrpSpPr>
        <p:grpSpPr>
          <a:xfrm>
            <a:off x="6902425" y="2194289"/>
            <a:ext cx="594719" cy="594719"/>
            <a:chOff x="6665323" y="3562825"/>
            <a:chExt cx="587140" cy="587140"/>
          </a:xfrm>
          <a:solidFill>
            <a:schemeClr val="bg1"/>
          </a:solidFill>
        </p:grpSpPr>
        <p:sp>
          <p:nvSpPr>
            <p:cNvPr id="35" name="Freeform 19"/>
            <p:cNvSpPr>
              <a:spLocks noEditPoints="1"/>
            </p:cNvSpPr>
            <p:nvPr/>
          </p:nvSpPr>
          <p:spPr bwMode="auto">
            <a:xfrm>
              <a:off x="6808144" y="3735126"/>
              <a:ext cx="301499" cy="242538"/>
            </a:xfrm>
            <a:custGeom>
              <a:avLst/>
              <a:gdLst>
                <a:gd name="T0" fmla="*/ 393 w 400"/>
                <a:gd name="T1" fmla="*/ 61 h 322"/>
                <a:gd name="T2" fmla="*/ 300 w 400"/>
                <a:gd name="T3" fmla="*/ 3 h 322"/>
                <a:gd name="T4" fmla="*/ 286 w 400"/>
                <a:gd name="T5" fmla="*/ 3 h 322"/>
                <a:gd name="T6" fmla="*/ 200 w 400"/>
                <a:gd name="T7" fmla="*/ 57 h 322"/>
                <a:gd name="T8" fmla="*/ 113 w 400"/>
                <a:gd name="T9" fmla="*/ 3 h 322"/>
                <a:gd name="T10" fmla="*/ 100 w 400"/>
                <a:gd name="T11" fmla="*/ 3 h 322"/>
                <a:gd name="T12" fmla="*/ 6 w 400"/>
                <a:gd name="T13" fmla="*/ 61 h 322"/>
                <a:gd name="T14" fmla="*/ 0 w 400"/>
                <a:gd name="T15" fmla="*/ 73 h 322"/>
                <a:gd name="T16" fmla="*/ 0 w 400"/>
                <a:gd name="T17" fmla="*/ 307 h 322"/>
                <a:gd name="T18" fmla="*/ 6 w 400"/>
                <a:gd name="T19" fmla="*/ 319 h 322"/>
                <a:gd name="T20" fmla="*/ 20 w 400"/>
                <a:gd name="T21" fmla="*/ 319 h 322"/>
                <a:gd name="T22" fmla="*/ 106 w 400"/>
                <a:gd name="T23" fmla="*/ 265 h 322"/>
                <a:gd name="T24" fmla="*/ 193 w 400"/>
                <a:gd name="T25" fmla="*/ 319 h 322"/>
                <a:gd name="T26" fmla="*/ 207 w 400"/>
                <a:gd name="T27" fmla="*/ 319 h 322"/>
                <a:gd name="T28" fmla="*/ 293 w 400"/>
                <a:gd name="T29" fmla="*/ 265 h 322"/>
                <a:gd name="T30" fmla="*/ 380 w 400"/>
                <a:gd name="T31" fmla="*/ 319 h 322"/>
                <a:gd name="T32" fmla="*/ 387 w 400"/>
                <a:gd name="T33" fmla="*/ 321 h 322"/>
                <a:gd name="T34" fmla="*/ 393 w 400"/>
                <a:gd name="T35" fmla="*/ 319 h 322"/>
                <a:gd name="T36" fmla="*/ 400 w 400"/>
                <a:gd name="T37" fmla="*/ 307 h 322"/>
                <a:gd name="T38" fmla="*/ 400 w 400"/>
                <a:gd name="T39" fmla="*/ 73 h 322"/>
                <a:gd name="T40" fmla="*/ 393 w 400"/>
                <a:gd name="T41" fmla="*/ 61 h 322"/>
                <a:gd name="T42" fmla="*/ 93 w 400"/>
                <a:gd name="T43" fmla="*/ 241 h 322"/>
                <a:gd name="T44" fmla="*/ 26 w 400"/>
                <a:gd name="T45" fmla="*/ 283 h 322"/>
                <a:gd name="T46" fmla="*/ 26 w 400"/>
                <a:gd name="T47" fmla="*/ 81 h 322"/>
                <a:gd name="T48" fmla="*/ 93 w 400"/>
                <a:gd name="T49" fmla="*/ 39 h 322"/>
                <a:gd name="T50" fmla="*/ 93 w 400"/>
                <a:gd name="T51" fmla="*/ 241 h 322"/>
                <a:gd name="T52" fmla="*/ 187 w 400"/>
                <a:gd name="T53" fmla="*/ 283 h 322"/>
                <a:gd name="T54" fmla="*/ 119 w 400"/>
                <a:gd name="T55" fmla="*/ 241 h 322"/>
                <a:gd name="T56" fmla="*/ 119 w 400"/>
                <a:gd name="T57" fmla="*/ 39 h 322"/>
                <a:gd name="T58" fmla="*/ 187 w 400"/>
                <a:gd name="T59" fmla="*/ 81 h 322"/>
                <a:gd name="T60" fmla="*/ 187 w 400"/>
                <a:gd name="T61" fmla="*/ 283 h 322"/>
                <a:gd name="T62" fmla="*/ 280 w 400"/>
                <a:gd name="T63" fmla="*/ 241 h 322"/>
                <a:gd name="T64" fmla="*/ 213 w 400"/>
                <a:gd name="T65" fmla="*/ 283 h 322"/>
                <a:gd name="T66" fmla="*/ 213 w 400"/>
                <a:gd name="T67" fmla="*/ 81 h 322"/>
                <a:gd name="T68" fmla="*/ 280 w 400"/>
                <a:gd name="T69" fmla="*/ 39 h 322"/>
                <a:gd name="T70" fmla="*/ 280 w 400"/>
                <a:gd name="T71" fmla="*/ 241 h 322"/>
                <a:gd name="T72" fmla="*/ 374 w 400"/>
                <a:gd name="T73" fmla="*/ 283 h 322"/>
                <a:gd name="T74" fmla="*/ 306 w 400"/>
                <a:gd name="T75" fmla="*/ 241 h 322"/>
                <a:gd name="T76" fmla="*/ 306 w 400"/>
                <a:gd name="T77" fmla="*/ 39 h 322"/>
                <a:gd name="T78" fmla="*/ 374 w 400"/>
                <a:gd name="T79" fmla="*/ 81 h 322"/>
                <a:gd name="T80" fmla="*/ 374 w 400"/>
                <a:gd name="T81" fmla="*/ 283 h 3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00" h="322">
                  <a:moveTo>
                    <a:pt x="393" y="61"/>
                  </a:moveTo>
                  <a:cubicBezTo>
                    <a:pt x="300" y="3"/>
                    <a:pt x="300" y="3"/>
                    <a:pt x="300" y="3"/>
                  </a:cubicBezTo>
                  <a:cubicBezTo>
                    <a:pt x="296" y="0"/>
                    <a:pt x="291" y="0"/>
                    <a:pt x="286" y="3"/>
                  </a:cubicBezTo>
                  <a:cubicBezTo>
                    <a:pt x="200" y="57"/>
                    <a:pt x="200" y="57"/>
                    <a:pt x="200" y="57"/>
                  </a:cubicBezTo>
                  <a:cubicBezTo>
                    <a:pt x="113" y="3"/>
                    <a:pt x="113" y="3"/>
                    <a:pt x="113" y="3"/>
                  </a:cubicBezTo>
                  <a:cubicBezTo>
                    <a:pt x="109" y="0"/>
                    <a:pt x="104" y="0"/>
                    <a:pt x="100" y="3"/>
                  </a:cubicBezTo>
                  <a:cubicBezTo>
                    <a:pt x="6" y="61"/>
                    <a:pt x="6" y="61"/>
                    <a:pt x="6" y="61"/>
                  </a:cubicBezTo>
                  <a:cubicBezTo>
                    <a:pt x="2" y="64"/>
                    <a:pt x="0" y="68"/>
                    <a:pt x="0" y="73"/>
                  </a:cubicBezTo>
                  <a:cubicBezTo>
                    <a:pt x="0" y="307"/>
                    <a:pt x="0" y="307"/>
                    <a:pt x="0" y="307"/>
                  </a:cubicBezTo>
                  <a:cubicBezTo>
                    <a:pt x="0" y="312"/>
                    <a:pt x="2" y="317"/>
                    <a:pt x="6" y="319"/>
                  </a:cubicBezTo>
                  <a:cubicBezTo>
                    <a:pt x="11" y="322"/>
                    <a:pt x="16" y="321"/>
                    <a:pt x="20" y="319"/>
                  </a:cubicBezTo>
                  <a:cubicBezTo>
                    <a:pt x="106" y="265"/>
                    <a:pt x="106" y="265"/>
                    <a:pt x="106" y="265"/>
                  </a:cubicBezTo>
                  <a:cubicBezTo>
                    <a:pt x="193" y="319"/>
                    <a:pt x="193" y="319"/>
                    <a:pt x="193" y="319"/>
                  </a:cubicBezTo>
                  <a:cubicBezTo>
                    <a:pt x="197" y="322"/>
                    <a:pt x="202" y="322"/>
                    <a:pt x="207" y="319"/>
                  </a:cubicBezTo>
                  <a:cubicBezTo>
                    <a:pt x="293" y="265"/>
                    <a:pt x="293" y="265"/>
                    <a:pt x="293" y="265"/>
                  </a:cubicBezTo>
                  <a:cubicBezTo>
                    <a:pt x="380" y="319"/>
                    <a:pt x="380" y="319"/>
                    <a:pt x="380" y="319"/>
                  </a:cubicBezTo>
                  <a:cubicBezTo>
                    <a:pt x="382" y="320"/>
                    <a:pt x="384" y="321"/>
                    <a:pt x="387" y="321"/>
                  </a:cubicBezTo>
                  <a:cubicBezTo>
                    <a:pt x="389" y="321"/>
                    <a:pt x="391" y="320"/>
                    <a:pt x="393" y="319"/>
                  </a:cubicBezTo>
                  <a:cubicBezTo>
                    <a:pt x="397" y="317"/>
                    <a:pt x="400" y="312"/>
                    <a:pt x="400" y="307"/>
                  </a:cubicBezTo>
                  <a:cubicBezTo>
                    <a:pt x="400" y="73"/>
                    <a:pt x="400" y="73"/>
                    <a:pt x="400" y="73"/>
                  </a:cubicBezTo>
                  <a:cubicBezTo>
                    <a:pt x="400" y="68"/>
                    <a:pt x="397" y="64"/>
                    <a:pt x="393" y="61"/>
                  </a:cubicBezTo>
                  <a:close/>
                  <a:moveTo>
                    <a:pt x="93" y="241"/>
                  </a:moveTo>
                  <a:cubicBezTo>
                    <a:pt x="26" y="283"/>
                    <a:pt x="26" y="283"/>
                    <a:pt x="26" y="283"/>
                  </a:cubicBezTo>
                  <a:cubicBezTo>
                    <a:pt x="26" y="81"/>
                    <a:pt x="26" y="81"/>
                    <a:pt x="26" y="81"/>
                  </a:cubicBezTo>
                  <a:cubicBezTo>
                    <a:pt x="93" y="39"/>
                    <a:pt x="93" y="39"/>
                    <a:pt x="93" y="39"/>
                  </a:cubicBezTo>
                  <a:lnTo>
                    <a:pt x="93" y="241"/>
                  </a:lnTo>
                  <a:close/>
                  <a:moveTo>
                    <a:pt x="187" y="283"/>
                  </a:moveTo>
                  <a:cubicBezTo>
                    <a:pt x="119" y="241"/>
                    <a:pt x="119" y="241"/>
                    <a:pt x="119" y="241"/>
                  </a:cubicBezTo>
                  <a:cubicBezTo>
                    <a:pt x="119" y="39"/>
                    <a:pt x="119" y="39"/>
                    <a:pt x="119" y="39"/>
                  </a:cubicBezTo>
                  <a:cubicBezTo>
                    <a:pt x="187" y="81"/>
                    <a:pt x="187" y="81"/>
                    <a:pt x="187" y="81"/>
                  </a:cubicBezTo>
                  <a:lnTo>
                    <a:pt x="187" y="283"/>
                  </a:lnTo>
                  <a:close/>
                  <a:moveTo>
                    <a:pt x="280" y="241"/>
                  </a:moveTo>
                  <a:cubicBezTo>
                    <a:pt x="213" y="283"/>
                    <a:pt x="213" y="283"/>
                    <a:pt x="213" y="283"/>
                  </a:cubicBezTo>
                  <a:cubicBezTo>
                    <a:pt x="213" y="81"/>
                    <a:pt x="213" y="81"/>
                    <a:pt x="213" y="81"/>
                  </a:cubicBezTo>
                  <a:cubicBezTo>
                    <a:pt x="280" y="39"/>
                    <a:pt x="280" y="39"/>
                    <a:pt x="280" y="39"/>
                  </a:cubicBezTo>
                  <a:lnTo>
                    <a:pt x="280" y="241"/>
                  </a:lnTo>
                  <a:close/>
                  <a:moveTo>
                    <a:pt x="374" y="283"/>
                  </a:moveTo>
                  <a:cubicBezTo>
                    <a:pt x="306" y="241"/>
                    <a:pt x="306" y="241"/>
                    <a:pt x="306" y="241"/>
                  </a:cubicBezTo>
                  <a:cubicBezTo>
                    <a:pt x="306" y="39"/>
                    <a:pt x="306" y="39"/>
                    <a:pt x="306" y="39"/>
                  </a:cubicBezTo>
                  <a:cubicBezTo>
                    <a:pt x="374" y="81"/>
                    <a:pt x="374" y="81"/>
                    <a:pt x="374" y="81"/>
                  </a:cubicBezTo>
                  <a:lnTo>
                    <a:pt x="374" y="283"/>
                  </a:lnTo>
                  <a:close/>
                </a:path>
              </a:pathLst>
            </a:custGeom>
            <a:grpFill/>
            <a:ln>
              <a:noFill/>
            </a:ln>
          </p:spPr>
          <p:txBody>
            <a:bodyPr vert="horz" wrap="square" lIns="100015" tIns="50007" rIns="100015" bIns="50007" numCol="1" anchor="t" anchorCtr="0" compatLnSpc="1"/>
            <a:lstStyle/>
            <a:p>
              <a:pPr algn="just">
                <a:lnSpc>
                  <a:spcPct val="120000"/>
                </a:lnSpc>
              </a:pPr>
              <a:endParaRPr lang="en-US" sz="855" dirty="0">
                <a:solidFill>
                  <a:schemeClr val="bg1">
                    <a:lumMod val="65000"/>
                  </a:schemeClr>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36" name="Freeform 23"/>
            <p:cNvSpPr>
              <a:spLocks noEditPoints="1"/>
            </p:cNvSpPr>
            <p:nvPr/>
          </p:nvSpPr>
          <p:spPr bwMode="auto">
            <a:xfrm>
              <a:off x="6665323" y="3562825"/>
              <a:ext cx="587140" cy="587140"/>
            </a:xfrm>
            <a:custGeom>
              <a:avLst/>
              <a:gdLst>
                <a:gd name="T0" fmla="*/ 192 w 384"/>
                <a:gd name="T1" fmla="*/ 0 h 384"/>
                <a:gd name="T2" fmla="*/ 0 w 384"/>
                <a:gd name="T3" fmla="*/ 192 h 384"/>
                <a:gd name="T4" fmla="*/ 192 w 384"/>
                <a:gd name="T5" fmla="*/ 384 h 384"/>
                <a:gd name="T6" fmla="*/ 384 w 384"/>
                <a:gd name="T7" fmla="*/ 192 h 384"/>
                <a:gd name="T8" fmla="*/ 192 w 384"/>
                <a:gd name="T9" fmla="*/ 0 h 384"/>
                <a:gd name="T10" fmla="*/ 192 w 384"/>
                <a:gd name="T11" fmla="*/ 349 h 384"/>
                <a:gd name="T12" fmla="*/ 35 w 384"/>
                <a:gd name="T13" fmla="*/ 192 h 384"/>
                <a:gd name="T14" fmla="*/ 192 w 384"/>
                <a:gd name="T15" fmla="*/ 35 h 384"/>
                <a:gd name="T16" fmla="*/ 349 w 384"/>
                <a:gd name="T17" fmla="*/ 192 h 384"/>
                <a:gd name="T18" fmla="*/ 192 w 384"/>
                <a:gd name="T19" fmla="*/ 349 h 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4" h="384">
                  <a:moveTo>
                    <a:pt x="192" y="0"/>
                  </a:moveTo>
                  <a:cubicBezTo>
                    <a:pt x="86" y="0"/>
                    <a:pt x="0" y="86"/>
                    <a:pt x="0" y="192"/>
                  </a:cubicBezTo>
                  <a:cubicBezTo>
                    <a:pt x="0" y="298"/>
                    <a:pt x="86" y="384"/>
                    <a:pt x="192" y="384"/>
                  </a:cubicBezTo>
                  <a:cubicBezTo>
                    <a:pt x="298" y="384"/>
                    <a:pt x="384" y="298"/>
                    <a:pt x="384" y="192"/>
                  </a:cubicBezTo>
                  <a:cubicBezTo>
                    <a:pt x="384" y="86"/>
                    <a:pt x="298" y="0"/>
                    <a:pt x="192" y="0"/>
                  </a:cubicBezTo>
                  <a:close/>
                  <a:moveTo>
                    <a:pt x="192" y="349"/>
                  </a:moveTo>
                  <a:cubicBezTo>
                    <a:pt x="105" y="349"/>
                    <a:pt x="35" y="278"/>
                    <a:pt x="35" y="192"/>
                  </a:cubicBezTo>
                  <a:cubicBezTo>
                    <a:pt x="35" y="105"/>
                    <a:pt x="105" y="35"/>
                    <a:pt x="192" y="35"/>
                  </a:cubicBezTo>
                  <a:cubicBezTo>
                    <a:pt x="278" y="35"/>
                    <a:pt x="349" y="105"/>
                    <a:pt x="349" y="192"/>
                  </a:cubicBezTo>
                  <a:cubicBezTo>
                    <a:pt x="349" y="278"/>
                    <a:pt x="278" y="349"/>
                    <a:pt x="192" y="349"/>
                  </a:cubicBezTo>
                  <a:close/>
                </a:path>
              </a:pathLst>
            </a:custGeom>
            <a:grpFill/>
            <a:ln>
              <a:noFill/>
            </a:ln>
          </p:spPr>
          <p:txBody>
            <a:bodyPr vert="horz" wrap="square" lIns="100015" tIns="50007" rIns="100015" bIns="50007" numCol="1" anchor="t" anchorCtr="0" compatLnSpc="1"/>
            <a:lstStyle/>
            <a:p>
              <a:pPr algn="just">
                <a:lnSpc>
                  <a:spcPct val="120000"/>
                </a:lnSpc>
              </a:pPr>
              <a:endParaRPr lang="en-US" sz="855" dirty="0">
                <a:solidFill>
                  <a:schemeClr val="bg1">
                    <a:lumMod val="65000"/>
                  </a:schemeClr>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grpSp>
      <p:grpSp>
        <p:nvGrpSpPr>
          <p:cNvPr id="37" name="Group 23"/>
          <p:cNvGrpSpPr/>
          <p:nvPr/>
        </p:nvGrpSpPr>
        <p:grpSpPr>
          <a:xfrm>
            <a:off x="7801611" y="3955335"/>
            <a:ext cx="414060" cy="414060"/>
            <a:chOff x="7740352" y="3562825"/>
            <a:chExt cx="587140" cy="587140"/>
          </a:xfrm>
          <a:solidFill>
            <a:schemeClr val="bg1"/>
          </a:solidFill>
        </p:grpSpPr>
        <p:sp>
          <p:nvSpPr>
            <p:cNvPr id="38" name="Freeform 24"/>
            <p:cNvSpPr>
              <a:spLocks noEditPoints="1"/>
            </p:cNvSpPr>
            <p:nvPr/>
          </p:nvSpPr>
          <p:spPr bwMode="auto">
            <a:xfrm>
              <a:off x="7740352" y="3562825"/>
              <a:ext cx="587140" cy="587140"/>
            </a:xfrm>
            <a:custGeom>
              <a:avLst/>
              <a:gdLst>
                <a:gd name="T0" fmla="*/ 192 w 384"/>
                <a:gd name="T1" fmla="*/ 0 h 384"/>
                <a:gd name="T2" fmla="*/ 0 w 384"/>
                <a:gd name="T3" fmla="*/ 192 h 384"/>
                <a:gd name="T4" fmla="*/ 192 w 384"/>
                <a:gd name="T5" fmla="*/ 384 h 384"/>
                <a:gd name="T6" fmla="*/ 384 w 384"/>
                <a:gd name="T7" fmla="*/ 192 h 384"/>
                <a:gd name="T8" fmla="*/ 192 w 384"/>
                <a:gd name="T9" fmla="*/ 0 h 384"/>
                <a:gd name="T10" fmla="*/ 192 w 384"/>
                <a:gd name="T11" fmla="*/ 349 h 384"/>
                <a:gd name="T12" fmla="*/ 35 w 384"/>
                <a:gd name="T13" fmla="*/ 192 h 384"/>
                <a:gd name="T14" fmla="*/ 192 w 384"/>
                <a:gd name="T15" fmla="*/ 35 h 384"/>
                <a:gd name="T16" fmla="*/ 349 w 384"/>
                <a:gd name="T17" fmla="*/ 192 h 384"/>
                <a:gd name="T18" fmla="*/ 192 w 384"/>
                <a:gd name="T19" fmla="*/ 349 h 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4" h="384">
                  <a:moveTo>
                    <a:pt x="192" y="0"/>
                  </a:moveTo>
                  <a:cubicBezTo>
                    <a:pt x="86" y="0"/>
                    <a:pt x="0" y="86"/>
                    <a:pt x="0" y="192"/>
                  </a:cubicBezTo>
                  <a:cubicBezTo>
                    <a:pt x="0" y="298"/>
                    <a:pt x="86" y="384"/>
                    <a:pt x="192" y="384"/>
                  </a:cubicBezTo>
                  <a:cubicBezTo>
                    <a:pt x="298" y="384"/>
                    <a:pt x="384" y="298"/>
                    <a:pt x="384" y="192"/>
                  </a:cubicBezTo>
                  <a:cubicBezTo>
                    <a:pt x="384" y="86"/>
                    <a:pt x="298" y="0"/>
                    <a:pt x="192" y="0"/>
                  </a:cubicBezTo>
                  <a:close/>
                  <a:moveTo>
                    <a:pt x="192" y="349"/>
                  </a:moveTo>
                  <a:cubicBezTo>
                    <a:pt x="105" y="349"/>
                    <a:pt x="35" y="278"/>
                    <a:pt x="35" y="192"/>
                  </a:cubicBezTo>
                  <a:cubicBezTo>
                    <a:pt x="35" y="105"/>
                    <a:pt x="105" y="35"/>
                    <a:pt x="192" y="35"/>
                  </a:cubicBezTo>
                  <a:cubicBezTo>
                    <a:pt x="278" y="35"/>
                    <a:pt x="349" y="105"/>
                    <a:pt x="349" y="192"/>
                  </a:cubicBezTo>
                  <a:cubicBezTo>
                    <a:pt x="349" y="278"/>
                    <a:pt x="278" y="349"/>
                    <a:pt x="192" y="349"/>
                  </a:cubicBezTo>
                  <a:close/>
                </a:path>
              </a:pathLst>
            </a:custGeom>
            <a:grpFill/>
            <a:ln>
              <a:noFill/>
            </a:ln>
          </p:spPr>
          <p:txBody>
            <a:bodyPr vert="horz" wrap="square" lIns="100015" tIns="50007" rIns="100015" bIns="50007" numCol="1" anchor="t" anchorCtr="0" compatLnSpc="1"/>
            <a:lstStyle/>
            <a:p>
              <a:pPr algn="just">
                <a:lnSpc>
                  <a:spcPct val="120000"/>
                </a:lnSpc>
              </a:pPr>
              <a:endParaRPr lang="en-US" sz="855" dirty="0">
                <a:solidFill>
                  <a:schemeClr val="bg1">
                    <a:lumMod val="65000"/>
                  </a:schemeClr>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39" name="Freeform 27"/>
            <p:cNvSpPr>
              <a:spLocks noEditPoints="1"/>
            </p:cNvSpPr>
            <p:nvPr/>
          </p:nvSpPr>
          <p:spPr bwMode="auto">
            <a:xfrm>
              <a:off x="7931746" y="3722078"/>
              <a:ext cx="204352" cy="268635"/>
            </a:xfrm>
            <a:custGeom>
              <a:avLst/>
              <a:gdLst>
                <a:gd name="T0" fmla="*/ 96 w 256"/>
                <a:gd name="T1" fmla="*/ 48 h 336"/>
                <a:gd name="T2" fmla="*/ 48 w 256"/>
                <a:gd name="T3" fmla="*/ 0 h 336"/>
                <a:gd name="T4" fmla="*/ 0 w 256"/>
                <a:gd name="T5" fmla="*/ 48 h 336"/>
                <a:gd name="T6" fmla="*/ 29 w 256"/>
                <a:gd name="T7" fmla="*/ 92 h 336"/>
                <a:gd name="T8" fmla="*/ 29 w 256"/>
                <a:gd name="T9" fmla="*/ 244 h 336"/>
                <a:gd name="T10" fmla="*/ 0 w 256"/>
                <a:gd name="T11" fmla="*/ 288 h 336"/>
                <a:gd name="T12" fmla="*/ 48 w 256"/>
                <a:gd name="T13" fmla="*/ 336 h 336"/>
                <a:gd name="T14" fmla="*/ 96 w 256"/>
                <a:gd name="T15" fmla="*/ 288 h 336"/>
                <a:gd name="T16" fmla="*/ 67 w 256"/>
                <a:gd name="T17" fmla="*/ 244 h 336"/>
                <a:gd name="T18" fmla="*/ 67 w 256"/>
                <a:gd name="T19" fmla="*/ 92 h 336"/>
                <a:gd name="T20" fmla="*/ 96 w 256"/>
                <a:gd name="T21" fmla="*/ 48 h 336"/>
                <a:gd name="T22" fmla="*/ 75 w 256"/>
                <a:gd name="T23" fmla="*/ 288 h 336"/>
                <a:gd name="T24" fmla="*/ 48 w 256"/>
                <a:gd name="T25" fmla="*/ 316 h 336"/>
                <a:gd name="T26" fmla="*/ 20 w 256"/>
                <a:gd name="T27" fmla="*/ 288 h 336"/>
                <a:gd name="T28" fmla="*/ 48 w 256"/>
                <a:gd name="T29" fmla="*/ 260 h 336"/>
                <a:gd name="T30" fmla="*/ 75 w 256"/>
                <a:gd name="T31" fmla="*/ 288 h 336"/>
                <a:gd name="T32" fmla="*/ 48 w 256"/>
                <a:gd name="T33" fmla="*/ 76 h 336"/>
                <a:gd name="T34" fmla="*/ 20 w 256"/>
                <a:gd name="T35" fmla="*/ 48 h 336"/>
                <a:gd name="T36" fmla="*/ 48 w 256"/>
                <a:gd name="T37" fmla="*/ 20 h 336"/>
                <a:gd name="T38" fmla="*/ 75 w 256"/>
                <a:gd name="T39" fmla="*/ 48 h 336"/>
                <a:gd name="T40" fmla="*/ 48 w 256"/>
                <a:gd name="T41" fmla="*/ 76 h 336"/>
                <a:gd name="T42" fmla="*/ 227 w 256"/>
                <a:gd name="T43" fmla="*/ 244 h 336"/>
                <a:gd name="T44" fmla="*/ 227 w 256"/>
                <a:gd name="T45" fmla="*/ 92 h 336"/>
                <a:gd name="T46" fmla="*/ 256 w 256"/>
                <a:gd name="T47" fmla="*/ 48 h 336"/>
                <a:gd name="T48" fmla="*/ 208 w 256"/>
                <a:gd name="T49" fmla="*/ 0 h 336"/>
                <a:gd name="T50" fmla="*/ 160 w 256"/>
                <a:gd name="T51" fmla="*/ 48 h 336"/>
                <a:gd name="T52" fmla="*/ 189 w 256"/>
                <a:gd name="T53" fmla="*/ 92 h 336"/>
                <a:gd name="T54" fmla="*/ 189 w 256"/>
                <a:gd name="T55" fmla="*/ 244 h 336"/>
                <a:gd name="T56" fmla="*/ 160 w 256"/>
                <a:gd name="T57" fmla="*/ 288 h 336"/>
                <a:gd name="T58" fmla="*/ 208 w 256"/>
                <a:gd name="T59" fmla="*/ 336 h 336"/>
                <a:gd name="T60" fmla="*/ 256 w 256"/>
                <a:gd name="T61" fmla="*/ 288 h 336"/>
                <a:gd name="T62" fmla="*/ 227 w 256"/>
                <a:gd name="T63" fmla="*/ 244 h 336"/>
                <a:gd name="T64" fmla="*/ 180 w 256"/>
                <a:gd name="T65" fmla="*/ 48 h 336"/>
                <a:gd name="T66" fmla="*/ 208 w 256"/>
                <a:gd name="T67" fmla="*/ 20 h 336"/>
                <a:gd name="T68" fmla="*/ 235 w 256"/>
                <a:gd name="T69" fmla="*/ 48 h 336"/>
                <a:gd name="T70" fmla="*/ 208 w 256"/>
                <a:gd name="T71" fmla="*/ 76 h 336"/>
                <a:gd name="T72" fmla="*/ 180 w 256"/>
                <a:gd name="T73" fmla="*/ 48 h 336"/>
                <a:gd name="T74" fmla="*/ 208 w 256"/>
                <a:gd name="T75" fmla="*/ 316 h 336"/>
                <a:gd name="T76" fmla="*/ 180 w 256"/>
                <a:gd name="T77" fmla="*/ 288 h 336"/>
                <a:gd name="T78" fmla="*/ 208 w 256"/>
                <a:gd name="T79" fmla="*/ 260 h 336"/>
                <a:gd name="T80" fmla="*/ 235 w 256"/>
                <a:gd name="T81" fmla="*/ 288 h 336"/>
                <a:gd name="T82" fmla="*/ 208 w 256"/>
                <a:gd name="T83" fmla="*/ 316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56" h="336">
                  <a:moveTo>
                    <a:pt x="96" y="48"/>
                  </a:moveTo>
                  <a:cubicBezTo>
                    <a:pt x="96" y="21"/>
                    <a:pt x="74" y="0"/>
                    <a:pt x="48" y="0"/>
                  </a:cubicBezTo>
                  <a:cubicBezTo>
                    <a:pt x="21" y="0"/>
                    <a:pt x="0" y="21"/>
                    <a:pt x="0" y="48"/>
                  </a:cubicBezTo>
                  <a:cubicBezTo>
                    <a:pt x="0" y="68"/>
                    <a:pt x="12" y="85"/>
                    <a:pt x="29" y="92"/>
                  </a:cubicBezTo>
                  <a:cubicBezTo>
                    <a:pt x="29" y="244"/>
                    <a:pt x="29" y="244"/>
                    <a:pt x="29" y="244"/>
                  </a:cubicBezTo>
                  <a:cubicBezTo>
                    <a:pt x="12" y="251"/>
                    <a:pt x="0" y="268"/>
                    <a:pt x="0" y="288"/>
                  </a:cubicBezTo>
                  <a:cubicBezTo>
                    <a:pt x="0" y="314"/>
                    <a:pt x="21" y="336"/>
                    <a:pt x="48" y="336"/>
                  </a:cubicBezTo>
                  <a:cubicBezTo>
                    <a:pt x="74" y="336"/>
                    <a:pt x="96" y="314"/>
                    <a:pt x="96" y="288"/>
                  </a:cubicBezTo>
                  <a:cubicBezTo>
                    <a:pt x="96" y="268"/>
                    <a:pt x="84" y="251"/>
                    <a:pt x="67" y="244"/>
                  </a:cubicBezTo>
                  <a:cubicBezTo>
                    <a:pt x="67" y="92"/>
                    <a:pt x="67" y="92"/>
                    <a:pt x="67" y="92"/>
                  </a:cubicBezTo>
                  <a:cubicBezTo>
                    <a:pt x="84" y="85"/>
                    <a:pt x="96" y="68"/>
                    <a:pt x="96" y="48"/>
                  </a:cubicBezTo>
                  <a:close/>
                  <a:moveTo>
                    <a:pt x="75" y="288"/>
                  </a:moveTo>
                  <a:cubicBezTo>
                    <a:pt x="75" y="303"/>
                    <a:pt x="63" y="316"/>
                    <a:pt x="48" y="316"/>
                  </a:cubicBezTo>
                  <a:cubicBezTo>
                    <a:pt x="32" y="316"/>
                    <a:pt x="20" y="303"/>
                    <a:pt x="20" y="288"/>
                  </a:cubicBezTo>
                  <a:cubicBezTo>
                    <a:pt x="20" y="273"/>
                    <a:pt x="32" y="260"/>
                    <a:pt x="48" y="260"/>
                  </a:cubicBezTo>
                  <a:cubicBezTo>
                    <a:pt x="63" y="260"/>
                    <a:pt x="75" y="273"/>
                    <a:pt x="75" y="288"/>
                  </a:cubicBezTo>
                  <a:close/>
                  <a:moveTo>
                    <a:pt x="48" y="76"/>
                  </a:moveTo>
                  <a:cubicBezTo>
                    <a:pt x="32" y="76"/>
                    <a:pt x="20" y="63"/>
                    <a:pt x="20" y="48"/>
                  </a:cubicBezTo>
                  <a:cubicBezTo>
                    <a:pt x="20" y="33"/>
                    <a:pt x="32" y="20"/>
                    <a:pt x="48" y="20"/>
                  </a:cubicBezTo>
                  <a:cubicBezTo>
                    <a:pt x="63" y="20"/>
                    <a:pt x="75" y="33"/>
                    <a:pt x="75" y="48"/>
                  </a:cubicBezTo>
                  <a:cubicBezTo>
                    <a:pt x="75" y="63"/>
                    <a:pt x="63" y="76"/>
                    <a:pt x="48" y="76"/>
                  </a:cubicBezTo>
                  <a:close/>
                  <a:moveTo>
                    <a:pt x="227" y="244"/>
                  </a:moveTo>
                  <a:cubicBezTo>
                    <a:pt x="227" y="92"/>
                    <a:pt x="227" y="92"/>
                    <a:pt x="227" y="92"/>
                  </a:cubicBezTo>
                  <a:cubicBezTo>
                    <a:pt x="244" y="85"/>
                    <a:pt x="256" y="68"/>
                    <a:pt x="256" y="48"/>
                  </a:cubicBezTo>
                  <a:cubicBezTo>
                    <a:pt x="256" y="21"/>
                    <a:pt x="234" y="0"/>
                    <a:pt x="208" y="0"/>
                  </a:cubicBezTo>
                  <a:cubicBezTo>
                    <a:pt x="181" y="0"/>
                    <a:pt x="160" y="21"/>
                    <a:pt x="160" y="48"/>
                  </a:cubicBezTo>
                  <a:cubicBezTo>
                    <a:pt x="160" y="68"/>
                    <a:pt x="172" y="85"/>
                    <a:pt x="189" y="92"/>
                  </a:cubicBezTo>
                  <a:cubicBezTo>
                    <a:pt x="189" y="244"/>
                    <a:pt x="189" y="244"/>
                    <a:pt x="189" y="244"/>
                  </a:cubicBezTo>
                  <a:cubicBezTo>
                    <a:pt x="172" y="251"/>
                    <a:pt x="160" y="268"/>
                    <a:pt x="160" y="288"/>
                  </a:cubicBezTo>
                  <a:cubicBezTo>
                    <a:pt x="160" y="314"/>
                    <a:pt x="181" y="336"/>
                    <a:pt x="208" y="336"/>
                  </a:cubicBezTo>
                  <a:cubicBezTo>
                    <a:pt x="234" y="336"/>
                    <a:pt x="256" y="314"/>
                    <a:pt x="256" y="288"/>
                  </a:cubicBezTo>
                  <a:cubicBezTo>
                    <a:pt x="256" y="268"/>
                    <a:pt x="244" y="251"/>
                    <a:pt x="227" y="244"/>
                  </a:cubicBezTo>
                  <a:close/>
                  <a:moveTo>
                    <a:pt x="180" y="48"/>
                  </a:moveTo>
                  <a:cubicBezTo>
                    <a:pt x="180" y="33"/>
                    <a:pt x="192" y="20"/>
                    <a:pt x="208" y="20"/>
                  </a:cubicBezTo>
                  <a:cubicBezTo>
                    <a:pt x="223" y="20"/>
                    <a:pt x="235" y="33"/>
                    <a:pt x="235" y="48"/>
                  </a:cubicBezTo>
                  <a:cubicBezTo>
                    <a:pt x="235" y="63"/>
                    <a:pt x="223" y="76"/>
                    <a:pt x="208" y="76"/>
                  </a:cubicBezTo>
                  <a:cubicBezTo>
                    <a:pt x="192" y="76"/>
                    <a:pt x="180" y="63"/>
                    <a:pt x="180" y="48"/>
                  </a:cubicBezTo>
                  <a:close/>
                  <a:moveTo>
                    <a:pt x="208" y="316"/>
                  </a:moveTo>
                  <a:cubicBezTo>
                    <a:pt x="192" y="316"/>
                    <a:pt x="180" y="303"/>
                    <a:pt x="180" y="288"/>
                  </a:cubicBezTo>
                  <a:cubicBezTo>
                    <a:pt x="180" y="273"/>
                    <a:pt x="192" y="260"/>
                    <a:pt x="208" y="260"/>
                  </a:cubicBezTo>
                  <a:cubicBezTo>
                    <a:pt x="223" y="260"/>
                    <a:pt x="235" y="273"/>
                    <a:pt x="235" y="288"/>
                  </a:cubicBezTo>
                  <a:cubicBezTo>
                    <a:pt x="235" y="303"/>
                    <a:pt x="223" y="316"/>
                    <a:pt x="208" y="316"/>
                  </a:cubicBezTo>
                  <a:close/>
                </a:path>
              </a:pathLst>
            </a:custGeom>
            <a:grpFill/>
            <a:ln>
              <a:noFill/>
            </a:ln>
          </p:spPr>
          <p:txBody>
            <a:bodyPr vert="horz" wrap="square" lIns="100015" tIns="50007" rIns="100015" bIns="50007" numCol="1" anchor="t" anchorCtr="0" compatLnSpc="1"/>
            <a:lstStyle/>
            <a:p>
              <a:pPr algn="just">
                <a:lnSpc>
                  <a:spcPct val="120000"/>
                </a:lnSpc>
              </a:pPr>
              <a:endParaRPr lang="en-US" sz="855" dirty="0">
                <a:solidFill>
                  <a:schemeClr val="bg1">
                    <a:lumMod val="65000"/>
                  </a:schemeClr>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grpSp>
      <p:sp>
        <p:nvSpPr>
          <p:cNvPr id="40" name="Content Placeholder 2"/>
          <p:cNvSpPr txBox="1"/>
          <p:nvPr/>
        </p:nvSpPr>
        <p:spPr>
          <a:xfrm>
            <a:off x="2541028" y="2065097"/>
            <a:ext cx="2825965" cy="510771"/>
          </a:xfrm>
          <a:prstGeom prst="rect">
            <a:avLst/>
          </a:prstGeom>
        </p:spPr>
        <p:txBody>
          <a:bodyPr vert="horz" lIns="100015" tIns="50007" rIns="100015" bIns="50007"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just">
              <a:lnSpc>
                <a:spcPct val="120000"/>
              </a:lnSpc>
              <a:spcBef>
                <a:spcPts val="0"/>
              </a:spcBef>
              <a:buNone/>
              <a:defRPr/>
            </a:pPr>
            <a:r>
              <a:rPr lang="en-US" altLang="zh-CN" sz="76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微软雅黑" panose="020B0503020204020204" pitchFamily="34" charset="-122"/>
              </a:rPr>
              <a:t>Please replace text, click add relevant headline, modify the text content, also can copy your content to this directly.</a:t>
            </a:r>
            <a:r>
              <a:rPr lang="zh-CN" altLang="en-US" sz="76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微软雅黑" panose="020B0503020204020204" pitchFamily="34" charset="-122"/>
              </a:rPr>
              <a:t>。</a:t>
            </a:r>
            <a:endParaRPr lang="en-US" altLang="zh-CN" sz="76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41" name="Content Placeholder 2"/>
          <p:cNvSpPr txBox="1"/>
          <p:nvPr/>
        </p:nvSpPr>
        <p:spPr>
          <a:xfrm>
            <a:off x="2541027" y="3164912"/>
            <a:ext cx="2825965" cy="510771"/>
          </a:xfrm>
          <a:prstGeom prst="rect">
            <a:avLst/>
          </a:prstGeom>
        </p:spPr>
        <p:txBody>
          <a:bodyPr vert="horz" lIns="100015" tIns="50007" rIns="100015" bIns="50007"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just">
              <a:lnSpc>
                <a:spcPct val="120000"/>
              </a:lnSpc>
              <a:spcBef>
                <a:spcPts val="0"/>
              </a:spcBef>
              <a:buNone/>
              <a:defRPr/>
            </a:pPr>
            <a:r>
              <a:rPr lang="en-US" altLang="zh-CN" sz="76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微软雅黑" panose="020B0503020204020204" pitchFamily="34" charset="-122"/>
              </a:rPr>
              <a:t>Please replace text, click add relevant headline, modify the text content, also can copy your content to this directly.</a:t>
            </a:r>
            <a:r>
              <a:rPr lang="zh-CN" altLang="en-US" sz="76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微软雅黑" panose="020B0503020204020204" pitchFamily="34" charset="-122"/>
              </a:rPr>
              <a:t>。</a:t>
            </a:r>
            <a:endParaRPr lang="en-US" altLang="zh-CN" sz="76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42" name="Content Placeholder 2"/>
          <p:cNvSpPr txBox="1"/>
          <p:nvPr/>
        </p:nvSpPr>
        <p:spPr>
          <a:xfrm>
            <a:off x="2541028" y="4264725"/>
            <a:ext cx="2825965" cy="510771"/>
          </a:xfrm>
          <a:prstGeom prst="rect">
            <a:avLst/>
          </a:prstGeom>
        </p:spPr>
        <p:txBody>
          <a:bodyPr vert="horz" lIns="100015" tIns="50007" rIns="100015" bIns="50007"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just">
              <a:lnSpc>
                <a:spcPct val="120000"/>
              </a:lnSpc>
              <a:spcBef>
                <a:spcPts val="0"/>
              </a:spcBef>
              <a:buNone/>
              <a:defRPr/>
            </a:pPr>
            <a:r>
              <a:rPr lang="en-US" altLang="zh-CN" sz="76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微软雅黑" panose="020B0503020204020204" pitchFamily="34" charset="-122"/>
              </a:rPr>
              <a:t>Please replace text, click add relevant headline, modify the text content, also can copy your content to this directly.</a:t>
            </a:r>
            <a:r>
              <a:rPr lang="zh-CN" altLang="en-US" sz="76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微软雅黑" panose="020B0503020204020204" pitchFamily="34" charset="-122"/>
              </a:rPr>
              <a:t>。</a:t>
            </a:r>
            <a:endParaRPr lang="en-US" altLang="zh-CN" sz="76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43" name="TextBox 29"/>
          <p:cNvSpPr txBox="1"/>
          <p:nvPr/>
        </p:nvSpPr>
        <p:spPr>
          <a:xfrm>
            <a:off x="2568934" y="5364538"/>
            <a:ext cx="2858501" cy="506426"/>
          </a:xfrm>
          <a:prstGeom prst="rect">
            <a:avLst/>
          </a:prstGeom>
          <a:noFill/>
        </p:spPr>
        <p:txBody>
          <a:bodyPr wrap="square" rIns="157501" bIns="39375" numCol="1" spcCol="360000">
            <a:spAutoFit/>
          </a:bodyPr>
          <a:lstStyle/>
          <a:p>
            <a:pPr algn="just">
              <a:lnSpc>
                <a:spcPct val="120000"/>
              </a:lnSpc>
              <a:defRPr/>
            </a:pPr>
            <a:r>
              <a:rPr lang="en-US" altLang="zh-CN" sz="76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微软雅黑" panose="020B0503020204020204" pitchFamily="34" charset="-122"/>
              </a:rPr>
              <a:t>Please replace text, click add relevant headline, modify the text content, also can copy your content to this directly.</a:t>
            </a:r>
            <a:r>
              <a:rPr lang="zh-CN" altLang="en-US" sz="76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微软雅黑" panose="020B0503020204020204" pitchFamily="34" charset="-122"/>
              </a:rPr>
              <a:t>。</a:t>
            </a:r>
            <a:endParaRPr lang="en-US" altLang="zh-CN" sz="76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600" advClick="0" advTm="5000">
        <p14:gallery dir="l"/>
      </p:transition>
    </mc:Choice>
    <mc:Fallback>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p:cTn id="7" dur="2400" fill="hold"/>
                                        <p:tgtEl>
                                          <p:spTgt spid="18"/>
                                        </p:tgtEl>
                                        <p:attrNameLst>
                                          <p:attrName>ppt_w</p:attrName>
                                        </p:attrNameLst>
                                      </p:cBhvr>
                                      <p:tavLst>
                                        <p:tav tm="0">
                                          <p:val>
                                            <p:fltVal val="0"/>
                                          </p:val>
                                        </p:tav>
                                        <p:tav tm="100000">
                                          <p:val>
                                            <p:strVal val="#ppt_w"/>
                                          </p:val>
                                        </p:tav>
                                      </p:tavLst>
                                    </p:anim>
                                    <p:anim calcmode="lin" valueType="num">
                                      <p:cBhvr>
                                        <p:cTn id="8" dur="2400" fill="hold"/>
                                        <p:tgtEl>
                                          <p:spTgt spid="18"/>
                                        </p:tgtEl>
                                        <p:attrNameLst>
                                          <p:attrName>ppt_h</p:attrName>
                                        </p:attrNameLst>
                                      </p:cBhvr>
                                      <p:tavLst>
                                        <p:tav tm="0">
                                          <p:val>
                                            <p:fltVal val="0"/>
                                          </p:val>
                                        </p:tav>
                                        <p:tav tm="100000">
                                          <p:val>
                                            <p:strVal val="#ppt_h"/>
                                          </p:val>
                                        </p:tav>
                                      </p:tavLst>
                                    </p:anim>
                                    <p:anim calcmode="lin" valueType="num">
                                      <p:cBhvr>
                                        <p:cTn id="9" dur="2400" fill="hold"/>
                                        <p:tgtEl>
                                          <p:spTgt spid="18"/>
                                        </p:tgtEl>
                                        <p:attrNameLst>
                                          <p:attrName>style.rotation</p:attrName>
                                        </p:attrNameLst>
                                      </p:cBhvr>
                                      <p:tavLst>
                                        <p:tav tm="0">
                                          <p:val>
                                            <p:fltVal val="90"/>
                                          </p:val>
                                        </p:tav>
                                        <p:tav tm="100000">
                                          <p:val>
                                            <p:fltVal val="0"/>
                                          </p:val>
                                        </p:tav>
                                      </p:tavLst>
                                    </p:anim>
                                    <p:animEffect transition="in" filter="fade">
                                      <p:cBhvr>
                                        <p:cTn id="10" dur="2400"/>
                                        <p:tgtEl>
                                          <p:spTgt spid="18"/>
                                        </p:tgtEl>
                                      </p:cBhvr>
                                    </p:animEffect>
                                  </p:childTnLst>
                                </p:cTn>
                              </p:par>
                              <p:par>
                                <p:cTn id="11" presetID="53" presetClass="entr" presetSubtype="16" fill="hold" nodeType="withEffect">
                                  <p:stCondLst>
                                    <p:cond delay="2500"/>
                                  </p:stCondLst>
                                  <p:childTnLst>
                                    <p:set>
                                      <p:cBhvr>
                                        <p:cTn id="12" dur="1" fill="hold">
                                          <p:stCondLst>
                                            <p:cond delay="0"/>
                                          </p:stCondLst>
                                        </p:cTn>
                                        <p:tgtEl>
                                          <p:spTgt spid="34"/>
                                        </p:tgtEl>
                                        <p:attrNameLst>
                                          <p:attrName>style.visibility</p:attrName>
                                        </p:attrNameLst>
                                      </p:cBhvr>
                                      <p:to>
                                        <p:strVal val="visible"/>
                                      </p:to>
                                    </p:set>
                                    <p:anim calcmode="lin" valueType="num">
                                      <p:cBhvr>
                                        <p:cTn id="13" dur="500" fill="hold"/>
                                        <p:tgtEl>
                                          <p:spTgt spid="34"/>
                                        </p:tgtEl>
                                        <p:attrNameLst>
                                          <p:attrName>ppt_w</p:attrName>
                                        </p:attrNameLst>
                                      </p:cBhvr>
                                      <p:tavLst>
                                        <p:tav tm="0">
                                          <p:val>
                                            <p:fltVal val="0"/>
                                          </p:val>
                                        </p:tav>
                                        <p:tav tm="100000">
                                          <p:val>
                                            <p:strVal val="#ppt_w"/>
                                          </p:val>
                                        </p:tav>
                                      </p:tavLst>
                                    </p:anim>
                                    <p:anim calcmode="lin" valueType="num">
                                      <p:cBhvr>
                                        <p:cTn id="14" dur="500" fill="hold"/>
                                        <p:tgtEl>
                                          <p:spTgt spid="34"/>
                                        </p:tgtEl>
                                        <p:attrNameLst>
                                          <p:attrName>ppt_h</p:attrName>
                                        </p:attrNameLst>
                                      </p:cBhvr>
                                      <p:tavLst>
                                        <p:tav tm="0">
                                          <p:val>
                                            <p:fltVal val="0"/>
                                          </p:val>
                                        </p:tav>
                                        <p:tav tm="100000">
                                          <p:val>
                                            <p:strVal val="#ppt_h"/>
                                          </p:val>
                                        </p:tav>
                                      </p:tavLst>
                                    </p:anim>
                                    <p:animEffect transition="in" filter="fade">
                                      <p:cBhvr>
                                        <p:cTn id="15" dur="500"/>
                                        <p:tgtEl>
                                          <p:spTgt spid="34"/>
                                        </p:tgtEl>
                                      </p:cBhvr>
                                    </p:animEffect>
                                  </p:childTnLst>
                                </p:cTn>
                              </p:par>
                              <p:par>
                                <p:cTn id="16" presetID="53" presetClass="entr" presetSubtype="16" fill="hold" nodeType="withEffect">
                                  <p:stCondLst>
                                    <p:cond delay="3000"/>
                                  </p:stCondLst>
                                  <p:childTnLst>
                                    <p:set>
                                      <p:cBhvr>
                                        <p:cTn id="17" dur="1" fill="hold">
                                          <p:stCondLst>
                                            <p:cond delay="0"/>
                                          </p:stCondLst>
                                        </p:cTn>
                                        <p:tgtEl>
                                          <p:spTgt spid="37"/>
                                        </p:tgtEl>
                                        <p:attrNameLst>
                                          <p:attrName>style.visibility</p:attrName>
                                        </p:attrNameLst>
                                      </p:cBhvr>
                                      <p:to>
                                        <p:strVal val="visible"/>
                                      </p:to>
                                    </p:set>
                                    <p:anim calcmode="lin" valueType="num">
                                      <p:cBhvr>
                                        <p:cTn id="18" dur="500" fill="hold"/>
                                        <p:tgtEl>
                                          <p:spTgt spid="37"/>
                                        </p:tgtEl>
                                        <p:attrNameLst>
                                          <p:attrName>ppt_w</p:attrName>
                                        </p:attrNameLst>
                                      </p:cBhvr>
                                      <p:tavLst>
                                        <p:tav tm="0">
                                          <p:val>
                                            <p:fltVal val="0"/>
                                          </p:val>
                                        </p:tav>
                                        <p:tav tm="100000">
                                          <p:val>
                                            <p:strVal val="#ppt_w"/>
                                          </p:val>
                                        </p:tav>
                                      </p:tavLst>
                                    </p:anim>
                                    <p:anim calcmode="lin" valueType="num">
                                      <p:cBhvr>
                                        <p:cTn id="19" dur="500" fill="hold"/>
                                        <p:tgtEl>
                                          <p:spTgt spid="37"/>
                                        </p:tgtEl>
                                        <p:attrNameLst>
                                          <p:attrName>ppt_h</p:attrName>
                                        </p:attrNameLst>
                                      </p:cBhvr>
                                      <p:tavLst>
                                        <p:tav tm="0">
                                          <p:val>
                                            <p:fltVal val="0"/>
                                          </p:val>
                                        </p:tav>
                                        <p:tav tm="100000">
                                          <p:val>
                                            <p:strVal val="#ppt_h"/>
                                          </p:val>
                                        </p:tav>
                                      </p:tavLst>
                                    </p:anim>
                                    <p:animEffect transition="in" filter="fade">
                                      <p:cBhvr>
                                        <p:cTn id="20" dur="500"/>
                                        <p:tgtEl>
                                          <p:spTgt spid="37"/>
                                        </p:tgtEl>
                                      </p:cBhvr>
                                    </p:animEffect>
                                  </p:childTnLst>
                                </p:cTn>
                              </p:par>
                              <p:par>
                                <p:cTn id="21" presetID="53" presetClass="entr" presetSubtype="16" fill="hold" nodeType="withEffect">
                                  <p:stCondLst>
                                    <p:cond delay="3500"/>
                                  </p:stCondLst>
                                  <p:childTnLst>
                                    <p:set>
                                      <p:cBhvr>
                                        <p:cTn id="22" dur="1" fill="hold">
                                          <p:stCondLst>
                                            <p:cond delay="0"/>
                                          </p:stCondLst>
                                        </p:cTn>
                                        <p:tgtEl>
                                          <p:spTgt spid="31"/>
                                        </p:tgtEl>
                                        <p:attrNameLst>
                                          <p:attrName>style.visibility</p:attrName>
                                        </p:attrNameLst>
                                      </p:cBhvr>
                                      <p:to>
                                        <p:strVal val="visible"/>
                                      </p:to>
                                    </p:set>
                                    <p:anim calcmode="lin" valueType="num">
                                      <p:cBhvr>
                                        <p:cTn id="23" dur="500" fill="hold"/>
                                        <p:tgtEl>
                                          <p:spTgt spid="31"/>
                                        </p:tgtEl>
                                        <p:attrNameLst>
                                          <p:attrName>ppt_w</p:attrName>
                                        </p:attrNameLst>
                                      </p:cBhvr>
                                      <p:tavLst>
                                        <p:tav tm="0">
                                          <p:val>
                                            <p:fltVal val="0"/>
                                          </p:val>
                                        </p:tav>
                                        <p:tav tm="100000">
                                          <p:val>
                                            <p:strVal val="#ppt_w"/>
                                          </p:val>
                                        </p:tav>
                                      </p:tavLst>
                                    </p:anim>
                                    <p:anim calcmode="lin" valueType="num">
                                      <p:cBhvr>
                                        <p:cTn id="24" dur="500" fill="hold"/>
                                        <p:tgtEl>
                                          <p:spTgt spid="31"/>
                                        </p:tgtEl>
                                        <p:attrNameLst>
                                          <p:attrName>ppt_h</p:attrName>
                                        </p:attrNameLst>
                                      </p:cBhvr>
                                      <p:tavLst>
                                        <p:tav tm="0">
                                          <p:val>
                                            <p:fltVal val="0"/>
                                          </p:val>
                                        </p:tav>
                                        <p:tav tm="100000">
                                          <p:val>
                                            <p:strVal val="#ppt_h"/>
                                          </p:val>
                                        </p:tav>
                                      </p:tavLst>
                                    </p:anim>
                                    <p:animEffect transition="in" filter="fade">
                                      <p:cBhvr>
                                        <p:cTn id="25" dur="500"/>
                                        <p:tgtEl>
                                          <p:spTgt spid="31"/>
                                        </p:tgtEl>
                                      </p:cBhvr>
                                    </p:animEffect>
                                  </p:childTnLst>
                                </p:cTn>
                              </p:par>
                              <p:par>
                                <p:cTn id="26" presetID="22" presetClass="entr" presetSubtype="8" fill="hold" grpId="0" nodeType="withEffect">
                                  <p:stCondLst>
                                    <p:cond delay="4000"/>
                                  </p:stCondLst>
                                  <p:childTnLst>
                                    <p:set>
                                      <p:cBhvr>
                                        <p:cTn id="27" dur="1" fill="hold">
                                          <p:stCondLst>
                                            <p:cond delay="0"/>
                                          </p:stCondLst>
                                        </p:cTn>
                                        <p:tgtEl>
                                          <p:spTgt spid="30"/>
                                        </p:tgtEl>
                                        <p:attrNameLst>
                                          <p:attrName>style.visibility</p:attrName>
                                        </p:attrNameLst>
                                      </p:cBhvr>
                                      <p:to>
                                        <p:strVal val="visible"/>
                                      </p:to>
                                    </p:set>
                                    <p:animEffect transition="in" filter="wipe(left)">
                                      <p:cBhvr>
                                        <p:cTn id="28" dur="500"/>
                                        <p:tgtEl>
                                          <p:spTgt spid="30"/>
                                        </p:tgtEl>
                                      </p:cBhvr>
                                    </p:animEffect>
                                  </p:childTnLst>
                                </p:cTn>
                              </p:par>
                              <p:par>
                                <p:cTn id="29" presetID="22" presetClass="entr" presetSubtype="8" fill="hold" grpId="0" nodeType="withEffect">
                                  <p:stCondLst>
                                    <p:cond delay="4000"/>
                                  </p:stCondLst>
                                  <p:childTnLst>
                                    <p:set>
                                      <p:cBhvr>
                                        <p:cTn id="30" dur="1" fill="hold">
                                          <p:stCondLst>
                                            <p:cond delay="0"/>
                                          </p:stCondLst>
                                        </p:cTn>
                                        <p:tgtEl>
                                          <p:spTgt spid="28"/>
                                        </p:tgtEl>
                                        <p:attrNameLst>
                                          <p:attrName>style.visibility</p:attrName>
                                        </p:attrNameLst>
                                      </p:cBhvr>
                                      <p:to>
                                        <p:strVal val="visible"/>
                                      </p:to>
                                    </p:set>
                                    <p:animEffect transition="in" filter="wipe(left)">
                                      <p:cBhvr>
                                        <p:cTn id="31" dur="500"/>
                                        <p:tgtEl>
                                          <p:spTgt spid="28"/>
                                        </p:tgtEl>
                                      </p:cBhvr>
                                    </p:animEffect>
                                  </p:childTnLst>
                                </p:cTn>
                              </p:par>
                              <p:par>
                                <p:cTn id="32" presetID="22" presetClass="entr" presetSubtype="8" fill="hold" grpId="0" nodeType="withEffect">
                                  <p:stCondLst>
                                    <p:cond delay="4000"/>
                                  </p:stCondLst>
                                  <p:childTnLst>
                                    <p:set>
                                      <p:cBhvr>
                                        <p:cTn id="33" dur="1" fill="hold">
                                          <p:stCondLst>
                                            <p:cond delay="0"/>
                                          </p:stCondLst>
                                        </p:cTn>
                                        <p:tgtEl>
                                          <p:spTgt spid="29"/>
                                        </p:tgtEl>
                                        <p:attrNameLst>
                                          <p:attrName>style.visibility</p:attrName>
                                        </p:attrNameLst>
                                      </p:cBhvr>
                                      <p:to>
                                        <p:strVal val="visible"/>
                                      </p:to>
                                    </p:set>
                                    <p:animEffect transition="in" filter="wipe(left)">
                                      <p:cBhvr>
                                        <p:cTn id="34" dur="500"/>
                                        <p:tgtEl>
                                          <p:spTgt spid="29"/>
                                        </p:tgtEl>
                                      </p:cBhvr>
                                    </p:animEffect>
                                  </p:childTnLst>
                                </p:cTn>
                              </p:par>
                            </p:childTnLst>
                          </p:cTn>
                        </p:par>
                        <p:par>
                          <p:cTn id="35" fill="hold">
                            <p:stCondLst>
                              <p:cond delay="2500"/>
                            </p:stCondLst>
                            <p:childTnLst>
                              <p:par>
                                <p:cTn id="36" presetID="10" presetClass="entr" presetSubtype="0" fill="hold" grpId="0" nodeType="afterEffect">
                                  <p:stCondLst>
                                    <p:cond delay="0"/>
                                  </p:stCondLst>
                                  <p:childTnLst>
                                    <p:set>
                                      <p:cBhvr>
                                        <p:cTn id="37" dur="1" fill="hold">
                                          <p:stCondLst>
                                            <p:cond delay="0"/>
                                          </p:stCondLst>
                                        </p:cTn>
                                        <p:tgtEl>
                                          <p:spTgt spid="40"/>
                                        </p:tgtEl>
                                        <p:attrNameLst>
                                          <p:attrName>style.visibility</p:attrName>
                                        </p:attrNameLst>
                                      </p:cBhvr>
                                      <p:to>
                                        <p:strVal val="visible"/>
                                      </p:to>
                                    </p:set>
                                    <p:animEffect transition="in" filter="fade">
                                      <p:cBhvr>
                                        <p:cTn id="38" dur="500"/>
                                        <p:tgtEl>
                                          <p:spTgt spid="40"/>
                                        </p:tgtEl>
                                      </p:cBhvr>
                                    </p:animEffect>
                                  </p:childTnLst>
                                </p:cTn>
                              </p:par>
                            </p:childTnLst>
                          </p:cTn>
                        </p:par>
                        <p:par>
                          <p:cTn id="39" fill="hold">
                            <p:stCondLst>
                              <p:cond delay="3000"/>
                            </p:stCondLst>
                            <p:childTnLst>
                              <p:par>
                                <p:cTn id="40" presetID="10" presetClass="entr" presetSubtype="0" fill="hold" grpId="0" nodeType="afterEffect">
                                  <p:stCondLst>
                                    <p:cond delay="0"/>
                                  </p:stCondLst>
                                  <p:childTnLst>
                                    <p:set>
                                      <p:cBhvr>
                                        <p:cTn id="41" dur="1" fill="hold">
                                          <p:stCondLst>
                                            <p:cond delay="0"/>
                                          </p:stCondLst>
                                        </p:cTn>
                                        <p:tgtEl>
                                          <p:spTgt spid="41"/>
                                        </p:tgtEl>
                                        <p:attrNameLst>
                                          <p:attrName>style.visibility</p:attrName>
                                        </p:attrNameLst>
                                      </p:cBhvr>
                                      <p:to>
                                        <p:strVal val="visible"/>
                                      </p:to>
                                    </p:set>
                                    <p:animEffect transition="in" filter="fade">
                                      <p:cBhvr>
                                        <p:cTn id="42" dur="500"/>
                                        <p:tgtEl>
                                          <p:spTgt spid="41"/>
                                        </p:tgtEl>
                                      </p:cBhvr>
                                    </p:animEffect>
                                  </p:childTnLst>
                                </p:cTn>
                              </p:par>
                            </p:childTnLst>
                          </p:cTn>
                        </p:par>
                        <p:par>
                          <p:cTn id="43" fill="hold">
                            <p:stCondLst>
                              <p:cond delay="3500"/>
                            </p:stCondLst>
                            <p:childTnLst>
                              <p:par>
                                <p:cTn id="44" presetID="10" presetClass="entr" presetSubtype="0" fill="hold" grpId="0" nodeType="afterEffect">
                                  <p:stCondLst>
                                    <p:cond delay="0"/>
                                  </p:stCondLst>
                                  <p:childTnLst>
                                    <p:set>
                                      <p:cBhvr>
                                        <p:cTn id="45" dur="1" fill="hold">
                                          <p:stCondLst>
                                            <p:cond delay="0"/>
                                          </p:stCondLst>
                                        </p:cTn>
                                        <p:tgtEl>
                                          <p:spTgt spid="42"/>
                                        </p:tgtEl>
                                        <p:attrNameLst>
                                          <p:attrName>style.visibility</p:attrName>
                                        </p:attrNameLst>
                                      </p:cBhvr>
                                      <p:to>
                                        <p:strVal val="visible"/>
                                      </p:to>
                                    </p:set>
                                    <p:animEffect transition="in" filter="fade">
                                      <p:cBhvr>
                                        <p:cTn id="46" dur="500"/>
                                        <p:tgtEl>
                                          <p:spTgt spid="42"/>
                                        </p:tgtEl>
                                      </p:cBhvr>
                                    </p:animEffect>
                                  </p:childTnLst>
                                </p:cTn>
                              </p:par>
                              <p:par>
                                <p:cTn id="47" presetID="2" presetClass="entr" presetSubtype="4" fill="hold" grpId="0" nodeType="withEffect">
                                  <p:stCondLst>
                                    <p:cond delay="500"/>
                                  </p:stCondLst>
                                  <p:childTnLst>
                                    <p:set>
                                      <p:cBhvr>
                                        <p:cTn id="48" dur="1" fill="hold">
                                          <p:stCondLst>
                                            <p:cond delay="0"/>
                                          </p:stCondLst>
                                        </p:cTn>
                                        <p:tgtEl>
                                          <p:spTgt spid="43"/>
                                        </p:tgtEl>
                                        <p:attrNameLst>
                                          <p:attrName>style.visibility</p:attrName>
                                        </p:attrNameLst>
                                      </p:cBhvr>
                                      <p:to>
                                        <p:strVal val="visible"/>
                                      </p:to>
                                    </p:set>
                                    <p:anim calcmode="lin" valueType="num">
                                      <p:cBhvr additive="base">
                                        <p:cTn id="49" dur="500" fill="hold"/>
                                        <p:tgtEl>
                                          <p:spTgt spid="43"/>
                                        </p:tgtEl>
                                        <p:attrNameLst>
                                          <p:attrName>ppt_x</p:attrName>
                                        </p:attrNameLst>
                                      </p:cBhvr>
                                      <p:tavLst>
                                        <p:tav tm="0">
                                          <p:val>
                                            <p:strVal val="#ppt_x"/>
                                          </p:val>
                                        </p:tav>
                                        <p:tav tm="100000">
                                          <p:val>
                                            <p:strVal val="#ppt_x"/>
                                          </p:val>
                                        </p:tav>
                                      </p:tavLst>
                                    </p:anim>
                                    <p:anim calcmode="lin" valueType="num">
                                      <p:cBhvr additive="base">
                                        <p:cTn id="50" dur="500" fill="hold"/>
                                        <p:tgtEl>
                                          <p:spTgt spid="4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29" grpId="0"/>
      <p:bldP spid="30" grpId="0"/>
      <p:bldP spid="40" grpId="0"/>
      <p:bldP spid="41" grpId="0"/>
      <p:bldP spid="42" grpId="0"/>
      <p:bldP spid="43"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 name="Rectangle 89"/>
          <p:cNvSpPr/>
          <p:nvPr/>
        </p:nvSpPr>
        <p:spPr>
          <a:xfrm>
            <a:off x="1104904" y="4419545"/>
            <a:ext cx="3555805" cy="10159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760" dirty="0">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66" name="Group 137"/>
          <p:cNvGrpSpPr/>
          <p:nvPr/>
        </p:nvGrpSpPr>
        <p:grpSpPr>
          <a:xfrm>
            <a:off x="1424335" y="2184471"/>
            <a:ext cx="285732" cy="2196973"/>
            <a:chOff x="1074408" y="1485901"/>
            <a:chExt cx="214311" cy="1647821"/>
          </a:xfrm>
        </p:grpSpPr>
        <p:cxnSp>
          <p:nvCxnSpPr>
            <p:cNvPr id="67" name="Straight Connector 90"/>
            <p:cNvCxnSpPr/>
            <p:nvPr/>
          </p:nvCxnSpPr>
          <p:spPr>
            <a:xfrm rot="16200000" flipV="1">
              <a:off x="359569" y="2302205"/>
              <a:ext cx="1638299" cy="5691"/>
            </a:xfrm>
            <a:prstGeom prst="line">
              <a:avLst/>
            </a:prstGeom>
            <a:ln w="12700">
              <a:solidFill>
                <a:schemeClr val="bg1">
                  <a:lumMod val="75000"/>
                </a:schemeClr>
              </a:solidFill>
              <a:prstDash val="sysDot"/>
              <a:headEnd type="none" w="med" len="med"/>
              <a:tailEnd type="oval" w="med" len="med"/>
            </a:ln>
          </p:spPr>
          <p:style>
            <a:lnRef idx="1">
              <a:schemeClr val="accent1"/>
            </a:lnRef>
            <a:fillRef idx="0">
              <a:schemeClr val="accent1"/>
            </a:fillRef>
            <a:effectRef idx="0">
              <a:schemeClr val="accent1"/>
            </a:effectRef>
            <a:fontRef idx="minor">
              <a:schemeClr val="tx1"/>
            </a:fontRef>
          </p:style>
        </p:cxnSp>
        <p:sp>
          <p:nvSpPr>
            <p:cNvPr id="68" name="Rounded Rectangle 94"/>
            <p:cNvSpPr/>
            <p:nvPr/>
          </p:nvSpPr>
          <p:spPr>
            <a:xfrm>
              <a:off x="1074408" y="2190750"/>
              <a:ext cx="214311" cy="942972"/>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76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69" name="Group 138"/>
          <p:cNvGrpSpPr/>
          <p:nvPr/>
        </p:nvGrpSpPr>
        <p:grpSpPr>
          <a:xfrm>
            <a:off x="1930278" y="2184471"/>
            <a:ext cx="285732" cy="2196973"/>
            <a:chOff x="1447800" y="1485901"/>
            <a:chExt cx="214311" cy="1647821"/>
          </a:xfrm>
        </p:grpSpPr>
        <p:cxnSp>
          <p:nvCxnSpPr>
            <p:cNvPr id="70" name="Straight Connector 97"/>
            <p:cNvCxnSpPr/>
            <p:nvPr/>
          </p:nvCxnSpPr>
          <p:spPr>
            <a:xfrm rot="16200000" flipV="1">
              <a:off x="732961" y="2302205"/>
              <a:ext cx="1638299" cy="5691"/>
            </a:xfrm>
            <a:prstGeom prst="line">
              <a:avLst/>
            </a:prstGeom>
            <a:ln w="12700">
              <a:solidFill>
                <a:schemeClr val="bg1">
                  <a:lumMod val="75000"/>
                </a:schemeClr>
              </a:solidFill>
              <a:prstDash val="sysDot"/>
              <a:headEnd type="none" w="med" len="med"/>
              <a:tailEnd type="oval" w="med" len="med"/>
            </a:ln>
          </p:spPr>
          <p:style>
            <a:lnRef idx="1">
              <a:schemeClr val="accent1"/>
            </a:lnRef>
            <a:fillRef idx="0">
              <a:schemeClr val="accent1"/>
            </a:fillRef>
            <a:effectRef idx="0">
              <a:schemeClr val="accent1"/>
            </a:effectRef>
            <a:fontRef idx="minor">
              <a:schemeClr val="tx1"/>
            </a:fontRef>
          </p:style>
        </p:cxnSp>
        <p:sp>
          <p:nvSpPr>
            <p:cNvPr id="71" name="Rounded Rectangle 100"/>
            <p:cNvSpPr/>
            <p:nvPr/>
          </p:nvSpPr>
          <p:spPr>
            <a:xfrm>
              <a:off x="1447800" y="1962150"/>
              <a:ext cx="214311" cy="1171572"/>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76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72" name="Group 139"/>
          <p:cNvGrpSpPr/>
          <p:nvPr/>
        </p:nvGrpSpPr>
        <p:grpSpPr>
          <a:xfrm>
            <a:off x="2436221" y="2184471"/>
            <a:ext cx="285732" cy="2196973"/>
            <a:chOff x="1828800" y="1485901"/>
            <a:chExt cx="214311" cy="1647821"/>
          </a:xfrm>
        </p:grpSpPr>
        <p:cxnSp>
          <p:nvCxnSpPr>
            <p:cNvPr id="73" name="Straight Connector 103"/>
            <p:cNvCxnSpPr/>
            <p:nvPr/>
          </p:nvCxnSpPr>
          <p:spPr>
            <a:xfrm rot="16200000" flipV="1">
              <a:off x="1113961" y="2302205"/>
              <a:ext cx="1638299" cy="5691"/>
            </a:xfrm>
            <a:prstGeom prst="line">
              <a:avLst/>
            </a:prstGeom>
            <a:ln w="12700">
              <a:solidFill>
                <a:schemeClr val="bg1">
                  <a:lumMod val="75000"/>
                </a:schemeClr>
              </a:solidFill>
              <a:prstDash val="sysDot"/>
              <a:headEnd type="none" w="med" len="med"/>
              <a:tailEnd type="oval" w="med" len="med"/>
            </a:ln>
          </p:spPr>
          <p:style>
            <a:lnRef idx="1">
              <a:schemeClr val="accent1"/>
            </a:lnRef>
            <a:fillRef idx="0">
              <a:schemeClr val="accent1"/>
            </a:fillRef>
            <a:effectRef idx="0">
              <a:schemeClr val="accent1"/>
            </a:effectRef>
            <a:fontRef idx="minor">
              <a:schemeClr val="tx1"/>
            </a:fontRef>
          </p:style>
        </p:cxnSp>
        <p:sp>
          <p:nvSpPr>
            <p:cNvPr id="74" name="Rounded Rectangle 106"/>
            <p:cNvSpPr/>
            <p:nvPr/>
          </p:nvSpPr>
          <p:spPr>
            <a:xfrm>
              <a:off x="1828800" y="1809750"/>
              <a:ext cx="214311" cy="1323972"/>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76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75" name="Group 140"/>
          <p:cNvGrpSpPr/>
          <p:nvPr/>
        </p:nvGrpSpPr>
        <p:grpSpPr>
          <a:xfrm>
            <a:off x="2942165" y="2184471"/>
            <a:ext cx="285732" cy="2196973"/>
            <a:chOff x="2209800" y="1485901"/>
            <a:chExt cx="214311" cy="1647821"/>
          </a:xfrm>
        </p:grpSpPr>
        <p:cxnSp>
          <p:nvCxnSpPr>
            <p:cNvPr id="76" name="Straight Connector 107"/>
            <p:cNvCxnSpPr/>
            <p:nvPr/>
          </p:nvCxnSpPr>
          <p:spPr>
            <a:xfrm rot="16200000" flipV="1">
              <a:off x="1494961" y="2302205"/>
              <a:ext cx="1638299" cy="5691"/>
            </a:xfrm>
            <a:prstGeom prst="line">
              <a:avLst/>
            </a:prstGeom>
            <a:ln w="12700">
              <a:solidFill>
                <a:schemeClr val="bg1">
                  <a:lumMod val="75000"/>
                </a:schemeClr>
              </a:solidFill>
              <a:prstDash val="sysDot"/>
              <a:headEnd type="none" w="med" len="med"/>
              <a:tailEnd type="oval" w="med" len="med"/>
            </a:ln>
          </p:spPr>
          <p:style>
            <a:lnRef idx="1">
              <a:schemeClr val="accent1"/>
            </a:lnRef>
            <a:fillRef idx="0">
              <a:schemeClr val="accent1"/>
            </a:fillRef>
            <a:effectRef idx="0">
              <a:schemeClr val="accent1"/>
            </a:effectRef>
            <a:fontRef idx="minor">
              <a:schemeClr val="tx1"/>
            </a:fontRef>
          </p:style>
        </p:cxnSp>
        <p:sp>
          <p:nvSpPr>
            <p:cNvPr id="77" name="Rounded Rectangle 120"/>
            <p:cNvSpPr/>
            <p:nvPr/>
          </p:nvSpPr>
          <p:spPr>
            <a:xfrm>
              <a:off x="2209800" y="2419350"/>
              <a:ext cx="214311" cy="714372"/>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76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78" name="Group 141"/>
          <p:cNvGrpSpPr/>
          <p:nvPr/>
        </p:nvGrpSpPr>
        <p:grpSpPr>
          <a:xfrm>
            <a:off x="3448106" y="2184471"/>
            <a:ext cx="285732" cy="2196973"/>
            <a:chOff x="2667000" y="1485901"/>
            <a:chExt cx="214311" cy="1647821"/>
          </a:xfrm>
        </p:grpSpPr>
        <p:cxnSp>
          <p:nvCxnSpPr>
            <p:cNvPr id="79" name="Straight Connector 127"/>
            <p:cNvCxnSpPr/>
            <p:nvPr/>
          </p:nvCxnSpPr>
          <p:spPr>
            <a:xfrm rot="16200000" flipV="1">
              <a:off x="1952161" y="2302205"/>
              <a:ext cx="1638299" cy="5691"/>
            </a:xfrm>
            <a:prstGeom prst="line">
              <a:avLst/>
            </a:prstGeom>
            <a:ln w="12700">
              <a:solidFill>
                <a:schemeClr val="bg1">
                  <a:lumMod val="75000"/>
                </a:schemeClr>
              </a:solidFill>
              <a:prstDash val="sysDot"/>
              <a:headEnd type="none" w="med" len="med"/>
              <a:tailEnd type="oval" w="med" len="med"/>
            </a:ln>
          </p:spPr>
          <p:style>
            <a:lnRef idx="1">
              <a:schemeClr val="accent1"/>
            </a:lnRef>
            <a:fillRef idx="0">
              <a:schemeClr val="accent1"/>
            </a:fillRef>
            <a:effectRef idx="0">
              <a:schemeClr val="accent1"/>
            </a:effectRef>
            <a:fontRef idx="minor">
              <a:schemeClr val="tx1"/>
            </a:fontRef>
          </p:style>
        </p:cxnSp>
        <p:sp>
          <p:nvSpPr>
            <p:cNvPr id="80" name="Rounded Rectangle 128"/>
            <p:cNvSpPr/>
            <p:nvPr/>
          </p:nvSpPr>
          <p:spPr>
            <a:xfrm>
              <a:off x="2667000" y="1962150"/>
              <a:ext cx="214311" cy="1171572"/>
            </a:xfrm>
            <a:prstGeom prst="round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76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81" name="Group 142"/>
          <p:cNvGrpSpPr/>
          <p:nvPr/>
        </p:nvGrpSpPr>
        <p:grpSpPr>
          <a:xfrm>
            <a:off x="3954053" y="2184471"/>
            <a:ext cx="285732" cy="2196973"/>
            <a:chOff x="2971800" y="1485901"/>
            <a:chExt cx="214311" cy="1647821"/>
          </a:xfrm>
        </p:grpSpPr>
        <p:cxnSp>
          <p:nvCxnSpPr>
            <p:cNvPr id="82" name="Straight Connector 135"/>
            <p:cNvCxnSpPr/>
            <p:nvPr/>
          </p:nvCxnSpPr>
          <p:spPr>
            <a:xfrm rot="16200000" flipV="1">
              <a:off x="2256961" y="2302205"/>
              <a:ext cx="1638299" cy="5691"/>
            </a:xfrm>
            <a:prstGeom prst="line">
              <a:avLst/>
            </a:prstGeom>
            <a:ln w="12700">
              <a:solidFill>
                <a:schemeClr val="bg1">
                  <a:lumMod val="75000"/>
                </a:schemeClr>
              </a:solidFill>
              <a:prstDash val="sysDot"/>
              <a:headEnd type="none" w="med" len="med"/>
              <a:tailEnd type="oval" w="med" len="med"/>
            </a:ln>
          </p:spPr>
          <p:style>
            <a:lnRef idx="1">
              <a:schemeClr val="accent1"/>
            </a:lnRef>
            <a:fillRef idx="0">
              <a:schemeClr val="accent1"/>
            </a:fillRef>
            <a:effectRef idx="0">
              <a:schemeClr val="accent1"/>
            </a:effectRef>
            <a:fontRef idx="minor">
              <a:schemeClr val="tx1"/>
            </a:fontRef>
          </p:style>
        </p:cxnSp>
        <p:sp>
          <p:nvSpPr>
            <p:cNvPr id="83" name="Rounded Rectangle 136"/>
            <p:cNvSpPr/>
            <p:nvPr/>
          </p:nvSpPr>
          <p:spPr>
            <a:xfrm>
              <a:off x="2971800" y="1809750"/>
              <a:ext cx="214311" cy="1323972"/>
            </a:xfrm>
            <a:prstGeom prst="round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760" dirty="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84" name="Rectangle 143"/>
          <p:cNvSpPr/>
          <p:nvPr/>
        </p:nvSpPr>
        <p:spPr>
          <a:xfrm>
            <a:off x="1453861" y="4561032"/>
            <a:ext cx="214802" cy="280141"/>
          </a:xfrm>
          <a:prstGeom prst="rect">
            <a:avLst/>
          </a:prstGeom>
        </p:spPr>
        <p:txBody>
          <a:bodyPr wrap="none" lIns="0" tIns="0" rIns="0" bIns="0">
            <a:spAutoFit/>
          </a:bodyPr>
          <a:lstStyle/>
          <a:p>
            <a:pPr algn="ctr">
              <a:lnSpc>
                <a:spcPct val="120000"/>
              </a:lnSpc>
            </a:pPr>
            <a:r>
              <a:rPr lang="en-US" sz="1515"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55</a:t>
            </a:r>
            <a:endParaRPr lang="en-US" sz="1515"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5" name="Rectangle 144"/>
          <p:cNvSpPr/>
          <p:nvPr/>
        </p:nvSpPr>
        <p:spPr>
          <a:xfrm>
            <a:off x="1964223" y="4561032"/>
            <a:ext cx="214802" cy="280141"/>
          </a:xfrm>
          <a:prstGeom prst="rect">
            <a:avLst/>
          </a:prstGeom>
        </p:spPr>
        <p:txBody>
          <a:bodyPr wrap="none" lIns="0" tIns="0" rIns="0" bIns="0">
            <a:spAutoFit/>
          </a:bodyPr>
          <a:lstStyle/>
          <a:p>
            <a:pPr algn="ctr">
              <a:lnSpc>
                <a:spcPct val="120000"/>
              </a:lnSpc>
            </a:pPr>
            <a:r>
              <a:rPr lang="en-US" sz="1515"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70</a:t>
            </a:r>
            <a:endParaRPr lang="en-US" sz="1515"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6" name="Rectangle 145"/>
          <p:cNvSpPr/>
          <p:nvPr/>
        </p:nvSpPr>
        <p:spPr>
          <a:xfrm>
            <a:off x="2474583" y="4561032"/>
            <a:ext cx="214802" cy="280141"/>
          </a:xfrm>
          <a:prstGeom prst="rect">
            <a:avLst/>
          </a:prstGeom>
        </p:spPr>
        <p:txBody>
          <a:bodyPr wrap="none" lIns="0" tIns="0" rIns="0" bIns="0">
            <a:spAutoFit/>
          </a:bodyPr>
          <a:lstStyle/>
          <a:p>
            <a:pPr algn="ctr">
              <a:lnSpc>
                <a:spcPct val="120000"/>
              </a:lnSpc>
            </a:pPr>
            <a:r>
              <a:rPr lang="en-US" sz="1515"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85</a:t>
            </a:r>
            <a:endParaRPr lang="en-US" sz="1515"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7" name="Rectangle 146"/>
          <p:cNvSpPr/>
          <p:nvPr/>
        </p:nvSpPr>
        <p:spPr>
          <a:xfrm>
            <a:off x="2984944" y="4561032"/>
            <a:ext cx="214802" cy="280141"/>
          </a:xfrm>
          <a:prstGeom prst="rect">
            <a:avLst/>
          </a:prstGeom>
        </p:spPr>
        <p:txBody>
          <a:bodyPr wrap="none" lIns="0" tIns="0" rIns="0" bIns="0">
            <a:spAutoFit/>
          </a:bodyPr>
          <a:lstStyle/>
          <a:p>
            <a:pPr algn="ctr">
              <a:lnSpc>
                <a:spcPct val="120000"/>
              </a:lnSpc>
            </a:pPr>
            <a:r>
              <a:rPr lang="en-US" sz="1515"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40</a:t>
            </a:r>
            <a:endParaRPr lang="en-US" sz="1515"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8" name="Rectangle 147"/>
          <p:cNvSpPr/>
          <p:nvPr/>
        </p:nvSpPr>
        <p:spPr>
          <a:xfrm>
            <a:off x="3495304" y="4561032"/>
            <a:ext cx="214802" cy="280141"/>
          </a:xfrm>
          <a:prstGeom prst="rect">
            <a:avLst/>
          </a:prstGeom>
        </p:spPr>
        <p:txBody>
          <a:bodyPr wrap="none" lIns="0" tIns="0" rIns="0" bIns="0">
            <a:spAutoFit/>
          </a:bodyPr>
          <a:lstStyle/>
          <a:p>
            <a:pPr algn="ctr">
              <a:lnSpc>
                <a:spcPct val="120000"/>
              </a:lnSpc>
            </a:pPr>
            <a:r>
              <a:rPr lang="en-US" sz="1515"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60</a:t>
            </a:r>
            <a:endParaRPr lang="en-US" sz="1515"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9" name="Rectangle 148"/>
          <p:cNvSpPr/>
          <p:nvPr/>
        </p:nvSpPr>
        <p:spPr>
          <a:xfrm>
            <a:off x="4005665" y="4561032"/>
            <a:ext cx="214802" cy="280141"/>
          </a:xfrm>
          <a:prstGeom prst="rect">
            <a:avLst/>
          </a:prstGeom>
        </p:spPr>
        <p:txBody>
          <a:bodyPr wrap="none" lIns="0" tIns="0" rIns="0" bIns="0">
            <a:spAutoFit/>
          </a:bodyPr>
          <a:lstStyle/>
          <a:p>
            <a:pPr algn="ctr">
              <a:lnSpc>
                <a:spcPct val="120000"/>
              </a:lnSpc>
            </a:pPr>
            <a:r>
              <a:rPr lang="en-US" sz="1515"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80</a:t>
            </a:r>
            <a:endParaRPr lang="en-US" sz="1515"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90" name="Group 149"/>
          <p:cNvGrpSpPr/>
          <p:nvPr/>
        </p:nvGrpSpPr>
        <p:grpSpPr>
          <a:xfrm>
            <a:off x="6058130" y="2186067"/>
            <a:ext cx="1982423" cy="677912"/>
            <a:chOff x="4597686" y="3155872"/>
            <a:chExt cx="1583966" cy="508462"/>
          </a:xfrm>
        </p:grpSpPr>
        <p:sp>
          <p:nvSpPr>
            <p:cNvPr id="91" name="TextBox 150"/>
            <p:cNvSpPr txBox="1"/>
            <p:nvPr/>
          </p:nvSpPr>
          <p:spPr>
            <a:xfrm>
              <a:off x="4597686" y="3155872"/>
              <a:ext cx="1542506" cy="183906"/>
            </a:xfrm>
            <a:prstGeom prst="rect">
              <a:avLst/>
            </a:prstGeom>
            <a:noFill/>
          </p:spPr>
          <p:txBody>
            <a:bodyPr wrap="square" lIns="0" tIns="0" rIns="0" bIns="0" rtlCol="0" anchor="t">
              <a:spAutoFit/>
            </a:bodyPr>
            <a:lstStyle/>
            <a:p>
              <a:pPr>
                <a:lnSpc>
                  <a:spcPct val="120000"/>
                </a:lnSpc>
              </a:pPr>
              <a:r>
                <a:rPr lang="zh-CN" altLang="en-US" sz="1330">
                  <a:solidFill>
                    <a:schemeClr val="tx1">
                      <a:lumMod val="75000"/>
                      <a:lumOff val="25000"/>
                    </a:schemeClr>
                  </a:solidFill>
                  <a:latin typeface="微软雅黑" panose="020B0503020204020204" pitchFamily="34" charset="-122"/>
                  <a:ea typeface="微软雅黑" panose="020B0503020204020204" pitchFamily="34" charset="-122"/>
                  <a:cs typeface="+mn-ea"/>
                  <a:sym typeface="微软雅黑" panose="020B0503020204020204" pitchFamily="34" charset="-122"/>
                </a:rPr>
                <a:t>请替换文字内容</a:t>
              </a:r>
              <a:endParaRPr lang="en-US" sz="133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92" name="TextBox 151"/>
            <p:cNvSpPr txBox="1"/>
            <p:nvPr/>
          </p:nvSpPr>
          <p:spPr>
            <a:xfrm>
              <a:off x="4597686" y="3348942"/>
              <a:ext cx="1583966" cy="315392"/>
            </a:xfrm>
            <a:prstGeom prst="rect">
              <a:avLst/>
            </a:prstGeom>
            <a:noFill/>
          </p:spPr>
          <p:txBody>
            <a:bodyPr wrap="square" lIns="0" tIns="0" rIns="0" bIns="0" rtlCol="0" anchor="t">
              <a:spAutoFit/>
            </a:bodyPr>
            <a:lstStyle/>
            <a:p>
              <a:pPr defTabSz="1219200">
                <a:lnSpc>
                  <a:spcPct val="120000"/>
                </a:lnSpc>
                <a:spcBef>
                  <a:spcPct val="20000"/>
                </a:spcBef>
                <a:defRPr/>
              </a:pPr>
              <a:r>
                <a:rPr lang="en-US" altLang="zh-CN" sz="76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微软雅黑" panose="020B0503020204020204" pitchFamily="34" charset="-122"/>
                </a:rPr>
                <a:t>Please replace text, click add relevant headline, modify the text content, also can copy your content to this directly.</a:t>
              </a:r>
              <a:endParaRPr lang="en-US" sz="76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grpSp>
      <p:grpSp>
        <p:nvGrpSpPr>
          <p:cNvPr id="93" name="Group 152"/>
          <p:cNvGrpSpPr/>
          <p:nvPr/>
        </p:nvGrpSpPr>
        <p:grpSpPr>
          <a:xfrm>
            <a:off x="8899920" y="2186067"/>
            <a:ext cx="1930533" cy="677912"/>
            <a:chOff x="6978976" y="3155872"/>
            <a:chExt cx="1542507" cy="508462"/>
          </a:xfrm>
        </p:grpSpPr>
        <p:sp>
          <p:nvSpPr>
            <p:cNvPr id="94" name="TextBox 153"/>
            <p:cNvSpPr txBox="1"/>
            <p:nvPr/>
          </p:nvSpPr>
          <p:spPr>
            <a:xfrm>
              <a:off x="6978977" y="3155872"/>
              <a:ext cx="1542506" cy="183906"/>
            </a:xfrm>
            <a:prstGeom prst="rect">
              <a:avLst/>
            </a:prstGeom>
            <a:noFill/>
          </p:spPr>
          <p:txBody>
            <a:bodyPr wrap="square" lIns="0" tIns="0" rIns="0" bIns="0" rtlCol="0" anchor="t">
              <a:spAutoFit/>
            </a:bodyPr>
            <a:lstStyle/>
            <a:p>
              <a:pPr>
                <a:lnSpc>
                  <a:spcPct val="120000"/>
                </a:lnSpc>
              </a:pPr>
              <a:r>
                <a:rPr lang="zh-CN" altLang="en-US" sz="1330">
                  <a:solidFill>
                    <a:schemeClr val="tx1">
                      <a:lumMod val="75000"/>
                      <a:lumOff val="25000"/>
                    </a:schemeClr>
                  </a:solidFill>
                  <a:latin typeface="微软雅黑" panose="020B0503020204020204" pitchFamily="34" charset="-122"/>
                  <a:ea typeface="微软雅黑" panose="020B0503020204020204" pitchFamily="34" charset="-122"/>
                  <a:cs typeface="+mn-ea"/>
                  <a:sym typeface="微软雅黑" panose="020B0503020204020204" pitchFamily="34" charset="-122"/>
                </a:rPr>
                <a:t>请替换文字内容</a:t>
              </a:r>
              <a:endParaRPr lang="en-US" sz="133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95" name="TextBox 154"/>
            <p:cNvSpPr txBox="1"/>
            <p:nvPr/>
          </p:nvSpPr>
          <p:spPr>
            <a:xfrm>
              <a:off x="6978976" y="3348942"/>
              <a:ext cx="1542507" cy="315392"/>
            </a:xfrm>
            <a:prstGeom prst="rect">
              <a:avLst/>
            </a:prstGeom>
            <a:noFill/>
          </p:spPr>
          <p:txBody>
            <a:bodyPr wrap="square" lIns="0" tIns="0" rIns="0" bIns="0" rtlCol="0" anchor="t">
              <a:spAutoFit/>
            </a:bodyPr>
            <a:lstStyle/>
            <a:p>
              <a:pPr defTabSz="1219200">
                <a:lnSpc>
                  <a:spcPct val="120000"/>
                </a:lnSpc>
                <a:spcBef>
                  <a:spcPct val="20000"/>
                </a:spcBef>
                <a:defRPr/>
              </a:pPr>
              <a:r>
                <a:rPr lang="en-US" altLang="zh-CN" sz="76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微软雅黑" panose="020B0503020204020204" pitchFamily="34" charset="-122"/>
                </a:rPr>
                <a:t>Please replace text, click add relevant headline, modify the text content, also can copy your content to this directly.</a:t>
              </a:r>
              <a:endParaRPr lang="en-US" sz="76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grpSp>
      <p:grpSp>
        <p:nvGrpSpPr>
          <p:cNvPr id="96" name="Group 155"/>
          <p:cNvGrpSpPr/>
          <p:nvPr/>
        </p:nvGrpSpPr>
        <p:grpSpPr>
          <a:xfrm>
            <a:off x="6058131" y="3047010"/>
            <a:ext cx="1930533" cy="677913"/>
            <a:chOff x="4597685" y="3914331"/>
            <a:chExt cx="1542507" cy="508462"/>
          </a:xfrm>
        </p:grpSpPr>
        <p:sp>
          <p:nvSpPr>
            <p:cNvPr id="97" name="TextBox 156"/>
            <p:cNvSpPr txBox="1"/>
            <p:nvPr/>
          </p:nvSpPr>
          <p:spPr>
            <a:xfrm>
              <a:off x="4597686" y="3914331"/>
              <a:ext cx="1542506" cy="183906"/>
            </a:xfrm>
            <a:prstGeom prst="rect">
              <a:avLst/>
            </a:prstGeom>
            <a:noFill/>
          </p:spPr>
          <p:txBody>
            <a:bodyPr wrap="square" lIns="0" tIns="0" rIns="0" bIns="0" rtlCol="0" anchor="t">
              <a:spAutoFit/>
            </a:bodyPr>
            <a:lstStyle/>
            <a:p>
              <a:pPr>
                <a:lnSpc>
                  <a:spcPct val="120000"/>
                </a:lnSpc>
              </a:pPr>
              <a:r>
                <a:rPr lang="zh-CN" altLang="en-US" sz="1330">
                  <a:solidFill>
                    <a:schemeClr val="tx1">
                      <a:lumMod val="75000"/>
                      <a:lumOff val="25000"/>
                    </a:schemeClr>
                  </a:solidFill>
                  <a:latin typeface="微软雅黑" panose="020B0503020204020204" pitchFamily="34" charset="-122"/>
                  <a:ea typeface="微软雅黑" panose="020B0503020204020204" pitchFamily="34" charset="-122"/>
                  <a:cs typeface="+mn-ea"/>
                  <a:sym typeface="微软雅黑" panose="020B0503020204020204" pitchFamily="34" charset="-122"/>
                </a:rPr>
                <a:t>请替换文字内容</a:t>
              </a:r>
              <a:endParaRPr lang="en-US" altLang="zh-CN" sz="133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98" name="TextBox 157"/>
            <p:cNvSpPr txBox="1"/>
            <p:nvPr/>
          </p:nvSpPr>
          <p:spPr>
            <a:xfrm>
              <a:off x="4597685" y="4107401"/>
              <a:ext cx="1542507" cy="315392"/>
            </a:xfrm>
            <a:prstGeom prst="rect">
              <a:avLst/>
            </a:prstGeom>
            <a:noFill/>
          </p:spPr>
          <p:txBody>
            <a:bodyPr wrap="square" lIns="0" tIns="0" rIns="0" bIns="0" rtlCol="0" anchor="t">
              <a:spAutoFit/>
            </a:bodyPr>
            <a:lstStyle/>
            <a:p>
              <a:pPr defTabSz="1219200">
                <a:lnSpc>
                  <a:spcPct val="120000"/>
                </a:lnSpc>
                <a:spcBef>
                  <a:spcPct val="20000"/>
                </a:spcBef>
                <a:defRPr/>
              </a:pPr>
              <a:r>
                <a:rPr lang="en-US" altLang="zh-CN" sz="76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微软雅黑" panose="020B0503020204020204" pitchFamily="34" charset="-122"/>
                </a:rPr>
                <a:t>Please replace text, click add relevant headline, modify the text content, also can copy your content to this directly.</a:t>
              </a:r>
              <a:endParaRPr lang="en-US" sz="76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grpSp>
      <p:grpSp>
        <p:nvGrpSpPr>
          <p:cNvPr id="99" name="Group 158"/>
          <p:cNvGrpSpPr/>
          <p:nvPr/>
        </p:nvGrpSpPr>
        <p:grpSpPr>
          <a:xfrm>
            <a:off x="8899920" y="3047010"/>
            <a:ext cx="1930533" cy="677913"/>
            <a:chOff x="6978976" y="3914331"/>
            <a:chExt cx="1542507" cy="508462"/>
          </a:xfrm>
        </p:grpSpPr>
        <p:sp>
          <p:nvSpPr>
            <p:cNvPr id="100" name="TextBox 159"/>
            <p:cNvSpPr txBox="1"/>
            <p:nvPr/>
          </p:nvSpPr>
          <p:spPr>
            <a:xfrm>
              <a:off x="6978977" y="3914331"/>
              <a:ext cx="1542506" cy="183906"/>
            </a:xfrm>
            <a:prstGeom prst="rect">
              <a:avLst/>
            </a:prstGeom>
            <a:noFill/>
          </p:spPr>
          <p:txBody>
            <a:bodyPr wrap="square" lIns="0" tIns="0" rIns="0" bIns="0" rtlCol="0" anchor="t">
              <a:spAutoFit/>
            </a:bodyPr>
            <a:lstStyle/>
            <a:p>
              <a:pPr>
                <a:lnSpc>
                  <a:spcPct val="120000"/>
                </a:lnSpc>
              </a:pPr>
              <a:r>
                <a:rPr lang="zh-CN" altLang="en-US" sz="1330">
                  <a:solidFill>
                    <a:schemeClr val="tx1">
                      <a:lumMod val="75000"/>
                      <a:lumOff val="25000"/>
                    </a:schemeClr>
                  </a:solidFill>
                  <a:latin typeface="微软雅黑" panose="020B0503020204020204" pitchFamily="34" charset="-122"/>
                  <a:ea typeface="微软雅黑" panose="020B0503020204020204" pitchFamily="34" charset="-122"/>
                  <a:cs typeface="+mn-ea"/>
                  <a:sym typeface="微软雅黑" panose="020B0503020204020204" pitchFamily="34" charset="-122"/>
                </a:rPr>
                <a:t>请替换文字内容</a:t>
              </a:r>
              <a:endParaRPr lang="en-US" altLang="zh-CN" sz="133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101" name="TextBox 160"/>
            <p:cNvSpPr txBox="1"/>
            <p:nvPr/>
          </p:nvSpPr>
          <p:spPr>
            <a:xfrm>
              <a:off x="6978976" y="4107401"/>
              <a:ext cx="1542507" cy="315392"/>
            </a:xfrm>
            <a:prstGeom prst="rect">
              <a:avLst/>
            </a:prstGeom>
            <a:noFill/>
          </p:spPr>
          <p:txBody>
            <a:bodyPr wrap="square" lIns="0" tIns="0" rIns="0" bIns="0" rtlCol="0" anchor="t">
              <a:spAutoFit/>
            </a:bodyPr>
            <a:lstStyle/>
            <a:p>
              <a:pPr defTabSz="1219200">
                <a:lnSpc>
                  <a:spcPct val="120000"/>
                </a:lnSpc>
                <a:spcBef>
                  <a:spcPct val="20000"/>
                </a:spcBef>
                <a:defRPr/>
              </a:pPr>
              <a:r>
                <a:rPr lang="en-US" altLang="zh-CN" sz="76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微软雅黑" panose="020B0503020204020204" pitchFamily="34" charset="-122"/>
                </a:rPr>
                <a:t>Please replace text, click add relevant headline, modify the text content, also can copy your content to this directly.</a:t>
              </a:r>
              <a:r>
                <a:rPr lang="en-US" sz="76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微软雅黑" panose="020B0503020204020204" pitchFamily="34" charset="-122"/>
                </a:rPr>
                <a:t> </a:t>
              </a:r>
              <a:endParaRPr lang="en-US" sz="76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grpSp>
      <p:grpSp>
        <p:nvGrpSpPr>
          <p:cNvPr id="102" name="Group 161"/>
          <p:cNvGrpSpPr/>
          <p:nvPr/>
        </p:nvGrpSpPr>
        <p:grpSpPr>
          <a:xfrm>
            <a:off x="6058131" y="4019548"/>
            <a:ext cx="1930533" cy="677913"/>
            <a:chOff x="4597685" y="3914331"/>
            <a:chExt cx="1542507" cy="508462"/>
          </a:xfrm>
        </p:grpSpPr>
        <p:sp>
          <p:nvSpPr>
            <p:cNvPr id="103" name="TextBox 162"/>
            <p:cNvSpPr txBox="1"/>
            <p:nvPr/>
          </p:nvSpPr>
          <p:spPr>
            <a:xfrm>
              <a:off x="4597686" y="3914331"/>
              <a:ext cx="1542506" cy="183906"/>
            </a:xfrm>
            <a:prstGeom prst="rect">
              <a:avLst/>
            </a:prstGeom>
            <a:noFill/>
          </p:spPr>
          <p:txBody>
            <a:bodyPr wrap="square" lIns="0" tIns="0" rIns="0" bIns="0" rtlCol="0" anchor="t">
              <a:spAutoFit/>
            </a:bodyPr>
            <a:lstStyle/>
            <a:p>
              <a:pPr>
                <a:lnSpc>
                  <a:spcPct val="120000"/>
                </a:lnSpc>
              </a:pPr>
              <a:r>
                <a:rPr lang="zh-CN" altLang="en-US" sz="1330">
                  <a:solidFill>
                    <a:schemeClr val="tx1">
                      <a:lumMod val="75000"/>
                      <a:lumOff val="25000"/>
                    </a:schemeClr>
                  </a:solidFill>
                  <a:latin typeface="微软雅黑" panose="020B0503020204020204" pitchFamily="34" charset="-122"/>
                  <a:ea typeface="微软雅黑" panose="020B0503020204020204" pitchFamily="34" charset="-122"/>
                  <a:cs typeface="+mn-ea"/>
                  <a:sym typeface="微软雅黑" panose="020B0503020204020204" pitchFamily="34" charset="-122"/>
                </a:rPr>
                <a:t>请替换文字内容</a:t>
              </a:r>
              <a:endParaRPr lang="en-US" altLang="zh-CN" sz="133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104" name="TextBox 163"/>
            <p:cNvSpPr txBox="1"/>
            <p:nvPr/>
          </p:nvSpPr>
          <p:spPr>
            <a:xfrm>
              <a:off x="4597685" y="4107401"/>
              <a:ext cx="1542507" cy="315392"/>
            </a:xfrm>
            <a:prstGeom prst="rect">
              <a:avLst/>
            </a:prstGeom>
            <a:noFill/>
          </p:spPr>
          <p:txBody>
            <a:bodyPr wrap="square" lIns="0" tIns="0" rIns="0" bIns="0" rtlCol="0" anchor="t">
              <a:spAutoFit/>
            </a:bodyPr>
            <a:lstStyle/>
            <a:p>
              <a:pPr defTabSz="1219200">
                <a:lnSpc>
                  <a:spcPct val="120000"/>
                </a:lnSpc>
                <a:spcBef>
                  <a:spcPct val="20000"/>
                </a:spcBef>
                <a:defRPr/>
              </a:pPr>
              <a:r>
                <a:rPr lang="en-US" altLang="zh-CN" sz="76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微软雅黑" panose="020B0503020204020204" pitchFamily="34" charset="-122"/>
                </a:rPr>
                <a:t>Please replace text, click add relevant headline, modify the text content, also can copy your content to this directly.</a:t>
              </a:r>
              <a:endParaRPr lang="en-US" sz="76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grpSp>
      <p:grpSp>
        <p:nvGrpSpPr>
          <p:cNvPr id="105" name="Group 164"/>
          <p:cNvGrpSpPr/>
          <p:nvPr/>
        </p:nvGrpSpPr>
        <p:grpSpPr>
          <a:xfrm>
            <a:off x="8899920" y="4019548"/>
            <a:ext cx="1930533" cy="677913"/>
            <a:chOff x="6978976" y="3914331"/>
            <a:chExt cx="1542507" cy="508462"/>
          </a:xfrm>
        </p:grpSpPr>
        <p:sp>
          <p:nvSpPr>
            <p:cNvPr id="106" name="TextBox 165"/>
            <p:cNvSpPr txBox="1"/>
            <p:nvPr/>
          </p:nvSpPr>
          <p:spPr>
            <a:xfrm>
              <a:off x="6978977" y="3914331"/>
              <a:ext cx="1542506" cy="183906"/>
            </a:xfrm>
            <a:prstGeom prst="rect">
              <a:avLst/>
            </a:prstGeom>
            <a:noFill/>
          </p:spPr>
          <p:txBody>
            <a:bodyPr wrap="square" lIns="0" tIns="0" rIns="0" bIns="0" rtlCol="0" anchor="t">
              <a:spAutoFit/>
            </a:bodyPr>
            <a:lstStyle/>
            <a:p>
              <a:pPr>
                <a:lnSpc>
                  <a:spcPct val="120000"/>
                </a:lnSpc>
              </a:pPr>
              <a:r>
                <a:rPr lang="zh-CN" altLang="en-US" sz="1330">
                  <a:solidFill>
                    <a:schemeClr val="tx1">
                      <a:lumMod val="75000"/>
                      <a:lumOff val="25000"/>
                    </a:schemeClr>
                  </a:solidFill>
                  <a:latin typeface="微软雅黑" panose="020B0503020204020204" pitchFamily="34" charset="-122"/>
                  <a:ea typeface="微软雅黑" panose="020B0503020204020204" pitchFamily="34" charset="-122"/>
                  <a:cs typeface="+mn-ea"/>
                  <a:sym typeface="微软雅黑" panose="020B0503020204020204" pitchFamily="34" charset="-122"/>
                </a:rPr>
                <a:t>请替换文字内容</a:t>
              </a:r>
              <a:endParaRPr lang="en-US" altLang="zh-CN" sz="133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107" name="TextBox 166"/>
            <p:cNvSpPr txBox="1"/>
            <p:nvPr/>
          </p:nvSpPr>
          <p:spPr>
            <a:xfrm>
              <a:off x="6978976" y="4107401"/>
              <a:ext cx="1542507" cy="315392"/>
            </a:xfrm>
            <a:prstGeom prst="rect">
              <a:avLst/>
            </a:prstGeom>
            <a:noFill/>
          </p:spPr>
          <p:txBody>
            <a:bodyPr wrap="square" lIns="0" tIns="0" rIns="0" bIns="0" rtlCol="0" anchor="t">
              <a:spAutoFit/>
            </a:bodyPr>
            <a:lstStyle/>
            <a:p>
              <a:pPr defTabSz="1219200">
                <a:lnSpc>
                  <a:spcPct val="120000"/>
                </a:lnSpc>
                <a:spcBef>
                  <a:spcPct val="20000"/>
                </a:spcBef>
                <a:defRPr/>
              </a:pPr>
              <a:r>
                <a:rPr lang="en-US" altLang="zh-CN" sz="76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微软雅黑" panose="020B0503020204020204" pitchFamily="34" charset="-122"/>
                </a:rPr>
                <a:t>Please replace text, click add relevant headline, modify the text content, also can copy your content to this directly.</a:t>
              </a:r>
              <a:r>
                <a:rPr lang="en-US" sz="76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微软雅黑" panose="020B0503020204020204" pitchFamily="34" charset="-122"/>
                </a:rPr>
                <a:t> </a:t>
              </a:r>
              <a:endParaRPr lang="en-US" sz="76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grpSp>
      <p:grpSp>
        <p:nvGrpSpPr>
          <p:cNvPr id="108" name="Group 167"/>
          <p:cNvGrpSpPr/>
          <p:nvPr/>
        </p:nvGrpSpPr>
        <p:grpSpPr>
          <a:xfrm>
            <a:off x="8225016" y="3997304"/>
            <a:ext cx="625328" cy="607424"/>
            <a:chOff x="6299532" y="4190009"/>
            <a:chExt cx="469021" cy="455593"/>
          </a:xfrm>
        </p:grpSpPr>
        <p:sp>
          <p:nvSpPr>
            <p:cNvPr id="109" name="Oval 168"/>
            <p:cNvSpPr>
              <a:spLocks noChangeAspect="1"/>
            </p:cNvSpPr>
            <p:nvPr/>
          </p:nvSpPr>
          <p:spPr>
            <a:xfrm>
              <a:off x="6299532" y="4190009"/>
              <a:ext cx="469021" cy="455593"/>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76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110" name="Freeform 63"/>
            <p:cNvSpPr>
              <a:spLocks noEditPoints="1"/>
            </p:cNvSpPr>
            <p:nvPr/>
          </p:nvSpPr>
          <p:spPr bwMode="auto">
            <a:xfrm>
              <a:off x="6386874" y="4310694"/>
              <a:ext cx="294337" cy="214222"/>
            </a:xfrm>
            <a:custGeom>
              <a:avLst/>
              <a:gdLst/>
              <a:ahLst/>
              <a:cxnLst>
                <a:cxn ang="0">
                  <a:pos x="62" y="57"/>
                </a:cxn>
                <a:cxn ang="0">
                  <a:pos x="18" y="57"/>
                </a:cxn>
                <a:cxn ang="0">
                  <a:pos x="0" y="39"/>
                </a:cxn>
                <a:cxn ang="0">
                  <a:pos x="11" y="23"/>
                </a:cxn>
                <a:cxn ang="0">
                  <a:pos x="11" y="21"/>
                </a:cxn>
                <a:cxn ang="0">
                  <a:pos x="31" y="0"/>
                </a:cxn>
                <a:cxn ang="0">
                  <a:pos x="50" y="13"/>
                </a:cxn>
                <a:cxn ang="0">
                  <a:pos x="57" y="11"/>
                </a:cxn>
                <a:cxn ang="0">
                  <a:pos x="67" y="21"/>
                </a:cxn>
                <a:cxn ang="0">
                  <a:pos x="66" y="27"/>
                </a:cxn>
                <a:cxn ang="0">
                  <a:pos x="78" y="42"/>
                </a:cxn>
                <a:cxn ang="0">
                  <a:pos x="62" y="57"/>
                </a:cxn>
                <a:cxn ang="0">
                  <a:pos x="51" y="31"/>
                </a:cxn>
                <a:cxn ang="0">
                  <a:pos x="42" y="31"/>
                </a:cxn>
                <a:cxn ang="0">
                  <a:pos x="42" y="17"/>
                </a:cxn>
                <a:cxn ang="0">
                  <a:pos x="40" y="16"/>
                </a:cxn>
                <a:cxn ang="0">
                  <a:pos x="33" y="16"/>
                </a:cxn>
                <a:cxn ang="0">
                  <a:pos x="31" y="17"/>
                </a:cxn>
                <a:cxn ang="0">
                  <a:pos x="31" y="31"/>
                </a:cxn>
                <a:cxn ang="0">
                  <a:pos x="22" y="31"/>
                </a:cxn>
                <a:cxn ang="0">
                  <a:pos x="21" y="33"/>
                </a:cxn>
                <a:cxn ang="0">
                  <a:pos x="21" y="34"/>
                </a:cxn>
                <a:cxn ang="0">
                  <a:pos x="36" y="48"/>
                </a:cxn>
                <a:cxn ang="0">
                  <a:pos x="36" y="48"/>
                </a:cxn>
                <a:cxn ang="0">
                  <a:pos x="37" y="48"/>
                </a:cxn>
                <a:cxn ang="0">
                  <a:pos x="51" y="34"/>
                </a:cxn>
                <a:cxn ang="0">
                  <a:pos x="52" y="33"/>
                </a:cxn>
                <a:cxn ang="0">
                  <a:pos x="51" y="31"/>
                </a:cxn>
              </a:cxnLst>
              <a:rect l="0" t="0" r="r" b="b"/>
              <a:pathLst>
                <a:path w="78" h="57">
                  <a:moveTo>
                    <a:pt x="62" y="57"/>
                  </a:moveTo>
                  <a:cubicBezTo>
                    <a:pt x="18" y="57"/>
                    <a:pt x="18" y="57"/>
                    <a:pt x="18" y="57"/>
                  </a:cubicBezTo>
                  <a:cubicBezTo>
                    <a:pt x="9" y="57"/>
                    <a:pt x="0" y="49"/>
                    <a:pt x="0" y="39"/>
                  </a:cubicBezTo>
                  <a:cubicBezTo>
                    <a:pt x="0" y="32"/>
                    <a:pt x="5" y="26"/>
                    <a:pt x="11" y="23"/>
                  </a:cubicBezTo>
                  <a:cubicBezTo>
                    <a:pt x="11" y="22"/>
                    <a:pt x="11" y="22"/>
                    <a:pt x="11" y="21"/>
                  </a:cubicBezTo>
                  <a:cubicBezTo>
                    <a:pt x="11" y="10"/>
                    <a:pt x="20" y="0"/>
                    <a:pt x="31" y="0"/>
                  </a:cubicBezTo>
                  <a:cubicBezTo>
                    <a:pt x="40" y="0"/>
                    <a:pt x="47" y="6"/>
                    <a:pt x="50" y="13"/>
                  </a:cubicBezTo>
                  <a:cubicBezTo>
                    <a:pt x="52" y="12"/>
                    <a:pt x="55" y="11"/>
                    <a:pt x="57" y="11"/>
                  </a:cubicBezTo>
                  <a:cubicBezTo>
                    <a:pt x="63" y="11"/>
                    <a:pt x="67" y="15"/>
                    <a:pt x="67" y="21"/>
                  </a:cubicBezTo>
                  <a:cubicBezTo>
                    <a:pt x="67" y="23"/>
                    <a:pt x="67" y="25"/>
                    <a:pt x="66" y="27"/>
                  </a:cubicBezTo>
                  <a:cubicBezTo>
                    <a:pt x="73" y="28"/>
                    <a:pt x="78" y="34"/>
                    <a:pt x="78" y="42"/>
                  </a:cubicBezTo>
                  <a:cubicBezTo>
                    <a:pt x="78" y="50"/>
                    <a:pt x="71" y="57"/>
                    <a:pt x="62" y="57"/>
                  </a:cubicBezTo>
                  <a:close/>
                  <a:moveTo>
                    <a:pt x="51" y="31"/>
                  </a:moveTo>
                  <a:cubicBezTo>
                    <a:pt x="42" y="31"/>
                    <a:pt x="42" y="31"/>
                    <a:pt x="42" y="31"/>
                  </a:cubicBezTo>
                  <a:cubicBezTo>
                    <a:pt x="42" y="17"/>
                    <a:pt x="42" y="17"/>
                    <a:pt x="42" y="17"/>
                  </a:cubicBezTo>
                  <a:cubicBezTo>
                    <a:pt x="42" y="16"/>
                    <a:pt x="41" y="16"/>
                    <a:pt x="40" y="16"/>
                  </a:cubicBezTo>
                  <a:cubicBezTo>
                    <a:pt x="33" y="16"/>
                    <a:pt x="33" y="16"/>
                    <a:pt x="33" y="16"/>
                  </a:cubicBezTo>
                  <a:cubicBezTo>
                    <a:pt x="32" y="16"/>
                    <a:pt x="31" y="16"/>
                    <a:pt x="31" y="17"/>
                  </a:cubicBezTo>
                  <a:cubicBezTo>
                    <a:pt x="31" y="31"/>
                    <a:pt x="31" y="31"/>
                    <a:pt x="31" y="31"/>
                  </a:cubicBezTo>
                  <a:cubicBezTo>
                    <a:pt x="22" y="31"/>
                    <a:pt x="22" y="31"/>
                    <a:pt x="22" y="31"/>
                  </a:cubicBezTo>
                  <a:cubicBezTo>
                    <a:pt x="22" y="31"/>
                    <a:pt x="21" y="32"/>
                    <a:pt x="21" y="33"/>
                  </a:cubicBezTo>
                  <a:cubicBezTo>
                    <a:pt x="21" y="33"/>
                    <a:pt x="21" y="33"/>
                    <a:pt x="21" y="34"/>
                  </a:cubicBezTo>
                  <a:cubicBezTo>
                    <a:pt x="36" y="48"/>
                    <a:pt x="36" y="48"/>
                    <a:pt x="36" y="48"/>
                  </a:cubicBezTo>
                  <a:cubicBezTo>
                    <a:pt x="36" y="48"/>
                    <a:pt x="36" y="48"/>
                    <a:pt x="36" y="48"/>
                  </a:cubicBezTo>
                  <a:cubicBezTo>
                    <a:pt x="37" y="48"/>
                    <a:pt x="37" y="48"/>
                    <a:pt x="37" y="48"/>
                  </a:cubicBezTo>
                  <a:cubicBezTo>
                    <a:pt x="51" y="34"/>
                    <a:pt x="51" y="34"/>
                    <a:pt x="51" y="34"/>
                  </a:cubicBezTo>
                  <a:cubicBezTo>
                    <a:pt x="52" y="33"/>
                    <a:pt x="52" y="33"/>
                    <a:pt x="52" y="33"/>
                  </a:cubicBezTo>
                  <a:cubicBezTo>
                    <a:pt x="52" y="32"/>
                    <a:pt x="51" y="31"/>
                    <a:pt x="51" y="31"/>
                  </a:cubicBezTo>
                  <a:close/>
                </a:path>
              </a:pathLst>
            </a:custGeom>
            <a:solidFill>
              <a:schemeClr val="bg1"/>
            </a:solidFill>
            <a:ln w="9525">
              <a:noFill/>
              <a:round/>
            </a:ln>
          </p:spPr>
          <p:txBody>
            <a:bodyPr vert="horz" wrap="square" lIns="121913" tIns="60956" rIns="121913" bIns="60956" numCol="1" anchor="t" anchorCtr="0" compatLnSpc="1"/>
            <a:lstStyle/>
            <a:p>
              <a:pPr>
                <a:lnSpc>
                  <a:spcPct val="120000"/>
                </a:lnSpc>
              </a:pPr>
              <a:endParaRPr lang="en-US" sz="76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grpSp>
      <p:grpSp>
        <p:nvGrpSpPr>
          <p:cNvPr id="111" name="Group 170"/>
          <p:cNvGrpSpPr/>
          <p:nvPr/>
        </p:nvGrpSpPr>
        <p:grpSpPr>
          <a:xfrm>
            <a:off x="5355588" y="2159411"/>
            <a:ext cx="625328" cy="607424"/>
            <a:chOff x="630683" y="3383511"/>
            <a:chExt cx="469021" cy="455593"/>
          </a:xfrm>
        </p:grpSpPr>
        <p:sp>
          <p:nvSpPr>
            <p:cNvPr id="112" name="Oval 171"/>
            <p:cNvSpPr>
              <a:spLocks noChangeAspect="1"/>
            </p:cNvSpPr>
            <p:nvPr/>
          </p:nvSpPr>
          <p:spPr>
            <a:xfrm>
              <a:off x="630683" y="3383511"/>
              <a:ext cx="469021" cy="455593"/>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76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3" name="Freeform 117"/>
            <p:cNvSpPr/>
            <p:nvPr/>
          </p:nvSpPr>
          <p:spPr bwMode="auto">
            <a:xfrm>
              <a:off x="730012" y="3476126"/>
              <a:ext cx="270363" cy="270363"/>
            </a:xfrm>
            <a:custGeom>
              <a:avLst/>
              <a:gdLst/>
              <a:ahLst/>
              <a:cxnLst>
                <a:cxn ang="0">
                  <a:pos x="56" y="51"/>
                </a:cxn>
                <a:cxn ang="0">
                  <a:pos x="51" y="55"/>
                </a:cxn>
                <a:cxn ang="0">
                  <a:pos x="43" y="57"/>
                </a:cxn>
                <a:cxn ang="0">
                  <a:pos x="33" y="54"/>
                </a:cxn>
                <a:cxn ang="0">
                  <a:pos x="26" y="51"/>
                </a:cxn>
                <a:cxn ang="0">
                  <a:pos x="7" y="32"/>
                </a:cxn>
                <a:cxn ang="0">
                  <a:pos x="3" y="25"/>
                </a:cxn>
                <a:cxn ang="0">
                  <a:pos x="0" y="14"/>
                </a:cxn>
                <a:cxn ang="0">
                  <a:pos x="3" y="7"/>
                </a:cxn>
                <a:cxn ang="0">
                  <a:pos x="7" y="2"/>
                </a:cxn>
                <a:cxn ang="0">
                  <a:pos x="12" y="0"/>
                </a:cxn>
                <a:cxn ang="0">
                  <a:pos x="13" y="1"/>
                </a:cxn>
                <a:cxn ang="0">
                  <a:pos x="15" y="4"/>
                </a:cxn>
                <a:cxn ang="0">
                  <a:pos x="19" y="10"/>
                </a:cxn>
                <a:cxn ang="0">
                  <a:pos x="21" y="14"/>
                </a:cxn>
                <a:cxn ang="0">
                  <a:pos x="14" y="22"/>
                </a:cxn>
                <a:cxn ang="0">
                  <a:pos x="15" y="26"/>
                </a:cxn>
                <a:cxn ang="0">
                  <a:pos x="32" y="42"/>
                </a:cxn>
                <a:cxn ang="0">
                  <a:pos x="35" y="44"/>
                </a:cxn>
                <a:cxn ang="0">
                  <a:pos x="43" y="36"/>
                </a:cxn>
                <a:cxn ang="0">
                  <a:pos x="47" y="38"/>
                </a:cxn>
                <a:cxn ang="0">
                  <a:pos x="54" y="42"/>
                </a:cxn>
                <a:cxn ang="0">
                  <a:pos x="57" y="44"/>
                </a:cxn>
                <a:cxn ang="0">
                  <a:pos x="57" y="45"/>
                </a:cxn>
                <a:cxn ang="0">
                  <a:pos x="56" y="51"/>
                </a:cxn>
              </a:cxnLst>
              <a:rect l="0" t="0" r="r" b="b"/>
              <a:pathLst>
                <a:path w="57" h="57">
                  <a:moveTo>
                    <a:pt x="56" y="51"/>
                  </a:moveTo>
                  <a:cubicBezTo>
                    <a:pt x="55" y="53"/>
                    <a:pt x="53" y="54"/>
                    <a:pt x="51" y="55"/>
                  </a:cubicBezTo>
                  <a:cubicBezTo>
                    <a:pt x="49" y="56"/>
                    <a:pt x="46" y="57"/>
                    <a:pt x="43" y="57"/>
                  </a:cubicBezTo>
                  <a:cubicBezTo>
                    <a:pt x="40" y="57"/>
                    <a:pt x="36" y="55"/>
                    <a:pt x="33" y="54"/>
                  </a:cubicBezTo>
                  <a:cubicBezTo>
                    <a:pt x="30" y="53"/>
                    <a:pt x="28" y="52"/>
                    <a:pt x="26" y="51"/>
                  </a:cubicBezTo>
                  <a:cubicBezTo>
                    <a:pt x="19" y="47"/>
                    <a:pt x="11" y="38"/>
                    <a:pt x="7" y="32"/>
                  </a:cubicBezTo>
                  <a:cubicBezTo>
                    <a:pt x="5" y="29"/>
                    <a:pt x="4" y="27"/>
                    <a:pt x="3" y="25"/>
                  </a:cubicBezTo>
                  <a:cubicBezTo>
                    <a:pt x="2" y="21"/>
                    <a:pt x="0" y="18"/>
                    <a:pt x="0" y="14"/>
                  </a:cubicBezTo>
                  <a:cubicBezTo>
                    <a:pt x="0" y="11"/>
                    <a:pt x="1" y="9"/>
                    <a:pt x="3" y="7"/>
                  </a:cubicBezTo>
                  <a:cubicBezTo>
                    <a:pt x="4" y="5"/>
                    <a:pt x="5" y="3"/>
                    <a:pt x="7" y="2"/>
                  </a:cubicBezTo>
                  <a:cubicBezTo>
                    <a:pt x="8" y="1"/>
                    <a:pt x="11" y="0"/>
                    <a:pt x="12" y="0"/>
                  </a:cubicBezTo>
                  <a:cubicBezTo>
                    <a:pt x="13" y="0"/>
                    <a:pt x="13" y="0"/>
                    <a:pt x="13" y="1"/>
                  </a:cubicBezTo>
                  <a:cubicBezTo>
                    <a:pt x="14" y="1"/>
                    <a:pt x="15" y="3"/>
                    <a:pt x="15" y="4"/>
                  </a:cubicBezTo>
                  <a:cubicBezTo>
                    <a:pt x="17" y="6"/>
                    <a:pt x="18" y="8"/>
                    <a:pt x="19" y="10"/>
                  </a:cubicBezTo>
                  <a:cubicBezTo>
                    <a:pt x="20" y="12"/>
                    <a:pt x="21" y="13"/>
                    <a:pt x="21" y="14"/>
                  </a:cubicBezTo>
                  <a:cubicBezTo>
                    <a:pt x="21" y="17"/>
                    <a:pt x="14" y="20"/>
                    <a:pt x="14" y="22"/>
                  </a:cubicBezTo>
                  <a:cubicBezTo>
                    <a:pt x="14" y="23"/>
                    <a:pt x="15" y="25"/>
                    <a:pt x="15" y="26"/>
                  </a:cubicBezTo>
                  <a:cubicBezTo>
                    <a:pt x="19" y="33"/>
                    <a:pt x="24" y="38"/>
                    <a:pt x="32" y="42"/>
                  </a:cubicBezTo>
                  <a:cubicBezTo>
                    <a:pt x="33" y="43"/>
                    <a:pt x="34" y="44"/>
                    <a:pt x="35" y="44"/>
                  </a:cubicBezTo>
                  <a:cubicBezTo>
                    <a:pt x="37" y="44"/>
                    <a:pt x="41" y="36"/>
                    <a:pt x="43" y="36"/>
                  </a:cubicBezTo>
                  <a:cubicBezTo>
                    <a:pt x="45" y="36"/>
                    <a:pt x="46" y="38"/>
                    <a:pt x="47" y="38"/>
                  </a:cubicBezTo>
                  <a:cubicBezTo>
                    <a:pt x="49" y="40"/>
                    <a:pt x="52" y="41"/>
                    <a:pt x="54" y="42"/>
                  </a:cubicBezTo>
                  <a:cubicBezTo>
                    <a:pt x="55" y="43"/>
                    <a:pt x="57" y="43"/>
                    <a:pt x="57" y="44"/>
                  </a:cubicBezTo>
                  <a:cubicBezTo>
                    <a:pt x="57" y="45"/>
                    <a:pt x="57" y="45"/>
                    <a:pt x="57" y="45"/>
                  </a:cubicBezTo>
                  <a:cubicBezTo>
                    <a:pt x="57" y="47"/>
                    <a:pt x="56" y="49"/>
                    <a:pt x="56" y="51"/>
                  </a:cubicBezTo>
                  <a:close/>
                </a:path>
              </a:pathLst>
            </a:custGeom>
            <a:solidFill>
              <a:schemeClr val="bg1"/>
            </a:solidFill>
            <a:ln w="9525">
              <a:noFill/>
              <a:round/>
            </a:ln>
          </p:spPr>
          <p:txBody>
            <a:bodyPr vert="horz" wrap="square" lIns="121913" tIns="60956" rIns="121913" bIns="60956" numCol="1" anchor="t" anchorCtr="0" compatLnSpc="1"/>
            <a:lstStyle/>
            <a:p>
              <a:pPr>
                <a:lnSpc>
                  <a:spcPct val="120000"/>
                </a:lnSpc>
              </a:pPr>
              <a:endParaRPr lang="en-US" sz="76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14" name="Group 173"/>
          <p:cNvGrpSpPr/>
          <p:nvPr/>
        </p:nvGrpSpPr>
        <p:grpSpPr>
          <a:xfrm>
            <a:off x="5355588" y="3997304"/>
            <a:ext cx="625328" cy="607424"/>
            <a:chOff x="3428938" y="4190009"/>
            <a:chExt cx="469021" cy="455593"/>
          </a:xfrm>
        </p:grpSpPr>
        <p:sp>
          <p:nvSpPr>
            <p:cNvPr id="115" name="Oval 174"/>
            <p:cNvSpPr>
              <a:spLocks noChangeAspect="1"/>
            </p:cNvSpPr>
            <p:nvPr/>
          </p:nvSpPr>
          <p:spPr>
            <a:xfrm>
              <a:off x="3428938" y="4190009"/>
              <a:ext cx="469021" cy="455593"/>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76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6" name="Freeform 83"/>
            <p:cNvSpPr>
              <a:spLocks noEditPoints="1"/>
            </p:cNvSpPr>
            <p:nvPr/>
          </p:nvSpPr>
          <p:spPr bwMode="auto">
            <a:xfrm>
              <a:off x="3571129" y="4279327"/>
              <a:ext cx="184638" cy="276957"/>
            </a:xfrm>
            <a:custGeom>
              <a:avLst/>
              <a:gdLst/>
              <a:ahLst/>
              <a:cxnLst>
                <a:cxn ang="0">
                  <a:pos x="38" y="26"/>
                </a:cxn>
                <a:cxn ang="0">
                  <a:pos x="24" y="55"/>
                </a:cxn>
                <a:cxn ang="0">
                  <a:pos x="20" y="58"/>
                </a:cxn>
                <a:cxn ang="0">
                  <a:pos x="16" y="55"/>
                </a:cxn>
                <a:cxn ang="0">
                  <a:pos x="2" y="26"/>
                </a:cxn>
                <a:cxn ang="0">
                  <a:pos x="0" y="19"/>
                </a:cxn>
                <a:cxn ang="0">
                  <a:pos x="20" y="0"/>
                </a:cxn>
                <a:cxn ang="0">
                  <a:pos x="39" y="19"/>
                </a:cxn>
                <a:cxn ang="0">
                  <a:pos x="38" y="26"/>
                </a:cxn>
                <a:cxn ang="0">
                  <a:pos x="20" y="9"/>
                </a:cxn>
                <a:cxn ang="0">
                  <a:pos x="10" y="19"/>
                </a:cxn>
                <a:cxn ang="0">
                  <a:pos x="20" y="29"/>
                </a:cxn>
                <a:cxn ang="0">
                  <a:pos x="30" y="19"/>
                </a:cxn>
                <a:cxn ang="0">
                  <a:pos x="20" y="9"/>
                </a:cxn>
              </a:cxnLst>
              <a:rect l="0" t="0" r="r" b="b"/>
              <a:pathLst>
                <a:path w="39" h="58">
                  <a:moveTo>
                    <a:pt x="38" y="26"/>
                  </a:moveTo>
                  <a:cubicBezTo>
                    <a:pt x="24" y="55"/>
                    <a:pt x="24" y="55"/>
                    <a:pt x="24" y="55"/>
                  </a:cubicBezTo>
                  <a:cubicBezTo>
                    <a:pt x="23" y="57"/>
                    <a:pt x="22" y="58"/>
                    <a:pt x="20" y="58"/>
                  </a:cubicBezTo>
                  <a:cubicBezTo>
                    <a:pt x="18" y="58"/>
                    <a:pt x="16" y="57"/>
                    <a:pt x="16" y="55"/>
                  </a:cubicBezTo>
                  <a:cubicBezTo>
                    <a:pt x="2" y="26"/>
                    <a:pt x="2" y="26"/>
                    <a:pt x="2" y="26"/>
                  </a:cubicBezTo>
                  <a:cubicBezTo>
                    <a:pt x="1" y="24"/>
                    <a:pt x="0" y="21"/>
                    <a:pt x="0" y="19"/>
                  </a:cubicBezTo>
                  <a:cubicBezTo>
                    <a:pt x="0" y="8"/>
                    <a:pt x="9" y="0"/>
                    <a:pt x="20" y="0"/>
                  </a:cubicBezTo>
                  <a:cubicBezTo>
                    <a:pt x="31" y="0"/>
                    <a:pt x="39" y="8"/>
                    <a:pt x="39" y="19"/>
                  </a:cubicBezTo>
                  <a:cubicBezTo>
                    <a:pt x="39" y="21"/>
                    <a:pt x="39" y="24"/>
                    <a:pt x="38" y="26"/>
                  </a:cubicBezTo>
                  <a:close/>
                  <a:moveTo>
                    <a:pt x="20" y="9"/>
                  </a:moveTo>
                  <a:cubicBezTo>
                    <a:pt x="15" y="9"/>
                    <a:pt x="10" y="14"/>
                    <a:pt x="10" y="19"/>
                  </a:cubicBezTo>
                  <a:cubicBezTo>
                    <a:pt x="10" y="24"/>
                    <a:pt x="15" y="29"/>
                    <a:pt x="20" y="29"/>
                  </a:cubicBezTo>
                  <a:cubicBezTo>
                    <a:pt x="25" y="29"/>
                    <a:pt x="30" y="24"/>
                    <a:pt x="30" y="19"/>
                  </a:cubicBezTo>
                  <a:cubicBezTo>
                    <a:pt x="30" y="14"/>
                    <a:pt x="25" y="9"/>
                    <a:pt x="20" y="9"/>
                  </a:cubicBezTo>
                  <a:close/>
                </a:path>
              </a:pathLst>
            </a:custGeom>
            <a:solidFill>
              <a:schemeClr val="bg1"/>
            </a:solidFill>
            <a:ln w="9525">
              <a:noFill/>
              <a:round/>
            </a:ln>
          </p:spPr>
          <p:txBody>
            <a:bodyPr vert="horz" wrap="square" lIns="121913" tIns="60956" rIns="121913" bIns="60956" numCol="1" anchor="t" anchorCtr="0" compatLnSpc="1"/>
            <a:lstStyle/>
            <a:p>
              <a:pPr>
                <a:lnSpc>
                  <a:spcPct val="120000"/>
                </a:lnSpc>
              </a:pPr>
              <a:endParaRPr lang="en-US" sz="76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17" name="Group 176"/>
          <p:cNvGrpSpPr/>
          <p:nvPr/>
        </p:nvGrpSpPr>
        <p:grpSpPr>
          <a:xfrm>
            <a:off x="5355588" y="3062091"/>
            <a:ext cx="625328" cy="607424"/>
            <a:chOff x="6299532" y="3384456"/>
            <a:chExt cx="469021" cy="455593"/>
          </a:xfrm>
        </p:grpSpPr>
        <p:sp>
          <p:nvSpPr>
            <p:cNvPr id="118" name="Oval 177"/>
            <p:cNvSpPr>
              <a:spLocks noChangeAspect="1"/>
            </p:cNvSpPr>
            <p:nvPr/>
          </p:nvSpPr>
          <p:spPr>
            <a:xfrm>
              <a:off x="6299532" y="3384456"/>
              <a:ext cx="469021" cy="455593"/>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76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9" name="Freeform 36"/>
            <p:cNvSpPr>
              <a:spLocks noEditPoints="1"/>
            </p:cNvSpPr>
            <p:nvPr/>
          </p:nvSpPr>
          <p:spPr bwMode="auto">
            <a:xfrm>
              <a:off x="6435895" y="3505670"/>
              <a:ext cx="196295" cy="213164"/>
            </a:xfrm>
            <a:custGeom>
              <a:avLst/>
              <a:gdLst/>
              <a:ahLst/>
              <a:cxnLst>
                <a:cxn ang="0">
                  <a:pos x="55" y="64"/>
                </a:cxn>
                <a:cxn ang="0">
                  <a:pos x="0" y="59"/>
                </a:cxn>
                <a:cxn ang="0">
                  <a:pos x="4" y="9"/>
                </a:cxn>
                <a:cxn ang="0">
                  <a:pos x="9" y="5"/>
                </a:cxn>
                <a:cxn ang="0">
                  <a:pos x="17" y="0"/>
                </a:cxn>
                <a:cxn ang="0">
                  <a:pos x="23" y="9"/>
                </a:cxn>
                <a:cxn ang="0">
                  <a:pos x="36" y="5"/>
                </a:cxn>
                <a:cxn ang="0">
                  <a:pos x="44" y="0"/>
                </a:cxn>
                <a:cxn ang="0">
                  <a:pos x="50" y="9"/>
                </a:cxn>
                <a:cxn ang="0">
                  <a:pos x="59" y="13"/>
                </a:cxn>
                <a:cxn ang="0">
                  <a:pos x="15" y="33"/>
                </a:cxn>
                <a:cxn ang="0">
                  <a:pos x="4" y="23"/>
                </a:cxn>
                <a:cxn ang="0">
                  <a:pos x="15" y="33"/>
                </a:cxn>
                <a:cxn ang="0">
                  <a:pos x="15" y="35"/>
                </a:cxn>
                <a:cxn ang="0">
                  <a:pos x="4" y="47"/>
                </a:cxn>
                <a:cxn ang="0">
                  <a:pos x="15" y="59"/>
                </a:cxn>
                <a:cxn ang="0">
                  <a:pos x="4" y="49"/>
                </a:cxn>
                <a:cxn ang="0">
                  <a:pos x="15" y="59"/>
                </a:cxn>
                <a:cxn ang="0">
                  <a:pos x="17" y="4"/>
                </a:cxn>
                <a:cxn ang="0">
                  <a:pos x="13" y="5"/>
                </a:cxn>
                <a:cxn ang="0">
                  <a:pos x="15" y="17"/>
                </a:cxn>
                <a:cxn ang="0">
                  <a:pos x="18" y="16"/>
                </a:cxn>
                <a:cxn ang="0">
                  <a:pos x="28" y="33"/>
                </a:cxn>
                <a:cxn ang="0">
                  <a:pos x="17" y="23"/>
                </a:cxn>
                <a:cxn ang="0">
                  <a:pos x="28" y="33"/>
                </a:cxn>
                <a:cxn ang="0">
                  <a:pos x="28" y="35"/>
                </a:cxn>
                <a:cxn ang="0">
                  <a:pos x="17" y="47"/>
                </a:cxn>
                <a:cxn ang="0">
                  <a:pos x="28" y="59"/>
                </a:cxn>
                <a:cxn ang="0">
                  <a:pos x="17" y="49"/>
                </a:cxn>
                <a:cxn ang="0">
                  <a:pos x="28" y="59"/>
                </a:cxn>
                <a:cxn ang="0">
                  <a:pos x="42" y="23"/>
                </a:cxn>
                <a:cxn ang="0">
                  <a:pos x="31" y="33"/>
                </a:cxn>
                <a:cxn ang="0">
                  <a:pos x="42" y="47"/>
                </a:cxn>
                <a:cxn ang="0">
                  <a:pos x="31" y="35"/>
                </a:cxn>
                <a:cxn ang="0">
                  <a:pos x="42" y="47"/>
                </a:cxn>
                <a:cxn ang="0">
                  <a:pos x="42" y="49"/>
                </a:cxn>
                <a:cxn ang="0">
                  <a:pos x="31" y="59"/>
                </a:cxn>
                <a:cxn ang="0">
                  <a:pos x="45" y="5"/>
                </a:cxn>
                <a:cxn ang="0">
                  <a:pos x="42" y="4"/>
                </a:cxn>
                <a:cxn ang="0">
                  <a:pos x="41" y="16"/>
                </a:cxn>
                <a:cxn ang="0">
                  <a:pos x="44" y="17"/>
                </a:cxn>
                <a:cxn ang="0">
                  <a:pos x="45" y="5"/>
                </a:cxn>
                <a:cxn ang="0">
                  <a:pos x="55" y="23"/>
                </a:cxn>
                <a:cxn ang="0">
                  <a:pos x="44" y="33"/>
                </a:cxn>
                <a:cxn ang="0">
                  <a:pos x="55" y="47"/>
                </a:cxn>
                <a:cxn ang="0">
                  <a:pos x="44" y="35"/>
                </a:cxn>
                <a:cxn ang="0">
                  <a:pos x="55" y="47"/>
                </a:cxn>
                <a:cxn ang="0">
                  <a:pos x="55" y="49"/>
                </a:cxn>
                <a:cxn ang="0">
                  <a:pos x="44" y="59"/>
                </a:cxn>
              </a:cxnLst>
              <a:rect l="0" t="0" r="r" b="b"/>
              <a:pathLst>
                <a:path w="59" h="64">
                  <a:moveTo>
                    <a:pt x="59" y="59"/>
                  </a:moveTo>
                  <a:cubicBezTo>
                    <a:pt x="59" y="62"/>
                    <a:pt x="57" y="64"/>
                    <a:pt x="55" y="64"/>
                  </a:cubicBezTo>
                  <a:cubicBezTo>
                    <a:pt x="4" y="64"/>
                    <a:pt x="4" y="64"/>
                    <a:pt x="4" y="64"/>
                  </a:cubicBezTo>
                  <a:cubicBezTo>
                    <a:pt x="2" y="64"/>
                    <a:pt x="0" y="62"/>
                    <a:pt x="0" y="59"/>
                  </a:cubicBezTo>
                  <a:cubicBezTo>
                    <a:pt x="0" y="13"/>
                    <a:pt x="0" y="13"/>
                    <a:pt x="0" y="13"/>
                  </a:cubicBezTo>
                  <a:cubicBezTo>
                    <a:pt x="0" y="11"/>
                    <a:pt x="2" y="9"/>
                    <a:pt x="4" y="9"/>
                  </a:cubicBezTo>
                  <a:cubicBezTo>
                    <a:pt x="9" y="9"/>
                    <a:pt x="9" y="9"/>
                    <a:pt x="9" y="9"/>
                  </a:cubicBezTo>
                  <a:cubicBezTo>
                    <a:pt x="9" y="5"/>
                    <a:pt x="9" y="5"/>
                    <a:pt x="9" y="5"/>
                  </a:cubicBezTo>
                  <a:cubicBezTo>
                    <a:pt x="9" y="2"/>
                    <a:pt x="11" y="0"/>
                    <a:pt x="15" y="0"/>
                  </a:cubicBezTo>
                  <a:cubicBezTo>
                    <a:pt x="17" y="0"/>
                    <a:pt x="17" y="0"/>
                    <a:pt x="17" y="0"/>
                  </a:cubicBezTo>
                  <a:cubicBezTo>
                    <a:pt x="20" y="0"/>
                    <a:pt x="23" y="2"/>
                    <a:pt x="23" y="5"/>
                  </a:cubicBezTo>
                  <a:cubicBezTo>
                    <a:pt x="23" y="9"/>
                    <a:pt x="23" y="9"/>
                    <a:pt x="23" y="9"/>
                  </a:cubicBezTo>
                  <a:cubicBezTo>
                    <a:pt x="36" y="9"/>
                    <a:pt x="36" y="9"/>
                    <a:pt x="36" y="9"/>
                  </a:cubicBezTo>
                  <a:cubicBezTo>
                    <a:pt x="36" y="5"/>
                    <a:pt x="36" y="5"/>
                    <a:pt x="36" y="5"/>
                  </a:cubicBezTo>
                  <a:cubicBezTo>
                    <a:pt x="36" y="2"/>
                    <a:pt x="39" y="0"/>
                    <a:pt x="42" y="0"/>
                  </a:cubicBezTo>
                  <a:cubicBezTo>
                    <a:pt x="44" y="0"/>
                    <a:pt x="44" y="0"/>
                    <a:pt x="44" y="0"/>
                  </a:cubicBezTo>
                  <a:cubicBezTo>
                    <a:pt x="47" y="0"/>
                    <a:pt x="50" y="2"/>
                    <a:pt x="50" y="5"/>
                  </a:cubicBezTo>
                  <a:cubicBezTo>
                    <a:pt x="50" y="9"/>
                    <a:pt x="50" y="9"/>
                    <a:pt x="50" y="9"/>
                  </a:cubicBezTo>
                  <a:cubicBezTo>
                    <a:pt x="55" y="9"/>
                    <a:pt x="55" y="9"/>
                    <a:pt x="55" y="9"/>
                  </a:cubicBezTo>
                  <a:cubicBezTo>
                    <a:pt x="57" y="9"/>
                    <a:pt x="59" y="11"/>
                    <a:pt x="59" y="13"/>
                  </a:cubicBezTo>
                  <a:lnTo>
                    <a:pt x="59" y="59"/>
                  </a:lnTo>
                  <a:close/>
                  <a:moveTo>
                    <a:pt x="15" y="33"/>
                  </a:moveTo>
                  <a:cubicBezTo>
                    <a:pt x="15" y="23"/>
                    <a:pt x="15" y="23"/>
                    <a:pt x="15" y="23"/>
                  </a:cubicBezTo>
                  <a:cubicBezTo>
                    <a:pt x="4" y="23"/>
                    <a:pt x="4" y="23"/>
                    <a:pt x="4" y="23"/>
                  </a:cubicBezTo>
                  <a:cubicBezTo>
                    <a:pt x="4" y="33"/>
                    <a:pt x="4" y="33"/>
                    <a:pt x="4" y="33"/>
                  </a:cubicBezTo>
                  <a:lnTo>
                    <a:pt x="15" y="33"/>
                  </a:lnTo>
                  <a:close/>
                  <a:moveTo>
                    <a:pt x="15" y="47"/>
                  </a:moveTo>
                  <a:cubicBezTo>
                    <a:pt x="15" y="35"/>
                    <a:pt x="15" y="35"/>
                    <a:pt x="15" y="35"/>
                  </a:cubicBezTo>
                  <a:cubicBezTo>
                    <a:pt x="4" y="35"/>
                    <a:pt x="4" y="35"/>
                    <a:pt x="4" y="35"/>
                  </a:cubicBezTo>
                  <a:cubicBezTo>
                    <a:pt x="4" y="47"/>
                    <a:pt x="4" y="47"/>
                    <a:pt x="4" y="47"/>
                  </a:cubicBezTo>
                  <a:lnTo>
                    <a:pt x="15" y="47"/>
                  </a:lnTo>
                  <a:close/>
                  <a:moveTo>
                    <a:pt x="15" y="59"/>
                  </a:moveTo>
                  <a:cubicBezTo>
                    <a:pt x="15" y="49"/>
                    <a:pt x="15" y="49"/>
                    <a:pt x="15" y="49"/>
                  </a:cubicBezTo>
                  <a:cubicBezTo>
                    <a:pt x="4" y="49"/>
                    <a:pt x="4" y="49"/>
                    <a:pt x="4" y="49"/>
                  </a:cubicBezTo>
                  <a:cubicBezTo>
                    <a:pt x="4" y="59"/>
                    <a:pt x="4" y="59"/>
                    <a:pt x="4" y="59"/>
                  </a:cubicBezTo>
                  <a:lnTo>
                    <a:pt x="15" y="59"/>
                  </a:lnTo>
                  <a:close/>
                  <a:moveTo>
                    <a:pt x="18" y="5"/>
                  </a:moveTo>
                  <a:cubicBezTo>
                    <a:pt x="18" y="5"/>
                    <a:pt x="18" y="4"/>
                    <a:pt x="17" y="4"/>
                  </a:cubicBezTo>
                  <a:cubicBezTo>
                    <a:pt x="15" y="4"/>
                    <a:pt x="15" y="4"/>
                    <a:pt x="15" y="4"/>
                  </a:cubicBezTo>
                  <a:cubicBezTo>
                    <a:pt x="14" y="4"/>
                    <a:pt x="13" y="5"/>
                    <a:pt x="13" y="5"/>
                  </a:cubicBezTo>
                  <a:cubicBezTo>
                    <a:pt x="13" y="16"/>
                    <a:pt x="13" y="16"/>
                    <a:pt x="13" y="16"/>
                  </a:cubicBezTo>
                  <a:cubicBezTo>
                    <a:pt x="13" y="16"/>
                    <a:pt x="14" y="17"/>
                    <a:pt x="15" y="17"/>
                  </a:cubicBezTo>
                  <a:cubicBezTo>
                    <a:pt x="17" y="17"/>
                    <a:pt x="17" y="17"/>
                    <a:pt x="17" y="17"/>
                  </a:cubicBezTo>
                  <a:cubicBezTo>
                    <a:pt x="18" y="17"/>
                    <a:pt x="18" y="16"/>
                    <a:pt x="18" y="16"/>
                  </a:cubicBezTo>
                  <a:lnTo>
                    <a:pt x="18" y="5"/>
                  </a:lnTo>
                  <a:close/>
                  <a:moveTo>
                    <a:pt x="28" y="33"/>
                  </a:moveTo>
                  <a:cubicBezTo>
                    <a:pt x="28" y="23"/>
                    <a:pt x="28" y="23"/>
                    <a:pt x="28" y="23"/>
                  </a:cubicBezTo>
                  <a:cubicBezTo>
                    <a:pt x="17" y="23"/>
                    <a:pt x="17" y="23"/>
                    <a:pt x="17" y="23"/>
                  </a:cubicBezTo>
                  <a:cubicBezTo>
                    <a:pt x="17" y="33"/>
                    <a:pt x="17" y="33"/>
                    <a:pt x="17" y="33"/>
                  </a:cubicBezTo>
                  <a:lnTo>
                    <a:pt x="28" y="33"/>
                  </a:lnTo>
                  <a:close/>
                  <a:moveTo>
                    <a:pt x="28" y="47"/>
                  </a:moveTo>
                  <a:cubicBezTo>
                    <a:pt x="28" y="35"/>
                    <a:pt x="28" y="35"/>
                    <a:pt x="28" y="35"/>
                  </a:cubicBezTo>
                  <a:cubicBezTo>
                    <a:pt x="17" y="35"/>
                    <a:pt x="17" y="35"/>
                    <a:pt x="17" y="35"/>
                  </a:cubicBezTo>
                  <a:cubicBezTo>
                    <a:pt x="17" y="47"/>
                    <a:pt x="17" y="47"/>
                    <a:pt x="17" y="47"/>
                  </a:cubicBezTo>
                  <a:lnTo>
                    <a:pt x="28" y="47"/>
                  </a:lnTo>
                  <a:close/>
                  <a:moveTo>
                    <a:pt x="28" y="59"/>
                  </a:moveTo>
                  <a:cubicBezTo>
                    <a:pt x="28" y="49"/>
                    <a:pt x="28" y="49"/>
                    <a:pt x="28" y="49"/>
                  </a:cubicBezTo>
                  <a:cubicBezTo>
                    <a:pt x="17" y="49"/>
                    <a:pt x="17" y="49"/>
                    <a:pt x="17" y="49"/>
                  </a:cubicBezTo>
                  <a:cubicBezTo>
                    <a:pt x="17" y="59"/>
                    <a:pt x="17" y="59"/>
                    <a:pt x="17" y="59"/>
                  </a:cubicBezTo>
                  <a:lnTo>
                    <a:pt x="28" y="59"/>
                  </a:lnTo>
                  <a:close/>
                  <a:moveTo>
                    <a:pt x="42" y="33"/>
                  </a:moveTo>
                  <a:cubicBezTo>
                    <a:pt x="42" y="23"/>
                    <a:pt x="42" y="23"/>
                    <a:pt x="42" y="23"/>
                  </a:cubicBezTo>
                  <a:cubicBezTo>
                    <a:pt x="31" y="23"/>
                    <a:pt x="31" y="23"/>
                    <a:pt x="31" y="23"/>
                  </a:cubicBezTo>
                  <a:cubicBezTo>
                    <a:pt x="31" y="33"/>
                    <a:pt x="31" y="33"/>
                    <a:pt x="31" y="33"/>
                  </a:cubicBezTo>
                  <a:lnTo>
                    <a:pt x="42" y="33"/>
                  </a:lnTo>
                  <a:close/>
                  <a:moveTo>
                    <a:pt x="42" y="47"/>
                  </a:moveTo>
                  <a:cubicBezTo>
                    <a:pt x="42" y="35"/>
                    <a:pt x="42" y="35"/>
                    <a:pt x="42" y="35"/>
                  </a:cubicBezTo>
                  <a:cubicBezTo>
                    <a:pt x="31" y="35"/>
                    <a:pt x="31" y="35"/>
                    <a:pt x="31" y="35"/>
                  </a:cubicBezTo>
                  <a:cubicBezTo>
                    <a:pt x="31" y="47"/>
                    <a:pt x="31" y="47"/>
                    <a:pt x="31" y="47"/>
                  </a:cubicBezTo>
                  <a:lnTo>
                    <a:pt x="42" y="47"/>
                  </a:lnTo>
                  <a:close/>
                  <a:moveTo>
                    <a:pt x="42" y="59"/>
                  </a:moveTo>
                  <a:cubicBezTo>
                    <a:pt x="42" y="49"/>
                    <a:pt x="42" y="49"/>
                    <a:pt x="42" y="49"/>
                  </a:cubicBezTo>
                  <a:cubicBezTo>
                    <a:pt x="31" y="49"/>
                    <a:pt x="31" y="49"/>
                    <a:pt x="31" y="49"/>
                  </a:cubicBezTo>
                  <a:cubicBezTo>
                    <a:pt x="31" y="59"/>
                    <a:pt x="31" y="59"/>
                    <a:pt x="31" y="59"/>
                  </a:cubicBezTo>
                  <a:lnTo>
                    <a:pt x="42" y="59"/>
                  </a:lnTo>
                  <a:close/>
                  <a:moveTo>
                    <a:pt x="45" y="5"/>
                  </a:moveTo>
                  <a:cubicBezTo>
                    <a:pt x="45" y="5"/>
                    <a:pt x="45" y="4"/>
                    <a:pt x="44" y="4"/>
                  </a:cubicBezTo>
                  <a:cubicBezTo>
                    <a:pt x="42" y="4"/>
                    <a:pt x="42" y="4"/>
                    <a:pt x="42" y="4"/>
                  </a:cubicBezTo>
                  <a:cubicBezTo>
                    <a:pt x="41" y="4"/>
                    <a:pt x="41" y="5"/>
                    <a:pt x="41" y="5"/>
                  </a:cubicBezTo>
                  <a:cubicBezTo>
                    <a:pt x="41" y="16"/>
                    <a:pt x="41" y="16"/>
                    <a:pt x="41" y="16"/>
                  </a:cubicBezTo>
                  <a:cubicBezTo>
                    <a:pt x="41" y="16"/>
                    <a:pt x="41" y="17"/>
                    <a:pt x="42" y="17"/>
                  </a:cubicBezTo>
                  <a:cubicBezTo>
                    <a:pt x="44" y="17"/>
                    <a:pt x="44" y="17"/>
                    <a:pt x="44" y="17"/>
                  </a:cubicBezTo>
                  <a:cubicBezTo>
                    <a:pt x="45" y="17"/>
                    <a:pt x="45" y="16"/>
                    <a:pt x="45" y="16"/>
                  </a:cubicBezTo>
                  <a:lnTo>
                    <a:pt x="45" y="5"/>
                  </a:lnTo>
                  <a:close/>
                  <a:moveTo>
                    <a:pt x="55" y="33"/>
                  </a:moveTo>
                  <a:cubicBezTo>
                    <a:pt x="55" y="23"/>
                    <a:pt x="55" y="23"/>
                    <a:pt x="55" y="23"/>
                  </a:cubicBezTo>
                  <a:cubicBezTo>
                    <a:pt x="44" y="23"/>
                    <a:pt x="44" y="23"/>
                    <a:pt x="44" y="23"/>
                  </a:cubicBezTo>
                  <a:cubicBezTo>
                    <a:pt x="44" y="33"/>
                    <a:pt x="44" y="33"/>
                    <a:pt x="44" y="33"/>
                  </a:cubicBezTo>
                  <a:lnTo>
                    <a:pt x="55" y="33"/>
                  </a:lnTo>
                  <a:close/>
                  <a:moveTo>
                    <a:pt x="55" y="47"/>
                  </a:moveTo>
                  <a:cubicBezTo>
                    <a:pt x="55" y="35"/>
                    <a:pt x="55" y="35"/>
                    <a:pt x="55" y="35"/>
                  </a:cubicBezTo>
                  <a:cubicBezTo>
                    <a:pt x="44" y="35"/>
                    <a:pt x="44" y="35"/>
                    <a:pt x="44" y="35"/>
                  </a:cubicBezTo>
                  <a:cubicBezTo>
                    <a:pt x="44" y="47"/>
                    <a:pt x="44" y="47"/>
                    <a:pt x="44" y="47"/>
                  </a:cubicBezTo>
                  <a:lnTo>
                    <a:pt x="55" y="47"/>
                  </a:lnTo>
                  <a:close/>
                  <a:moveTo>
                    <a:pt x="55" y="59"/>
                  </a:moveTo>
                  <a:cubicBezTo>
                    <a:pt x="55" y="49"/>
                    <a:pt x="55" y="49"/>
                    <a:pt x="55" y="49"/>
                  </a:cubicBezTo>
                  <a:cubicBezTo>
                    <a:pt x="44" y="49"/>
                    <a:pt x="44" y="49"/>
                    <a:pt x="44" y="49"/>
                  </a:cubicBezTo>
                  <a:cubicBezTo>
                    <a:pt x="44" y="59"/>
                    <a:pt x="44" y="59"/>
                    <a:pt x="44" y="59"/>
                  </a:cubicBezTo>
                  <a:lnTo>
                    <a:pt x="55" y="59"/>
                  </a:lnTo>
                  <a:close/>
                </a:path>
              </a:pathLst>
            </a:custGeom>
            <a:solidFill>
              <a:schemeClr val="bg1"/>
            </a:solidFill>
            <a:ln w="9525">
              <a:noFill/>
              <a:round/>
            </a:ln>
          </p:spPr>
          <p:txBody>
            <a:bodyPr vert="horz" wrap="square" lIns="121913" tIns="60956" rIns="121913" bIns="60956" numCol="1" anchor="t" anchorCtr="0" compatLnSpc="1"/>
            <a:lstStyle/>
            <a:p>
              <a:pPr>
                <a:lnSpc>
                  <a:spcPct val="120000"/>
                </a:lnSpc>
              </a:pPr>
              <a:endParaRPr lang="en-US" sz="76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20" name="Group 179"/>
          <p:cNvGrpSpPr/>
          <p:nvPr/>
        </p:nvGrpSpPr>
        <p:grpSpPr>
          <a:xfrm>
            <a:off x="8225016" y="3062091"/>
            <a:ext cx="625328" cy="607424"/>
            <a:chOff x="630683" y="4190009"/>
            <a:chExt cx="469021" cy="455593"/>
          </a:xfrm>
        </p:grpSpPr>
        <p:sp>
          <p:nvSpPr>
            <p:cNvPr id="121" name="Oval 180"/>
            <p:cNvSpPr>
              <a:spLocks noChangeAspect="1"/>
            </p:cNvSpPr>
            <p:nvPr/>
          </p:nvSpPr>
          <p:spPr>
            <a:xfrm>
              <a:off x="630683" y="4190009"/>
              <a:ext cx="469021" cy="455593"/>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76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122" name="Freeform 103"/>
            <p:cNvSpPr>
              <a:spLocks noEditPoints="1"/>
            </p:cNvSpPr>
            <p:nvPr/>
          </p:nvSpPr>
          <p:spPr bwMode="auto">
            <a:xfrm>
              <a:off x="765181" y="4270535"/>
              <a:ext cx="200025" cy="294541"/>
            </a:xfrm>
            <a:custGeom>
              <a:avLst/>
              <a:gdLst/>
              <a:ahLst/>
              <a:cxnLst>
                <a:cxn ang="0">
                  <a:pos x="37" y="29"/>
                </a:cxn>
                <a:cxn ang="0">
                  <a:pos x="31" y="41"/>
                </a:cxn>
                <a:cxn ang="0">
                  <a:pos x="33" y="44"/>
                </a:cxn>
                <a:cxn ang="0">
                  <a:pos x="32" y="47"/>
                </a:cxn>
                <a:cxn ang="0">
                  <a:pos x="33" y="49"/>
                </a:cxn>
                <a:cxn ang="0">
                  <a:pos x="31" y="53"/>
                </a:cxn>
                <a:cxn ang="0">
                  <a:pos x="31" y="54"/>
                </a:cxn>
                <a:cxn ang="0">
                  <a:pos x="27" y="58"/>
                </a:cxn>
                <a:cxn ang="0">
                  <a:pos x="21" y="62"/>
                </a:cxn>
                <a:cxn ang="0">
                  <a:pos x="15" y="58"/>
                </a:cxn>
                <a:cxn ang="0">
                  <a:pos x="11" y="54"/>
                </a:cxn>
                <a:cxn ang="0">
                  <a:pos x="11" y="53"/>
                </a:cxn>
                <a:cxn ang="0">
                  <a:pos x="9" y="49"/>
                </a:cxn>
                <a:cxn ang="0">
                  <a:pos x="10" y="47"/>
                </a:cxn>
                <a:cxn ang="0">
                  <a:pos x="9" y="44"/>
                </a:cxn>
                <a:cxn ang="0">
                  <a:pos x="11" y="41"/>
                </a:cxn>
                <a:cxn ang="0">
                  <a:pos x="5" y="29"/>
                </a:cxn>
                <a:cxn ang="0">
                  <a:pos x="0" y="18"/>
                </a:cxn>
                <a:cxn ang="0">
                  <a:pos x="21" y="0"/>
                </a:cxn>
                <a:cxn ang="0">
                  <a:pos x="42" y="18"/>
                </a:cxn>
                <a:cxn ang="0">
                  <a:pos x="37" y="29"/>
                </a:cxn>
                <a:cxn ang="0">
                  <a:pos x="21" y="6"/>
                </a:cxn>
                <a:cxn ang="0">
                  <a:pos x="6" y="18"/>
                </a:cxn>
                <a:cxn ang="0">
                  <a:pos x="8" y="26"/>
                </a:cxn>
                <a:cxn ang="0">
                  <a:pos x="11" y="28"/>
                </a:cxn>
                <a:cxn ang="0">
                  <a:pos x="16" y="40"/>
                </a:cxn>
                <a:cxn ang="0">
                  <a:pos x="26" y="40"/>
                </a:cxn>
                <a:cxn ang="0">
                  <a:pos x="31" y="28"/>
                </a:cxn>
                <a:cxn ang="0">
                  <a:pos x="34" y="26"/>
                </a:cxn>
                <a:cxn ang="0">
                  <a:pos x="36" y="18"/>
                </a:cxn>
                <a:cxn ang="0">
                  <a:pos x="21" y="6"/>
                </a:cxn>
                <a:cxn ang="0">
                  <a:pos x="29" y="20"/>
                </a:cxn>
                <a:cxn ang="0">
                  <a:pos x="27" y="18"/>
                </a:cxn>
                <a:cxn ang="0">
                  <a:pos x="21" y="15"/>
                </a:cxn>
                <a:cxn ang="0">
                  <a:pos x="20" y="13"/>
                </a:cxn>
                <a:cxn ang="0">
                  <a:pos x="21" y="12"/>
                </a:cxn>
                <a:cxn ang="0">
                  <a:pos x="30" y="18"/>
                </a:cxn>
                <a:cxn ang="0">
                  <a:pos x="29" y="20"/>
                </a:cxn>
              </a:cxnLst>
              <a:rect l="0" t="0" r="r" b="b"/>
              <a:pathLst>
                <a:path w="42" h="62">
                  <a:moveTo>
                    <a:pt x="37" y="29"/>
                  </a:moveTo>
                  <a:cubicBezTo>
                    <a:pt x="35" y="32"/>
                    <a:pt x="31" y="37"/>
                    <a:pt x="31" y="41"/>
                  </a:cubicBezTo>
                  <a:cubicBezTo>
                    <a:pt x="32" y="42"/>
                    <a:pt x="33" y="43"/>
                    <a:pt x="33" y="44"/>
                  </a:cubicBezTo>
                  <a:cubicBezTo>
                    <a:pt x="33" y="45"/>
                    <a:pt x="32" y="46"/>
                    <a:pt x="32" y="47"/>
                  </a:cubicBezTo>
                  <a:cubicBezTo>
                    <a:pt x="32" y="47"/>
                    <a:pt x="33" y="48"/>
                    <a:pt x="33" y="49"/>
                  </a:cubicBezTo>
                  <a:cubicBezTo>
                    <a:pt x="33" y="51"/>
                    <a:pt x="32" y="52"/>
                    <a:pt x="31" y="53"/>
                  </a:cubicBezTo>
                  <a:cubicBezTo>
                    <a:pt x="31" y="53"/>
                    <a:pt x="31" y="54"/>
                    <a:pt x="31" y="54"/>
                  </a:cubicBezTo>
                  <a:cubicBezTo>
                    <a:pt x="31" y="57"/>
                    <a:pt x="29" y="58"/>
                    <a:pt x="27" y="58"/>
                  </a:cubicBezTo>
                  <a:cubicBezTo>
                    <a:pt x="26" y="61"/>
                    <a:pt x="24" y="62"/>
                    <a:pt x="21" y="62"/>
                  </a:cubicBezTo>
                  <a:cubicBezTo>
                    <a:pt x="19" y="62"/>
                    <a:pt x="16" y="61"/>
                    <a:pt x="15" y="58"/>
                  </a:cubicBezTo>
                  <a:cubicBezTo>
                    <a:pt x="13" y="58"/>
                    <a:pt x="11" y="57"/>
                    <a:pt x="11" y="54"/>
                  </a:cubicBezTo>
                  <a:cubicBezTo>
                    <a:pt x="11" y="54"/>
                    <a:pt x="11" y="53"/>
                    <a:pt x="11" y="53"/>
                  </a:cubicBezTo>
                  <a:cubicBezTo>
                    <a:pt x="10" y="52"/>
                    <a:pt x="9" y="51"/>
                    <a:pt x="9" y="49"/>
                  </a:cubicBezTo>
                  <a:cubicBezTo>
                    <a:pt x="9" y="48"/>
                    <a:pt x="10" y="47"/>
                    <a:pt x="10" y="47"/>
                  </a:cubicBezTo>
                  <a:cubicBezTo>
                    <a:pt x="10" y="46"/>
                    <a:pt x="9" y="45"/>
                    <a:pt x="9" y="44"/>
                  </a:cubicBezTo>
                  <a:cubicBezTo>
                    <a:pt x="9" y="43"/>
                    <a:pt x="10" y="42"/>
                    <a:pt x="11" y="41"/>
                  </a:cubicBezTo>
                  <a:cubicBezTo>
                    <a:pt x="11" y="37"/>
                    <a:pt x="7" y="32"/>
                    <a:pt x="5" y="29"/>
                  </a:cubicBezTo>
                  <a:cubicBezTo>
                    <a:pt x="2" y="26"/>
                    <a:pt x="0" y="23"/>
                    <a:pt x="0" y="18"/>
                  </a:cubicBezTo>
                  <a:cubicBezTo>
                    <a:pt x="0" y="8"/>
                    <a:pt x="11" y="0"/>
                    <a:pt x="21" y="0"/>
                  </a:cubicBezTo>
                  <a:cubicBezTo>
                    <a:pt x="31" y="0"/>
                    <a:pt x="42" y="8"/>
                    <a:pt x="42" y="18"/>
                  </a:cubicBezTo>
                  <a:cubicBezTo>
                    <a:pt x="42" y="23"/>
                    <a:pt x="40" y="26"/>
                    <a:pt x="37" y="29"/>
                  </a:cubicBezTo>
                  <a:close/>
                  <a:moveTo>
                    <a:pt x="21" y="6"/>
                  </a:moveTo>
                  <a:cubicBezTo>
                    <a:pt x="14" y="6"/>
                    <a:pt x="6" y="10"/>
                    <a:pt x="6" y="18"/>
                  </a:cubicBezTo>
                  <a:cubicBezTo>
                    <a:pt x="6" y="21"/>
                    <a:pt x="7" y="24"/>
                    <a:pt x="8" y="26"/>
                  </a:cubicBezTo>
                  <a:cubicBezTo>
                    <a:pt x="9" y="27"/>
                    <a:pt x="10" y="27"/>
                    <a:pt x="11" y="28"/>
                  </a:cubicBezTo>
                  <a:cubicBezTo>
                    <a:pt x="14" y="32"/>
                    <a:pt x="16" y="36"/>
                    <a:pt x="16" y="40"/>
                  </a:cubicBezTo>
                  <a:cubicBezTo>
                    <a:pt x="26" y="40"/>
                    <a:pt x="26" y="40"/>
                    <a:pt x="26" y="40"/>
                  </a:cubicBezTo>
                  <a:cubicBezTo>
                    <a:pt x="26" y="36"/>
                    <a:pt x="28" y="32"/>
                    <a:pt x="31" y="28"/>
                  </a:cubicBezTo>
                  <a:cubicBezTo>
                    <a:pt x="32" y="27"/>
                    <a:pt x="33" y="27"/>
                    <a:pt x="34" y="26"/>
                  </a:cubicBezTo>
                  <a:cubicBezTo>
                    <a:pt x="35" y="24"/>
                    <a:pt x="36" y="21"/>
                    <a:pt x="36" y="18"/>
                  </a:cubicBezTo>
                  <a:cubicBezTo>
                    <a:pt x="36" y="10"/>
                    <a:pt x="28" y="6"/>
                    <a:pt x="21" y="6"/>
                  </a:cubicBezTo>
                  <a:close/>
                  <a:moveTo>
                    <a:pt x="29" y="20"/>
                  </a:moveTo>
                  <a:cubicBezTo>
                    <a:pt x="28" y="20"/>
                    <a:pt x="27" y="19"/>
                    <a:pt x="27" y="18"/>
                  </a:cubicBezTo>
                  <a:cubicBezTo>
                    <a:pt x="27" y="16"/>
                    <a:pt x="23" y="15"/>
                    <a:pt x="21" y="15"/>
                  </a:cubicBezTo>
                  <a:cubicBezTo>
                    <a:pt x="20" y="15"/>
                    <a:pt x="20" y="14"/>
                    <a:pt x="20" y="13"/>
                  </a:cubicBezTo>
                  <a:cubicBezTo>
                    <a:pt x="20" y="13"/>
                    <a:pt x="20" y="12"/>
                    <a:pt x="21" y="12"/>
                  </a:cubicBezTo>
                  <a:cubicBezTo>
                    <a:pt x="25" y="12"/>
                    <a:pt x="30" y="14"/>
                    <a:pt x="30" y="18"/>
                  </a:cubicBezTo>
                  <a:cubicBezTo>
                    <a:pt x="30" y="19"/>
                    <a:pt x="29" y="20"/>
                    <a:pt x="29" y="20"/>
                  </a:cubicBezTo>
                  <a:close/>
                </a:path>
              </a:pathLst>
            </a:custGeom>
            <a:solidFill>
              <a:schemeClr val="bg1"/>
            </a:solidFill>
            <a:ln w="9525">
              <a:noFill/>
              <a:round/>
            </a:ln>
          </p:spPr>
          <p:txBody>
            <a:bodyPr vert="horz" wrap="square" lIns="121913" tIns="60956" rIns="121913" bIns="60956" numCol="1" anchor="t" anchorCtr="0" compatLnSpc="1"/>
            <a:lstStyle/>
            <a:p>
              <a:pPr>
                <a:lnSpc>
                  <a:spcPct val="120000"/>
                </a:lnSpc>
              </a:pPr>
              <a:endParaRPr lang="en-US" sz="76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grpSp>
      <p:grpSp>
        <p:nvGrpSpPr>
          <p:cNvPr id="123" name="Group 182"/>
          <p:cNvGrpSpPr/>
          <p:nvPr/>
        </p:nvGrpSpPr>
        <p:grpSpPr>
          <a:xfrm>
            <a:off x="8225016" y="2159411"/>
            <a:ext cx="625328" cy="607424"/>
            <a:chOff x="3425803" y="3384456"/>
            <a:chExt cx="469021" cy="455593"/>
          </a:xfrm>
        </p:grpSpPr>
        <p:sp>
          <p:nvSpPr>
            <p:cNvPr id="124" name="Oval 183"/>
            <p:cNvSpPr>
              <a:spLocks noChangeAspect="1"/>
            </p:cNvSpPr>
            <p:nvPr/>
          </p:nvSpPr>
          <p:spPr>
            <a:xfrm>
              <a:off x="3425803" y="3384456"/>
              <a:ext cx="469021" cy="45559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76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125" name="Freeform 5"/>
            <p:cNvSpPr>
              <a:spLocks noEditPoints="1"/>
            </p:cNvSpPr>
            <p:nvPr/>
          </p:nvSpPr>
          <p:spPr bwMode="auto">
            <a:xfrm>
              <a:off x="3520613" y="3471340"/>
              <a:ext cx="279400" cy="279400"/>
            </a:xfrm>
            <a:custGeom>
              <a:avLst/>
              <a:gdLst/>
              <a:ahLst/>
              <a:cxnLst>
                <a:cxn ang="0">
                  <a:pos x="0" y="192"/>
                </a:cxn>
                <a:cxn ang="0">
                  <a:pos x="255" y="135"/>
                </a:cxn>
                <a:cxn ang="0">
                  <a:pos x="277" y="122"/>
                </a:cxn>
                <a:cxn ang="0">
                  <a:pos x="303" y="116"/>
                </a:cxn>
                <a:cxn ang="0">
                  <a:pos x="296" y="105"/>
                </a:cxn>
                <a:cxn ang="0">
                  <a:pos x="278" y="89"/>
                </a:cxn>
                <a:cxn ang="0">
                  <a:pos x="265" y="90"/>
                </a:cxn>
                <a:cxn ang="0">
                  <a:pos x="256" y="82"/>
                </a:cxn>
                <a:cxn ang="0">
                  <a:pos x="231" y="73"/>
                </a:cxn>
                <a:cxn ang="0">
                  <a:pos x="234" y="98"/>
                </a:cxn>
                <a:cxn ang="0">
                  <a:pos x="224" y="118"/>
                </a:cxn>
                <a:cxn ang="0">
                  <a:pos x="205" y="103"/>
                </a:cxn>
                <a:cxn ang="0">
                  <a:pos x="175" y="89"/>
                </a:cxn>
                <a:cxn ang="0">
                  <a:pos x="183" y="68"/>
                </a:cxn>
                <a:cxn ang="0">
                  <a:pos x="212" y="58"/>
                </a:cxn>
                <a:cxn ang="0">
                  <a:pos x="207" y="47"/>
                </a:cxn>
                <a:cxn ang="0">
                  <a:pos x="188" y="50"/>
                </a:cxn>
                <a:cxn ang="0">
                  <a:pos x="168" y="37"/>
                </a:cxn>
                <a:cxn ang="0">
                  <a:pos x="171" y="52"/>
                </a:cxn>
                <a:cxn ang="0">
                  <a:pos x="157" y="52"/>
                </a:cxn>
                <a:cxn ang="0">
                  <a:pos x="141" y="40"/>
                </a:cxn>
                <a:cxn ang="0">
                  <a:pos x="126" y="47"/>
                </a:cxn>
                <a:cxn ang="0">
                  <a:pos x="143" y="51"/>
                </a:cxn>
                <a:cxn ang="0">
                  <a:pos x="131" y="58"/>
                </a:cxn>
                <a:cxn ang="0">
                  <a:pos x="56" y="107"/>
                </a:cxn>
                <a:cxn ang="0">
                  <a:pos x="65" y="118"/>
                </a:cxn>
                <a:cxn ang="0">
                  <a:pos x="79" y="135"/>
                </a:cxn>
                <a:cxn ang="0">
                  <a:pos x="74" y="158"/>
                </a:cxn>
                <a:cxn ang="0">
                  <a:pos x="88" y="185"/>
                </a:cxn>
                <a:cxn ang="0">
                  <a:pos x="108" y="214"/>
                </a:cxn>
                <a:cxn ang="0">
                  <a:pos x="118" y="227"/>
                </a:cxn>
                <a:cxn ang="0">
                  <a:pos x="105" y="197"/>
                </a:cxn>
                <a:cxn ang="0">
                  <a:pos x="125" y="225"/>
                </a:cxn>
                <a:cxn ang="0">
                  <a:pos x="150" y="255"/>
                </a:cxn>
                <a:cxn ang="0">
                  <a:pos x="184" y="269"/>
                </a:cxn>
                <a:cxn ang="0">
                  <a:pos x="213" y="290"/>
                </a:cxn>
                <a:cxn ang="0">
                  <a:pos x="224" y="288"/>
                </a:cxn>
                <a:cxn ang="0">
                  <a:pos x="212" y="268"/>
                </a:cxn>
                <a:cxn ang="0">
                  <a:pos x="197" y="262"/>
                </a:cxn>
                <a:cxn ang="0">
                  <a:pos x="194" y="239"/>
                </a:cxn>
                <a:cxn ang="0">
                  <a:pos x="171" y="250"/>
                </a:cxn>
                <a:cxn ang="0">
                  <a:pos x="168" y="210"/>
                </a:cxn>
                <a:cxn ang="0">
                  <a:pos x="184" y="206"/>
                </a:cxn>
                <a:cxn ang="0">
                  <a:pos x="196" y="202"/>
                </a:cxn>
                <a:cxn ang="0">
                  <a:pos x="214" y="211"/>
                </a:cxn>
                <a:cxn ang="0">
                  <a:pos x="221" y="205"/>
                </a:cxn>
                <a:cxn ang="0">
                  <a:pos x="234" y="179"/>
                </a:cxn>
                <a:cxn ang="0">
                  <a:pos x="233" y="171"/>
                </a:cxn>
                <a:cxn ang="0">
                  <a:pos x="252" y="157"/>
                </a:cxn>
                <a:cxn ang="0">
                  <a:pos x="266" y="143"/>
                </a:cxn>
                <a:cxn ang="0">
                  <a:pos x="273" y="131"/>
                </a:cxn>
                <a:cxn ang="0">
                  <a:pos x="255" y="135"/>
                </a:cxn>
                <a:cxn ang="0">
                  <a:pos x="295" y="298"/>
                </a:cxn>
                <a:cxn ang="0">
                  <a:pos x="272" y="288"/>
                </a:cxn>
                <a:cxn ang="0">
                  <a:pos x="251" y="288"/>
                </a:cxn>
                <a:cxn ang="0">
                  <a:pos x="236" y="286"/>
                </a:cxn>
                <a:cxn ang="0">
                  <a:pos x="230" y="307"/>
                </a:cxn>
                <a:cxn ang="0">
                  <a:pos x="223" y="335"/>
                </a:cxn>
                <a:cxn ang="0">
                  <a:pos x="308" y="302"/>
                </a:cxn>
              </a:cxnLst>
              <a:rect l="0" t="0" r="r" b="b"/>
              <a:pathLst>
                <a:path w="384" h="384">
                  <a:moveTo>
                    <a:pt x="384" y="192"/>
                  </a:moveTo>
                  <a:cubicBezTo>
                    <a:pt x="384" y="298"/>
                    <a:pt x="298" y="384"/>
                    <a:pt x="192" y="384"/>
                  </a:cubicBezTo>
                  <a:cubicBezTo>
                    <a:pt x="86" y="384"/>
                    <a:pt x="0" y="298"/>
                    <a:pt x="0" y="192"/>
                  </a:cubicBezTo>
                  <a:cubicBezTo>
                    <a:pt x="0" y="86"/>
                    <a:pt x="86" y="0"/>
                    <a:pt x="192" y="0"/>
                  </a:cubicBezTo>
                  <a:cubicBezTo>
                    <a:pt x="298" y="0"/>
                    <a:pt x="384" y="86"/>
                    <a:pt x="384" y="192"/>
                  </a:cubicBezTo>
                  <a:close/>
                  <a:moveTo>
                    <a:pt x="255" y="135"/>
                  </a:moveTo>
                  <a:cubicBezTo>
                    <a:pt x="256" y="135"/>
                    <a:pt x="257" y="130"/>
                    <a:pt x="258" y="129"/>
                  </a:cubicBezTo>
                  <a:cubicBezTo>
                    <a:pt x="260" y="127"/>
                    <a:pt x="262" y="126"/>
                    <a:pt x="264" y="125"/>
                  </a:cubicBezTo>
                  <a:cubicBezTo>
                    <a:pt x="268" y="124"/>
                    <a:pt x="272" y="123"/>
                    <a:pt x="277" y="122"/>
                  </a:cubicBezTo>
                  <a:cubicBezTo>
                    <a:pt x="281" y="121"/>
                    <a:pt x="286" y="121"/>
                    <a:pt x="289" y="125"/>
                  </a:cubicBezTo>
                  <a:cubicBezTo>
                    <a:pt x="289" y="124"/>
                    <a:pt x="295" y="119"/>
                    <a:pt x="295" y="119"/>
                  </a:cubicBezTo>
                  <a:cubicBezTo>
                    <a:pt x="298" y="118"/>
                    <a:pt x="301" y="118"/>
                    <a:pt x="303" y="116"/>
                  </a:cubicBezTo>
                  <a:cubicBezTo>
                    <a:pt x="303" y="115"/>
                    <a:pt x="303" y="110"/>
                    <a:pt x="303" y="110"/>
                  </a:cubicBezTo>
                  <a:cubicBezTo>
                    <a:pt x="299" y="111"/>
                    <a:pt x="298" y="107"/>
                    <a:pt x="297" y="103"/>
                  </a:cubicBezTo>
                  <a:cubicBezTo>
                    <a:pt x="297" y="104"/>
                    <a:pt x="297" y="104"/>
                    <a:pt x="296" y="105"/>
                  </a:cubicBezTo>
                  <a:cubicBezTo>
                    <a:pt x="296" y="102"/>
                    <a:pt x="291" y="104"/>
                    <a:pt x="290" y="104"/>
                  </a:cubicBezTo>
                  <a:cubicBezTo>
                    <a:pt x="284" y="102"/>
                    <a:pt x="285" y="98"/>
                    <a:pt x="283" y="94"/>
                  </a:cubicBezTo>
                  <a:cubicBezTo>
                    <a:pt x="282" y="92"/>
                    <a:pt x="279" y="91"/>
                    <a:pt x="278" y="89"/>
                  </a:cubicBezTo>
                  <a:cubicBezTo>
                    <a:pt x="277" y="87"/>
                    <a:pt x="277" y="84"/>
                    <a:pt x="274" y="84"/>
                  </a:cubicBezTo>
                  <a:cubicBezTo>
                    <a:pt x="273" y="84"/>
                    <a:pt x="270" y="89"/>
                    <a:pt x="270" y="89"/>
                  </a:cubicBezTo>
                  <a:cubicBezTo>
                    <a:pt x="267" y="88"/>
                    <a:pt x="266" y="89"/>
                    <a:pt x="265" y="90"/>
                  </a:cubicBezTo>
                  <a:cubicBezTo>
                    <a:pt x="263" y="91"/>
                    <a:pt x="262" y="91"/>
                    <a:pt x="260" y="92"/>
                  </a:cubicBezTo>
                  <a:cubicBezTo>
                    <a:pt x="265" y="90"/>
                    <a:pt x="258" y="88"/>
                    <a:pt x="256" y="88"/>
                  </a:cubicBezTo>
                  <a:cubicBezTo>
                    <a:pt x="260" y="87"/>
                    <a:pt x="258" y="83"/>
                    <a:pt x="256" y="82"/>
                  </a:cubicBezTo>
                  <a:cubicBezTo>
                    <a:pt x="256" y="82"/>
                    <a:pt x="257" y="82"/>
                    <a:pt x="257" y="82"/>
                  </a:cubicBezTo>
                  <a:cubicBezTo>
                    <a:pt x="257" y="79"/>
                    <a:pt x="250" y="77"/>
                    <a:pt x="247" y="76"/>
                  </a:cubicBezTo>
                  <a:cubicBezTo>
                    <a:pt x="245" y="74"/>
                    <a:pt x="233" y="72"/>
                    <a:pt x="231" y="73"/>
                  </a:cubicBezTo>
                  <a:cubicBezTo>
                    <a:pt x="228" y="75"/>
                    <a:pt x="231" y="80"/>
                    <a:pt x="231" y="83"/>
                  </a:cubicBezTo>
                  <a:cubicBezTo>
                    <a:pt x="232" y="86"/>
                    <a:pt x="228" y="86"/>
                    <a:pt x="228" y="89"/>
                  </a:cubicBezTo>
                  <a:cubicBezTo>
                    <a:pt x="228" y="93"/>
                    <a:pt x="236" y="92"/>
                    <a:pt x="234" y="98"/>
                  </a:cubicBezTo>
                  <a:cubicBezTo>
                    <a:pt x="233" y="102"/>
                    <a:pt x="228" y="102"/>
                    <a:pt x="226" y="105"/>
                  </a:cubicBezTo>
                  <a:cubicBezTo>
                    <a:pt x="224" y="108"/>
                    <a:pt x="227" y="112"/>
                    <a:pt x="229" y="114"/>
                  </a:cubicBezTo>
                  <a:cubicBezTo>
                    <a:pt x="231" y="115"/>
                    <a:pt x="225" y="118"/>
                    <a:pt x="224" y="118"/>
                  </a:cubicBezTo>
                  <a:cubicBezTo>
                    <a:pt x="220" y="120"/>
                    <a:pt x="217" y="114"/>
                    <a:pt x="216" y="110"/>
                  </a:cubicBezTo>
                  <a:cubicBezTo>
                    <a:pt x="215" y="108"/>
                    <a:pt x="215" y="104"/>
                    <a:pt x="212" y="103"/>
                  </a:cubicBezTo>
                  <a:cubicBezTo>
                    <a:pt x="210" y="102"/>
                    <a:pt x="206" y="102"/>
                    <a:pt x="205" y="103"/>
                  </a:cubicBezTo>
                  <a:cubicBezTo>
                    <a:pt x="203" y="99"/>
                    <a:pt x="198" y="98"/>
                    <a:pt x="194" y="97"/>
                  </a:cubicBezTo>
                  <a:cubicBezTo>
                    <a:pt x="189" y="95"/>
                    <a:pt x="185" y="95"/>
                    <a:pt x="180" y="96"/>
                  </a:cubicBezTo>
                  <a:cubicBezTo>
                    <a:pt x="181" y="95"/>
                    <a:pt x="179" y="88"/>
                    <a:pt x="175" y="89"/>
                  </a:cubicBezTo>
                  <a:cubicBezTo>
                    <a:pt x="176" y="86"/>
                    <a:pt x="176" y="84"/>
                    <a:pt x="176" y="81"/>
                  </a:cubicBezTo>
                  <a:cubicBezTo>
                    <a:pt x="177" y="79"/>
                    <a:pt x="178" y="77"/>
                    <a:pt x="179" y="75"/>
                  </a:cubicBezTo>
                  <a:cubicBezTo>
                    <a:pt x="180" y="74"/>
                    <a:pt x="185" y="69"/>
                    <a:pt x="183" y="68"/>
                  </a:cubicBezTo>
                  <a:cubicBezTo>
                    <a:pt x="188" y="69"/>
                    <a:pt x="193" y="69"/>
                    <a:pt x="196" y="66"/>
                  </a:cubicBezTo>
                  <a:cubicBezTo>
                    <a:pt x="198" y="63"/>
                    <a:pt x="199" y="60"/>
                    <a:pt x="202" y="57"/>
                  </a:cubicBezTo>
                  <a:cubicBezTo>
                    <a:pt x="205" y="53"/>
                    <a:pt x="209" y="58"/>
                    <a:pt x="212" y="58"/>
                  </a:cubicBezTo>
                  <a:cubicBezTo>
                    <a:pt x="217" y="59"/>
                    <a:pt x="217" y="53"/>
                    <a:pt x="214" y="51"/>
                  </a:cubicBezTo>
                  <a:cubicBezTo>
                    <a:pt x="218" y="51"/>
                    <a:pt x="215" y="45"/>
                    <a:pt x="213" y="44"/>
                  </a:cubicBezTo>
                  <a:cubicBezTo>
                    <a:pt x="211" y="43"/>
                    <a:pt x="202" y="46"/>
                    <a:pt x="207" y="47"/>
                  </a:cubicBezTo>
                  <a:cubicBezTo>
                    <a:pt x="206" y="47"/>
                    <a:pt x="200" y="59"/>
                    <a:pt x="196" y="53"/>
                  </a:cubicBezTo>
                  <a:cubicBezTo>
                    <a:pt x="195" y="52"/>
                    <a:pt x="195" y="47"/>
                    <a:pt x="193" y="46"/>
                  </a:cubicBezTo>
                  <a:cubicBezTo>
                    <a:pt x="190" y="46"/>
                    <a:pt x="189" y="49"/>
                    <a:pt x="188" y="50"/>
                  </a:cubicBezTo>
                  <a:cubicBezTo>
                    <a:pt x="190" y="47"/>
                    <a:pt x="181" y="45"/>
                    <a:pt x="180" y="44"/>
                  </a:cubicBezTo>
                  <a:cubicBezTo>
                    <a:pt x="183" y="42"/>
                    <a:pt x="180" y="39"/>
                    <a:pt x="178" y="38"/>
                  </a:cubicBezTo>
                  <a:cubicBezTo>
                    <a:pt x="176" y="36"/>
                    <a:pt x="169" y="35"/>
                    <a:pt x="168" y="37"/>
                  </a:cubicBezTo>
                  <a:cubicBezTo>
                    <a:pt x="163" y="43"/>
                    <a:pt x="173" y="44"/>
                    <a:pt x="175" y="45"/>
                  </a:cubicBezTo>
                  <a:cubicBezTo>
                    <a:pt x="176" y="46"/>
                    <a:pt x="179" y="48"/>
                    <a:pt x="177" y="49"/>
                  </a:cubicBezTo>
                  <a:cubicBezTo>
                    <a:pt x="176" y="50"/>
                    <a:pt x="171" y="51"/>
                    <a:pt x="171" y="52"/>
                  </a:cubicBezTo>
                  <a:cubicBezTo>
                    <a:pt x="169" y="54"/>
                    <a:pt x="172" y="57"/>
                    <a:pt x="170" y="59"/>
                  </a:cubicBezTo>
                  <a:cubicBezTo>
                    <a:pt x="168" y="57"/>
                    <a:pt x="168" y="53"/>
                    <a:pt x="166" y="50"/>
                  </a:cubicBezTo>
                  <a:cubicBezTo>
                    <a:pt x="168" y="53"/>
                    <a:pt x="157" y="52"/>
                    <a:pt x="157" y="52"/>
                  </a:cubicBezTo>
                  <a:cubicBezTo>
                    <a:pt x="154" y="52"/>
                    <a:pt x="148" y="54"/>
                    <a:pt x="145" y="50"/>
                  </a:cubicBezTo>
                  <a:cubicBezTo>
                    <a:pt x="144" y="49"/>
                    <a:pt x="144" y="44"/>
                    <a:pt x="146" y="45"/>
                  </a:cubicBezTo>
                  <a:cubicBezTo>
                    <a:pt x="144" y="43"/>
                    <a:pt x="142" y="41"/>
                    <a:pt x="141" y="40"/>
                  </a:cubicBezTo>
                  <a:cubicBezTo>
                    <a:pt x="132" y="43"/>
                    <a:pt x="125" y="47"/>
                    <a:pt x="117" y="51"/>
                  </a:cubicBezTo>
                  <a:cubicBezTo>
                    <a:pt x="118" y="51"/>
                    <a:pt x="119" y="51"/>
                    <a:pt x="120" y="50"/>
                  </a:cubicBezTo>
                  <a:cubicBezTo>
                    <a:pt x="122" y="50"/>
                    <a:pt x="124" y="48"/>
                    <a:pt x="126" y="47"/>
                  </a:cubicBezTo>
                  <a:cubicBezTo>
                    <a:pt x="128" y="46"/>
                    <a:pt x="134" y="43"/>
                    <a:pt x="136" y="46"/>
                  </a:cubicBezTo>
                  <a:cubicBezTo>
                    <a:pt x="137" y="45"/>
                    <a:pt x="137" y="45"/>
                    <a:pt x="138" y="44"/>
                  </a:cubicBezTo>
                  <a:cubicBezTo>
                    <a:pt x="139" y="46"/>
                    <a:pt x="141" y="48"/>
                    <a:pt x="143" y="51"/>
                  </a:cubicBezTo>
                  <a:cubicBezTo>
                    <a:pt x="141" y="50"/>
                    <a:pt x="137" y="50"/>
                    <a:pt x="135" y="50"/>
                  </a:cubicBezTo>
                  <a:cubicBezTo>
                    <a:pt x="133" y="51"/>
                    <a:pt x="130" y="51"/>
                    <a:pt x="130" y="53"/>
                  </a:cubicBezTo>
                  <a:cubicBezTo>
                    <a:pt x="130" y="55"/>
                    <a:pt x="131" y="57"/>
                    <a:pt x="131" y="58"/>
                  </a:cubicBezTo>
                  <a:cubicBezTo>
                    <a:pt x="128" y="56"/>
                    <a:pt x="125" y="52"/>
                    <a:pt x="121" y="51"/>
                  </a:cubicBezTo>
                  <a:cubicBezTo>
                    <a:pt x="119" y="51"/>
                    <a:pt x="117" y="51"/>
                    <a:pt x="115" y="52"/>
                  </a:cubicBezTo>
                  <a:cubicBezTo>
                    <a:pt x="91" y="65"/>
                    <a:pt x="71" y="84"/>
                    <a:pt x="56" y="107"/>
                  </a:cubicBezTo>
                  <a:cubicBezTo>
                    <a:pt x="57" y="108"/>
                    <a:pt x="58" y="109"/>
                    <a:pt x="59" y="109"/>
                  </a:cubicBezTo>
                  <a:cubicBezTo>
                    <a:pt x="62" y="110"/>
                    <a:pt x="59" y="117"/>
                    <a:pt x="64" y="113"/>
                  </a:cubicBezTo>
                  <a:cubicBezTo>
                    <a:pt x="66" y="115"/>
                    <a:pt x="66" y="116"/>
                    <a:pt x="65" y="118"/>
                  </a:cubicBezTo>
                  <a:cubicBezTo>
                    <a:pt x="65" y="118"/>
                    <a:pt x="75" y="124"/>
                    <a:pt x="76" y="125"/>
                  </a:cubicBezTo>
                  <a:cubicBezTo>
                    <a:pt x="78" y="126"/>
                    <a:pt x="80" y="128"/>
                    <a:pt x="81" y="130"/>
                  </a:cubicBezTo>
                  <a:cubicBezTo>
                    <a:pt x="82" y="132"/>
                    <a:pt x="80" y="134"/>
                    <a:pt x="79" y="135"/>
                  </a:cubicBezTo>
                  <a:cubicBezTo>
                    <a:pt x="78" y="134"/>
                    <a:pt x="75" y="130"/>
                    <a:pt x="74" y="131"/>
                  </a:cubicBezTo>
                  <a:cubicBezTo>
                    <a:pt x="73" y="133"/>
                    <a:pt x="74" y="139"/>
                    <a:pt x="77" y="139"/>
                  </a:cubicBezTo>
                  <a:cubicBezTo>
                    <a:pt x="73" y="139"/>
                    <a:pt x="75" y="155"/>
                    <a:pt x="74" y="158"/>
                  </a:cubicBezTo>
                  <a:cubicBezTo>
                    <a:pt x="74" y="158"/>
                    <a:pt x="74" y="158"/>
                    <a:pt x="74" y="158"/>
                  </a:cubicBezTo>
                  <a:cubicBezTo>
                    <a:pt x="73" y="161"/>
                    <a:pt x="76" y="173"/>
                    <a:pt x="81" y="172"/>
                  </a:cubicBezTo>
                  <a:cubicBezTo>
                    <a:pt x="78" y="172"/>
                    <a:pt x="87" y="184"/>
                    <a:pt x="88" y="185"/>
                  </a:cubicBezTo>
                  <a:cubicBezTo>
                    <a:pt x="91" y="187"/>
                    <a:pt x="95" y="188"/>
                    <a:pt x="97" y="192"/>
                  </a:cubicBezTo>
                  <a:cubicBezTo>
                    <a:pt x="100" y="195"/>
                    <a:pt x="100" y="201"/>
                    <a:pt x="103" y="203"/>
                  </a:cubicBezTo>
                  <a:cubicBezTo>
                    <a:pt x="102" y="206"/>
                    <a:pt x="108" y="210"/>
                    <a:pt x="108" y="214"/>
                  </a:cubicBezTo>
                  <a:cubicBezTo>
                    <a:pt x="108" y="214"/>
                    <a:pt x="107" y="214"/>
                    <a:pt x="107" y="215"/>
                  </a:cubicBezTo>
                  <a:cubicBezTo>
                    <a:pt x="108" y="218"/>
                    <a:pt x="113" y="218"/>
                    <a:pt x="115" y="221"/>
                  </a:cubicBezTo>
                  <a:cubicBezTo>
                    <a:pt x="116" y="223"/>
                    <a:pt x="115" y="228"/>
                    <a:pt x="118" y="227"/>
                  </a:cubicBezTo>
                  <a:cubicBezTo>
                    <a:pt x="118" y="222"/>
                    <a:pt x="115" y="216"/>
                    <a:pt x="112" y="212"/>
                  </a:cubicBezTo>
                  <a:cubicBezTo>
                    <a:pt x="110" y="209"/>
                    <a:pt x="109" y="207"/>
                    <a:pt x="108" y="204"/>
                  </a:cubicBezTo>
                  <a:cubicBezTo>
                    <a:pt x="106" y="202"/>
                    <a:pt x="106" y="199"/>
                    <a:pt x="105" y="197"/>
                  </a:cubicBezTo>
                  <a:cubicBezTo>
                    <a:pt x="106" y="197"/>
                    <a:pt x="112" y="199"/>
                    <a:pt x="111" y="200"/>
                  </a:cubicBezTo>
                  <a:cubicBezTo>
                    <a:pt x="109" y="205"/>
                    <a:pt x="119" y="214"/>
                    <a:pt x="122" y="217"/>
                  </a:cubicBezTo>
                  <a:cubicBezTo>
                    <a:pt x="123" y="218"/>
                    <a:pt x="128" y="225"/>
                    <a:pt x="125" y="225"/>
                  </a:cubicBezTo>
                  <a:cubicBezTo>
                    <a:pt x="129" y="225"/>
                    <a:pt x="133" y="230"/>
                    <a:pt x="135" y="233"/>
                  </a:cubicBezTo>
                  <a:cubicBezTo>
                    <a:pt x="137" y="236"/>
                    <a:pt x="136" y="241"/>
                    <a:pt x="138" y="245"/>
                  </a:cubicBezTo>
                  <a:cubicBezTo>
                    <a:pt x="139" y="250"/>
                    <a:pt x="146" y="252"/>
                    <a:pt x="150" y="255"/>
                  </a:cubicBezTo>
                  <a:cubicBezTo>
                    <a:pt x="154" y="256"/>
                    <a:pt x="157" y="259"/>
                    <a:pt x="160" y="260"/>
                  </a:cubicBezTo>
                  <a:cubicBezTo>
                    <a:pt x="166" y="262"/>
                    <a:pt x="167" y="260"/>
                    <a:pt x="171" y="260"/>
                  </a:cubicBezTo>
                  <a:cubicBezTo>
                    <a:pt x="178" y="259"/>
                    <a:pt x="179" y="266"/>
                    <a:pt x="184" y="269"/>
                  </a:cubicBezTo>
                  <a:cubicBezTo>
                    <a:pt x="187" y="270"/>
                    <a:pt x="194" y="273"/>
                    <a:pt x="198" y="271"/>
                  </a:cubicBezTo>
                  <a:cubicBezTo>
                    <a:pt x="196" y="272"/>
                    <a:pt x="203" y="282"/>
                    <a:pt x="204" y="283"/>
                  </a:cubicBezTo>
                  <a:cubicBezTo>
                    <a:pt x="206" y="286"/>
                    <a:pt x="210" y="287"/>
                    <a:pt x="213" y="290"/>
                  </a:cubicBezTo>
                  <a:cubicBezTo>
                    <a:pt x="213" y="290"/>
                    <a:pt x="214" y="289"/>
                    <a:pt x="214" y="288"/>
                  </a:cubicBezTo>
                  <a:cubicBezTo>
                    <a:pt x="213" y="291"/>
                    <a:pt x="218" y="296"/>
                    <a:pt x="221" y="296"/>
                  </a:cubicBezTo>
                  <a:cubicBezTo>
                    <a:pt x="223" y="295"/>
                    <a:pt x="224" y="290"/>
                    <a:pt x="224" y="288"/>
                  </a:cubicBezTo>
                  <a:cubicBezTo>
                    <a:pt x="219" y="290"/>
                    <a:pt x="215" y="288"/>
                    <a:pt x="212" y="283"/>
                  </a:cubicBezTo>
                  <a:cubicBezTo>
                    <a:pt x="211" y="282"/>
                    <a:pt x="207" y="275"/>
                    <a:pt x="211" y="275"/>
                  </a:cubicBezTo>
                  <a:cubicBezTo>
                    <a:pt x="216" y="275"/>
                    <a:pt x="212" y="271"/>
                    <a:pt x="212" y="268"/>
                  </a:cubicBezTo>
                  <a:cubicBezTo>
                    <a:pt x="211" y="264"/>
                    <a:pt x="208" y="262"/>
                    <a:pt x="206" y="259"/>
                  </a:cubicBezTo>
                  <a:cubicBezTo>
                    <a:pt x="205" y="262"/>
                    <a:pt x="200" y="261"/>
                    <a:pt x="198" y="259"/>
                  </a:cubicBezTo>
                  <a:cubicBezTo>
                    <a:pt x="198" y="259"/>
                    <a:pt x="197" y="261"/>
                    <a:pt x="197" y="262"/>
                  </a:cubicBezTo>
                  <a:cubicBezTo>
                    <a:pt x="196" y="262"/>
                    <a:pt x="195" y="262"/>
                    <a:pt x="194" y="261"/>
                  </a:cubicBezTo>
                  <a:cubicBezTo>
                    <a:pt x="194" y="258"/>
                    <a:pt x="194" y="255"/>
                    <a:pt x="195" y="251"/>
                  </a:cubicBezTo>
                  <a:cubicBezTo>
                    <a:pt x="196" y="247"/>
                    <a:pt x="205" y="238"/>
                    <a:pt x="194" y="239"/>
                  </a:cubicBezTo>
                  <a:cubicBezTo>
                    <a:pt x="190" y="239"/>
                    <a:pt x="188" y="240"/>
                    <a:pt x="187" y="244"/>
                  </a:cubicBezTo>
                  <a:cubicBezTo>
                    <a:pt x="186" y="247"/>
                    <a:pt x="186" y="249"/>
                    <a:pt x="183" y="251"/>
                  </a:cubicBezTo>
                  <a:cubicBezTo>
                    <a:pt x="181" y="252"/>
                    <a:pt x="173" y="251"/>
                    <a:pt x="171" y="250"/>
                  </a:cubicBezTo>
                  <a:cubicBezTo>
                    <a:pt x="166" y="247"/>
                    <a:pt x="163" y="239"/>
                    <a:pt x="163" y="234"/>
                  </a:cubicBezTo>
                  <a:cubicBezTo>
                    <a:pt x="163" y="227"/>
                    <a:pt x="166" y="221"/>
                    <a:pt x="163" y="215"/>
                  </a:cubicBezTo>
                  <a:cubicBezTo>
                    <a:pt x="164" y="213"/>
                    <a:pt x="166" y="211"/>
                    <a:pt x="168" y="210"/>
                  </a:cubicBezTo>
                  <a:cubicBezTo>
                    <a:pt x="169" y="209"/>
                    <a:pt x="171" y="210"/>
                    <a:pt x="172" y="207"/>
                  </a:cubicBezTo>
                  <a:cubicBezTo>
                    <a:pt x="171" y="207"/>
                    <a:pt x="170" y="206"/>
                    <a:pt x="170" y="206"/>
                  </a:cubicBezTo>
                  <a:cubicBezTo>
                    <a:pt x="173" y="208"/>
                    <a:pt x="180" y="203"/>
                    <a:pt x="184" y="206"/>
                  </a:cubicBezTo>
                  <a:cubicBezTo>
                    <a:pt x="186" y="207"/>
                    <a:pt x="188" y="208"/>
                    <a:pt x="189" y="205"/>
                  </a:cubicBezTo>
                  <a:cubicBezTo>
                    <a:pt x="189" y="205"/>
                    <a:pt x="187" y="202"/>
                    <a:pt x="188" y="200"/>
                  </a:cubicBezTo>
                  <a:cubicBezTo>
                    <a:pt x="189" y="204"/>
                    <a:pt x="192" y="205"/>
                    <a:pt x="196" y="202"/>
                  </a:cubicBezTo>
                  <a:cubicBezTo>
                    <a:pt x="197" y="203"/>
                    <a:pt x="201" y="203"/>
                    <a:pt x="204" y="204"/>
                  </a:cubicBezTo>
                  <a:cubicBezTo>
                    <a:pt x="207" y="206"/>
                    <a:pt x="207" y="209"/>
                    <a:pt x="211" y="205"/>
                  </a:cubicBezTo>
                  <a:cubicBezTo>
                    <a:pt x="213" y="208"/>
                    <a:pt x="213" y="208"/>
                    <a:pt x="214" y="211"/>
                  </a:cubicBezTo>
                  <a:cubicBezTo>
                    <a:pt x="214" y="214"/>
                    <a:pt x="216" y="221"/>
                    <a:pt x="218" y="222"/>
                  </a:cubicBezTo>
                  <a:cubicBezTo>
                    <a:pt x="224" y="225"/>
                    <a:pt x="222" y="217"/>
                    <a:pt x="222" y="214"/>
                  </a:cubicBezTo>
                  <a:cubicBezTo>
                    <a:pt x="222" y="213"/>
                    <a:pt x="222" y="205"/>
                    <a:pt x="221" y="205"/>
                  </a:cubicBezTo>
                  <a:cubicBezTo>
                    <a:pt x="213" y="203"/>
                    <a:pt x="216" y="197"/>
                    <a:pt x="221" y="193"/>
                  </a:cubicBezTo>
                  <a:cubicBezTo>
                    <a:pt x="222" y="192"/>
                    <a:pt x="227" y="190"/>
                    <a:pt x="230" y="188"/>
                  </a:cubicBezTo>
                  <a:cubicBezTo>
                    <a:pt x="232" y="186"/>
                    <a:pt x="235" y="183"/>
                    <a:pt x="234" y="179"/>
                  </a:cubicBezTo>
                  <a:cubicBezTo>
                    <a:pt x="235" y="179"/>
                    <a:pt x="236" y="178"/>
                    <a:pt x="236" y="177"/>
                  </a:cubicBezTo>
                  <a:cubicBezTo>
                    <a:pt x="236" y="177"/>
                    <a:pt x="233" y="174"/>
                    <a:pt x="232" y="175"/>
                  </a:cubicBezTo>
                  <a:cubicBezTo>
                    <a:pt x="234" y="174"/>
                    <a:pt x="234" y="172"/>
                    <a:pt x="233" y="171"/>
                  </a:cubicBezTo>
                  <a:cubicBezTo>
                    <a:pt x="235" y="169"/>
                    <a:pt x="234" y="166"/>
                    <a:pt x="236" y="165"/>
                  </a:cubicBezTo>
                  <a:cubicBezTo>
                    <a:pt x="239" y="169"/>
                    <a:pt x="245" y="165"/>
                    <a:pt x="242" y="162"/>
                  </a:cubicBezTo>
                  <a:cubicBezTo>
                    <a:pt x="244" y="158"/>
                    <a:pt x="250" y="160"/>
                    <a:pt x="252" y="157"/>
                  </a:cubicBezTo>
                  <a:cubicBezTo>
                    <a:pt x="255" y="158"/>
                    <a:pt x="253" y="153"/>
                    <a:pt x="255" y="150"/>
                  </a:cubicBezTo>
                  <a:cubicBezTo>
                    <a:pt x="256" y="148"/>
                    <a:pt x="259" y="148"/>
                    <a:pt x="262" y="147"/>
                  </a:cubicBezTo>
                  <a:cubicBezTo>
                    <a:pt x="262" y="147"/>
                    <a:pt x="268" y="143"/>
                    <a:pt x="266" y="143"/>
                  </a:cubicBezTo>
                  <a:cubicBezTo>
                    <a:pt x="270" y="144"/>
                    <a:pt x="279" y="139"/>
                    <a:pt x="272" y="135"/>
                  </a:cubicBezTo>
                  <a:cubicBezTo>
                    <a:pt x="273" y="133"/>
                    <a:pt x="270" y="132"/>
                    <a:pt x="268" y="132"/>
                  </a:cubicBezTo>
                  <a:cubicBezTo>
                    <a:pt x="269" y="131"/>
                    <a:pt x="272" y="132"/>
                    <a:pt x="273" y="131"/>
                  </a:cubicBezTo>
                  <a:cubicBezTo>
                    <a:pt x="276" y="129"/>
                    <a:pt x="274" y="128"/>
                    <a:pt x="271" y="127"/>
                  </a:cubicBezTo>
                  <a:cubicBezTo>
                    <a:pt x="268" y="126"/>
                    <a:pt x="263" y="128"/>
                    <a:pt x="261" y="130"/>
                  </a:cubicBezTo>
                  <a:cubicBezTo>
                    <a:pt x="259" y="132"/>
                    <a:pt x="257" y="134"/>
                    <a:pt x="255" y="135"/>
                  </a:cubicBezTo>
                  <a:close/>
                  <a:moveTo>
                    <a:pt x="308" y="302"/>
                  </a:moveTo>
                  <a:cubicBezTo>
                    <a:pt x="306" y="301"/>
                    <a:pt x="303" y="301"/>
                    <a:pt x="301" y="300"/>
                  </a:cubicBezTo>
                  <a:cubicBezTo>
                    <a:pt x="299" y="300"/>
                    <a:pt x="298" y="299"/>
                    <a:pt x="295" y="298"/>
                  </a:cubicBezTo>
                  <a:cubicBezTo>
                    <a:pt x="296" y="293"/>
                    <a:pt x="290" y="292"/>
                    <a:pt x="287" y="289"/>
                  </a:cubicBezTo>
                  <a:cubicBezTo>
                    <a:pt x="284" y="287"/>
                    <a:pt x="282" y="284"/>
                    <a:pt x="277" y="285"/>
                  </a:cubicBezTo>
                  <a:cubicBezTo>
                    <a:pt x="276" y="285"/>
                    <a:pt x="271" y="287"/>
                    <a:pt x="272" y="288"/>
                  </a:cubicBezTo>
                  <a:cubicBezTo>
                    <a:pt x="269" y="285"/>
                    <a:pt x="268" y="284"/>
                    <a:pt x="263" y="282"/>
                  </a:cubicBezTo>
                  <a:cubicBezTo>
                    <a:pt x="259" y="281"/>
                    <a:pt x="257" y="276"/>
                    <a:pt x="253" y="281"/>
                  </a:cubicBezTo>
                  <a:cubicBezTo>
                    <a:pt x="251" y="283"/>
                    <a:pt x="252" y="286"/>
                    <a:pt x="251" y="288"/>
                  </a:cubicBezTo>
                  <a:cubicBezTo>
                    <a:pt x="247" y="285"/>
                    <a:pt x="254" y="282"/>
                    <a:pt x="251" y="279"/>
                  </a:cubicBezTo>
                  <a:cubicBezTo>
                    <a:pt x="248" y="275"/>
                    <a:pt x="243" y="281"/>
                    <a:pt x="240" y="282"/>
                  </a:cubicBezTo>
                  <a:cubicBezTo>
                    <a:pt x="239" y="284"/>
                    <a:pt x="237" y="284"/>
                    <a:pt x="236" y="286"/>
                  </a:cubicBezTo>
                  <a:cubicBezTo>
                    <a:pt x="235" y="287"/>
                    <a:pt x="234" y="290"/>
                    <a:pt x="233" y="291"/>
                  </a:cubicBezTo>
                  <a:cubicBezTo>
                    <a:pt x="233" y="289"/>
                    <a:pt x="228" y="290"/>
                    <a:pt x="228" y="288"/>
                  </a:cubicBezTo>
                  <a:cubicBezTo>
                    <a:pt x="229" y="294"/>
                    <a:pt x="229" y="301"/>
                    <a:pt x="230" y="307"/>
                  </a:cubicBezTo>
                  <a:cubicBezTo>
                    <a:pt x="231" y="310"/>
                    <a:pt x="230" y="316"/>
                    <a:pt x="227" y="319"/>
                  </a:cubicBezTo>
                  <a:cubicBezTo>
                    <a:pt x="224" y="321"/>
                    <a:pt x="221" y="324"/>
                    <a:pt x="220" y="329"/>
                  </a:cubicBezTo>
                  <a:cubicBezTo>
                    <a:pt x="220" y="332"/>
                    <a:pt x="220" y="334"/>
                    <a:pt x="223" y="335"/>
                  </a:cubicBezTo>
                  <a:cubicBezTo>
                    <a:pt x="223" y="339"/>
                    <a:pt x="219" y="342"/>
                    <a:pt x="219" y="346"/>
                  </a:cubicBezTo>
                  <a:cubicBezTo>
                    <a:pt x="219" y="346"/>
                    <a:pt x="220" y="348"/>
                    <a:pt x="220" y="350"/>
                  </a:cubicBezTo>
                  <a:cubicBezTo>
                    <a:pt x="254" y="344"/>
                    <a:pt x="285" y="327"/>
                    <a:pt x="308" y="302"/>
                  </a:cubicBezTo>
                  <a:close/>
                </a:path>
              </a:pathLst>
            </a:custGeom>
            <a:solidFill>
              <a:schemeClr val="bg1"/>
            </a:solidFill>
            <a:ln w="9525">
              <a:noFill/>
              <a:round/>
            </a:ln>
          </p:spPr>
          <p:txBody>
            <a:bodyPr vert="horz" wrap="square" lIns="121913" tIns="60956" rIns="121913" bIns="60956" numCol="1" anchor="t" anchorCtr="0" compatLnSpc="1"/>
            <a:lstStyle/>
            <a:p>
              <a:pPr>
                <a:lnSpc>
                  <a:spcPct val="120000"/>
                </a:lnSpc>
              </a:pPr>
              <a:endParaRPr lang="en-US" sz="76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grpSp>
      <p:sp>
        <p:nvSpPr>
          <p:cNvPr id="126" name="Footer Text"/>
          <p:cNvSpPr txBox="1"/>
          <p:nvPr/>
        </p:nvSpPr>
        <p:spPr>
          <a:xfrm>
            <a:off x="923027" y="5351358"/>
            <a:ext cx="10345951" cy="280333"/>
          </a:xfrm>
          <a:prstGeom prst="rect">
            <a:avLst/>
          </a:prstGeom>
          <a:noFill/>
        </p:spPr>
        <p:txBody>
          <a:bodyPr wrap="square" lIns="0" tIns="0" rIns="0" bIns="0" rtlCol="0">
            <a:spAutoFit/>
          </a:bodyPr>
          <a:lstStyle/>
          <a:p>
            <a:pPr>
              <a:lnSpc>
                <a:spcPct val="120000"/>
              </a:lnSpc>
            </a:pPr>
            <a:r>
              <a:rPr lang="en-US" altLang="zh-CN" sz="76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微软雅黑" panose="020B0503020204020204" pitchFamily="34" charset="-122"/>
              </a:rPr>
              <a:t>Please replace text, click add relevant headline, modify the text content, also can copy your content to this </a:t>
            </a:r>
            <a:r>
              <a:rPr lang="en-US" altLang="zh-CN" sz="760" dirty="0" err="1">
                <a:solidFill>
                  <a:schemeClr val="tx1">
                    <a:lumMod val="75000"/>
                    <a:lumOff val="25000"/>
                  </a:schemeClr>
                </a:solidFill>
                <a:latin typeface="微软雅黑" panose="020B0503020204020204" pitchFamily="34" charset="-122"/>
                <a:ea typeface="微软雅黑" panose="020B0503020204020204" pitchFamily="34" charset="-122"/>
                <a:cs typeface="+mn-ea"/>
                <a:sym typeface="微软雅黑" panose="020B0503020204020204" pitchFamily="34" charset="-122"/>
              </a:rPr>
              <a:t>directly.Please</a:t>
            </a:r>
            <a:r>
              <a:rPr lang="en-US" altLang="zh-CN" sz="76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微软雅黑" panose="020B0503020204020204" pitchFamily="34" charset="-122"/>
              </a:rPr>
              <a:t> replace text, click add relevant headline, modify the text content, also can copy your content to this directly.</a:t>
            </a:r>
            <a:r>
              <a:rPr lang="zh-CN" altLang="en-US" sz="76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微软雅黑" panose="020B0503020204020204" pitchFamily="34" charset="-122"/>
              </a:rPr>
              <a:t>。</a:t>
            </a:r>
            <a:endParaRPr lang="en-US" sz="76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cxnSp>
        <p:nvCxnSpPr>
          <p:cNvPr id="127" name="Straight Line buttom"/>
          <p:cNvCxnSpPr/>
          <p:nvPr/>
        </p:nvCxnSpPr>
        <p:spPr>
          <a:xfrm>
            <a:off x="914684" y="5173432"/>
            <a:ext cx="10362632" cy="0"/>
          </a:xfrm>
          <a:prstGeom prst="line">
            <a:avLst/>
          </a:prstGeom>
          <a:ln w="19050">
            <a:solidFill>
              <a:schemeClr val="tx1">
                <a:lumMod val="50000"/>
                <a:lumOff val="50000"/>
              </a:schemeClr>
            </a:solidFill>
            <a:prstDash val="sysDot"/>
            <a:headEnd type="none"/>
            <a:tailEnd type="none"/>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spd="slow" p14:dur="1600" advClick="0" advTm="5000">
        <p14:gallery dir="l"/>
      </p:transition>
    </mc:Choice>
    <mc:Fallback>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6" fill="hold" grpId="0" nodeType="afterEffect">
                                  <p:stCondLst>
                                    <p:cond delay="0"/>
                                  </p:stCondLst>
                                  <p:childTnLst>
                                    <p:set>
                                      <p:cBhvr>
                                        <p:cTn id="6" dur="1" fill="hold">
                                          <p:stCondLst>
                                            <p:cond delay="0"/>
                                          </p:stCondLst>
                                        </p:cTn>
                                        <p:tgtEl>
                                          <p:spTgt spid="65"/>
                                        </p:tgtEl>
                                        <p:attrNameLst>
                                          <p:attrName>style.visibility</p:attrName>
                                        </p:attrNameLst>
                                      </p:cBhvr>
                                      <p:to>
                                        <p:strVal val="visible"/>
                                      </p:to>
                                    </p:set>
                                    <p:animEffect transition="in" filter="strips(downRight)">
                                      <p:cBhvr>
                                        <p:cTn id="7" dur="500"/>
                                        <p:tgtEl>
                                          <p:spTgt spid="65"/>
                                        </p:tgtEl>
                                      </p:cBhvr>
                                    </p:animEffect>
                                  </p:childTnLst>
                                </p:cTn>
                              </p:par>
                            </p:childTnLst>
                          </p:cTn>
                        </p:par>
                        <p:par>
                          <p:cTn id="8" fill="hold">
                            <p:stCondLst>
                              <p:cond delay="500"/>
                            </p:stCondLst>
                            <p:childTnLst>
                              <p:par>
                                <p:cTn id="9" presetID="12" presetClass="entr" presetSubtype="4" fill="hold" nodeType="afterEffect">
                                  <p:stCondLst>
                                    <p:cond delay="0"/>
                                  </p:stCondLst>
                                  <p:childTnLst>
                                    <p:set>
                                      <p:cBhvr>
                                        <p:cTn id="10" dur="1" fill="hold">
                                          <p:stCondLst>
                                            <p:cond delay="0"/>
                                          </p:stCondLst>
                                        </p:cTn>
                                        <p:tgtEl>
                                          <p:spTgt spid="66"/>
                                        </p:tgtEl>
                                        <p:attrNameLst>
                                          <p:attrName>style.visibility</p:attrName>
                                        </p:attrNameLst>
                                      </p:cBhvr>
                                      <p:to>
                                        <p:strVal val="visible"/>
                                      </p:to>
                                    </p:set>
                                    <p:animEffect transition="in" filter="slide(fromBottom)">
                                      <p:cBhvr>
                                        <p:cTn id="11" dur="500"/>
                                        <p:tgtEl>
                                          <p:spTgt spid="66"/>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84"/>
                                        </p:tgtEl>
                                        <p:attrNameLst>
                                          <p:attrName>style.visibility</p:attrName>
                                        </p:attrNameLst>
                                      </p:cBhvr>
                                      <p:to>
                                        <p:strVal val="visible"/>
                                      </p:to>
                                    </p:set>
                                    <p:animEffect transition="in" filter="fade">
                                      <p:cBhvr>
                                        <p:cTn id="14" dur="1000"/>
                                        <p:tgtEl>
                                          <p:spTgt spid="84"/>
                                        </p:tgtEl>
                                      </p:cBhvr>
                                    </p:animEffect>
                                  </p:childTnLst>
                                </p:cTn>
                              </p:par>
                            </p:childTnLst>
                          </p:cTn>
                        </p:par>
                        <p:par>
                          <p:cTn id="15" fill="hold">
                            <p:stCondLst>
                              <p:cond delay="1000"/>
                            </p:stCondLst>
                            <p:childTnLst>
                              <p:par>
                                <p:cTn id="16" presetID="12" presetClass="entr" presetSubtype="4" fill="hold" nodeType="afterEffect">
                                  <p:stCondLst>
                                    <p:cond delay="0"/>
                                  </p:stCondLst>
                                  <p:childTnLst>
                                    <p:set>
                                      <p:cBhvr>
                                        <p:cTn id="17" dur="1" fill="hold">
                                          <p:stCondLst>
                                            <p:cond delay="0"/>
                                          </p:stCondLst>
                                        </p:cTn>
                                        <p:tgtEl>
                                          <p:spTgt spid="69"/>
                                        </p:tgtEl>
                                        <p:attrNameLst>
                                          <p:attrName>style.visibility</p:attrName>
                                        </p:attrNameLst>
                                      </p:cBhvr>
                                      <p:to>
                                        <p:strVal val="visible"/>
                                      </p:to>
                                    </p:set>
                                    <p:animEffect transition="in" filter="slide(fromBottom)">
                                      <p:cBhvr>
                                        <p:cTn id="18" dur="500"/>
                                        <p:tgtEl>
                                          <p:spTgt spid="69"/>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85"/>
                                        </p:tgtEl>
                                        <p:attrNameLst>
                                          <p:attrName>style.visibility</p:attrName>
                                        </p:attrNameLst>
                                      </p:cBhvr>
                                      <p:to>
                                        <p:strVal val="visible"/>
                                      </p:to>
                                    </p:set>
                                    <p:animEffect transition="in" filter="fade">
                                      <p:cBhvr>
                                        <p:cTn id="21" dur="1000"/>
                                        <p:tgtEl>
                                          <p:spTgt spid="85"/>
                                        </p:tgtEl>
                                      </p:cBhvr>
                                    </p:animEffect>
                                  </p:childTnLst>
                                </p:cTn>
                              </p:par>
                            </p:childTnLst>
                          </p:cTn>
                        </p:par>
                        <p:par>
                          <p:cTn id="22" fill="hold">
                            <p:stCondLst>
                              <p:cond delay="1500"/>
                            </p:stCondLst>
                            <p:childTnLst>
                              <p:par>
                                <p:cTn id="23" presetID="12" presetClass="entr" presetSubtype="4" fill="hold" nodeType="afterEffect">
                                  <p:stCondLst>
                                    <p:cond delay="0"/>
                                  </p:stCondLst>
                                  <p:childTnLst>
                                    <p:set>
                                      <p:cBhvr>
                                        <p:cTn id="24" dur="1" fill="hold">
                                          <p:stCondLst>
                                            <p:cond delay="0"/>
                                          </p:stCondLst>
                                        </p:cTn>
                                        <p:tgtEl>
                                          <p:spTgt spid="72"/>
                                        </p:tgtEl>
                                        <p:attrNameLst>
                                          <p:attrName>style.visibility</p:attrName>
                                        </p:attrNameLst>
                                      </p:cBhvr>
                                      <p:to>
                                        <p:strVal val="visible"/>
                                      </p:to>
                                    </p:set>
                                    <p:animEffect transition="in" filter="slide(fromBottom)">
                                      <p:cBhvr>
                                        <p:cTn id="25" dur="500"/>
                                        <p:tgtEl>
                                          <p:spTgt spid="72"/>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86"/>
                                        </p:tgtEl>
                                        <p:attrNameLst>
                                          <p:attrName>style.visibility</p:attrName>
                                        </p:attrNameLst>
                                      </p:cBhvr>
                                      <p:to>
                                        <p:strVal val="visible"/>
                                      </p:to>
                                    </p:set>
                                    <p:animEffect transition="in" filter="fade">
                                      <p:cBhvr>
                                        <p:cTn id="28" dur="1000"/>
                                        <p:tgtEl>
                                          <p:spTgt spid="86"/>
                                        </p:tgtEl>
                                      </p:cBhvr>
                                    </p:animEffect>
                                  </p:childTnLst>
                                </p:cTn>
                              </p:par>
                            </p:childTnLst>
                          </p:cTn>
                        </p:par>
                        <p:par>
                          <p:cTn id="29" fill="hold">
                            <p:stCondLst>
                              <p:cond delay="2000"/>
                            </p:stCondLst>
                            <p:childTnLst>
                              <p:par>
                                <p:cTn id="30" presetID="12" presetClass="entr" presetSubtype="4" fill="hold" nodeType="afterEffect">
                                  <p:stCondLst>
                                    <p:cond delay="0"/>
                                  </p:stCondLst>
                                  <p:childTnLst>
                                    <p:set>
                                      <p:cBhvr>
                                        <p:cTn id="31" dur="1" fill="hold">
                                          <p:stCondLst>
                                            <p:cond delay="0"/>
                                          </p:stCondLst>
                                        </p:cTn>
                                        <p:tgtEl>
                                          <p:spTgt spid="75"/>
                                        </p:tgtEl>
                                        <p:attrNameLst>
                                          <p:attrName>style.visibility</p:attrName>
                                        </p:attrNameLst>
                                      </p:cBhvr>
                                      <p:to>
                                        <p:strVal val="visible"/>
                                      </p:to>
                                    </p:set>
                                    <p:animEffect transition="in" filter="slide(fromBottom)">
                                      <p:cBhvr>
                                        <p:cTn id="32" dur="500"/>
                                        <p:tgtEl>
                                          <p:spTgt spid="75"/>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87"/>
                                        </p:tgtEl>
                                        <p:attrNameLst>
                                          <p:attrName>style.visibility</p:attrName>
                                        </p:attrNameLst>
                                      </p:cBhvr>
                                      <p:to>
                                        <p:strVal val="visible"/>
                                      </p:to>
                                    </p:set>
                                    <p:animEffect transition="in" filter="fade">
                                      <p:cBhvr>
                                        <p:cTn id="35" dur="1000"/>
                                        <p:tgtEl>
                                          <p:spTgt spid="87"/>
                                        </p:tgtEl>
                                      </p:cBhvr>
                                    </p:animEffect>
                                  </p:childTnLst>
                                </p:cTn>
                              </p:par>
                            </p:childTnLst>
                          </p:cTn>
                        </p:par>
                        <p:par>
                          <p:cTn id="36" fill="hold">
                            <p:stCondLst>
                              <p:cond delay="2500"/>
                            </p:stCondLst>
                            <p:childTnLst>
                              <p:par>
                                <p:cTn id="37" presetID="12" presetClass="entr" presetSubtype="4" fill="hold" nodeType="afterEffect">
                                  <p:stCondLst>
                                    <p:cond delay="0"/>
                                  </p:stCondLst>
                                  <p:childTnLst>
                                    <p:set>
                                      <p:cBhvr>
                                        <p:cTn id="38" dur="1" fill="hold">
                                          <p:stCondLst>
                                            <p:cond delay="0"/>
                                          </p:stCondLst>
                                        </p:cTn>
                                        <p:tgtEl>
                                          <p:spTgt spid="78"/>
                                        </p:tgtEl>
                                        <p:attrNameLst>
                                          <p:attrName>style.visibility</p:attrName>
                                        </p:attrNameLst>
                                      </p:cBhvr>
                                      <p:to>
                                        <p:strVal val="visible"/>
                                      </p:to>
                                    </p:set>
                                    <p:animEffect transition="in" filter="slide(fromBottom)">
                                      <p:cBhvr>
                                        <p:cTn id="39" dur="500"/>
                                        <p:tgtEl>
                                          <p:spTgt spid="78"/>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88"/>
                                        </p:tgtEl>
                                        <p:attrNameLst>
                                          <p:attrName>style.visibility</p:attrName>
                                        </p:attrNameLst>
                                      </p:cBhvr>
                                      <p:to>
                                        <p:strVal val="visible"/>
                                      </p:to>
                                    </p:set>
                                    <p:animEffect transition="in" filter="fade">
                                      <p:cBhvr>
                                        <p:cTn id="42" dur="1000"/>
                                        <p:tgtEl>
                                          <p:spTgt spid="88"/>
                                        </p:tgtEl>
                                      </p:cBhvr>
                                    </p:animEffect>
                                  </p:childTnLst>
                                </p:cTn>
                              </p:par>
                            </p:childTnLst>
                          </p:cTn>
                        </p:par>
                        <p:par>
                          <p:cTn id="43" fill="hold">
                            <p:stCondLst>
                              <p:cond delay="3000"/>
                            </p:stCondLst>
                            <p:childTnLst>
                              <p:par>
                                <p:cTn id="44" presetID="12" presetClass="entr" presetSubtype="4" fill="hold" nodeType="afterEffect">
                                  <p:stCondLst>
                                    <p:cond delay="0"/>
                                  </p:stCondLst>
                                  <p:childTnLst>
                                    <p:set>
                                      <p:cBhvr>
                                        <p:cTn id="45" dur="1" fill="hold">
                                          <p:stCondLst>
                                            <p:cond delay="0"/>
                                          </p:stCondLst>
                                        </p:cTn>
                                        <p:tgtEl>
                                          <p:spTgt spid="81"/>
                                        </p:tgtEl>
                                        <p:attrNameLst>
                                          <p:attrName>style.visibility</p:attrName>
                                        </p:attrNameLst>
                                      </p:cBhvr>
                                      <p:to>
                                        <p:strVal val="visible"/>
                                      </p:to>
                                    </p:set>
                                    <p:animEffect transition="in" filter="slide(fromBottom)">
                                      <p:cBhvr>
                                        <p:cTn id="46" dur="500"/>
                                        <p:tgtEl>
                                          <p:spTgt spid="81"/>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89"/>
                                        </p:tgtEl>
                                        <p:attrNameLst>
                                          <p:attrName>style.visibility</p:attrName>
                                        </p:attrNameLst>
                                      </p:cBhvr>
                                      <p:to>
                                        <p:strVal val="visible"/>
                                      </p:to>
                                    </p:set>
                                    <p:animEffect transition="in" filter="fade">
                                      <p:cBhvr>
                                        <p:cTn id="49" dur="1000"/>
                                        <p:tgtEl>
                                          <p:spTgt spid="89"/>
                                        </p:tgtEl>
                                      </p:cBhvr>
                                    </p:animEffect>
                                  </p:childTnLst>
                                </p:cTn>
                              </p:par>
                            </p:childTnLst>
                          </p:cTn>
                        </p:par>
                        <p:par>
                          <p:cTn id="50" fill="hold">
                            <p:stCondLst>
                              <p:cond delay="3500"/>
                            </p:stCondLst>
                            <p:childTnLst>
                              <p:par>
                                <p:cTn id="51" presetID="53" presetClass="entr" presetSubtype="16" fill="hold" nodeType="afterEffect">
                                  <p:stCondLst>
                                    <p:cond delay="0"/>
                                  </p:stCondLst>
                                  <p:childTnLst>
                                    <p:set>
                                      <p:cBhvr>
                                        <p:cTn id="52" dur="1" fill="hold">
                                          <p:stCondLst>
                                            <p:cond delay="0"/>
                                          </p:stCondLst>
                                        </p:cTn>
                                        <p:tgtEl>
                                          <p:spTgt spid="111"/>
                                        </p:tgtEl>
                                        <p:attrNameLst>
                                          <p:attrName>style.visibility</p:attrName>
                                        </p:attrNameLst>
                                      </p:cBhvr>
                                      <p:to>
                                        <p:strVal val="visible"/>
                                      </p:to>
                                    </p:set>
                                    <p:anim calcmode="lin" valueType="num">
                                      <p:cBhvr>
                                        <p:cTn id="53" dur="500" fill="hold"/>
                                        <p:tgtEl>
                                          <p:spTgt spid="111"/>
                                        </p:tgtEl>
                                        <p:attrNameLst>
                                          <p:attrName>ppt_w</p:attrName>
                                        </p:attrNameLst>
                                      </p:cBhvr>
                                      <p:tavLst>
                                        <p:tav tm="0">
                                          <p:val>
                                            <p:fltVal val="0"/>
                                          </p:val>
                                        </p:tav>
                                        <p:tav tm="100000">
                                          <p:val>
                                            <p:strVal val="#ppt_w"/>
                                          </p:val>
                                        </p:tav>
                                      </p:tavLst>
                                    </p:anim>
                                    <p:anim calcmode="lin" valueType="num">
                                      <p:cBhvr>
                                        <p:cTn id="54" dur="500" fill="hold"/>
                                        <p:tgtEl>
                                          <p:spTgt spid="111"/>
                                        </p:tgtEl>
                                        <p:attrNameLst>
                                          <p:attrName>ppt_h</p:attrName>
                                        </p:attrNameLst>
                                      </p:cBhvr>
                                      <p:tavLst>
                                        <p:tav tm="0">
                                          <p:val>
                                            <p:fltVal val="0"/>
                                          </p:val>
                                        </p:tav>
                                        <p:tav tm="100000">
                                          <p:val>
                                            <p:strVal val="#ppt_h"/>
                                          </p:val>
                                        </p:tav>
                                      </p:tavLst>
                                    </p:anim>
                                    <p:animEffect transition="in" filter="fade">
                                      <p:cBhvr>
                                        <p:cTn id="55" dur="500"/>
                                        <p:tgtEl>
                                          <p:spTgt spid="111"/>
                                        </p:tgtEl>
                                      </p:cBhvr>
                                    </p:animEffect>
                                  </p:childTnLst>
                                </p:cTn>
                              </p:par>
                              <p:par>
                                <p:cTn id="56" presetID="2" presetClass="entr" presetSubtype="4" accel="50000" decel="50000" fill="hold" nodeType="withEffect">
                                  <p:stCondLst>
                                    <p:cond delay="0"/>
                                  </p:stCondLst>
                                  <p:childTnLst>
                                    <p:set>
                                      <p:cBhvr>
                                        <p:cTn id="57" dur="1" fill="hold">
                                          <p:stCondLst>
                                            <p:cond delay="0"/>
                                          </p:stCondLst>
                                        </p:cTn>
                                        <p:tgtEl>
                                          <p:spTgt spid="90"/>
                                        </p:tgtEl>
                                        <p:attrNameLst>
                                          <p:attrName>style.visibility</p:attrName>
                                        </p:attrNameLst>
                                      </p:cBhvr>
                                      <p:to>
                                        <p:strVal val="visible"/>
                                      </p:to>
                                    </p:set>
                                    <p:anim calcmode="lin" valueType="num">
                                      <p:cBhvr additive="base">
                                        <p:cTn id="58" dur="500" fill="hold"/>
                                        <p:tgtEl>
                                          <p:spTgt spid="90"/>
                                        </p:tgtEl>
                                        <p:attrNameLst>
                                          <p:attrName>ppt_x</p:attrName>
                                        </p:attrNameLst>
                                      </p:cBhvr>
                                      <p:tavLst>
                                        <p:tav tm="0">
                                          <p:val>
                                            <p:strVal val="#ppt_x"/>
                                          </p:val>
                                        </p:tav>
                                        <p:tav tm="100000">
                                          <p:val>
                                            <p:strVal val="#ppt_x"/>
                                          </p:val>
                                        </p:tav>
                                      </p:tavLst>
                                    </p:anim>
                                    <p:anim calcmode="lin" valueType="num">
                                      <p:cBhvr additive="base">
                                        <p:cTn id="59" dur="500" fill="hold"/>
                                        <p:tgtEl>
                                          <p:spTgt spid="90"/>
                                        </p:tgtEl>
                                        <p:attrNameLst>
                                          <p:attrName>ppt_y</p:attrName>
                                        </p:attrNameLst>
                                      </p:cBhvr>
                                      <p:tavLst>
                                        <p:tav tm="0">
                                          <p:val>
                                            <p:strVal val="1+#ppt_h/2"/>
                                          </p:val>
                                        </p:tav>
                                        <p:tav tm="100000">
                                          <p:val>
                                            <p:strVal val="#ppt_y"/>
                                          </p:val>
                                        </p:tav>
                                      </p:tavLst>
                                    </p:anim>
                                  </p:childTnLst>
                                </p:cTn>
                              </p:par>
                            </p:childTnLst>
                          </p:cTn>
                        </p:par>
                        <p:par>
                          <p:cTn id="60" fill="hold">
                            <p:stCondLst>
                              <p:cond delay="4000"/>
                            </p:stCondLst>
                            <p:childTnLst>
                              <p:par>
                                <p:cTn id="61" presetID="53" presetClass="entr" presetSubtype="16" fill="hold" nodeType="afterEffect">
                                  <p:stCondLst>
                                    <p:cond delay="0"/>
                                  </p:stCondLst>
                                  <p:childTnLst>
                                    <p:set>
                                      <p:cBhvr>
                                        <p:cTn id="62" dur="1" fill="hold">
                                          <p:stCondLst>
                                            <p:cond delay="0"/>
                                          </p:stCondLst>
                                        </p:cTn>
                                        <p:tgtEl>
                                          <p:spTgt spid="123"/>
                                        </p:tgtEl>
                                        <p:attrNameLst>
                                          <p:attrName>style.visibility</p:attrName>
                                        </p:attrNameLst>
                                      </p:cBhvr>
                                      <p:to>
                                        <p:strVal val="visible"/>
                                      </p:to>
                                    </p:set>
                                    <p:anim calcmode="lin" valueType="num">
                                      <p:cBhvr>
                                        <p:cTn id="63" dur="500" fill="hold"/>
                                        <p:tgtEl>
                                          <p:spTgt spid="123"/>
                                        </p:tgtEl>
                                        <p:attrNameLst>
                                          <p:attrName>ppt_w</p:attrName>
                                        </p:attrNameLst>
                                      </p:cBhvr>
                                      <p:tavLst>
                                        <p:tav tm="0">
                                          <p:val>
                                            <p:fltVal val="0"/>
                                          </p:val>
                                        </p:tav>
                                        <p:tav tm="100000">
                                          <p:val>
                                            <p:strVal val="#ppt_w"/>
                                          </p:val>
                                        </p:tav>
                                      </p:tavLst>
                                    </p:anim>
                                    <p:anim calcmode="lin" valueType="num">
                                      <p:cBhvr>
                                        <p:cTn id="64" dur="500" fill="hold"/>
                                        <p:tgtEl>
                                          <p:spTgt spid="123"/>
                                        </p:tgtEl>
                                        <p:attrNameLst>
                                          <p:attrName>ppt_h</p:attrName>
                                        </p:attrNameLst>
                                      </p:cBhvr>
                                      <p:tavLst>
                                        <p:tav tm="0">
                                          <p:val>
                                            <p:fltVal val="0"/>
                                          </p:val>
                                        </p:tav>
                                        <p:tav tm="100000">
                                          <p:val>
                                            <p:strVal val="#ppt_h"/>
                                          </p:val>
                                        </p:tav>
                                      </p:tavLst>
                                    </p:anim>
                                    <p:animEffect transition="in" filter="fade">
                                      <p:cBhvr>
                                        <p:cTn id="65" dur="500"/>
                                        <p:tgtEl>
                                          <p:spTgt spid="123"/>
                                        </p:tgtEl>
                                      </p:cBhvr>
                                    </p:animEffect>
                                  </p:childTnLst>
                                </p:cTn>
                              </p:par>
                              <p:par>
                                <p:cTn id="66" presetID="2" presetClass="entr" presetSubtype="4" accel="50000" decel="50000" fill="hold" nodeType="withEffect">
                                  <p:stCondLst>
                                    <p:cond delay="0"/>
                                  </p:stCondLst>
                                  <p:childTnLst>
                                    <p:set>
                                      <p:cBhvr>
                                        <p:cTn id="67" dur="1" fill="hold">
                                          <p:stCondLst>
                                            <p:cond delay="0"/>
                                          </p:stCondLst>
                                        </p:cTn>
                                        <p:tgtEl>
                                          <p:spTgt spid="93"/>
                                        </p:tgtEl>
                                        <p:attrNameLst>
                                          <p:attrName>style.visibility</p:attrName>
                                        </p:attrNameLst>
                                      </p:cBhvr>
                                      <p:to>
                                        <p:strVal val="visible"/>
                                      </p:to>
                                    </p:set>
                                    <p:anim calcmode="lin" valueType="num">
                                      <p:cBhvr additive="base">
                                        <p:cTn id="68" dur="500" fill="hold"/>
                                        <p:tgtEl>
                                          <p:spTgt spid="93"/>
                                        </p:tgtEl>
                                        <p:attrNameLst>
                                          <p:attrName>ppt_x</p:attrName>
                                        </p:attrNameLst>
                                      </p:cBhvr>
                                      <p:tavLst>
                                        <p:tav tm="0">
                                          <p:val>
                                            <p:strVal val="#ppt_x"/>
                                          </p:val>
                                        </p:tav>
                                        <p:tav tm="100000">
                                          <p:val>
                                            <p:strVal val="#ppt_x"/>
                                          </p:val>
                                        </p:tav>
                                      </p:tavLst>
                                    </p:anim>
                                    <p:anim calcmode="lin" valueType="num">
                                      <p:cBhvr additive="base">
                                        <p:cTn id="69" dur="500" fill="hold"/>
                                        <p:tgtEl>
                                          <p:spTgt spid="93"/>
                                        </p:tgtEl>
                                        <p:attrNameLst>
                                          <p:attrName>ppt_y</p:attrName>
                                        </p:attrNameLst>
                                      </p:cBhvr>
                                      <p:tavLst>
                                        <p:tav tm="0">
                                          <p:val>
                                            <p:strVal val="1+#ppt_h/2"/>
                                          </p:val>
                                        </p:tav>
                                        <p:tav tm="100000">
                                          <p:val>
                                            <p:strVal val="#ppt_y"/>
                                          </p:val>
                                        </p:tav>
                                      </p:tavLst>
                                    </p:anim>
                                  </p:childTnLst>
                                </p:cTn>
                              </p:par>
                            </p:childTnLst>
                          </p:cTn>
                        </p:par>
                        <p:par>
                          <p:cTn id="70" fill="hold">
                            <p:stCondLst>
                              <p:cond delay="4500"/>
                            </p:stCondLst>
                            <p:childTnLst>
                              <p:par>
                                <p:cTn id="71" presetID="53" presetClass="entr" presetSubtype="16" fill="hold" nodeType="afterEffect">
                                  <p:stCondLst>
                                    <p:cond delay="0"/>
                                  </p:stCondLst>
                                  <p:childTnLst>
                                    <p:set>
                                      <p:cBhvr>
                                        <p:cTn id="72" dur="1" fill="hold">
                                          <p:stCondLst>
                                            <p:cond delay="0"/>
                                          </p:stCondLst>
                                        </p:cTn>
                                        <p:tgtEl>
                                          <p:spTgt spid="117"/>
                                        </p:tgtEl>
                                        <p:attrNameLst>
                                          <p:attrName>style.visibility</p:attrName>
                                        </p:attrNameLst>
                                      </p:cBhvr>
                                      <p:to>
                                        <p:strVal val="visible"/>
                                      </p:to>
                                    </p:set>
                                    <p:anim calcmode="lin" valueType="num">
                                      <p:cBhvr>
                                        <p:cTn id="73" dur="500" fill="hold"/>
                                        <p:tgtEl>
                                          <p:spTgt spid="117"/>
                                        </p:tgtEl>
                                        <p:attrNameLst>
                                          <p:attrName>ppt_w</p:attrName>
                                        </p:attrNameLst>
                                      </p:cBhvr>
                                      <p:tavLst>
                                        <p:tav tm="0">
                                          <p:val>
                                            <p:fltVal val="0"/>
                                          </p:val>
                                        </p:tav>
                                        <p:tav tm="100000">
                                          <p:val>
                                            <p:strVal val="#ppt_w"/>
                                          </p:val>
                                        </p:tav>
                                      </p:tavLst>
                                    </p:anim>
                                    <p:anim calcmode="lin" valueType="num">
                                      <p:cBhvr>
                                        <p:cTn id="74" dur="500" fill="hold"/>
                                        <p:tgtEl>
                                          <p:spTgt spid="117"/>
                                        </p:tgtEl>
                                        <p:attrNameLst>
                                          <p:attrName>ppt_h</p:attrName>
                                        </p:attrNameLst>
                                      </p:cBhvr>
                                      <p:tavLst>
                                        <p:tav tm="0">
                                          <p:val>
                                            <p:fltVal val="0"/>
                                          </p:val>
                                        </p:tav>
                                        <p:tav tm="100000">
                                          <p:val>
                                            <p:strVal val="#ppt_h"/>
                                          </p:val>
                                        </p:tav>
                                      </p:tavLst>
                                    </p:anim>
                                    <p:animEffect transition="in" filter="fade">
                                      <p:cBhvr>
                                        <p:cTn id="75" dur="500"/>
                                        <p:tgtEl>
                                          <p:spTgt spid="117"/>
                                        </p:tgtEl>
                                      </p:cBhvr>
                                    </p:animEffect>
                                  </p:childTnLst>
                                </p:cTn>
                              </p:par>
                              <p:par>
                                <p:cTn id="76" presetID="2" presetClass="entr" presetSubtype="4" accel="50000" decel="50000" fill="hold" nodeType="withEffect">
                                  <p:stCondLst>
                                    <p:cond delay="0"/>
                                  </p:stCondLst>
                                  <p:childTnLst>
                                    <p:set>
                                      <p:cBhvr>
                                        <p:cTn id="77" dur="1" fill="hold">
                                          <p:stCondLst>
                                            <p:cond delay="0"/>
                                          </p:stCondLst>
                                        </p:cTn>
                                        <p:tgtEl>
                                          <p:spTgt spid="96"/>
                                        </p:tgtEl>
                                        <p:attrNameLst>
                                          <p:attrName>style.visibility</p:attrName>
                                        </p:attrNameLst>
                                      </p:cBhvr>
                                      <p:to>
                                        <p:strVal val="visible"/>
                                      </p:to>
                                    </p:set>
                                    <p:anim calcmode="lin" valueType="num">
                                      <p:cBhvr additive="base">
                                        <p:cTn id="78" dur="500" fill="hold"/>
                                        <p:tgtEl>
                                          <p:spTgt spid="96"/>
                                        </p:tgtEl>
                                        <p:attrNameLst>
                                          <p:attrName>ppt_x</p:attrName>
                                        </p:attrNameLst>
                                      </p:cBhvr>
                                      <p:tavLst>
                                        <p:tav tm="0">
                                          <p:val>
                                            <p:strVal val="#ppt_x"/>
                                          </p:val>
                                        </p:tav>
                                        <p:tav tm="100000">
                                          <p:val>
                                            <p:strVal val="#ppt_x"/>
                                          </p:val>
                                        </p:tav>
                                      </p:tavLst>
                                    </p:anim>
                                    <p:anim calcmode="lin" valueType="num">
                                      <p:cBhvr additive="base">
                                        <p:cTn id="79" dur="500" fill="hold"/>
                                        <p:tgtEl>
                                          <p:spTgt spid="96"/>
                                        </p:tgtEl>
                                        <p:attrNameLst>
                                          <p:attrName>ppt_y</p:attrName>
                                        </p:attrNameLst>
                                      </p:cBhvr>
                                      <p:tavLst>
                                        <p:tav tm="0">
                                          <p:val>
                                            <p:strVal val="1+#ppt_h/2"/>
                                          </p:val>
                                        </p:tav>
                                        <p:tav tm="100000">
                                          <p:val>
                                            <p:strVal val="#ppt_y"/>
                                          </p:val>
                                        </p:tav>
                                      </p:tavLst>
                                    </p:anim>
                                  </p:childTnLst>
                                </p:cTn>
                              </p:par>
                            </p:childTnLst>
                          </p:cTn>
                        </p:par>
                        <p:par>
                          <p:cTn id="80" fill="hold">
                            <p:stCondLst>
                              <p:cond delay="5000"/>
                            </p:stCondLst>
                            <p:childTnLst>
                              <p:par>
                                <p:cTn id="81" presetID="53" presetClass="entr" presetSubtype="16" fill="hold" nodeType="afterEffect">
                                  <p:stCondLst>
                                    <p:cond delay="0"/>
                                  </p:stCondLst>
                                  <p:childTnLst>
                                    <p:set>
                                      <p:cBhvr>
                                        <p:cTn id="82" dur="1" fill="hold">
                                          <p:stCondLst>
                                            <p:cond delay="0"/>
                                          </p:stCondLst>
                                        </p:cTn>
                                        <p:tgtEl>
                                          <p:spTgt spid="120"/>
                                        </p:tgtEl>
                                        <p:attrNameLst>
                                          <p:attrName>style.visibility</p:attrName>
                                        </p:attrNameLst>
                                      </p:cBhvr>
                                      <p:to>
                                        <p:strVal val="visible"/>
                                      </p:to>
                                    </p:set>
                                    <p:anim calcmode="lin" valueType="num">
                                      <p:cBhvr>
                                        <p:cTn id="83" dur="500" fill="hold"/>
                                        <p:tgtEl>
                                          <p:spTgt spid="120"/>
                                        </p:tgtEl>
                                        <p:attrNameLst>
                                          <p:attrName>ppt_w</p:attrName>
                                        </p:attrNameLst>
                                      </p:cBhvr>
                                      <p:tavLst>
                                        <p:tav tm="0">
                                          <p:val>
                                            <p:fltVal val="0"/>
                                          </p:val>
                                        </p:tav>
                                        <p:tav tm="100000">
                                          <p:val>
                                            <p:strVal val="#ppt_w"/>
                                          </p:val>
                                        </p:tav>
                                      </p:tavLst>
                                    </p:anim>
                                    <p:anim calcmode="lin" valueType="num">
                                      <p:cBhvr>
                                        <p:cTn id="84" dur="500" fill="hold"/>
                                        <p:tgtEl>
                                          <p:spTgt spid="120"/>
                                        </p:tgtEl>
                                        <p:attrNameLst>
                                          <p:attrName>ppt_h</p:attrName>
                                        </p:attrNameLst>
                                      </p:cBhvr>
                                      <p:tavLst>
                                        <p:tav tm="0">
                                          <p:val>
                                            <p:fltVal val="0"/>
                                          </p:val>
                                        </p:tav>
                                        <p:tav tm="100000">
                                          <p:val>
                                            <p:strVal val="#ppt_h"/>
                                          </p:val>
                                        </p:tav>
                                      </p:tavLst>
                                    </p:anim>
                                    <p:animEffect transition="in" filter="fade">
                                      <p:cBhvr>
                                        <p:cTn id="85" dur="500"/>
                                        <p:tgtEl>
                                          <p:spTgt spid="120"/>
                                        </p:tgtEl>
                                      </p:cBhvr>
                                    </p:animEffect>
                                  </p:childTnLst>
                                </p:cTn>
                              </p:par>
                              <p:par>
                                <p:cTn id="86" presetID="2" presetClass="entr" presetSubtype="4" accel="50000" decel="50000" fill="hold" nodeType="withEffect">
                                  <p:stCondLst>
                                    <p:cond delay="0"/>
                                  </p:stCondLst>
                                  <p:childTnLst>
                                    <p:set>
                                      <p:cBhvr>
                                        <p:cTn id="87" dur="1" fill="hold">
                                          <p:stCondLst>
                                            <p:cond delay="0"/>
                                          </p:stCondLst>
                                        </p:cTn>
                                        <p:tgtEl>
                                          <p:spTgt spid="99"/>
                                        </p:tgtEl>
                                        <p:attrNameLst>
                                          <p:attrName>style.visibility</p:attrName>
                                        </p:attrNameLst>
                                      </p:cBhvr>
                                      <p:to>
                                        <p:strVal val="visible"/>
                                      </p:to>
                                    </p:set>
                                    <p:anim calcmode="lin" valueType="num">
                                      <p:cBhvr additive="base">
                                        <p:cTn id="88" dur="500" fill="hold"/>
                                        <p:tgtEl>
                                          <p:spTgt spid="99"/>
                                        </p:tgtEl>
                                        <p:attrNameLst>
                                          <p:attrName>ppt_x</p:attrName>
                                        </p:attrNameLst>
                                      </p:cBhvr>
                                      <p:tavLst>
                                        <p:tav tm="0">
                                          <p:val>
                                            <p:strVal val="#ppt_x"/>
                                          </p:val>
                                        </p:tav>
                                        <p:tav tm="100000">
                                          <p:val>
                                            <p:strVal val="#ppt_x"/>
                                          </p:val>
                                        </p:tav>
                                      </p:tavLst>
                                    </p:anim>
                                    <p:anim calcmode="lin" valueType="num">
                                      <p:cBhvr additive="base">
                                        <p:cTn id="89" dur="500" fill="hold"/>
                                        <p:tgtEl>
                                          <p:spTgt spid="99"/>
                                        </p:tgtEl>
                                        <p:attrNameLst>
                                          <p:attrName>ppt_y</p:attrName>
                                        </p:attrNameLst>
                                      </p:cBhvr>
                                      <p:tavLst>
                                        <p:tav tm="0">
                                          <p:val>
                                            <p:strVal val="1+#ppt_h/2"/>
                                          </p:val>
                                        </p:tav>
                                        <p:tav tm="100000">
                                          <p:val>
                                            <p:strVal val="#ppt_y"/>
                                          </p:val>
                                        </p:tav>
                                      </p:tavLst>
                                    </p:anim>
                                  </p:childTnLst>
                                </p:cTn>
                              </p:par>
                            </p:childTnLst>
                          </p:cTn>
                        </p:par>
                        <p:par>
                          <p:cTn id="90" fill="hold">
                            <p:stCondLst>
                              <p:cond delay="5500"/>
                            </p:stCondLst>
                            <p:childTnLst>
                              <p:par>
                                <p:cTn id="91" presetID="53" presetClass="entr" presetSubtype="16" fill="hold" nodeType="afterEffect">
                                  <p:stCondLst>
                                    <p:cond delay="0"/>
                                  </p:stCondLst>
                                  <p:childTnLst>
                                    <p:set>
                                      <p:cBhvr>
                                        <p:cTn id="92" dur="1" fill="hold">
                                          <p:stCondLst>
                                            <p:cond delay="0"/>
                                          </p:stCondLst>
                                        </p:cTn>
                                        <p:tgtEl>
                                          <p:spTgt spid="114"/>
                                        </p:tgtEl>
                                        <p:attrNameLst>
                                          <p:attrName>style.visibility</p:attrName>
                                        </p:attrNameLst>
                                      </p:cBhvr>
                                      <p:to>
                                        <p:strVal val="visible"/>
                                      </p:to>
                                    </p:set>
                                    <p:anim calcmode="lin" valueType="num">
                                      <p:cBhvr>
                                        <p:cTn id="93" dur="500" fill="hold"/>
                                        <p:tgtEl>
                                          <p:spTgt spid="114"/>
                                        </p:tgtEl>
                                        <p:attrNameLst>
                                          <p:attrName>ppt_w</p:attrName>
                                        </p:attrNameLst>
                                      </p:cBhvr>
                                      <p:tavLst>
                                        <p:tav tm="0">
                                          <p:val>
                                            <p:fltVal val="0"/>
                                          </p:val>
                                        </p:tav>
                                        <p:tav tm="100000">
                                          <p:val>
                                            <p:strVal val="#ppt_w"/>
                                          </p:val>
                                        </p:tav>
                                      </p:tavLst>
                                    </p:anim>
                                    <p:anim calcmode="lin" valueType="num">
                                      <p:cBhvr>
                                        <p:cTn id="94" dur="500" fill="hold"/>
                                        <p:tgtEl>
                                          <p:spTgt spid="114"/>
                                        </p:tgtEl>
                                        <p:attrNameLst>
                                          <p:attrName>ppt_h</p:attrName>
                                        </p:attrNameLst>
                                      </p:cBhvr>
                                      <p:tavLst>
                                        <p:tav tm="0">
                                          <p:val>
                                            <p:fltVal val="0"/>
                                          </p:val>
                                        </p:tav>
                                        <p:tav tm="100000">
                                          <p:val>
                                            <p:strVal val="#ppt_h"/>
                                          </p:val>
                                        </p:tav>
                                      </p:tavLst>
                                    </p:anim>
                                    <p:animEffect transition="in" filter="fade">
                                      <p:cBhvr>
                                        <p:cTn id="95" dur="500"/>
                                        <p:tgtEl>
                                          <p:spTgt spid="114"/>
                                        </p:tgtEl>
                                      </p:cBhvr>
                                    </p:animEffect>
                                  </p:childTnLst>
                                </p:cTn>
                              </p:par>
                              <p:par>
                                <p:cTn id="96" presetID="2" presetClass="entr" presetSubtype="4" accel="50000" decel="50000" fill="hold" nodeType="withEffect">
                                  <p:stCondLst>
                                    <p:cond delay="0"/>
                                  </p:stCondLst>
                                  <p:childTnLst>
                                    <p:set>
                                      <p:cBhvr>
                                        <p:cTn id="97" dur="1" fill="hold">
                                          <p:stCondLst>
                                            <p:cond delay="0"/>
                                          </p:stCondLst>
                                        </p:cTn>
                                        <p:tgtEl>
                                          <p:spTgt spid="102"/>
                                        </p:tgtEl>
                                        <p:attrNameLst>
                                          <p:attrName>style.visibility</p:attrName>
                                        </p:attrNameLst>
                                      </p:cBhvr>
                                      <p:to>
                                        <p:strVal val="visible"/>
                                      </p:to>
                                    </p:set>
                                    <p:anim calcmode="lin" valueType="num">
                                      <p:cBhvr additive="base">
                                        <p:cTn id="98" dur="500" fill="hold"/>
                                        <p:tgtEl>
                                          <p:spTgt spid="102"/>
                                        </p:tgtEl>
                                        <p:attrNameLst>
                                          <p:attrName>ppt_x</p:attrName>
                                        </p:attrNameLst>
                                      </p:cBhvr>
                                      <p:tavLst>
                                        <p:tav tm="0">
                                          <p:val>
                                            <p:strVal val="#ppt_x"/>
                                          </p:val>
                                        </p:tav>
                                        <p:tav tm="100000">
                                          <p:val>
                                            <p:strVal val="#ppt_x"/>
                                          </p:val>
                                        </p:tav>
                                      </p:tavLst>
                                    </p:anim>
                                    <p:anim calcmode="lin" valueType="num">
                                      <p:cBhvr additive="base">
                                        <p:cTn id="99" dur="500" fill="hold"/>
                                        <p:tgtEl>
                                          <p:spTgt spid="102"/>
                                        </p:tgtEl>
                                        <p:attrNameLst>
                                          <p:attrName>ppt_y</p:attrName>
                                        </p:attrNameLst>
                                      </p:cBhvr>
                                      <p:tavLst>
                                        <p:tav tm="0">
                                          <p:val>
                                            <p:strVal val="1+#ppt_h/2"/>
                                          </p:val>
                                        </p:tav>
                                        <p:tav tm="100000">
                                          <p:val>
                                            <p:strVal val="#ppt_y"/>
                                          </p:val>
                                        </p:tav>
                                      </p:tavLst>
                                    </p:anim>
                                  </p:childTnLst>
                                </p:cTn>
                              </p:par>
                            </p:childTnLst>
                          </p:cTn>
                        </p:par>
                        <p:par>
                          <p:cTn id="100" fill="hold">
                            <p:stCondLst>
                              <p:cond delay="6000"/>
                            </p:stCondLst>
                            <p:childTnLst>
                              <p:par>
                                <p:cTn id="101" presetID="53" presetClass="entr" presetSubtype="16" fill="hold" nodeType="afterEffect">
                                  <p:stCondLst>
                                    <p:cond delay="0"/>
                                  </p:stCondLst>
                                  <p:childTnLst>
                                    <p:set>
                                      <p:cBhvr>
                                        <p:cTn id="102" dur="1" fill="hold">
                                          <p:stCondLst>
                                            <p:cond delay="0"/>
                                          </p:stCondLst>
                                        </p:cTn>
                                        <p:tgtEl>
                                          <p:spTgt spid="108"/>
                                        </p:tgtEl>
                                        <p:attrNameLst>
                                          <p:attrName>style.visibility</p:attrName>
                                        </p:attrNameLst>
                                      </p:cBhvr>
                                      <p:to>
                                        <p:strVal val="visible"/>
                                      </p:to>
                                    </p:set>
                                    <p:anim calcmode="lin" valueType="num">
                                      <p:cBhvr>
                                        <p:cTn id="103" dur="500" fill="hold"/>
                                        <p:tgtEl>
                                          <p:spTgt spid="108"/>
                                        </p:tgtEl>
                                        <p:attrNameLst>
                                          <p:attrName>ppt_w</p:attrName>
                                        </p:attrNameLst>
                                      </p:cBhvr>
                                      <p:tavLst>
                                        <p:tav tm="0">
                                          <p:val>
                                            <p:fltVal val="0"/>
                                          </p:val>
                                        </p:tav>
                                        <p:tav tm="100000">
                                          <p:val>
                                            <p:strVal val="#ppt_w"/>
                                          </p:val>
                                        </p:tav>
                                      </p:tavLst>
                                    </p:anim>
                                    <p:anim calcmode="lin" valueType="num">
                                      <p:cBhvr>
                                        <p:cTn id="104" dur="500" fill="hold"/>
                                        <p:tgtEl>
                                          <p:spTgt spid="108"/>
                                        </p:tgtEl>
                                        <p:attrNameLst>
                                          <p:attrName>ppt_h</p:attrName>
                                        </p:attrNameLst>
                                      </p:cBhvr>
                                      <p:tavLst>
                                        <p:tav tm="0">
                                          <p:val>
                                            <p:fltVal val="0"/>
                                          </p:val>
                                        </p:tav>
                                        <p:tav tm="100000">
                                          <p:val>
                                            <p:strVal val="#ppt_h"/>
                                          </p:val>
                                        </p:tav>
                                      </p:tavLst>
                                    </p:anim>
                                    <p:animEffect transition="in" filter="fade">
                                      <p:cBhvr>
                                        <p:cTn id="105" dur="500"/>
                                        <p:tgtEl>
                                          <p:spTgt spid="108"/>
                                        </p:tgtEl>
                                      </p:cBhvr>
                                    </p:animEffect>
                                  </p:childTnLst>
                                </p:cTn>
                              </p:par>
                              <p:par>
                                <p:cTn id="106" presetID="2" presetClass="entr" presetSubtype="4" accel="50000" decel="50000" fill="hold" nodeType="withEffect">
                                  <p:stCondLst>
                                    <p:cond delay="0"/>
                                  </p:stCondLst>
                                  <p:childTnLst>
                                    <p:set>
                                      <p:cBhvr>
                                        <p:cTn id="107" dur="1" fill="hold">
                                          <p:stCondLst>
                                            <p:cond delay="0"/>
                                          </p:stCondLst>
                                        </p:cTn>
                                        <p:tgtEl>
                                          <p:spTgt spid="105"/>
                                        </p:tgtEl>
                                        <p:attrNameLst>
                                          <p:attrName>style.visibility</p:attrName>
                                        </p:attrNameLst>
                                      </p:cBhvr>
                                      <p:to>
                                        <p:strVal val="visible"/>
                                      </p:to>
                                    </p:set>
                                    <p:anim calcmode="lin" valueType="num">
                                      <p:cBhvr additive="base">
                                        <p:cTn id="108" dur="500" fill="hold"/>
                                        <p:tgtEl>
                                          <p:spTgt spid="105"/>
                                        </p:tgtEl>
                                        <p:attrNameLst>
                                          <p:attrName>ppt_x</p:attrName>
                                        </p:attrNameLst>
                                      </p:cBhvr>
                                      <p:tavLst>
                                        <p:tav tm="0">
                                          <p:val>
                                            <p:strVal val="#ppt_x"/>
                                          </p:val>
                                        </p:tav>
                                        <p:tav tm="100000">
                                          <p:val>
                                            <p:strVal val="#ppt_x"/>
                                          </p:val>
                                        </p:tav>
                                      </p:tavLst>
                                    </p:anim>
                                    <p:anim calcmode="lin" valueType="num">
                                      <p:cBhvr additive="base">
                                        <p:cTn id="109" dur="500" fill="hold"/>
                                        <p:tgtEl>
                                          <p:spTgt spid="105"/>
                                        </p:tgtEl>
                                        <p:attrNameLst>
                                          <p:attrName>ppt_y</p:attrName>
                                        </p:attrNameLst>
                                      </p:cBhvr>
                                      <p:tavLst>
                                        <p:tav tm="0">
                                          <p:val>
                                            <p:strVal val="1+#ppt_h/2"/>
                                          </p:val>
                                        </p:tav>
                                        <p:tav tm="100000">
                                          <p:val>
                                            <p:strVal val="#ppt_y"/>
                                          </p:val>
                                        </p:tav>
                                      </p:tavLst>
                                    </p:anim>
                                  </p:childTnLst>
                                </p:cTn>
                              </p:par>
                            </p:childTnLst>
                          </p:cTn>
                        </p:par>
                        <p:par>
                          <p:cTn id="110" fill="hold">
                            <p:stCondLst>
                              <p:cond delay="6500"/>
                            </p:stCondLst>
                            <p:childTnLst>
                              <p:par>
                                <p:cTn id="111" presetID="13" presetClass="entr" presetSubtype="16" fill="hold" nodeType="afterEffect">
                                  <p:stCondLst>
                                    <p:cond delay="0"/>
                                  </p:stCondLst>
                                  <p:childTnLst>
                                    <p:set>
                                      <p:cBhvr>
                                        <p:cTn id="112" dur="1" fill="hold">
                                          <p:stCondLst>
                                            <p:cond delay="0"/>
                                          </p:stCondLst>
                                        </p:cTn>
                                        <p:tgtEl>
                                          <p:spTgt spid="127"/>
                                        </p:tgtEl>
                                        <p:attrNameLst>
                                          <p:attrName>style.visibility</p:attrName>
                                        </p:attrNameLst>
                                      </p:cBhvr>
                                      <p:to>
                                        <p:strVal val="visible"/>
                                      </p:to>
                                    </p:set>
                                    <p:animEffect transition="in" filter="plus(in)">
                                      <p:cBhvr>
                                        <p:cTn id="113" dur="500"/>
                                        <p:tgtEl>
                                          <p:spTgt spid="127"/>
                                        </p:tgtEl>
                                      </p:cBhvr>
                                    </p:animEffect>
                                  </p:childTnLst>
                                </p:cTn>
                              </p:par>
                              <p:par>
                                <p:cTn id="114" presetID="10" presetClass="entr" presetSubtype="0" fill="hold" grpId="0" nodeType="withEffect">
                                  <p:stCondLst>
                                    <p:cond delay="0"/>
                                  </p:stCondLst>
                                  <p:childTnLst>
                                    <p:set>
                                      <p:cBhvr>
                                        <p:cTn id="115" dur="1" fill="hold">
                                          <p:stCondLst>
                                            <p:cond delay="0"/>
                                          </p:stCondLst>
                                        </p:cTn>
                                        <p:tgtEl>
                                          <p:spTgt spid="126"/>
                                        </p:tgtEl>
                                        <p:attrNameLst>
                                          <p:attrName>style.visibility</p:attrName>
                                        </p:attrNameLst>
                                      </p:cBhvr>
                                      <p:to>
                                        <p:strVal val="visible"/>
                                      </p:to>
                                    </p:set>
                                    <p:animEffect transition="in" filter="fade">
                                      <p:cBhvr>
                                        <p:cTn id="116" dur="500"/>
                                        <p:tgtEl>
                                          <p:spTgt spid="1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 grpId="0" animBg="1"/>
      <p:bldP spid="84" grpId="0"/>
      <p:bldP spid="85" grpId="0"/>
      <p:bldP spid="86" grpId="0"/>
      <p:bldP spid="87" grpId="0"/>
      <p:bldP spid="88" grpId="0"/>
      <p:bldP spid="89" grpId="0"/>
      <p:bldP spid="126"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4216503" y="2661644"/>
            <a:ext cx="3758995" cy="2420448"/>
            <a:chOff x="4368418" y="2523549"/>
            <a:chExt cx="3626941" cy="2335418"/>
          </a:xfrm>
        </p:grpSpPr>
        <p:sp>
          <p:nvSpPr>
            <p:cNvPr id="3" name="Freeform 69"/>
            <p:cNvSpPr/>
            <p:nvPr/>
          </p:nvSpPr>
          <p:spPr bwMode="auto">
            <a:xfrm rot="5400000">
              <a:off x="4570041" y="3489636"/>
              <a:ext cx="1059798" cy="404382"/>
            </a:xfrm>
            <a:custGeom>
              <a:avLst/>
              <a:gdLst>
                <a:gd name="T0" fmla="*/ 465 w 933"/>
                <a:gd name="T1" fmla="*/ 356 h 356"/>
                <a:gd name="T2" fmla="*/ 0 w 933"/>
                <a:gd name="T3" fmla="*/ 178 h 356"/>
                <a:gd name="T4" fmla="*/ 465 w 933"/>
                <a:gd name="T5" fmla="*/ 0 h 356"/>
                <a:gd name="T6" fmla="*/ 933 w 933"/>
                <a:gd name="T7" fmla="*/ 178 h 356"/>
                <a:gd name="T8" fmla="*/ 465 w 933"/>
                <a:gd name="T9" fmla="*/ 356 h 356"/>
              </a:gdLst>
              <a:ahLst/>
              <a:cxnLst>
                <a:cxn ang="0">
                  <a:pos x="T0" y="T1"/>
                </a:cxn>
                <a:cxn ang="0">
                  <a:pos x="T2" y="T3"/>
                </a:cxn>
                <a:cxn ang="0">
                  <a:pos x="T4" y="T5"/>
                </a:cxn>
                <a:cxn ang="0">
                  <a:pos x="T6" y="T7"/>
                </a:cxn>
                <a:cxn ang="0">
                  <a:pos x="T8" y="T9"/>
                </a:cxn>
              </a:cxnLst>
              <a:rect l="0" t="0" r="r" b="b"/>
              <a:pathLst>
                <a:path w="933" h="356">
                  <a:moveTo>
                    <a:pt x="465" y="356"/>
                  </a:moveTo>
                  <a:lnTo>
                    <a:pt x="0" y="178"/>
                  </a:lnTo>
                  <a:lnTo>
                    <a:pt x="465" y="0"/>
                  </a:lnTo>
                  <a:lnTo>
                    <a:pt x="933" y="178"/>
                  </a:lnTo>
                  <a:lnTo>
                    <a:pt x="465" y="356"/>
                  </a:lnTo>
                  <a:close/>
                </a:path>
              </a:pathLst>
            </a:custGeom>
            <a:solidFill>
              <a:schemeClr val="accent1">
                <a:lumMod val="75000"/>
              </a:schemeClr>
            </a:solidFill>
            <a:ln>
              <a:noFill/>
            </a:ln>
          </p:spPr>
          <p:txBody>
            <a:bodyPr vert="horz" wrap="square" lIns="121913" tIns="60956" rIns="121913" bIns="60956" numCol="1" anchor="t" anchorCtr="0" compatLnSpc="1"/>
            <a:lstStyle/>
            <a:p>
              <a:pPr algn="just">
                <a:lnSpc>
                  <a:spcPct val="120000"/>
                </a:lnSpc>
              </a:pPr>
              <a:endParaRPr lang="id-ID" sz="760">
                <a:solidFill>
                  <a:schemeClr val="tx1">
                    <a:lumMod val="75000"/>
                    <a:lumOff val="25000"/>
                  </a:schemeClr>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4" name="Freeform 70"/>
            <p:cNvSpPr/>
            <p:nvPr/>
          </p:nvSpPr>
          <p:spPr bwMode="auto">
            <a:xfrm rot="5400000">
              <a:off x="4470082" y="3060265"/>
              <a:ext cx="528195" cy="731522"/>
            </a:xfrm>
            <a:custGeom>
              <a:avLst/>
              <a:gdLst>
                <a:gd name="T0" fmla="*/ 465 w 465"/>
                <a:gd name="T1" fmla="*/ 178 h 644"/>
                <a:gd name="T2" fmla="*/ 0 w 465"/>
                <a:gd name="T3" fmla="*/ 0 h 644"/>
                <a:gd name="T4" fmla="*/ 0 w 465"/>
                <a:gd name="T5" fmla="*/ 364 h 644"/>
                <a:gd name="T6" fmla="*/ 465 w 465"/>
                <a:gd name="T7" fmla="*/ 644 h 644"/>
                <a:gd name="T8" fmla="*/ 465 w 465"/>
                <a:gd name="T9" fmla="*/ 178 h 644"/>
              </a:gdLst>
              <a:ahLst/>
              <a:cxnLst>
                <a:cxn ang="0">
                  <a:pos x="T0" y="T1"/>
                </a:cxn>
                <a:cxn ang="0">
                  <a:pos x="T2" y="T3"/>
                </a:cxn>
                <a:cxn ang="0">
                  <a:pos x="T4" y="T5"/>
                </a:cxn>
                <a:cxn ang="0">
                  <a:pos x="T6" y="T7"/>
                </a:cxn>
                <a:cxn ang="0">
                  <a:pos x="T8" y="T9"/>
                </a:cxn>
              </a:cxnLst>
              <a:rect l="0" t="0" r="r" b="b"/>
              <a:pathLst>
                <a:path w="465" h="644">
                  <a:moveTo>
                    <a:pt x="465" y="178"/>
                  </a:moveTo>
                  <a:lnTo>
                    <a:pt x="0" y="0"/>
                  </a:lnTo>
                  <a:lnTo>
                    <a:pt x="0" y="364"/>
                  </a:lnTo>
                  <a:lnTo>
                    <a:pt x="465" y="644"/>
                  </a:lnTo>
                  <a:lnTo>
                    <a:pt x="465" y="178"/>
                  </a:lnTo>
                  <a:close/>
                </a:path>
              </a:pathLst>
            </a:custGeom>
            <a:solidFill>
              <a:schemeClr val="accent1">
                <a:lumMod val="60000"/>
                <a:lumOff val="40000"/>
              </a:schemeClr>
            </a:solidFill>
            <a:ln>
              <a:noFill/>
            </a:ln>
          </p:spPr>
          <p:txBody>
            <a:bodyPr vert="horz" wrap="square" lIns="121913" tIns="60956" rIns="121913" bIns="60956" numCol="1" anchor="t" anchorCtr="0" compatLnSpc="1"/>
            <a:lstStyle/>
            <a:p>
              <a:pPr algn="just">
                <a:lnSpc>
                  <a:spcPct val="120000"/>
                </a:lnSpc>
              </a:pPr>
              <a:endParaRPr lang="id-ID" sz="760">
                <a:solidFill>
                  <a:schemeClr val="tx1">
                    <a:lumMod val="75000"/>
                    <a:lumOff val="25000"/>
                  </a:schemeClr>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5" name="Freeform 71"/>
            <p:cNvSpPr/>
            <p:nvPr/>
          </p:nvSpPr>
          <p:spPr bwMode="auto">
            <a:xfrm rot="5400000">
              <a:off x="4468378" y="3590164"/>
              <a:ext cx="531603" cy="731522"/>
            </a:xfrm>
            <a:custGeom>
              <a:avLst/>
              <a:gdLst>
                <a:gd name="T0" fmla="*/ 0 w 468"/>
                <a:gd name="T1" fmla="*/ 178 h 644"/>
                <a:gd name="T2" fmla="*/ 468 w 468"/>
                <a:gd name="T3" fmla="*/ 0 h 644"/>
                <a:gd name="T4" fmla="*/ 468 w 468"/>
                <a:gd name="T5" fmla="*/ 364 h 644"/>
                <a:gd name="T6" fmla="*/ 0 w 468"/>
                <a:gd name="T7" fmla="*/ 644 h 644"/>
                <a:gd name="T8" fmla="*/ 0 w 468"/>
                <a:gd name="T9" fmla="*/ 178 h 644"/>
              </a:gdLst>
              <a:ahLst/>
              <a:cxnLst>
                <a:cxn ang="0">
                  <a:pos x="T0" y="T1"/>
                </a:cxn>
                <a:cxn ang="0">
                  <a:pos x="T2" y="T3"/>
                </a:cxn>
                <a:cxn ang="0">
                  <a:pos x="T4" y="T5"/>
                </a:cxn>
                <a:cxn ang="0">
                  <a:pos x="T6" y="T7"/>
                </a:cxn>
                <a:cxn ang="0">
                  <a:pos x="T8" y="T9"/>
                </a:cxn>
              </a:cxnLst>
              <a:rect l="0" t="0" r="r" b="b"/>
              <a:pathLst>
                <a:path w="468" h="644">
                  <a:moveTo>
                    <a:pt x="0" y="178"/>
                  </a:moveTo>
                  <a:lnTo>
                    <a:pt x="468" y="0"/>
                  </a:lnTo>
                  <a:lnTo>
                    <a:pt x="468" y="364"/>
                  </a:lnTo>
                  <a:lnTo>
                    <a:pt x="0" y="644"/>
                  </a:lnTo>
                  <a:lnTo>
                    <a:pt x="0" y="178"/>
                  </a:lnTo>
                  <a:close/>
                </a:path>
              </a:pathLst>
            </a:custGeom>
            <a:solidFill>
              <a:schemeClr val="accent1"/>
            </a:solidFill>
            <a:ln>
              <a:noFill/>
            </a:ln>
          </p:spPr>
          <p:txBody>
            <a:bodyPr vert="horz" wrap="square" lIns="121913" tIns="60956" rIns="121913" bIns="60956" numCol="1" anchor="t" anchorCtr="0" compatLnSpc="1"/>
            <a:lstStyle/>
            <a:p>
              <a:pPr algn="just">
                <a:lnSpc>
                  <a:spcPct val="120000"/>
                </a:lnSpc>
              </a:pPr>
              <a:endParaRPr lang="id-ID" sz="760">
                <a:solidFill>
                  <a:schemeClr val="tx1">
                    <a:lumMod val="75000"/>
                    <a:lumOff val="25000"/>
                  </a:schemeClr>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6" name="Freeform 72"/>
            <p:cNvSpPr/>
            <p:nvPr/>
          </p:nvSpPr>
          <p:spPr bwMode="auto">
            <a:xfrm rot="5400000">
              <a:off x="4931827" y="3564038"/>
              <a:ext cx="1697039" cy="254442"/>
            </a:xfrm>
            <a:custGeom>
              <a:avLst/>
              <a:gdLst>
                <a:gd name="T0" fmla="*/ 746 w 1494"/>
                <a:gd name="T1" fmla="*/ 224 h 224"/>
                <a:gd name="T2" fmla="*/ 0 w 1494"/>
                <a:gd name="T3" fmla="*/ 112 h 224"/>
                <a:gd name="T4" fmla="*/ 746 w 1494"/>
                <a:gd name="T5" fmla="*/ 0 h 224"/>
                <a:gd name="T6" fmla="*/ 1494 w 1494"/>
                <a:gd name="T7" fmla="*/ 112 h 224"/>
                <a:gd name="T8" fmla="*/ 746 w 1494"/>
                <a:gd name="T9" fmla="*/ 224 h 224"/>
              </a:gdLst>
              <a:ahLst/>
              <a:cxnLst>
                <a:cxn ang="0">
                  <a:pos x="T0" y="T1"/>
                </a:cxn>
                <a:cxn ang="0">
                  <a:pos x="T2" y="T3"/>
                </a:cxn>
                <a:cxn ang="0">
                  <a:pos x="T4" y="T5"/>
                </a:cxn>
                <a:cxn ang="0">
                  <a:pos x="T6" y="T7"/>
                </a:cxn>
                <a:cxn ang="0">
                  <a:pos x="T8" y="T9"/>
                </a:cxn>
              </a:cxnLst>
              <a:rect l="0" t="0" r="r" b="b"/>
              <a:pathLst>
                <a:path w="1494" h="224">
                  <a:moveTo>
                    <a:pt x="746" y="224"/>
                  </a:moveTo>
                  <a:lnTo>
                    <a:pt x="0" y="112"/>
                  </a:lnTo>
                  <a:lnTo>
                    <a:pt x="746" y="0"/>
                  </a:lnTo>
                  <a:lnTo>
                    <a:pt x="1494" y="112"/>
                  </a:lnTo>
                  <a:lnTo>
                    <a:pt x="746" y="224"/>
                  </a:lnTo>
                  <a:close/>
                </a:path>
              </a:pathLst>
            </a:custGeom>
            <a:solidFill>
              <a:schemeClr val="accent3">
                <a:lumMod val="75000"/>
              </a:schemeClr>
            </a:solidFill>
            <a:ln>
              <a:noFill/>
            </a:ln>
          </p:spPr>
          <p:txBody>
            <a:bodyPr vert="horz" wrap="square" lIns="121913" tIns="60956" rIns="121913" bIns="60956" numCol="1" anchor="t" anchorCtr="0" compatLnSpc="1"/>
            <a:lstStyle/>
            <a:p>
              <a:pPr algn="just">
                <a:lnSpc>
                  <a:spcPct val="120000"/>
                </a:lnSpc>
              </a:pPr>
              <a:endParaRPr lang="id-ID" sz="760">
                <a:solidFill>
                  <a:schemeClr val="tx1">
                    <a:lumMod val="75000"/>
                    <a:lumOff val="25000"/>
                  </a:schemeClr>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7" name="Freeform 73"/>
            <p:cNvSpPr/>
            <p:nvPr/>
          </p:nvSpPr>
          <p:spPr bwMode="auto">
            <a:xfrm rot="5400000">
              <a:off x="5005661" y="2915437"/>
              <a:ext cx="847384" cy="701988"/>
            </a:xfrm>
            <a:custGeom>
              <a:avLst/>
              <a:gdLst>
                <a:gd name="T0" fmla="*/ 746 w 746"/>
                <a:gd name="T1" fmla="*/ 112 h 618"/>
                <a:gd name="T2" fmla="*/ 0 w 746"/>
                <a:gd name="T3" fmla="*/ 0 h 618"/>
                <a:gd name="T4" fmla="*/ 0 w 746"/>
                <a:gd name="T5" fmla="*/ 394 h 618"/>
                <a:gd name="T6" fmla="*/ 746 w 746"/>
                <a:gd name="T7" fmla="*/ 618 h 618"/>
                <a:gd name="T8" fmla="*/ 746 w 746"/>
                <a:gd name="T9" fmla="*/ 112 h 618"/>
              </a:gdLst>
              <a:ahLst/>
              <a:cxnLst>
                <a:cxn ang="0">
                  <a:pos x="T0" y="T1"/>
                </a:cxn>
                <a:cxn ang="0">
                  <a:pos x="T2" y="T3"/>
                </a:cxn>
                <a:cxn ang="0">
                  <a:pos x="T4" y="T5"/>
                </a:cxn>
                <a:cxn ang="0">
                  <a:pos x="T6" y="T7"/>
                </a:cxn>
                <a:cxn ang="0">
                  <a:pos x="T8" y="T9"/>
                </a:cxn>
              </a:cxnLst>
              <a:rect l="0" t="0" r="r" b="b"/>
              <a:pathLst>
                <a:path w="746" h="618">
                  <a:moveTo>
                    <a:pt x="746" y="112"/>
                  </a:moveTo>
                  <a:lnTo>
                    <a:pt x="0" y="0"/>
                  </a:lnTo>
                  <a:lnTo>
                    <a:pt x="0" y="394"/>
                  </a:lnTo>
                  <a:lnTo>
                    <a:pt x="746" y="618"/>
                  </a:lnTo>
                  <a:lnTo>
                    <a:pt x="746" y="112"/>
                  </a:lnTo>
                  <a:close/>
                </a:path>
              </a:pathLst>
            </a:custGeom>
            <a:solidFill>
              <a:schemeClr val="accent3">
                <a:lumMod val="60000"/>
                <a:lumOff val="40000"/>
              </a:schemeClr>
            </a:solidFill>
            <a:ln>
              <a:noFill/>
            </a:ln>
          </p:spPr>
          <p:txBody>
            <a:bodyPr vert="horz" wrap="square" lIns="121913" tIns="60956" rIns="121913" bIns="60956" numCol="1" anchor="t" anchorCtr="0" compatLnSpc="1"/>
            <a:lstStyle/>
            <a:p>
              <a:pPr algn="just">
                <a:lnSpc>
                  <a:spcPct val="120000"/>
                </a:lnSpc>
              </a:pPr>
              <a:endParaRPr lang="id-ID" sz="760">
                <a:solidFill>
                  <a:schemeClr val="tx1">
                    <a:lumMod val="75000"/>
                    <a:lumOff val="25000"/>
                  </a:schemeClr>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8" name="Freeform 74"/>
            <p:cNvSpPr/>
            <p:nvPr/>
          </p:nvSpPr>
          <p:spPr bwMode="auto">
            <a:xfrm rot="5400000">
              <a:off x="5004524" y="3763957"/>
              <a:ext cx="849656" cy="701988"/>
            </a:xfrm>
            <a:custGeom>
              <a:avLst/>
              <a:gdLst>
                <a:gd name="T0" fmla="*/ 0 w 748"/>
                <a:gd name="T1" fmla="*/ 112 h 618"/>
                <a:gd name="T2" fmla="*/ 748 w 748"/>
                <a:gd name="T3" fmla="*/ 0 h 618"/>
                <a:gd name="T4" fmla="*/ 748 w 748"/>
                <a:gd name="T5" fmla="*/ 394 h 618"/>
                <a:gd name="T6" fmla="*/ 0 w 748"/>
                <a:gd name="T7" fmla="*/ 618 h 618"/>
                <a:gd name="T8" fmla="*/ 0 w 748"/>
                <a:gd name="T9" fmla="*/ 112 h 618"/>
              </a:gdLst>
              <a:ahLst/>
              <a:cxnLst>
                <a:cxn ang="0">
                  <a:pos x="T0" y="T1"/>
                </a:cxn>
                <a:cxn ang="0">
                  <a:pos x="T2" y="T3"/>
                </a:cxn>
                <a:cxn ang="0">
                  <a:pos x="T4" y="T5"/>
                </a:cxn>
                <a:cxn ang="0">
                  <a:pos x="T6" y="T7"/>
                </a:cxn>
                <a:cxn ang="0">
                  <a:pos x="T8" y="T9"/>
                </a:cxn>
              </a:cxnLst>
              <a:rect l="0" t="0" r="r" b="b"/>
              <a:pathLst>
                <a:path w="748" h="618">
                  <a:moveTo>
                    <a:pt x="0" y="112"/>
                  </a:moveTo>
                  <a:lnTo>
                    <a:pt x="748" y="0"/>
                  </a:lnTo>
                  <a:lnTo>
                    <a:pt x="748" y="394"/>
                  </a:lnTo>
                  <a:lnTo>
                    <a:pt x="0" y="618"/>
                  </a:lnTo>
                  <a:lnTo>
                    <a:pt x="0" y="112"/>
                  </a:lnTo>
                  <a:close/>
                </a:path>
              </a:pathLst>
            </a:custGeom>
            <a:solidFill>
              <a:schemeClr val="accent3"/>
            </a:solidFill>
            <a:ln>
              <a:noFill/>
            </a:ln>
          </p:spPr>
          <p:txBody>
            <a:bodyPr vert="horz" wrap="square" lIns="121913" tIns="60956" rIns="121913" bIns="60956" numCol="1" anchor="t" anchorCtr="0" compatLnSpc="1"/>
            <a:lstStyle/>
            <a:p>
              <a:pPr algn="just">
                <a:lnSpc>
                  <a:spcPct val="120000"/>
                </a:lnSpc>
              </a:pPr>
              <a:endParaRPr lang="id-ID" sz="760">
                <a:solidFill>
                  <a:schemeClr val="tx1">
                    <a:lumMod val="75000"/>
                    <a:lumOff val="25000"/>
                  </a:schemeClr>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9" name="Freeform 75"/>
            <p:cNvSpPr/>
            <p:nvPr/>
          </p:nvSpPr>
          <p:spPr bwMode="auto">
            <a:xfrm rot="5400000">
              <a:off x="6733368" y="3490203"/>
              <a:ext cx="1059798" cy="403246"/>
            </a:xfrm>
            <a:custGeom>
              <a:avLst/>
              <a:gdLst>
                <a:gd name="T0" fmla="*/ 465 w 933"/>
                <a:gd name="T1" fmla="*/ 0 h 355"/>
                <a:gd name="T2" fmla="*/ 0 w 933"/>
                <a:gd name="T3" fmla="*/ 177 h 355"/>
                <a:gd name="T4" fmla="*/ 465 w 933"/>
                <a:gd name="T5" fmla="*/ 355 h 355"/>
                <a:gd name="T6" fmla="*/ 933 w 933"/>
                <a:gd name="T7" fmla="*/ 177 h 355"/>
                <a:gd name="T8" fmla="*/ 465 w 933"/>
                <a:gd name="T9" fmla="*/ 0 h 355"/>
              </a:gdLst>
              <a:ahLst/>
              <a:cxnLst>
                <a:cxn ang="0">
                  <a:pos x="T0" y="T1"/>
                </a:cxn>
                <a:cxn ang="0">
                  <a:pos x="T2" y="T3"/>
                </a:cxn>
                <a:cxn ang="0">
                  <a:pos x="T4" y="T5"/>
                </a:cxn>
                <a:cxn ang="0">
                  <a:pos x="T6" y="T7"/>
                </a:cxn>
                <a:cxn ang="0">
                  <a:pos x="T8" y="T9"/>
                </a:cxn>
              </a:cxnLst>
              <a:rect l="0" t="0" r="r" b="b"/>
              <a:pathLst>
                <a:path w="933" h="355">
                  <a:moveTo>
                    <a:pt x="465" y="0"/>
                  </a:moveTo>
                  <a:lnTo>
                    <a:pt x="0" y="177"/>
                  </a:lnTo>
                  <a:lnTo>
                    <a:pt x="465" y="355"/>
                  </a:lnTo>
                  <a:lnTo>
                    <a:pt x="933" y="177"/>
                  </a:lnTo>
                  <a:lnTo>
                    <a:pt x="465" y="0"/>
                  </a:lnTo>
                  <a:close/>
                </a:path>
              </a:pathLst>
            </a:custGeom>
            <a:solidFill>
              <a:schemeClr val="accent6">
                <a:lumMod val="75000"/>
              </a:schemeClr>
            </a:solidFill>
            <a:ln>
              <a:noFill/>
            </a:ln>
          </p:spPr>
          <p:txBody>
            <a:bodyPr vert="horz" wrap="square" lIns="121913" tIns="60956" rIns="121913" bIns="60956" numCol="1" anchor="t" anchorCtr="0" compatLnSpc="1"/>
            <a:lstStyle/>
            <a:p>
              <a:pPr algn="just">
                <a:lnSpc>
                  <a:spcPct val="120000"/>
                </a:lnSpc>
              </a:pPr>
              <a:endParaRPr lang="id-ID" sz="760">
                <a:solidFill>
                  <a:schemeClr val="tx1">
                    <a:lumMod val="75000"/>
                    <a:lumOff val="25000"/>
                  </a:schemeClr>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10" name="Freeform 76"/>
            <p:cNvSpPr/>
            <p:nvPr/>
          </p:nvSpPr>
          <p:spPr bwMode="auto">
            <a:xfrm rot="5400000">
              <a:off x="7365499" y="3060265"/>
              <a:ext cx="528195" cy="731522"/>
            </a:xfrm>
            <a:custGeom>
              <a:avLst/>
              <a:gdLst>
                <a:gd name="T0" fmla="*/ 465 w 465"/>
                <a:gd name="T1" fmla="*/ 467 h 644"/>
                <a:gd name="T2" fmla="*/ 0 w 465"/>
                <a:gd name="T3" fmla="*/ 644 h 644"/>
                <a:gd name="T4" fmla="*/ 0 w 465"/>
                <a:gd name="T5" fmla="*/ 280 h 644"/>
                <a:gd name="T6" fmla="*/ 465 w 465"/>
                <a:gd name="T7" fmla="*/ 0 h 644"/>
                <a:gd name="T8" fmla="*/ 465 w 465"/>
                <a:gd name="T9" fmla="*/ 467 h 644"/>
              </a:gdLst>
              <a:ahLst/>
              <a:cxnLst>
                <a:cxn ang="0">
                  <a:pos x="T0" y="T1"/>
                </a:cxn>
                <a:cxn ang="0">
                  <a:pos x="T2" y="T3"/>
                </a:cxn>
                <a:cxn ang="0">
                  <a:pos x="T4" y="T5"/>
                </a:cxn>
                <a:cxn ang="0">
                  <a:pos x="T6" y="T7"/>
                </a:cxn>
                <a:cxn ang="0">
                  <a:pos x="T8" y="T9"/>
                </a:cxn>
              </a:cxnLst>
              <a:rect l="0" t="0" r="r" b="b"/>
              <a:pathLst>
                <a:path w="465" h="644">
                  <a:moveTo>
                    <a:pt x="465" y="467"/>
                  </a:moveTo>
                  <a:lnTo>
                    <a:pt x="0" y="644"/>
                  </a:lnTo>
                  <a:lnTo>
                    <a:pt x="0" y="280"/>
                  </a:lnTo>
                  <a:lnTo>
                    <a:pt x="465" y="0"/>
                  </a:lnTo>
                  <a:lnTo>
                    <a:pt x="465" y="467"/>
                  </a:lnTo>
                  <a:close/>
                </a:path>
              </a:pathLst>
            </a:custGeom>
            <a:solidFill>
              <a:schemeClr val="accent6">
                <a:lumMod val="60000"/>
                <a:lumOff val="40000"/>
              </a:schemeClr>
            </a:solidFill>
            <a:ln>
              <a:noFill/>
            </a:ln>
          </p:spPr>
          <p:txBody>
            <a:bodyPr vert="horz" wrap="square" lIns="121913" tIns="60956" rIns="121913" bIns="60956" numCol="1" anchor="t" anchorCtr="0" compatLnSpc="1"/>
            <a:lstStyle/>
            <a:p>
              <a:pPr algn="just">
                <a:lnSpc>
                  <a:spcPct val="120000"/>
                </a:lnSpc>
              </a:pPr>
              <a:endParaRPr lang="id-ID" sz="760">
                <a:solidFill>
                  <a:schemeClr val="tx1">
                    <a:lumMod val="75000"/>
                    <a:lumOff val="25000"/>
                  </a:schemeClr>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11" name="Freeform 77"/>
            <p:cNvSpPr/>
            <p:nvPr/>
          </p:nvSpPr>
          <p:spPr bwMode="auto">
            <a:xfrm rot="5400000">
              <a:off x="7363796" y="3590164"/>
              <a:ext cx="531603" cy="731522"/>
            </a:xfrm>
            <a:custGeom>
              <a:avLst/>
              <a:gdLst>
                <a:gd name="T0" fmla="*/ 0 w 468"/>
                <a:gd name="T1" fmla="*/ 467 h 644"/>
                <a:gd name="T2" fmla="*/ 468 w 468"/>
                <a:gd name="T3" fmla="*/ 644 h 644"/>
                <a:gd name="T4" fmla="*/ 468 w 468"/>
                <a:gd name="T5" fmla="*/ 280 h 644"/>
                <a:gd name="T6" fmla="*/ 0 w 468"/>
                <a:gd name="T7" fmla="*/ 0 h 644"/>
                <a:gd name="T8" fmla="*/ 0 w 468"/>
                <a:gd name="T9" fmla="*/ 467 h 644"/>
              </a:gdLst>
              <a:ahLst/>
              <a:cxnLst>
                <a:cxn ang="0">
                  <a:pos x="T0" y="T1"/>
                </a:cxn>
                <a:cxn ang="0">
                  <a:pos x="T2" y="T3"/>
                </a:cxn>
                <a:cxn ang="0">
                  <a:pos x="T4" y="T5"/>
                </a:cxn>
                <a:cxn ang="0">
                  <a:pos x="T6" y="T7"/>
                </a:cxn>
                <a:cxn ang="0">
                  <a:pos x="T8" y="T9"/>
                </a:cxn>
              </a:cxnLst>
              <a:rect l="0" t="0" r="r" b="b"/>
              <a:pathLst>
                <a:path w="468" h="644">
                  <a:moveTo>
                    <a:pt x="0" y="467"/>
                  </a:moveTo>
                  <a:lnTo>
                    <a:pt x="468" y="644"/>
                  </a:lnTo>
                  <a:lnTo>
                    <a:pt x="468" y="280"/>
                  </a:lnTo>
                  <a:lnTo>
                    <a:pt x="0" y="0"/>
                  </a:lnTo>
                  <a:lnTo>
                    <a:pt x="0" y="467"/>
                  </a:lnTo>
                  <a:close/>
                </a:path>
              </a:pathLst>
            </a:custGeom>
            <a:solidFill>
              <a:schemeClr val="accent6"/>
            </a:solidFill>
            <a:ln>
              <a:noFill/>
            </a:ln>
          </p:spPr>
          <p:txBody>
            <a:bodyPr vert="horz" wrap="square" lIns="121913" tIns="60956" rIns="121913" bIns="60956" numCol="1" anchor="t" anchorCtr="0" compatLnSpc="1"/>
            <a:lstStyle/>
            <a:p>
              <a:pPr algn="just">
                <a:lnSpc>
                  <a:spcPct val="120000"/>
                </a:lnSpc>
              </a:pPr>
              <a:endParaRPr lang="id-ID" sz="760">
                <a:solidFill>
                  <a:schemeClr val="tx1">
                    <a:lumMod val="75000"/>
                    <a:lumOff val="25000"/>
                  </a:schemeClr>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12" name="Freeform 78"/>
            <p:cNvSpPr/>
            <p:nvPr/>
          </p:nvSpPr>
          <p:spPr bwMode="auto">
            <a:xfrm rot="5400000">
              <a:off x="5733774" y="3564038"/>
              <a:ext cx="1697039" cy="254442"/>
            </a:xfrm>
            <a:custGeom>
              <a:avLst/>
              <a:gdLst>
                <a:gd name="T0" fmla="*/ 746 w 1494"/>
                <a:gd name="T1" fmla="*/ 0 h 224"/>
                <a:gd name="T2" fmla="*/ 0 w 1494"/>
                <a:gd name="T3" fmla="*/ 111 h 224"/>
                <a:gd name="T4" fmla="*/ 746 w 1494"/>
                <a:gd name="T5" fmla="*/ 224 h 224"/>
                <a:gd name="T6" fmla="*/ 1494 w 1494"/>
                <a:gd name="T7" fmla="*/ 111 h 224"/>
                <a:gd name="T8" fmla="*/ 746 w 1494"/>
                <a:gd name="T9" fmla="*/ 0 h 224"/>
              </a:gdLst>
              <a:ahLst/>
              <a:cxnLst>
                <a:cxn ang="0">
                  <a:pos x="T0" y="T1"/>
                </a:cxn>
                <a:cxn ang="0">
                  <a:pos x="T2" y="T3"/>
                </a:cxn>
                <a:cxn ang="0">
                  <a:pos x="T4" y="T5"/>
                </a:cxn>
                <a:cxn ang="0">
                  <a:pos x="T6" y="T7"/>
                </a:cxn>
                <a:cxn ang="0">
                  <a:pos x="T8" y="T9"/>
                </a:cxn>
              </a:cxnLst>
              <a:rect l="0" t="0" r="r" b="b"/>
              <a:pathLst>
                <a:path w="1494" h="224">
                  <a:moveTo>
                    <a:pt x="746" y="0"/>
                  </a:moveTo>
                  <a:lnTo>
                    <a:pt x="0" y="111"/>
                  </a:lnTo>
                  <a:lnTo>
                    <a:pt x="746" y="224"/>
                  </a:lnTo>
                  <a:lnTo>
                    <a:pt x="1494" y="111"/>
                  </a:lnTo>
                  <a:lnTo>
                    <a:pt x="746" y="0"/>
                  </a:lnTo>
                  <a:close/>
                </a:path>
              </a:pathLst>
            </a:custGeom>
            <a:solidFill>
              <a:schemeClr val="accent5">
                <a:lumMod val="75000"/>
              </a:schemeClr>
            </a:solidFill>
            <a:ln>
              <a:noFill/>
            </a:ln>
          </p:spPr>
          <p:txBody>
            <a:bodyPr vert="horz" wrap="square" lIns="121913" tIns="60956" rIns="121913" bIns="60956" numCol="1" anchor="t" anchorCtr="0" compatLnSpc="1"/>
            <a:lstStyle/>
            <a:p>
              <a:pPr algn="just">
                <a:lnSpc>
                  <a:spcPct val="120000"/>
                </a:lnSpc>
              </a:pPr>
              <a:endParaRPr lang="id-ID" sz="760">
                <a:solidFill>
                  <a:schemeClr val="tx1">
                    <a:lumMod val="75000"/>
                    <a:lumOff val="25000"/>
                  </a:schemeClr>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13" name="Freeform 79"/>
            <p:cNvSpPr/>
            <p:nvPr/>
          </p:nvSpPr>
          <p:spPr bwMode="auto">
            <a:xfrm rot="5400000">
              <a:off x="6510164" y="2916005"/>
              <a:ext cx="847384" cy="700853"/>
            </a:xfrm>
            <a:custGeom>
              <a:avLst/>
              <a:gdLst>
                <a:gd name="T0" fmla="*/ 746 w 746"/>
                <a:gd name="T1" fmla="*/ 506 h 617"/>
                <a:gd name="T2" fmla="*/ 0 w 746"/>
                <a:gd name="T3" fmla="*/ 617 h 617"/>
                <a:gd name="T4" fmla="*/ 0 w 746"/>
                <a:gd name="T5" fmla="*/ 224 h 617"/>
                <a:gd name="T6" fmla="*/ 746 w 746"/>
                <a:gd name="T7" fmla="*/ 0 h 617"/>
                <a:gd name="T8" fmla="*/ 746 w 746"/>
                <a:gd name="T9" fmla="*/ 506 h 617"/>
              </a:gdLst>
              <a:ahLst/>
              <a:cxnLst>
                <a:cxn ang="0">
                  <a:pos x="T0" y="T1"/>
                </a:cxn>
                <a:cxn ang="0">
                  <a:pos x="T2" y="T3"/>
                </a:cxn>
                <a:cxn ang="0">
                  <a:pos x="T4" y="T5"/>
                </a:cxn>
                <a:cxn ang="0">
                  <a:pos x="T6" y="T7"/>
                </a:cxn>
                <a:cxn ang="0">
                  <a:pos x="T8" y="T9"/>
                </a:cxn>
              </a:cxnLst>
              <a:rect l="0" t="0" r="r" b="b"/>
              <a:pathLst>
                <a:path w="746" h="617">
                  <a:moveTo>
                    <a:pt x="746" y="506"/>
                  </a:moveTo>
                  <a:lnTo>
                    <a:pt x="0" y="617"/>
                  </a:lnTo>
                  <a:lnTo>
                    <a:pt x="0" y="224"/>
                  </a:lnTo>
                  <a:lnTo>
                    <a:pt x="746" y="0"/>
                  </a:lnTo>
                  <a:lnTo>
                    <a:pt x="746" y="506"/>
                  </a:lnTo>
                  <a:close/>
                </a:path>
              </a:pathLst>
            </a:custGeom>
            <a:solidFill>
              <a:schemeClr val="accent5">
                <a:lumMod val="60000"/>
                <a:lumOff val="40000"/>
              </a:schemeClr>
            </a:solidFill>
            <a:ln>
              <a:noFill/>
            </a:ln>
          </p:spPr>
          <p:txBody>
            <a:bodyPr vert="horz" wrap="square" lIns="121913" tIns="60956" rIns="121913" bIns="60956" numCol="1" anchor="t" anchorCtr="0" compatLnSpc="1"/>
            <a:lstStyle/>
            <a:p>
              <a:pPr algn="just">
                <a:lnSpc>
                  <a:spcPct val="120000"/>
                </a:lnSpc>
              </a:pPr>
              <a:endParaRPr lang="id-ID" sz="760">
                <a:solidFill>
                  <a:schemeClr val="tx1">
                    <a:lumMod val="75000"/>
                    <a:lumOff val="25000"/>
                  </a:schemeClr>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14" name="Freeform 80"/>
            <p:cNvSpPr/>
            <p:nvPr/>
          </p:nvSpPr>
          <p:spPr bwMode="auto">
            <a:xfrm rot="5400000">
              <a:off x="6509028" y="3764525"/>
              <a:ext cx="849656" cy="700853"/>
            </a:xfrm>
            <a:custGeom>
              <a:avLst/>
              <a:gdLst>
                <a:gd name="T0" fmla="*/ 0 w 748"/>
                <a:gd name="T1" fmla="*/ 506 h 617"/>
                <a:gd name="T2" fmla="*/ 748 w 748"/>
                <a:gd name="T3" fmla="*/ 617 h 617"/>
                <a:gd name="T4" fmla="*/ 748 w 748"/>
                <a:gd name="T5" fmla="*/ 224 h 617"/>
                <a:gd name="T6" fmla="*/ 0 w 748"/>
                <a:gd name="T7" fmla="*/ 0 h 617"/>
                <a:gd name="T8" fmla="*/ 0 w 748"/>
                <a:gd name="T9" fmla="*/ 506 h 617"/>
              </a:gdLst>
              <a:ahLst/>
              <a:cxnLst>
                <a:cxn ang="0">
                  <a:pos x="T0" y="T1"/>
                </a:cxn>
                <a:cxn ang="0">
                  <a:pos x="T2" y="T3"/>
                </a:cxn>
                <a:cxn ang="0">
                  <a:pos x="T4" y="T5"/>
                </a:cxn>
                <a:cxn ang="0">
                  <a:pos x="T6" y="T7"/>
                </a:cxn>
                <a:cxn ang="0">
                  <a:pos x="T8" y="T9"/>
                </a:cxn>
              </a:cxnLst>
              <a:rect l="0" t="0" r="r" b="b"/>
              <a:pathLst>
                <a:path w="748" h="617">
                  <a:moveTo>
                    <a:pt x="0" y="506"/>
                  </a:moveTo>
                  <a:lnTo>
                    <a:pt x="748" y="617"/>
                  </a:lnTo>
                  <a:lnTo>
                    <a:pt x="748" y="224"/>
                  </a:lnTo>
                  <a:lnTo>
                    <a:pt x="0" y="0"/>
                  </a:lnTo>
                  <a:lnTo>
                    <a:pt x="0" y="506"/>
                  </a:lnTo>
                  <a:close/>
                </a:path>
              </a:pathLst>
            </a:custGeom>
            <a:solidFill>
              <a:schemeClr val="accent5"/>
            </a:solidFill>
            <a:ln>
              <a:noFill/>
            </a:ln>
          </p:spPr>
          <p:txBody>
            <a:bodyPr vert="horz" wrap="square" lIns="121913" tIns="60956" rIns="121913" bIns="60956" numCol="1" anchor="t" anchorCtr="0" compatLnSpc="1"/>
            <a:lstStyle/>
            <a:p>
              <a:pPr algn="just">
                <a:lnSpc>
                  <a:spcPct val="120000"/>
                </a:lnSpc>
              </a:pPr>
              <a:endParaRPr lang="id-ID" sz="760">
                <a:solidFill>
                  <a:schemeClr val="tx1">
                    <a:lumMod val="75000"/>
                    <a:lumOff val="25000"/>
                  </a:schemeClr>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15" name="Freeform 81"/>
            <p:cNvSpPr/>
            <p:nvPr/>
          </p:nvSpPr>
          <p:spPr bwMode="auto">
            <a:xfrm rot="5400000">
              <a:off x="5594058" y="2742779"/>
              <a:ext cx="1166573" cy="728114"/>
            </a:xfrm>
            <a:custGeom>
              <a:avLst/>
              <a:gdLst>
                <a:gd name="T0" fmla="*/ 1027 w 1027"/>
                <a:gd name="T1" fmla="*/ 641 h 641"/>
                <a:gd name="T2" fmla="*/ 0 w 1027"/>
                <a:gd name="T3" fmla="*/ 532 h 641"/>
                <a:gd name="T4" fmla="*/ 0 w 1027"/>
                <a:gd name="T5" fmla="*/ 111 h 641"/>
                <a:gd name="T6" fmla="*/ 1027 w 1027"/>
                <a:gd name="T7" fmla="*/ 0 h 641"/>
                <a:gd name="T8" fmla="*/ 1027 w 1027"/>
                <a:gd name="T9" fmla="*/ 641 h 641"/>
              </a:gdLst>
              <a:ahLst/>
              <a:cxnLst>
                <a:cxn ang="0">
                  <a:pos x="T0" y="T1"/>
                </a:cxn>
                <a:cxn ang="0">
                  <a:pos x="T2" y="T3"/>
                </a:cxn>
                <a:cxn ang="0">
                  <a:pos x="T4" y="T5"/>
                </a:cxn>
                <a:cxn ang="0">
                  <a:pos x="T6" y="T7"/>
                </a:cxn>
                <a:cxn ang="0">
                  <a:pos x="T8" y="T9"/>
                </a:cxn>
              </a:cxnLst>
              <a:rect l="0" t="0" r="r" b="b"/>
              <a:pathLst>
                <a:path w="1027" h="641">
                  <a:moveTo>
                    <a:pt x="1027" y="641"/>
                  </a:moveTo>
                  <a:lnTo>
                    <a:pt x="0" y="532"/>
                  </a:lnTo>
                  <a:lnTo>
                    <a:pt x="0" y="111"/>
                  </a:lnTo>
                  <a:lnTo>
                    <a:pt x="1027" y="0"/>
                  </a:lnTo>
                  <a:lnTo>
                    <a:pt x="1027" y="641"/>
                  </a:lnTo>
                  <a:close/>
                </a:path>
              </a:pathLst>
            </a:custGeom>
            <a:solidFill>
              <a:schemeClr val="accent4">
                <a:lumMod val="60000"/>
                <a:lumOff val="40000"/>
              </a:schemeClr>
            </a:solidFill>
            <a:ln>
              <a:noFill/>
            </a:ln>
          </p:spPr>
          <p:txBody>
            <a:bodyPr vert="horz" wrap="square" lIns="121913" tIns="60956" rIns="121913" bIns="60956" numCol="1" anchor="t" anchorCtr="0" compatLnSpc="1"/>
            <a:lstStyle/>
            <a:p>
              <a:pPr algn="just">
                <a:lnSpc>
                  <a:spcPct val="120000"/>
                </a:lnSpc>
              </a:pPr>
              <a:endParaRPr lang="id-ID" sz="760">
                <a:solidFill>
                  <a:schemeClr val="tx1">
                    <a:lumMod val="75000"/>
                    <a:lumOff val="25000"/>
                  </a:schemeClr>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16" name="Freeform 82"/>
            <p:cNvSpPr/>
            <p:nvPr/>
          </p:nvSpPr>
          <p:spPr bwMode="auto">
            <a:xfrm rot="5400000">
              <a:off x="5592922" y="3910488"/>
              <a:ext cx="1168845" cy="728114"/>
            </a:xfrm>
            <a:custGeom>
              <a:avLst/>
              <a:gdLst>
                <a:gd name="T0" fmla="*/ 0 w 1029"/>
                <a:gd name="T1" fmla="*/ 641 h 641"/>
                <a:gd name="T2" fmla="*/ 1029 w 1029"/>
                <a:gd name="T3" fmla="*/ 532 h 641"/>
                <a:gd name="T4" fmla="*/ 1029 w 1029"/>
                <a:gd name="T5" fmla="*/ 111 h 641"/>
                <a:gd name="T6" fmla="*/ 0 w 1029"/>
                <a:gd name="T7" fmla="*/ 0 h 641"/>
                <a:gd name="T8" fmla="*/ 0 w 1029"/>
                <a:gd name="T9" fmla="*/ 641 h 641"/>
              </a:gdLst>
              <a:ahLst/>
              <a:cxnLst>
                <a:cxn ang="0">
                  <a:pos x="T0" y="T1"/>
                </a:cxn>
                <a:cxn ang="0">
                  <a:pos x="T2" y="T3"/>
                </a:cxn>
                <a:cxn ang="0">
                  <a:pos x="T4" y="T5"/>
                </a:cxn>
                <a:cxn ang="0">
                  <a:pos x="T6" y="T7"/>
                </a:cxn>
                <a:cxn ang="0">
                  <a:pos x="T8" y="T9"/>
                </a:cxn>
              </a:cxnLst>
              <a:rect l="0" t="0" r="r" b="b"/>
              <a:pathLst>
                <a:path w="1029" h="641">
                  <a:moveTo>
                    <a:pt x="0" y="641"/>
                  </a:moveTo>
                  <a:lnTo>
                    <a:pt x="1029" y="532"/>
                  </a:lnTo>
                  <a:lnTo>
                    <a:pt x="1029" y="111"/>
                  </a:lnTo>
                  <a:lnTo>
                    <a:pt x="0" y="0"/>
                  </a:lnTo>
                  <a:lnTo>
                    <a:pt x="0" y="641"/>
                  </a:lnTo>
                  <a:close/>
                </a:path>
              </a:pathLst>
            </a:custGeom>
            <a:solidFill>
              <a:schemeClr val="accent4"/>
            </a:solidFill>
            <a:ln>
              <a:noFill/>
            </a:ln>
          </p:spPr>
          <p:txBody>
            <a:bodyPr vert="horz" wrap="square" lIns="121913" tIns="60956" rIns="121913" bIns="60956" numCol="1" anchor="t" anchorCtr="0" compatLnSpc="1"/>
            <a:lstStyle/>
            <a:p>
              <a:pPr algn="just">
                <a:lnSpc>
                  <a:spcPct val="120000"/>
                </a:lnSpc>
              </a:pPr>
              <a:endParaRPr lang="id-ID" sz="760">
                <a:solidFill>
                  <a:schemeClr val="tx1">
                    <a:lumMod val="75000"/>
                    <a:lumOff val="25000"/>
                  </a:schemeClr>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17" name="Freeform 83"/>
            <p:cNvSpPr/>
            <p:nvPr/>
          </p:nvSpPr>
          <p:spPr bwMode="auto">
            <a:xfrm rot="5400000">
              <a:off x="7725013" y="3425457"/>
              <a:ext cx="9087" cy="531603"/>
            </a:xfrm>
            <a:custGeom>
              <a:avLst/>
              <a:gdLst>
                <a:gd name="T0" fmla="*/ 8 w 8"/>
                <a:gd name="T1" fmla="*/ 468 h 468"/>
                <a:gd name="T2" fmla="*/ 0 w 8"/>
                <a:gd name="T3" fmla="*/ 468 h 468"/>
                <a:gd name="T4" fmla="*/ 0 w 8"/>
                <a:gd name="T5" fmla="*/ 2 h 468"/>
                <a:gd name="T6" fmla="*/ 3 w 8"/>
                <a:gd name="T7" fmla="*/ 0 h 468"/>
                <a:gd name="T8" fmla="*/ 8 w 8"/>
                <a:gd name="T9" fmla="*/ 2 h 468"/>
                <a:gd name="T10" fmla="*/ 8 w 8"/>
                <a:gd name="T11" fmla="*/ 468 h 468"/>
              </a:gdLst>
              <a:ahLst/>
              <a:cxnLst>
                <a:cxn ang="0">
                  <a:pos x="T0" y="T1"/>
                </a:cxn>
                <a:cxn ang="0">
                  <a:pos x="T2" y="T3"/>
                </a:cxn>
                <a:cxn ang="0">
                  <a:pos x="T4" y="T5"/>
                </a:cxn>
                <a:cxn ang="0">
                  <a:pos x="T6" y="T7"/>
                </a:cxn>
                <a:cxn ang="0">
                  <a:pos x="T8" y="T9"/>
                </a:cxn>
                <a:cxn ang="0">
                  <a:pos x="T10" y="T11"/>
                </a:cxn>
              </a:cxnLst>
              <a:rect l="0" t="0" r="r" b="b"/>
              <a:pathLst>
                <a:path w="8" h="468">
                  <a:moveTo>
                    <a:pt x="8" y="468"/>
                  </a:moveTo>
                  <a:lnTo>
                    <a:pt x="0" y="468"/>
                  </a:lnTo>
                  <a:lnTo>
                    <a:pt x="0" y="2"/>
                  </a:lnTo>
                  <a:lnTo>
                    <a:pt x="3" y="0"/>
                  </a:lnTo>
                  <a:lnTo>
                    <a:pt x="8" y="2"/>
                  </a:lnTo>
                  <a:lnTo>
                    <a:pt x="8" y="468"/>
                  </a:lnTo>
                  <a:close/>
                </a:path>
              </a:pathLst>
            </a:custGeom>
            <a:solidFill>
              <a:schemeClr val="bg1">
                <a:alpha val="25000"/>
              </a:schemeClr>
            </a:solidFill>
            <a:ln>
              <a:noFill/>
            </a:ln>
          </p:spPr>
          <p:txBody>
            <a:bodyPr vert="horz" wrap="square" lIns="121913" tIns="60956" rIns="121913" bIns="60956" numCol="1" anchor="t" anchorCtr="0" compatLnSpc="1"/>
            <a:lstStyle/>
            <a:p>
              <a:pPr algn="just">
                <a:lnSpc>
                  <a:spcPct val="120000"/>
                </a:lnSpc>
              </a:pPr>
              <a:endParaRPr lang="id-ID" sz="760">
                <a:solidFill>
                  <a:schemeClr val="tx1">
                    <a:lumMod val="75000"/>
                    <a:lumOff val="25000"/>
                  </a:schemeClr>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18" name="Freeform 84"/>
            <p:cNvSpPr/>
            <p:nvPr/>
          </p:nvSpPr>
          <p:spPr bwMode="auto">
            <a:xfrm rot="5400000">
              <a:off x="6992355" y="3403875"/>
              <a:ext cx="9087" cy="574767"/>
            </a:xfrm>
            <a:custGeom>
              <a:avLst/>
              <a:gdLst>
                <a:gd name="T0" fmla="*/ 8 w 8"/>
                <a:gd name="T1" fmla="*/ 506 h 506"/>
                <a:gd name="T2" fmla="*/ 0 w 8"/>
                <a:gd name="T3" fmla="*/ 506 h 506"/>
                <a:gd name="T4" fmla="*/ 0 w 8"/>
                <a:gd name="T5" fmla="*/ 1 h 506"/>
                <a:gd name="T6" fmla="*/ 3 w 8"/>
                <a:gd name="T7" fmla="*/ 0 h 506"/>
                <a:gd name="T8" fmla="*/ 8 w 8"/>
                <a:gd name="T9" fmla="*/ 1 h 506"/>
                <a:gd name="T10" fmla="*/ 8 w 8"/>
                <a:gd name="T11" fmla="*/ 506 h 506"/>
              </a:gdLst>
              <a:ahLst/>
              <a:cxnLst>
                <a:cxn ang="0">
                  <a:pos x="T0" y="T1"/>
                </a:cxn>
                <a:cxn ang="0">
                  <a:pos x="T2" y="T3"/>
                </a:cxn>
                <a:cxn ang="0">
                  <a:pos x="T4" y="T5"/>
                </a:cxn>
                <a:cxn ang="0">
                  <a:pos x="T6" y="T7"/>
                </a:cxn>
                <a:cxn ang="0">
                  <a:pos x="T8" y="T9"/>
                </a:cxn>
                <a:cxn ang="0">
                  <a:pos x="T10" y="T11"/>
                </a:cxn>
              </a:cxnLst>
              <a:rect l="0" t="0" r="r" b="b"/>
              <a:pathLst>
                <a:path w="8" h="506">
                  <a:moveTo>
                    <a:pt x="8" y="506"/>
                  </a:moveTo>
                  <a:lnTo>
                    <a:pt x="0" y="506"/>
                  </a:lnTo>
                  <a:lnTo>
                    <a:pt x="0" y="1"/>
                  </a:lnTo>
                  <a:lnTo>
                    <a:pt x="3" y="0"/>
                  </a:lnTo>
                  <a:lnTo>
                    <a:pt x="8" y="1"/>
                  </a:lnTo>
                  <a:lnTo>
                    <a:pt x="8" y="506"/>
                  </a:lnTo>
                  <a:close/>
                </a:path>
              </a:pathLst>
            </a:custGeom>
            <a:solidFill>
              <a:schemeClr val="bg1">
                <a:alpha val="25000"/>
              </a:schemeClr>
            </a:solidFill>
            <a:ln>
              <a:noFill/>
            </a:ln>
          </p:spPr>
          <p:txBody>
            <a:bodyPr vert="horz" wrap="square" lIns="121913" tIns="60956" rIns="121913" bIns="60956" numCol="1" anchor="t" anchorCtr="0" compatLnSpc="1"/>
            <a:lstStyle/>
            <a:p>
              <a:pPr algn="just">
                <a:lnSpc>
                  <a:spcPct val="120000"/>
                </a:lnSpc>
              </a:pPr>
              <a:endParaRPr lang="id-ID" sz="760">
                <a:solidFill>
                  <a:schemeClr val="tx1">
                    <a:lumMod val="75000"/>
                    <a:lumOff val="25000"/>
                  </a:schemeClr>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19" name="Freeform 85"/>
            <p:cNvSpPr/>
            <p:nvPr/>
          </p:nvSpPr>
          <p:spPr bwMode="auto">
            <a:xfrm rot="5400000">
              <a:off x="4629676" y="3425457"/>
              <a:ext cx="9087" cy="531603"/>
            </a:xfrm>
            <a:custGeom>
              <a:avLst/>
              <a:gdLst>
                <a:gd name="T0" fmla="*/ 8 w 8"/>
                <a:gd name="T1" fmla="*/ 0 h 468"/>
                <a:gd name="T2" fmla="*/ 0 w 8"/>
                <a:gd name="T3" fmla="*/ 0 h 468"/>
                <a:gd name="T4" fmla="*/ 0 w 8"/>
                <a:gd name="T5" fmla="*/ 467 h 468"/>
                <a:gd name="T6" fmla="*/ 3 w 8"/>
                <a:gd name="T7" fmla="*/ 468 h 468"/>
                <a:gd name="T8" fmla="*/ 8 w 8"/>
                <a:gd name="T9" fmla="*/ 467 h 468"/>
                <a:gd name="T10" fmla="*/ 8 w 8"/>
                <a:gd name="T11" fmla="*/ 0 h 468"/>
              </a:gdLst>
              <a:ahLst/>
              <a:cxnLst>
                <a:cxn ang="0">
                  <a:pos x="T0" y="T1"/>
                </a:cxn>
                <a:cxn ang="0">
                  <a:pos x="T2" y="T3"/>
                </a:cxn>
                <a:cxn ang="0">
                  <a:pos x="T4" y="T5"/>
                </a:cxn>
                <a:cxn ang="0">
                  <a:pos x="T6" y="T7"/>
                </a:cxn>
                <a:cxn ang="0">
                  <a:pos x="T8" y="T9"/>
                </a:cxn>
                <a:cxn ang="0">
                  <a:pos x="T10" y="T11"/>
                </a:cxn>
              </a:cxnLst>
              <a:rect l="0" t="0" r="r" b="b"/>
              <a:pathLst>
                <a:path w="8" h="468">
                  <a:moveTo>
                    <a:pt x="8" y="0"/>
                  </a:moveTo>
                  <a:lnTo>
                    <a:pt x="0" y="0"/>
                  </a:lnTo>
                  <a:lnTo>
                    <a:pt x="0" y="467"/>
                  </a:lnTo>
                  <a:lnTo>
                    <a:pt x="3" y="468"/>
                  </a:lnTo>
                  <a:lnTo>
                    <a:pt x="8" y="467"/>
                  </a:lnTo>
                  <a:lnTo>
                    <a:pt x="8" y="0"/>
                  </a:lnTo>
                  <a:close/>
                </a:path>
              </a:pathLst>
            </a:custGeom>
            <a:solidFill>
              <a:schemeClr val="bg1">
                <a:alpha val="25000"/>
              </a:schemeClr>
            </a:solidFill>
            <a:ln>
              <a:noFill/>
            </a:ln>
          </p:spPr>
          <p:txBody>
            <a:bodyPr vert="horz" wrap="square" lIns="121913" tIns="60956" rIns="121913" bIns="60956" numCol="1" anchor="t" anchorCtr="0" compatLnSpc="1"/>
            <a:lstStyle/>
            <a:p>
              <a:pPr algn="just">
                <a:lnSpc>
                  <a:spcPct val="120000"/>
                </a:lnSpc>
              </a:pPr>
              <a:endParaRPr lang="id-ID" sz="760">
                <a:solidFill>
                  <a:schemeClr val="tx1">
                    <a:lumMod val="75000"/>
                    <a:lumOff val="25000"/>
                  </a:schemeClr>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20" name="Freeform 86"/>
            <p:cNvSpPr/>
            <p:nvPr/>
          </p:nvSpPr>
          <p:spPr bwMode="auto">
            <a:xfrm rot="5400000">
              <a:off x="5361198" y="3403875"/>
              <a:ext cx="9087" cy="574767"/>
            </a:xfrm>
            <a:custGeom>
              <a:avLst/>
              <a:gdLst>
                <a:gd name="T0" fmla="*/ 8 w 8"/>
                <a:gd name="T1" fmla="*/ 0 h 506"/>
                <a:gd name="T2" fmla="*/ 0 w 8"/>
                <a:gd name="T3" fmla="*/ 0 h 506"/>
                <a:gd name="T4" fmla="*/ 0 w 8"/>
                <a:gd name="T5" fmla="*/ 504 h 506"/>
                <a:gd name="T6" fmla="*/ 3 w 8"/>
                <a:gd name="T7" fmla="*/ 506 h 506"/>
                <a:gd name="T8" fmla="*/ 8 w 8"/>
                <a:gd name="T9" fmla="*/ 504 h 506"/>
                <a:gd name="T10" fmla="*/ 8 w 8"/>
                <a:gd name="T11" fmla="*/ 0 h 506"/>
              </a:gdLst>
              <a:ahLst/>
              <a:cxnLst>
                <a:cxn ang="0">
                  <a:pos x="T0" y="T1"/>
                </a:cxn>
                <a:cxn ang="0">
                  <a:pos x="T2" y="T3"/>
                </a:cxn>
                <a:cxn ang="0">
                  <a:pos x="T4" y="T5"/>
                </a:cxn>
                <a:cxn ang="0">
                  <a:pos x="T6" y="T7"/>
                </a:cxn>
                <a:cxn ang="0">
                  <a:pos x="T8" y="T9"/>
                </a:cxn>
                <a:cxn ang="0">
                  <a:pos x="T10" y="T11"/>
                </a:cxn>
              </a:cxnLst>
              <a:rect l="0" t="0" r="r" b="b"/>
              <a:pathLst>
                <a:path w="8" h="506">
                  <a:moveTo>
                    <a:pt x="8" y="0"/>
                  </a:moveTo>
                  <a:lnTo>
                    <a:pt x="0" y="0"/>
                  </a:lnTo>
                  <a:lnTo>
                    <a:pt x="0" y="504"/>
                  </a:lnTo>
                  <a:lnTo>
                    <a:pt x="3" y="506"/>
                  </a:lnTo>
                  <a:lnTo>
                    <a:pt x="8" y="504"/>
                  </a:lnTo>
                  <a:lnTo>
                    <a:pt x="8" y="0"/>
                  </a:lnTo>
                  <a:close/>
                </a:path>
              </a:pathLst>
            </a:custGeom>
            <a:solidFill>
              <a:schemeClr val="bg1">
                <a:alpha val="25000"/>
              </a:schemeClr>
            </a:solidFill>
            <a:ln>
              <a:noFill/>
            </a:ln>
          </p:spPr>
          <p:txBody>
            <a:bodyPr vert="horz" wrap="square" lIns="121913" tIns="60956" rIns="121913" bIns="60956" numCol="1" anchor="t" anchorCtr="0" compatLnSpc="1"/>
            <a:lstStyle/>
            <a:p>
              <a:pPr algn="just">
                <a:lnSpc>
                  <a:spcPct val="120000"/>
                </a:lnSpc>
              </a:pPr>
              <a:endParaRPr lang="id-ID" sz="760">
                <a:solidFill>
                  <a:schemeClr val="tx1">
                    <a:lumMod val="75000"/>
                    <a:lumOff val="25000"/>
                  </a:schemeClr>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21" name="Freeform 87"/>
            <p:cNvSpPr/>
            <p:nvPr/>
          </p:nvSpPr>
          <p:spPr bwMode="auto">
            <a:xfrm rot="5400000">
              <a:off x="6172801" y="3327202"/>
              <a:ext cx="9087" cy="728114"/>
            </a:xfrm>
            <a:custGeom>
              <a:avLst/>
              <a:gdLst>
                <a:gd name="T0" fmla="*/ 8 w 8"/>
                <a:gd name="T1" fmla="*/ 640 h 641"/>
                <a:gd name="T2" fmla="*/ 3 w 8"/>
                <a:gd name="T3" fmla="*/ 641 h 641"/>
                <a:gd name="T4" fmla="*/ 0 w 8"/>
                <a:gd name="T5" fmla="*/ 640 h 641"/>
                <a:gd name="T6" fmla="*/ 0 w 8"/>
                <a:gd name="T7" fmla="*/ 0 h 641"/>
                <a:gd name="T8" fmla="*/ 3 w 8"/>
                <a:gd name="T9" fmla="*/ 0 h 641"/>
                <a:gd name="T10" fmla="*/ 8 w 8"/>
                <a:gd name="T11" fmla="*/ 0 h 641"/>
                <a:gd name="T12" fmla="*/ 8 w 8"/>
                <a:gd name="T13" fmla="*/ 640 h 641"/>
              </a:gdLst>
              <a:ahLst/>
              <a:cxnLst>
                <a:cxn ang="0">
                  <a:pos x="T0" y="T1"/>
                </a:cxn>
                <a:cxn ang="0">
                  <a:pos x="T2" y="T3"/>
                </a:cxn>
                <a:cxn ang="0">
                  <a:pos x="T4" y="T5"/>
                </a:cxn>
                <a:cxn ang="0">
                  <a:pos x="T6" y="T7"/>
                </a:cxn>
                <a:cxn ang="0">
                  <a:pos x="T8" y="T9"/>
                </a:cxn>
                <a:cxn ang="0">
                  <a:pos x="T10" y="T11"/>
                </a:cxn>
                <a:cxn ang="0">
                  <a:pos x="T12" y="T13"/>
                </a:cxn>
              </a:cxnLst>
              <a:rect l="0" t="0" r="r" b="b"/>
              <a:pathLst>
                <a:path w="8" h="641">
                  <a:moveTo>
                    <a:pt x="8" y="640"/>
                  </a:moveTo>
                  <a:lnTo>
                    <a:pt x="3" y="641"/>
                  </a:lnTo>
                  <a:lnTo>
                    <a:pt x="0" y="640"/>
                  </a:lnTo>
                  <a:lnTo>
                    <a:pt x="0" y="0"/>
                  </a:lnTo>
                  <a:lnTo>
                    <a:pt x="3" y="0"/>
                  </a:lnTo>
                  <a:lnTo>
                    <a:pt x="8" y="0"/>
                  </a:lnTo>
                  <a:lnTo>
                    <a:pt x="8" y="640"/>
                  </a:lnTo>
                  <a:close/>
                </a:path>
              </a:pathLst>
            </a:custGeom>
            <a:solidFill>
              <a:schemeClr val="bg1">
                <a:alpha val="25000"/>
              </a:schemeClr>
            </a:solidFill>
            <a:ln>
              <a:noFill/>
            </a:ln>
          </p:spPr>
          <p:txBody>
            <a:bodyPr vert="horz" wrap="square" lIns="121913" tIns="60956" rIns="121913" bIns="60956" numCol="1" anchor="t" anchorCtr="0" compatLnSpc="1"/>
            <a:lstStyle/>
            <a:p>
              <a:pPr algn="just">
                <a:lnSpc>
                  <a:spcPct val="120000"/>
                </a:lnSpc>
              </a:pPr>
              <a:endParaRPr lang="id-ID" sz="760">
                <a:solidFill>
                  <a:schemeClr val="tx1">
                    <a:lumMod val="75000"/>
                    <a:lumOff val="25000"/>
                  </a:schemeClr>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22" name="Freeform 88"/>
            <p:cNvSpPr/>
            <p:nvPr/>
          </p:nvSpPr>
          <p:spPr bwMode="auto">
            <a:xfrm rot="5400000">
              <a:off x="7303593" y="3529960"/>
              <a:ext cx="1059798" cy="323733"/>
            </a:xfrm>
            <a:custGeom>
              <a:avLst/>
              <a:gdLst>
                <a:gd name="T0" fmla="*/ 465 w 933"/>
                <a:gd name="T1" fmla="*/ 0 h 285"/>
                <a:gd name="T2" fmla="*/ 0 w 933"/>
                <a:gd name="T3" fmla="*/ 280 h 285"/>
                <a:gd name="T4" fmla="*/ 0 w 933"/>
                <a:gd name="T5" fmla="*/ 285 h 285"/>
                <a:gd name="T6" fmla="*/ 465 w 933"/>
                <a:gd name="T7" fmla="*/ 10 h 285"/>
                <a:gd name="T8" fmla="*/ 933 w 933"/>
                <a:gd name="T9" fmla="*/ 285 h 285"/>
                <a:gd name="T10" fmla="*/ 933 w 933"/>
                <a:gd name="T11" fmla="*/ 280 h 285"/>
                <a:gd name="T12" fmla="*/ 465 w 933"/>
                <a:gd name="T13" fmla="*/ 0 h 285"/>
              </a:gdLst>
              <a:ahLst/>
              <a:cxnLst>
                <a:cxn ang="0">
                  <a:pos x="T0" y="T1"/>
                </a:cxn>
                <a:cxn ang="0">
                  <a:pos x="T2" y="T3"/>
                </a:cxn>
                <a:cxn ang="0">
                  <a:pos x="T4" y="T5"/>
                </a:cxn>
                <a:cxn ang="0">
                  <a:pos x="T6" y="T7"/>
                </a:cxn>
                <a:cxn ang="0">
                  <a:pos x="T8" y="T9"/>
                </a:cxn>
                <a:cxn ang="0">
                  <a:pos x="T10" y="T11"/>
                </a:cxn>
                <a:cxn ang="0">
                  <a:pos x="T12" y="T13"/>
                </a:cxn>
              </a:cxnLst>
              <a:rect l="0" t="0" r="r" b="b"/>
              <a:pathLst>
                <a:path w="933" h="285">
                  <a:moveTo>
                    <a:pt x="465" y="0"/>
                  </a:moveTo>
                  <a:lnTo>
                    <a:pt x="0" y="280"/>
                  </a:lnTo>
                  <a:lnTo>
                    <a:pt x="0" y="285"/>
                  </a:lnTo>
                  <a:lnTo>
                    <a:pt x="465" y="10"/>
                  </a:lnTo>
                  <a:lnTo>
                    <a:pt x="933" y="285"/>
                  </a:lnTo>
                  <a:lnTo>
                    <a:pt x="933" y="280"/>
                  </a:lnTo>
                  <a:lnTo>
                    <a:pt x="465" y="0"/>
                  </a:lnTo>
                  <a:close/>
                </a:path>
              </a:pathLst>
            </a:custGeom>
            <a:solidFill>
              <a:schemeClr val="bg1">
                <a:alpha val="25000"/>
              </a:schemeClr>
            </a:solidFill>
            <a:ln>
              <a:noFill/>
            </a:ln>
          </p:spPr>
          <p:txBody>
            <a:bodyPr vert="horz" wrap="square" lIns="121913" tIns="60956" rIns="121913" bIns="60956" numCol="1" anchor="t" anchorCtr="0" compatLnSpc="1"/>
            <a:lstStyle/>
            <a:p>
              <a:pPr algn="just">
                <a:lnSpc>
                  <a:spcPct val="120000"/>
                </a:lnSpc>
              </a:pPr>
              <a:endParaRPr lang="id-ID" sz="760">
                <a:solidFill>
                  <a:schemeClr val="tx1">
                    <a:lumMod val="75000"/>
                    <a:lumOff val="25000"/>
                  </a:schemeClr>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23" name="Freeform 89"/>
            <p:cNvSpPr/>
            <p:nvPr/>
          </p:nvSpPr>
          <p:spPr bwMode="auto">
            <a:xfrm rot="5400000">
              <a:off x="6837871" y="3587891"/>
              <a:ext cx="1059798" cy="207871"/>
            </a:xfrm>
            <a:custGeom>
              <a:avLst/>
              <a:gdLst>
                <a:gd name="T0" fmla="*/ 0 w 933"/>
                <a:gd name="T1" fmla="*/ 183 h 183"/>
                <a:gd name="T2" fmla="*/ 462 w 933"/>
                <a:gd name="T3" fmla="*/ 7 h 183"/>
                <a:gd name="T4" fmla="*/ 470 w 933"/>
                <a:gd name="T5" fmla="*/ 7 h 183"/>
                <a:gd name="T6" fmla="*/ 933 w 933"/>
                <a:gd name="T7" fmla="*/ 183 h 183"/>
                <a:gd name="T8" fmla="*/ 933 w 933"/>
                <a:gd name="T9" fmla="*/ 178 h 183"/>
                <a:gd name="T10" fmla="*/ 470 w 933"/>
                <a:gd name="T11" fmla="*/ 0 h 183"/>
                <a:gd name="T12" fmla="*/ 462 w 933"/>
                <a:gd name="T13" fmla="*/ 0 h 183"/>
                <a:gd name="T14" fmla="*/ 0 w 933"/>
                <a:gd name="T15" fmla="*/ 178 h 183"/>
                <a:gd name="T16" fmla="*/ 0 w 933"/>
                <a:gd name="T17" fmla="*/ 183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33" h="183">
                  <a:moveTo>
                    <a:pt x="0" y="183"/>
                  </a:moveTo>
                  <a:lnTo>
                    <a:pt x="462" y="7"/>
                  </a:lnTo>
                  <a:lnTo>
                    <a:pt x="470" y="7"/>
                  </a:lnTo>
                  <a:lnTo>
                    <a:pt x="933" y="183"/>
                  </a:lnTo>
                  <a:lnTo>
                    <a:pt x="933" y="178"/>
                  </a:lnTo>
                  <a:lnTo>
                    <a:pt x="470" y="0"/>
                  </a:lnTo>
                  <a:lnTo>
                    <a:pt x="462" y="0"/>
                  </a:lnTo>
                  <a:lnTo>
                    <a:pt x="0" y="178"/>
                  </a:lnTo>
                  <a:lnTo>
                    <a:pt x="0" y="183"/>
                  </a:lnTo>
                  <a:close/>
                </a:path>
              </a:pathLst>
            </a:custGeom>
            <a:solidFill>
              <a:schemeClr val="bg1">
                <a:alpha val="25000"/>
              </a:schemeClr>
            </a:solidFill>
            <a:ln>
              <a:noFill/>
            </a:ln>
          </p:spPr>
          <p:txBody>
            <a:bodyPr vert="horz" wrap="square" lIns="121913" tIns="60956" rIns="121913" bIns="60956" numCol="1" anchor="t" anchorCtr="0" compatLnSpc="1"/>
            <a:lstStyle/>
            <a:p>
              <a:pPr algn="just">
                <a:lnSpc>
                  <a:spcPct val="120000"/>
                </a:lnSpc>
              </a:pPr>
              <a:endParaRPr lang="id-ID" sz="760">
                <a:solidFill>
                  <a:schemeClr val="tx1">
                    <a:lumMod val="75000"/>
                    <a:lumOff val="25000"/>
                  </a:schemeClr>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24" name="Freeform 90"/>
            <p:cNvSpPr/>
            <p:nvPr/>
          </p:nvSpPr>
          <p:spPr bwMode="auto">
            <a:xfrm rot="5400000">
              <a:off x="6303998" y="3559494"/>
              <a:ext cx="1697039" cy="263530"/>
            </a:xfrm>
            <a:custGeom>
              <a:avLst/>
              <a:gdLst>
                <a:gd name="T0" fmla="*/ 746 w 1494"/>
                <a:gd name="T1" fmla="*/ 0 h 232"/>
                <a:gd name="T2" fmla="*/ 0 w 1494"/>
                <a:gd name="T3" fmla="*/ 224 h 232"/>
                <a:gd name="T4" fmla="*/ 0 w 1494"/>
                <a:gd name="T5" fmla="*/ 232 h 232"/>
                <a:gd name="T6" fmla="*/ 746 w 1494"/>
                <a:gd name="T7" fmla="*/ 10 h 232"/>
                <a:gd name="T8" fmla="*/ 1494 w 1494"/>
                <a:gd name="T9" fmla="*/ 232 h 232"/>
                <a:gd name="T10" fmla="*/ 1494 w 1494"/>
                <a:gd name="T11" fmla="*/ 224 h 232"/>
                <a:gd name="T12" fmla="*/ 746 w 1494"/>
                <a:gd name="T13" fmla="*/ 0 h 232"/>
              </a:gdLst>
              <a:ahLst/>
              <a:cxnLst>
                <a:cxn ang="0">
                  <a:pos x="T0" y="T1"/>
                </a:cxn>
                <a:cxn ang="0">
                  <a:pos x="T2" y="T3"/>
                </a:cxn>
                <a:cxn ang="0">
                  <a:pos x="T4" y="T5"/>
                </a:cxn>
                <a:cxn ang="0">
                  <a:pos x="T6" y="T7"/>
                </a:cxn>
                <a:cxn ang="0">
                  <a:pos x="T8" y="T9"/>
                </a:cxn>
                <a:cxn ang="0">
                  <a:pos x="T10" y="T11"/>
                </a:cxn>
                <a:cxn ang="0">
                  <a:pos x="T12" y="T13"/>
                </a:cxn>
              </a:cxnLst>
              <a:rect l="0" t="0" r="r" b="b"/>
              <a:pathLst>
                <a:path w="1494" h="232">
                  <a:moveTo>
                    <a:pt x="746" y="0"/>
                  </a:moveTo>
                  <a:lnTo>
                    <a:pt x="0" y="224"/>
                  </a:lnTo>
                  <a:lnTo>
                    <a:pt x="0" y="232"/>
                  </a:lnTo>
                  <a:lnTo>
                    <a:pt x="746" y="10"/>
                  </a:lnTo>
                  <a:lnTo>
                    <a:pt x="1494" y="232"/>
                  </a:lnTo>
                  <a:lnTo>
                    <a:pt x="1494" y="224"/>
                  </a:lnTo>
                  <a:lnTo>
                    <a:pt x="746" y="0"/>
                  </a:lnTo>
                  <a:close/>
                </a:path>
              </a:pathLst>
            </a:custGeom>
            <a:solidFill>
              <a:schemeClr val="bg1">
                <a:alpha val="25000"/>
              </a:schemeClr>
            </a:solidFill>
            <a:ln>
              <a:noFill/>
            </a:ln>
          </p:spPr>
          <p:txBody>
            <a:bodyPr vert="horz" wrap="square" lIns="121913" tIns="60956" rIns="121913" bIns="60956" numCol="1" anchor="t" anchorCtr="0" compatLnSpc="1"/>
            <a:lstStyle/>
            <a:p>
              <a:pPr algn="just">
                <a:lnSpc>
                  <a:spcPct val="120000"/>
                </a:lnSpc>
              </a:pPr>
              <a:endParaRPr lang="id-ID" sz="760">
                <a:solidFill>
                  <a:schemeClr val="tx1">
                    <a:lumMod val="75000"/>
                    <a:lumOff val="25000"/>
                  </a:schemeClr>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25" name="Freeform 91"/>
            <p:cNvSpPr/>
            <p:nvPr/>
          </p:nvSpPr>
          <p:spPr bwMode="auto">
            <a:xfrm rot="5400000">
              <a:off x="5804200" y="3621969"/>
              <a:ext cx="1697039" cy="138580"/>
            </a:xfrm>
            <a:custGeom>
              <a:avLst/>
              <a:gdLst>
                <a:gd name="T0" fmla="*/ 743 w 1494"/>
                <a:gd name="T1" fmla="*/ 0 h 122"/>
                <a:gd name="T2" fmla="*/ 0 w 1494"/>
                <a:gd name="T3" fmla="*/ 113 h 122"/>
                <a:gd name="T4" fmla="*/ 0 w 1494"/>
                <a:gd name="T5" fmla="*/ 122 h 122"/>
                <a:gd name="T6" fmla="*/ 743 w 1494"/>
                <a:gd name="T7" fmla="*/ 11 h 122"/>
                <a:gd name="T8" fmla="*/ 751 w 1494"/>
                <a:gd name="T9" fmla="*/ 11 h 122"/>
                <a:gd name="T10" fmla="*/ 1494 w 1494"/>
                <a:gd name="T11" fmla="*/ 122 h 122"/>
                <a:gd name="T12" fmla="*/ 1494 w 1494"/>
                <a:gd name="T13" fmla="*/ 113 h 122"/>
                <a:gd name="T14" fmla="*/ 751 w 1494"/>
                <a:gd name="T15" fmla="*/ 0 h 122"/>
                <a:gd name="T16" fmla="*/ 743 w 1494"/>
                <a:gd name="T17" fmla="*/ 0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94" h="122">
                  <a:moveTo>
                    <a:pt x="743" y="0"/>
                  </a:moveTo>
                  <a:lnTo>
                    <a:pt x="0" y="113"/>
                  </a:lnTo>
                  <a:lnTo>
                    <a:pt x="0" y="122"/>
                  </a:lnTo>
                  <a:lnTo>
                    <a:pt x="743" y="11"/>
                  </a:lnTo>
                  <a:lnTo>
                    <a:pt x="751" y="11"/>
                  </a:lnTo>
                  <a:lnTo>
                    <a:pt x="1494" y="122"/>
                  </a:lnTo>
                  <a:lnTo>
                    <a:pt x="1494" y="113"/>
                  </a:lnTo>
                  <a:lnTo>
                    <a:pt x="751" y="0"/>
                  </a:lnTo>
                  <a:lnTo>
                    <a:pt x="743" y="0"/>
                  </a:lnTo>
                  <a:close/>
                </a:path>
              </a:pathLst>
            </a:custGeom>
            <a:solidFill>
              <a:schemeClr val="bg1">
                <a:alpha val="25000"/>
              </a:schemeClr>
            </a:solidFill>
            <a:ln>
              <a:noFill/>
            </a:ln>
          </p:spPr>
          <p:txBody>
            <a:bodyPr vert="horz" wrap="square" lIns="121913" tIns="60956" rIns="121913" bIns="60956" numCol="1" anchor="t" anchorCtr="0" compatLnSpc="1"/>
            <a:lstStyle/>
            <a:p>
              <a:pPr algn="just">
                <a:lnSpc>
                  <a:spcPct val="120000"/>
                </a:lnSpc>
              </a:pPr>
              <a:endParaRPr lang="id-ID" sz="760">
                <a:solidFill>
                  <a:schemeClr val="tx1">
                    <a:lumMod val="75000"/>
                    <a:lumOff val="25000"/>
                  </a:schemeClr>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26" name="Freeform 92"/>
            <p:cNvSpPr/>
            <p:nvPr/>
          </p:nvSpPr>
          <p:spPr bwMode="auto">
            <a:xfrm rot="5400000">
              <a:off x="4000386" y="3529960"/>
              <a:ext cx="1059798" cy="323733"/>
            </a:xfrm>
            <a:custGeom>
              <a:avLst/>
              <a:gdLst>
                <a:gd name="T0" fmla="*/ 465 w 933"/>
                <a:gd name="T1" fmla="*/ 285 h 285"/>
                <a:gd name="T2" fmla="*/ 0 w 933"/>
                <a:gd name="T3" fmla="*/ 5 h 285"/>
                <a:gd name="T4" fmla="*/ 0 w 933"/>
                <a:gd name="T5" fmla="*/ 0 h 285"/>
                <a:gd name="T6" fmla="*/ 465 w 933"/>
                <a:gd name="T7" fmla="*/ 275 h 285"/>
                <a:gd name="T8" fmla="*/ 933 w 933"/>
                <a:gd name="T9" fmla="*/ 0 h 285"/>
                <a:gd name="T10" fmla="*/ 933 w 933"/>
                <a:gd name="T11" fmla="*/ 5 h 285"/>
                <a:gd name="T12" fmla="*/ 465 w 933"/>
                <a:gd name="T13" fmla="*/ 285 h 285"/>
              </a:gdLst>
              <a:ahLst/>
              <a:cxnLst>
                <a:cxn ang="0">
                  <a:pos x="T0" y="T1"/>
                </a:cxn>
                <a:cxn ang="0">
                  <a:pos x="T2" y="T3"/>
                </a:cxn>
                <a:cxn ang="0">
                  <a:pos x="T4" y="T5"/>
                </a:cxn>
                <a:cxn ang="0">
                  <a:pos x="T6" y="T7"/>
                </a:cxn>
                <a:cxn ang="0">
                  <a:pos x="T8" y="T9"/>
                </a:cxn>
                <a:cxn ang="0">
                  <a:pos x="T10" y="T11"/>
                </a:cxn>
                <a:cxn ang="0">
                  <a:pos x="T12" y="T13"/>
                </a:cxn>
              </a:cxnLst>
              <a:rect l="0" t="0" r="r" b="b"/>
              <a:pathLst>
                <a:path w="933" h="285">
                  <a:moveTo>
                    <a:pt x="465" y="285"/>
                  </a:moveTo>
                  <a:lnTo>
                    <a:pt x="0" y="5"/>
                  </a:lnTo>
                  <a:lnTo>
                    <a:pt x="0" y="0"/>
                  </a:lnTo>
                  <a:lnTo>
                    <a:pt x="465" y="275"/>
                  </a:lnTo>
                  <a:lnTo>
                    <a:pt x="933" y="0"/>
                  </a:lnTo>
                  <a:lnTo>
                    <a:pt x="933" y="5"/>
                  </a:lnTo>
                  <a:lnTo>
                    <a:pt x="465" y="285"/>
                  </a:lnTo>
                  <a:close/>
                </a:path>
              </a:pathLst>
            </a:custGeom>
            <a:solidFill>
              <a:schemeClr val="bg1">
                <a:alpha val="25000"/>
              </a:schemeClr>
            </a:solidFill>
            <a:ln>
              <a:noFill/>
            </a:ln>
          </p:spPr>
          <p:txBody>
            <a:bodyPr vert="horz" wrap="square" lIns="121913" tIns="60956" rIns="121913" bIns="60956" numCol="1" anchor="t" anchorCtr="0" compatLnSpc="1"/>
            <a:lstStyle/>
            <a:p>
              <a:pPr algn="just">
                <a:lnSpc>
                  <a:spcPct val="120000"/>
                </a:lnSpc>
              </a:pPr>
              <a:endParaRPr lang="id-ID" sz="760">
                <a:solidFill>
                  <a:schemeClr val="tx1">
                    <a:lumMod val="75000"/>
                    <a:lumOff val="25000"/>
                  </a:schemeClr>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27" name="Freeform 93"/>
            <p:cNvSpPr/>
            <p:nvPr/>
          </p:nvSpPr>
          <p:spPr bwMode="auto">
            <a:xfrm rot="5400000">
              <a:off x="4466105" y="3587891"/>
              <a:ext cx="1059798" cy="207871"/>
            </a:xfrm>
            <a:custGeom>
              <a:avLst/>
              <a:gdLst>
                <a:gd name="T0" fmla="*/ 0 w 933"/>
                <a:gd name="T1" fmla="*/ 0 h 183"/>
                <a:gd name="T2" fmla="*/ 462 w 933"/>
                <a:gd name="T3" fmla="*/ 176 h 183"/>
                <a:gd name="T4" fmla="*/ 470 w 933"/>
                <a:gd name="T5" fmla="*/ 176 h 183"/>
                <a:gd name="T6" fmla="*/ 933 w 933"/>
                <a:gd name="T7" fmla="*/ 0 h 183"/>
                <a:gd name="T8" fmla="*/ 933 w 933"/>
                <a:gd name="T9" fmla="*/ 5 h 183"/>
                <a:gd name="T10" fmla="*/ 470 w 933"/>
                <a:gd name="T11" fmla="*/ 183 h 183"/>
                <a:gd name="T12" fmla="*/ 462 w 933"/>
                <a:gd name="T13" fmla="*/ 183 h 183"/>
                <a:gd name="T14" fmla="*/ 0 w 933"/>
                <a:gd name="T15" fmla="*/ 5 h 183"/>
                <a:gd name="T16" fmla="*/ 0 w 933"/>
                <a:gd name="T17" fmla="*/ 0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33" h="183">
                  <a:moveTo>
                    <a:pt x="0" y="0"/>
                  </a:moveTo>
                  <a:lnTo>
                    <a:pt x="462" y="176"/>
                  </a:lnTo>
                  <a:lnTo>
                    <a:pt x="470" y="176"/>
                  </a:lnTo>
                  <a:lnTo>
                    <a:pt x="933" y="0"/>
                  </a:lnTo>
                  <a:lnTo>
                    <a:pt x="933" y="5"/>
                  </a:lnTo>
                  <a:lnTo>
                    <a:pt x="470" y="183"/>
                  </a:lnTo>
                  <a:lnTo>
                    <a:pt x="462" y="183"/>
                  </a:lnTo>
                  <a:lnTo>
                    <a:pt x="0" y="5"/>
                  </a:lnTo>
                  <a:lnTo>
                    <a:pt x="0" y="0"/>
                  </a:lnTo>
                  <a:close/>
                </a:path>
              </a:pathLst>
            </a:custGeom>
            <a:solidFill>
              <a:schemeClr val="bg1">
                <a:alpha val="25000"/>
              </a:schemeClr>
            </a:solidFill>
            <a:ln>
              <a:noFill/>
            </a:ln>
          </p:spPr>
          <p:txBody>
            <a:bodyPr vert="horz" wrap="square" lIns="121913" tIns="60956" rIns="121913" bIns="60956" numCol="1" anchor="t" anchorCtr="0" compatLnSpc="1"/>
            <a:lstStyle/>
            <a:p>
              <a:pPr algn="just">
                <a:lnSpc>
                  <a:spcPct val="120000"/>
                </a:lnSpc>
              </a:pPr>
              <a:endParaRPr lang="id-ID" sz="760">
                <a:solidFill>
                  <a:schemeClr val="tx1">
                    <a:lumMod val="75000"/>
                    <a:lumOff val="25000"/>
                  </a:schemeClr>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28" name="Freeform 94"/>
            <p:cNvSpPr/>
            <p:nvPr/>
          </p:nvSpPr>
          <p:spPr bwMode="auto">
            <a:xfrm rot="5400000">
              <a:off x="4362170" y="3558926"/>
              <a:ext cx="1697039" cy="264666"/>
            </a:xfrm>
            <a:custGeom>
              <a:avLst/>
              <a:gdLst>
                <a:gd name="T0" fmla="*/ 746 w 1494"/>
                <a:gd name="T1" fmla="*/ 233 h 233"/>
                <a:gd name="T2" fmla="*/ 0 w 1494"/>
                <a:gd name="T3" fmla="*/ 9 h 233"/>
                <a:gd name="T4" fmla="*/ 0 w 1494"/>
                <a:gd name="T5" fmla="*/ 0 h 233"/>
                <a:gd name="T6" fmla="*/ 746 w 1494"/>
                <a:gd name="T7" fmla="*/ 222 h 233"/>
                <a:gd name="T8" fmla="*/ 1494 w 1494"/>
                <a:gd name="T9" fmla="*/ 0 h 233"/>
                <a:gd name="T10" fmla="*/ 1494 w 1494"/>
                <a:gd name="T11" fmla="*/ 9 h 233"/>
                <a:gd name="T12" fmla="*/ 746 w 1494"/>
                <a:gd name="T13" fmla="*/ 233 h 233"/>
              </a:gdLst>
              <a:ahLst/>
              <a:cxnLst>
                <a:cxn ang="0">
                  <a:pos x="T0" y="T1"/>
                </a:cxn>
                <a:cxn ang="0">
                  <a:pos x="T2" y="T3"/>
                </a:cxn>
                <a:cxn ang="0">
                  <a:pos x="T4" y="T5"/>
                </a:cxn>
                <a:cxn ang="0">
                  <a:pos x="T6" y="T7"/>
                </a:cxn>
                <a:cxn ang="0">
                  <a:pos x="T8" y="T9"/>
                </a:cxn>
                <a:cxn ang="0">
                  <a:pos x="T10" y="T11"/>
                </a:cxn>
                <a:cxn ang="0">
                  <a:pos x="T12" y="T13"/>
                </a:cxn>
              </a:cxnLst>
              <a:rect l="0" t="0" r="r" b="b"/>
              <a:pathLst>
                <a:path w="1494" h="233">
                  <a:moveTo>
                    <a:pt x="746" y="233"/>
                  </a:moveTo>
                  <a:lnTo>
                    <a:pt x="0" y="9"/>
                  </a:lnTo>
                  <a:lnTo>
                    <a:pt x="0" y="0"/>
                  </a:lnTo>
                  <a:lnTo>
                    <a:pt x="746" y="222"/>
                  </a:lnTo>
                  <a:lnTo>
                    <a:pt x="1494" y="0"/>
                  </a:lnTo>
                  <a:lnTo>
                    <a:pt x="1494" y="9"/>
                  </a:lnTo>
                  <a:lnTo>
                    <a:pt x="746" y="233"/>
                  </a:lnTo>
                  <a:close/>
                </a:path>
              </a:pathLst>
            </a:custGeom>
            <a:solidFill>
              <a:schemeClr val="bg1">
                <a:alpha val="25000"/>
              </a:schemeClr>
            </a:solidFill>
            <a:ln>
              <a:noFill/>
            </a:ln>
          </p:spPr>
          <p:txBody>
            <a:bodyPr vert="horz" wrap="square" lIns="121913" tIns="60956" rIns="121913" bIns="60956" numCol="1" anchor="t" anchorCtr="0" compatLnSpc="1"/>
            <a:lstStyle/>
            <a:p>
              <a:pPr algn="just">
                <a:lnSpc>
                  <a:spcPct val="120000"/>
                </a:lnSpc>
              </a:pPr>
              <a:endParaRPr lang="id-ID" sz="760">
                <a:solidFill>
                  <a:schemeClr val="tx1">
                    <a:lumMod val="75000"/>
                    <a:lumOff val="25000"/>
                  </a:schemeClr>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29" name="Freeform 95"/>
            <p:cNvSpPr/>
            <p:nvPr/>
          </p:nvSpPr>
          <p:spPr bwMode="auto">
            <a:xfrm rot="5400000">
              <a:off x="4862537" y="3621969"/>
              <a:ext cx="1697039" cy="138580"/>
            </a:xfrm>
            <a:custGeom>
              <a:avLst/>
              <a:gdLst>
                <a:gd name="T0" fmla="*/ 743 w 1494"/>
                <a:gd name="T1" fmla="*/ 122 h 122"/>
                <a:gd name="T2" fmla="*/ 0 w 1494"/>
                <a:gd name="T3" fmla="*/ 9 h 122"/>
                <a:gd name="T4" fmla="*/ 0 w 1494"/>
                <a:gd name="T5" fmla="*/ 0 h 122"/>
                <a:gd name="T6" fmla="*/ 743 w 1494"/>
                <a:gd name="T7" fmla="*/ 112 h 122"/>
                <a:gd name="T8" fmla="*/ 751 w 1494"/>
                <a:gd name="T9" fmla="*/ 112 h 122"/>
                <a:gd name="T10" fmla="*/ 1494 w 1494"/>
                <a:gd name="T11" fmla="*/ 0 h 122"/>
                <a:gd name="T12" fmla="*/ 1494 w 1494"/>
                <a:gd name="T13" fmla="*/ 9 h 122"/>
                <a:gd name="T14" fmla="*/ 751 w 1494"/>
                <a:gd name="T15" fmla="*/ 122 h 122"/>
                <a:gd name="T16" fmla="*/ 743 w 1494"/>
                <a:gd name="T17" fmla="*/ 122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94" h="122">
                  <a:moveTo>
                    <a:pt x="743" y="122"/>
                  </a:moveTo>
                  <a:lnTo>
                    <a:pt x="0" y="9"/>
                  </a:lnTo>
                  <a:lnTo>
                    <a:pt x="0" y="0"/>
                  </a:lnTo>
                  <a:lnTo>
                    <a:pt x="743" y="112"/>
                  </a:lnTo>
                  <a:lnTo>
                    <a:pt x="751" y="112"/>
                  </a:lnTo>
                  <a:lnTo>
                    <a:pt x="1494" y="0"/>
                  </a:lnTo>
                  <a:lnTo>
                    <a:pt x="1494" y="9"/>
                  </a:lnTo>
                  <a:lnTo>
                    <a:pt x="751" y="122"/>
                  </a:lnTo>
                  <a:lnTo>
                    <a:pt x="743" y="122"/>
                  </a:lnTo>
                  <a:close/>
                </a:path>
              </a:pathLst>
            </a:custGeom>
            <a:solidFill>
              <a:schemeClr val="bg1">
                <a:alpha val="25000"/>
              </a:schemeClr>
            </a:solidFill>
            <a:ln>
              <a:noFill/>
            </a:ln>
          </p:spPr>
          <p:txBody>
            <a:bodyPr vert="horz" wrap="square" lIns="121913" tIns="60956" rIns="121913" bIns="60956" numCol="1" anchor="t" anchorCtr="0" compatLnSpc="1"/>
            <a:lstStyle/>
            <a:p>
              <a:pPr algn="just">
                <a:lnSpc>
                  <a:spcPct val="120000"/>
                </a:lnSpc>
              </a:pPr>
              <a:endParaRPr lang="id-ID" sz="760">
                <a:solidFill>
                  <a:schemeClr val="tx1">
                    <a:lumMod val="75000"/>
                    <a:lumOff val="25000"/>
                  </a:schemeClr>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30" name="Freeform 96"/>
            <p:cNvSpPr/>
            <p:nvPr/>
          </p:nvSpPr>
          <p:spPr bwMode="auto">
            <a:xfrm rot="5400000">
              <a:off x="5303835" y="3621400"/>
              <a:ext cx="2335417" cy="139716"/>
            </a:xfrm>
            <a:custGeom>
              <a:avLst/>
              <a:gdLst>
                <a:gd name="T0" fmla="*/ 1027 w 2056"/>
                <a:gd name="T1" fmla="*/ 0 h 123"/>
                <a:gd name="T2" fmla="*/ 0 w 2056"/>
                <a:gd name="T3" fmla="*/ 111 h 123"/>
                <a:gd name="T4" fmla="*/ 0 w 2056"/>
                <a:gd name="T5" fmla="*/ 123 h 123"/>
                <a:gd name="T6" fmla="*/ 1027 w 2056"/>
                <a:gd name="T7" fmla="*/ 14 h 123"/>
                <a:gd name="T8" fmla="*/ 2056 w 2056"/>
                <a:gd name="T9" fmla="*/ 123 h 123"/>
                <a:gd name="T10" fmla="*/ 2056 w 2056"/>
                <a:gd name="T11" fmla="*/ 111 h 123"/>
                <a:gd name="T12" fmla="*/ 1027 w 2056"/>
                <a:gd name="T13" fmla="*/ 0 h 123"/>
              </a:gdLst>
              <a:ahLst/>
              <a:cxnLst>
                <a:cxn ang="0">
                  <a:pos x="T0" y="T1"/>
                </a:cxn>
                <a:cxn ang="0">
                  <a:pos x="T2" y="T3"/>
                </a:cxn>
                <a:cxn ang="0">
                  <a:pos x="T4" y="T5"/>
                </a:cxn>
                <a:cxn ang="0">
                  <a:pos x="T6" y="T7"/>
                </a:cxn>
                <a:cxn ang="0">
                  <a:pos x="T8" y="T9"/>
                </a:cxn>
                <a:cxn ang="0">
                  <a:pos x="T10" y="T11"/>
                </a:cxn>
                <a:cxn ang="0">
                  <a:pos x="T12" y="T13"/>
                </a:cxn>
              </a:cxnLst>
              <a:rect l="0" t="0" r="r" b="b"/>
              <a:pathLst>
                <a:path w="2056" h="123">
                  <a:moveTo>
                    <a:pt x="1027" y="0"/>
                  </a:moveTo>
                  <a:lnTo>
                    <a:pt x="0" y="111"/>
                  </a:lnTo>
                  <a:lnTo>
                    <a:pt x="0" y="123"/>
                  </a:lnTo>
                  <a:lnTo>
                    <a:pt x="1027" y="14"/>
                  </a:lnTo>
                  <a:lnTo>
                    <a:pt x="2056" y="123"/>
                  </a:lnTo>
                  <a:lnTo>
                    <a:pt x="2056" y="111"/>
                  </a:lnTo>
                  <a:lnTo>
                    <a:pt x="1027" y="0"/>
                  </a:lnTo>
                  <a:close/>
                </a:path>
              </a:pathLst>
            </a:custGeom>
            <a:solidFill>
              <a:schemeClr val="bg1">
                <a:alpha val="25000"/>
              </a:schemeClr>
            </a:solidFill>
            <a:ln>
              <a:noFill/>
            </a:ln>
          </p:spPr>
          <p:txBody>
            <a:bodyPr vert="horz" wrap="square" lIns="121913" tIns="60956" rIns="121913" bIns="60956" numCol="1" anchor="t" anchorCtr="0" compatLnSpc="1"/>
            <a:lstStyle/>
            <a:p>
              <a:pPr algn="just">
                <a:lnSpc>
                  <a:spcPct val="120000"/>
                </a:lnSpc>
              </a:pPr>
              <a:endParaRPr lang="id-ID" sz="760">
                <a:solidFill>
                  <a:schemeClr val="tx1">
                    <a:lumMod val="75000"/>
                    <a:lumOff val="25000"/>
                  </a:schemeClr>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31" name="Freeform 97"/>
            <p:cNvSpPr/>
            <p:nvPr/>
          </p:nvSpPr>
          <p:spPr bwMode="auto">
            <a:xfrm rot="5400000">
              <a:off x="4713165" y="3623672"/>
              <a:ext cx="2335417" cy="135173"/>
            </a:xfrm>
            <a:custGeom>
              <a:avLst/>
              <a:gdLst>
                <a:gd name="T0" fmla="*/ 1027 w 2056"/>
                <a:gd name="T1" fmla="*/ 119 h 119"/>
                <a:gd name="T2" fmla="*/ 0 w 2056"/>
                <a:gd name="T3" fmla="*/ 10 h 119"/>
                <a:gd name="T4" fmla="*/ 0 w 2056"/>
                <a:gd name="T5" fmla="*/ 0 h 119"/>
                <a:gd name="T6" fmla="*/ 1027 w 2056"/>
                <a:gd name="T7" fmla="*/ 104 h 119"/>
                <a:gd name="T8" fmla="*/ 2056 w 2056"/>
                <a:gd name="T9" fmla="*/ 0 h 119"/>
                <a:gd name="T10" fmla="*/ 2056 w 2056"/>
                <a:gd name="T11" fmla="*/ 10 h 119"/>
                <a:gd name="T12" fmla="*/ 1027 w 2056"/>
                <a:gd name="T13" fmla="*/ 119 h 119"/>
              </a:gdLst>
              <a:ahLst/>
              <a:cxnLst>
                <a:cxn ang="0">
                  <a:pos x="T0" y="T1"/>
                </a:cxn>
                <a:cxn ang="0">
                  <a:pos x="T2" y="T3"/>
                </a:cxn>
                <a:cxn ang="0">
                  <a:pos x="T4" y="T5"/>
                </a:cxn>
                <a:cxn ang="0">
                  <a:pos x="T6" y="T7"/>
                </a:cxn>
                <a:cxn ang="0">
                  <a:pos x="T8" y="T9"/>
                </a:cxn>
                <a:cxn ang="0">
                  <a:pos x="T10" y="T11"/>
                </a:cxn>
                <a:cxn ang="0">
                  <a:pos x="T12" y="T13"/>
                </a:cxn>
              </a:cxnLst>
              <a:rect l="0" t="0" r="r" b="b"/>
              <a:pathLst>
                <a:path w="2056" h="119">
                  <a:moveTo>
                    <a:pt x="1027" y="119"/>
                  </a:moveTo>
                  <a:lnTo>
                    <a:pt x="0" y="10"/>
                  </a:lnTo>
                  <a:lnTo>
                    <a:pt x="0" y="0"/>
                  </a:lnTo>
                  <a:lnTo>
                    <a:pt x="1027" y="104"/>
                  </a:lnTo>
                  <a:lnTo>
                    <a:pt x="2056" y="0"/>
                  </a:lnTo>
                  <a:lnTo>
                    <a:pt x="2056" y="10"/>
                  </a:lnTo>
                  <a:lnTo>
                    <a:pt x="1027" y="119"/>
                  </a:lnTo>
                  <a:close/>
                </a:path>
              </a:pathLst>
            </a:custGeom>
            <a:solidFill>
              <a:schemeClr val="bg1">
                <a:alpha val="25000"/>
              </a:schemeClr>
            </a:solidFill>
            <a:ln>
              <a:noFill/>
            </a:ln>
          </p:spPr>
          <p:txBody>
            <a:bodyPr vert="horz" wrap="square" lIns="121913" tIns="60956" rIns="121913" bIns="60956" numCol="1" anchor="t" anchorCtr="0" compatLnSpc="1"/>
            <a:lstStyle/>
            <a:p>
              <a:pPr algn="just">
                <a:lnSpc>
                  <a:spcPct val="120000"/>
                </a:lnSpc>
              </a:pPr>
              <a:endParaRPr lang="id-ID" sz="760">
                <a:solidFill>
                  <a:schemeClr val="tx1">
                    <a:lumMod val="75000"/>
                    <a:lumOff val="25000"/>
                  </a:schemeClr>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grpSp>
      <p:sp>
        <p:nvSpPr>
          <p:cNvPr id="32" name="TextBox 31"/>
          <p:cNvSpPr txBox="1"/>
          <p:nvPr/>
        </p:nvSpPr>
        <p:spPr>
          <a:xfrm>
            <a:off x="1585831" y="2777669"/>
            <a:ext cx="2188829" cy="512833"/>
          </a:xfrm>
          <a:prstGeom prst="rect">
            <a:avLst/>
          </a:prstGeom>
          <a:noFill/>
        </p:spPr>
        <p:txBody>
          <a:bodyPr wrap="square" rtlCol="0">
            <a:spAutoFit/>
          </a:bodyPr>
          <a:lstStyle/>
          <a:p>
            <a:pPr algn="just">
              <a:lnSpc>
                <a:spcPct val="120000"/>
              </a:lnSpc>
            </a:pPr>
            <a:r>
              <a:rPr lang="en-US" altLang="zh-CN" sz="76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微软雅黑" panose="020B0503020204020204" pitchFamily="34" charset="-122"/>
              </a:rPr>
              <a:t>Please replace text, click add relevant headline, modify the text content, also can copy your content to this directly.</a:t>
            </a:r>
            <a:endParaRPr lang="id-ID" sz="76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33" name="TextBox 32"/>
          <p:cNvSpPr txBox="1"/>
          <p:nvPr/>
        </p:nvSpPr>
        <p:spPr>
          <a:xfrm>
            <a:off x="1585831" y="2513243"/>
            <a:ext cx="1433759" cy="337528"/>
          </a:xfrm>
          <a:prstGeom prst="rect">
            <a:avLst/>
          </a:prstGeom>
          <a:noFill/>
        </p:spPr>
        <p:txBody>
          <a:bodyPr wrap="square" rtlCol="0">
            <a:spAutoFit/>
          </a:bodyPr>
          <a:lstStyle/>
          <a:p>
            <a:pPr algn="just">
              <a:lnSpc>
                <a:spcPct val="120000"/>
              </a:lnSpc>
            </a:pPr>
            <a:r>
              <a:rPr lang="zh-CN" altLang="en-US" sz="1330">
                <a:solidFill>
                  <a:schemeClr val="tx1">
                    <a:lumMod val="75000"/>
                    <a:lumOff val="25000"/>
                  </a:schemeClr>
                </a:solidFill>
                <a:latin typeface="微软雅黑" panose="020B0503020204020204" pitchFamily="34" charset="-122"/>
                <a:ea typeface="微软雅黑" panose="020B0503020204020204" pitchFamily="34" charset="-122"/>
                <a:cs typeface="+mn-ea"/>
                <a:sym typeface="微软雅黑" panose="020B0503020204020204" pitchFamily="34" charset="-122"/>
              </a:rPr>
              <a:t>请替换文字内容</a:t>
            </a:r>
            <a:endParaRPr lang="id-ID" sz="133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34" name="TextBox 33"/>
          <p:cNvSpPr txBox="1"/>
          <p:nvPr/>
        </p:nvSpPr>
        <p:spPr>
          <a:xfrm>
            <a:off x="1585831" y="4537674"/>
            <a:ext cx="2188829" cy="512833"/>
          </a:xfrm>
          <a:prstGeom prst="rect">
            <a:avLst/>
          </a:prstGeom>
          <a:noFill/>
        </p:spPr>
        <p:txBody>
          <a:bodyPr wrap="square" rtlCol="0">
            <a:spAutoFit/>
          </a:bodyPr>
          <a:lstStyle/>
          <a:p>
            <a:pPr algn="just">
              <a:lnSpc>
                <a:spcPct val="120000"/>
              </a:lnSpc>
            </a:pPr>
            <a:r>
              <a:rPr lang="en-US" altLang="zh-CN" sz="76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微软雅黑" panose="020B0503020204020204" pitchFamily="34" charset="-122"/>
              </a:rPr>
              <a:t>Please replace text, click add relevant headline, modify the text content, also can copy your content to this directly.</a:t>
            </a:r>
            <a:endParaRPr lang="id-ID" sz="76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35" name="TextBox 34"/>
          <p:cNvSpPr txBox="1"/>
          <p:nvPr/>
        </p:nvSpPr>
        <p:spPr>
          <a:xfrm>
            <a:off x="1585831" y="4273248"/>
            <a:ext cx="1433759" cy="337528"/>
          </a:xfrm>
          <a:prstGeom prst="rect">
            <a:avLst/>
          </a:prstGeom>
          <a:noFill/>
        </p:spPr>
        <p:txBody>
          <a:bodyPr wrap="square" rtlCol="0">
            <a:spAutoFit/>
          </a:bodyPr>
          <a:lstStyle/>
          <a:p>
            <a:pPr algn="just">
              <a:lnSpc>
                <a:spcPct val="120000"/>
              </a:lnSpc>
            </a:pPr>
            <a:r>
              <a:rPr lang="zh-CN" altLang="en-US" sz="1330">
                <a:solidFill>
                  <a:schemeClr val="tx1">
                    <a:lumMod val="75000"/>
                    <a:lumOff val="25000"/>
                  </a:schemeClr>
                </a:solidFill>
                <a:latin typeface="微软雅黑" panose="020B0503020204020204" pitchFamily="34" charset="-122"/>
                <a:ea typeface="微软雅黑" panose="020B0503020204020204" pitchFamily="34" charset="-122"/>
                <a:cs typeface="+mn-ea"/>
                <a:sym typeface="微软雅黑" panose="020B0503020204020204" pitchFamily="34" charset="-122"/>
              </a:rPr>
              <a:t>请替换文字内容</a:t>
            </a:r>
            <a:endParaRPr lang="id-ID" sz="133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36" name="TextBox 35"/>
          <p:cNvSpPr txBox="1"/>
          <p:nvPr/>
        </p:nvSpPr>
        <p:spPr>
          <a:xfrm>
            <a:off x="8301707" y="2015441"/>
            <a:ext cx="2163847" cy="512833"/>
          </a:xfrm>
          <a:prstGeom prst="rect">
            <a:avLst/>
          </a:prstGeom>
          <a:noFill/>
        </p:spPr>
        <p:txBody>
          <a:bodyPr wrap="square" rtlCol="0">
            <a:spAutoFit/>
          </a:bodyPr>
          <a:lstStyle/>
          <a:p>
            <a:pPr algn="just">
              <a:lnSpc>
                <a:spcPct val="120000"/>
              </a:lnSpc>
            </a:pPr>
            <a:r>
              <a:rPr lang="en-US" altLang="zh-CN" sz="76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微软雅黑" panose="020B0503020204020204" pitchFamily="34" charset="-122"/>
              </a:rPr>
              <a:t>Please replace text, click add relevant headline, modify the text content, also can copy your content to this directly.</a:t>
            </a:r>
            <a:endParaRPr lang="id-ID" sz="76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37" name="TextBox 36"/>
          <p:cNvSpPr txBox="1"/>
          <p:nvPr/>
        </p:nvSpPr>
        <p:spPr>
          <a:xfrm>
            <a:off x="8301708" y="1751015"/>
            <a:ext cx="1845592" cy="337528"/>
          </a:xfrm>
          <a:prstGeom prst="rect">
            <a:avLst/>
          </a:prstGeom>
          <a:noFill/>
        </p:spPr>
        <p:txBody>
          <a:bodyPr wrap="square" rtlCol="0">
            <a:spAutoFit/>
          </a:bodyPr>
          <a:lstStyle/>
          <a:p>
            <a:pPr algn="just">
              <a:lnSpc>
                <a:spcPct val="120000"/>
              </a:lnSpc>
            </a:pPr>
            <a:r>
              <a:rPr lang="zh-CN" altLang="en-US" sz="133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微软雅黑" panose="020B0503020204020204" pitchFamily="34" charset="-122"/>
              </a:rPr>
              <a:t>请替换文字内容</a:t>
            </a:r>
            <a:endParaRPr lang="id-ID" sz="133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38" name="TextBox 37"/>
          <p:cNvSpPr txBox="1"/>
          <p:nvPr/>
        </p:nvSpPr>
        <p:spPr>
          <a:xfrm>
            <a:off x="8301707" y="5442850"/>
            <a:ext cx="2163847" cy="512833"/>
          </a:xfrm>
          <a:prstGeom prst="rect">
            <a:avLst/>
          </a:prstGeom>
          <a:noFill/>
        </p:spPr>
        <p:txBody>
          <a:bodyPr wrap="square" rtlCol="0">
            <a:spAutoFit/>
          </a:bodyPr>
          <a:lstStyle/>
          <a:p>
            <a:pPr algn="just">
              <a:lnSpc>
                <a:spcPct val="120000"/>
              </a:lnSpc>
            </a:pPr>
            <a:r>
              <a:rPr lang="en-US" altLang="zh-CN" sz="76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微软雅黑" panose="020B0503020204020204" pitchFamily="34" charset="-122"/>
              </a:rPr>
              <a:t>Please replace text, click add relevant headline, modify the text content, also can copy your content to this directly.</a:t>
            </a:r>
            <a:endParaRPr lang="id-ID" sz="76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39" name="TextBox 38"/>
          <p:cNvSpPr txBox="1"/>
          <p:nvPr/>
        </p:nvSpPr>
        <p:spPr>
          <a:xfrm>
            <a:off x="8301708" y="5178424"/>
            <a:ext cx="1667792" cy="337528"/>
          </a:xfrm>
          <a:prstGeom prst="rect">
            <a:avLst/>
          </a:prstGeom>
          <a:noFill/>
        </p:spPr>
        <p:txBody>
          <a:bodyPr wrap="square" rtlCol="0">
            <a:spAutoFit/>
          </a:bodyPr>
          <a:lstStyle/>
          <a:p>
            <a:pPr algn="just">
              <a:lnSpc>
                <a:spcPct val="120000"/>
              </a:lnSpc>
            </a:pPr>
            <a:r>
              <a:rPr lang="zh-CN" altLang="en-US" sz="133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微软雅黑" panose="020B0503020204020204" pitchFamily="34" charset="-122"/>
              </a:rPr>
              <a:t>请替换文字内容</a:t>
            </a:r>
            <a:endParaRPr lang="id-ID" sz="133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40" name="TextBox 39"/>
          <p:cNvSpPr txBox="1"/>
          <p:nvPr/>
        </p:nvSpPr>
        <p:spPr>
          <a:xfrm>
            <a:off x="8301707" y="3668876"/>
            <a:ext cx="2163847" cy="512833"/>
          </a:xfrm>
          <a:prstGeom prst="rect">
            <a:avLst/>
          </a:prstGeom>
          <a:noFill/>
        </p:spPr>
        <p:txBody>
          <a:bodyPr wrap="square" rtlCol="0">
            <a:spAutoFit/>
          </a:bodyPr>
          <a:lstStyle/>
          <a:p>
            <a:pPr algn="just">
              <a:lnSpc>
                <a:spcPct val="120000"/>
              </a:lnSpc>
            </a:pPr>
            <a:r>
              <a:rPr lang="en-US" altLang="zh-CN" sz="76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微软雅黑" panose="020B0503020204020204" pitchFamily="34" charset="-122"/>
              </a:rPr>
              <a:t>Please replace text, click add relevant headline, modify the text content, also can copy your content to this directly.</a:t>
            </a:r>
            <a:endParaRPr lang="id-ID" sz="76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41" name="TextBox 40"/>
          <p:cNvSpPr txBox="1"/>
          <p:nvPr/>
        </p:nvSpPr>
        <p:spPr>
          <a:xfrm>
            <a:off x="8301708" y="3404450"/>
            <a:ext cx="2163845" cy="337528"/>
          </a:xfrm>
          <a:prstGeom prst="rect">
            <a:avLst/>
          </a:prstGeom>
          <a:noFill/>
        </p:spPr>
        <p:txBody>
          <a:bodyPr wrap="square" rtlCol="0">
            <a:spAutoFit/>
          </a:bodyPr>
          <a:lstStyle/>
          <a:p>
            <a:pPr algn="just">
              <a:lnSpc>
                <a:spcPct val="120000"/>
              </a:lnSpc>
            </a:pPr>
            <a:r>
              <a:rPr lang="zh-CN" altLang="en-US" sz="133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微软雅黑" panose="020B0503020204020204" pitchFamily="34" charset="-122"/>
              </a:rPr>
              <a:t>请替换文字内容</a:t>
            </a:r>
            <a:endParaRPr lang="id-ID" sz="133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cxnSp>
        <p:nvCxnSpPr>
          <p:cNvPr id="42" name="Elbow Connector 41"/>
          <p:cNvCxnSpPr/>
          <p:nvPr/>
        </p:nvCxnSpPr>
        <p:spPr>
          <a:xfrm rot="10800000">
            <a:off x="3541906" y="2660745"/>
            <a:ext cx="791485" cy="722932"/>
          </a:xfrm>
          <a:prstGeom prst="bentConnector3">
            <a:avLst>
              <a:gd name="adj1" fmla="val 50000"/>
            </a:avLst>
          </a:prstGeom>
          <a:ln w="6350">
            <a:solidFill>
              <a:schemeClr val="bg1">
                <a:lumMod val="65000"/>
              </a:schemeClr>
            </a:solidFill>
            <a:headEnd type="oval"/>
            <a:tailEnd type="oval"/>
          </a:ln>
        </p:spPr>
        <p:style>
          <a:lnRef idx="1">
            <a:schemeClr val="accent1"/>
          </a:lnRef>
          <a:fillRef idx="0">
            <a:schemeClr val="accent1"/>
          </a:fillRef>
          <a:effectRef idx="0">
            <a:schemeClr val="accent1"/>
          </a:effectRef>
          <a:fontRef idx="minor">
            <a:schemeClr val="tx1"/>
          </a:fontRef>
        </p:style>
      </p:cxnSp>
      <p:cxnSp>
        <p:nvCxnSpPr>
          <p:cNvPr id="43" name="Elbow Connector 42"/>
          <p:cNvCxnSpPr/>
          <p:nvPr/>
        </p:nvCxnSpPr>
        <p:spPr>
          <a:xfrm rot="10800000">
            <a:off x="3577437" y="4473889"/>
            <a:ext cx="1505939" cy="277393"/>
          </a:xfrm>
          <a:prstGeom prst="bentConnector3">
            <a:avLst>
              <a:gd name="adj1" fmla="val 50000"/>
            </a:avLst>
          </a:prstGeom>
          <a:ln w="6350">
            <a:solidFill>
              <a:schemeClr val="bg1">
                <a:lumMod val="65000"/>
              </a:schemeClr>
            </a:solidFill>
            <a:headEnd type="oval"/>
            <a:tailEnd type="oval"/>
          </a:ln>
        </p:spPr>
        <p:style>
          <a:lnRef idx="1">
            <a:schemeClr val="accent1"/>
          </a:lnRef>
          <a:fillRef idx="0">
            <a:schemeClr val="accent1"/>
          </a:fillRef>
          <a:effectRef idx="0">
            <a:schemeClr val="accent1"/>
          </a:effectRef>
          <a:fontRef idx="minor">
            <a:schemeClr val="tx1"/>
          </a:fontRef>
        </p:style>
      </p:cxnSp>
      <p:cxnSp>
        <p:nvCxnSpPr>
          <p:cNvPr id="44" name="Elbow Connector 43"/>
          <p:cNvCxnSpPr/>
          <p:nvPr/>
        </p:nvCxnSpPr>
        <p:spPr>
          <a:xfrm rot="10800000" flipV="1">
            <a:off x="6468607" y="1839339"/>
            <a:ext cx="1831784" cy="917821"/>
          </a:xfrm>
          <a:prstGeom prst="bentConnector3">
            <a:avLst>
              <a:gd name="adj1" fmla="val 50000"/>
            </a:avLst>
          </a:prstGeom>
          <a:ln w="6350">
            <a:solidFill>
              <a:schemeClr val="bg1">
                <a:lumMod val="65000"/>
              </a:schemeClr>
            </a:solidFill>
            <a:headEnd type="oval"/>
            <a:tailEnd type="oval"/>
          </a:ln>
        </p:spPr>
        <p:style>
          <a:lnRef idx="1">
            <a:schemeClr val="accent1"/>
          </a:lnRef>
          <a:fillRef idx="0">
            <a:schemeClr val="accent1"/>
          </a:fillRef>
          <a:effectRef idx="0">
            <a:schemeClr val="accent1"/>
          </a:effectRef>
          <a:fontRef idx="minor">
            <a:schemeClr val="tx1"/>
          </a:fontRef>
        </p:style>
      </p:cxnSp>
      <p:cxnSp>
        <p:nvCxnSpPr>
          <p:cNvPr id="45" name="Elbow Connector 44"/>
          <p:cNvCxnSpPr/>
          <p:nvPr/>
        </p:nvCxnSpPr>
        <p:spPr>
          <a:xfrm rot="10800000">
            <a:off x="7474194" y="3257418"/>
            <a:ext cx="781485" cy="280111"/>
          </a:xfrm>
          <a:prstGeom prst="bentConnector3">
            <a:avLst>
              <a:gd name="adj1" fmla="val 50000"/>
            </a:avLst>
          </a:prstGeom>
          <a:ln w="6350">
            <a:solidFill>
              <a:schemeClr val="bg1">
                <a:lumMod val="65000"/>
              </a:schemeClr>
            </a:solidFill>
            <a:headEnd type="oval"/>
            <a:tailEnd type="oval"/>
          </a:ln>
        </p:spPr>
        <p:style>
          <a:lnRef idx="1">
            <a:schemeClr val="accent1"/>
          </a:lnRef>
          <a:fillRef idx="0">
            <a:schemeClr val="accent1"/>
          </a:fillRef>
          <a:effectRef idx="0">
            <a:schemeClr val="accent1"/>
          </a:effectRef>
          <a:fontRef idx="minor">
            <a:schemeClr val="tx1"/>
          </a:fontRef>
        </p:style>
      </p:cxnSp>
      <p:cxnSp>
        <p:nvCxnSpPr>
          <p:cNvPr id="46" name="Elbow Connector 45"/>
          <p:cNvCxnSpPr>
            <a:stCxn id="39" idx="1"/>
          </p:cNvCxnSpPr>
          <p:nvPr/>
        </p:nvCxnSpPr>
        <p:spPr>
          <a:xfrm rot="10800000">
            <a:off x="6662954" y="4976608"/>
            <a:ext cx="1638754" cy="370581"/>
          </a:xfrm>
          <a:prstGeom prst="bentConnector3">
            <a:avLst>
              <a:gd name="adj1" fmla="val 50000"/>
            </a:avLst>
          </a:prstGeom>
          <a:ln w="6350">
            <a:solidFill>
              <a:schemeClr val="bg1">
                <a:lumMod val="65000"/>
              </a:schemeClr>
            </a:solidFill>
            <a:headEnd type="oval"/>
            <a:tailEnd type="ova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spd="slow" p14:dur="1600" advClick="0" advTm="5000">
        <p14:gallery dir="l"/>
      </p:transition>
    </mc:Choice>
    <mc:Fallback>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0" presetClass="entr" presetSubtype="0" fill="hold" grpId="0" nodeType="afterEffect">
                                  <p:stCondLst>
                                    <p:cond delay="0"/>
                                  </p:stCondLst>
                                  <p:childTnLst>
                                    <p:set>
                                      <p:cBhvr>
                                        <p:cTn id="12" dur="1" fill="hold">
                                          <p:stCondLst>
                                            <p:cond delay="0"/>
                                          </p:stCondLst>
                                        </p:cTn>
                                        <p:tgtEl>
                                          <p:spTgt spid="33"/>
                                        </p:tgtEl>
                                        <p:attrNameLst>
                                          <p:attrName>style.visibility</p:attrName>
                                        </p:attrNameLst>
                                      </p:cBhvr>
                                      <p:to>
                                        <p:strVal val="visible"/>
                                      </p:to>
                                    </p:set>
                                    <p:animEffect transition="in" filter="fade">
                                      <p:cBhvr>
                                        <p:cTn id="13" dur="500"/>
                                        <p:tgtEl>
                                          <p:spTgt spid="33"/>
                                        </p:tgtEl>
                                      </p:cBhvr>
                                    </p:animEffect>
                                  </p:childTnLst>
                                </p:cTn>
                              </p:par>
                            </p:childTnLst>
                          </p:cTn>
                        </p:par>
                        <p:par>
                          <p:cTn id="14" fill="hold">
                            <p:stCondLst>
                              <p:cond delay="1500"/>
                            </p:stCondLst>
                            <p:childTnLst>
                              <p:par>
                                <p:cTn id="15" presetID="10" presetClass="entr" presetSubtype="0" fill="hold" grpId="0" nodeType="afterEffect">
                                  <p:stCondLst>
                                    <p:cond delay="0"/>
                                  </p:stCondLst>
                                  <p:childTnLst>
                                    <p:set>
                                      <p:cBhvr>
                                        <p:cTn id="16" dur="1" fill="hold">
                                          <p:stCondLst>
                                            <p:cond delay="0"/>
                                          </p:stCondLst>
                                        </p:cTn>
                                        <p:tgtEl>
                                          <p:spTgt spid="32"/>
                                        </p:tgtEl>
                                        <p:attrNameLst>
                                          <p:attrName>style.visibility</p:attrName>
                                        </p:attrNameLst>
                                      </p:cBhvr>
                                      <p:to>
                                        <p:strVal val="visible"/>
                                      </p:to>
                                    </p:set>
                                    <p:animEffect transition="in" filter="fade">
                                      <p:cBhvr>
                                        <p:cTn id="17" dur="500"/>
                                        <p:tgtEl>
                                          <p:spTgt spid="32"/>
                                        </p:tgtEl>
                                      </p:cBhvr>
                                    </p:animEffect>
                                  </p:childTnLst>
                                </p:cTn>
                              </p:par>
                            </p:childTnLst>
                          </p:cTn>
                        </p:par>
                        <p:par>
                          <p:cTn id="18" fill="hold">
                            <p:stCondLst>
                              <p:cond delay="2000"/>
                            </p:stCondLst>
                            <p:childTnLst>
                              <p:par>
                                <p:cTn id="19" presetID="10" presetClass="entr" presetSubtype="0" fill="hold" grpId="0" nodeType="afterEffect">
                                  <p:stCondLst>
                                    <p:cond delay="0"/>
                                  </p:stCondLst>
                                  <p:childTnLst>
                                    <p:set>
                                      <p:cBhvr>
                                        <p:cTn id="20" dur="1" fill="hold">
                                          <p:stCondLst>
                                            <p:cond delay="0"/>
                                          </p:stCondLst>
                                        </p:cTn>
                                        <p:tgtEl>
                                          <p:spTgt spid="35"/>
                                        </p:tgtEl>
                                        <p:attrNameLst>
                                          <p:attrName>style.visibility</p:attrName>
                                        </p:attrNameLst>
                                      </p:cBhvr>
                                      <p:to>
                                        <p:strVal val="visible"/>
                                      </p:to>
                                    </p:set>
                                    <p:animEffect transition="in" filter="fade">
                                      <p:cBhvr>
                                        <p:cTn id="21" dur="500"/>
                                        <p:tgtEl>
                                          <p:spTgt spid="35"/>
                                        </p:tgtEl>
                                      </p:cBhvr>
                                    </p:animEffect>
                                  </p:childTnLst>
                                </p:cTn>
                              </p:par>
                            </p:childTnLst>
                          </p:cTn>
                        </p:par>
                        <p:par>
                          <p:cTn id="22" fill="hold">
                            <p:stCondLst>
                              <p:cond delay="2500"/>
                            </p:stCondLst>
                            <p:childTnLst>
                              <p:par>
                                <p:cTn id="23" presetID="10" presetClass="entr" presetSubtype="0" fill="hold" grpId="0" nodeType="afterEffect">
                                  <p:stCondLst>
                                    <p:cond delay="0"/>
                                  </p:stCondLst>
                                  <p:childTnLst>
                                    <p:set>
                                      <p:cBhvr>
                                        <p:cTn id="24" dur="1" fill="hold">
                                          <p:stCondLst>
                                            <p:cond delay="0"/>
                                          </p:stCondLst>
                                        </p:cTn>
                                        <p:tgtEl>
                                          <p:spTgt spid="34"/>
                                        </p:tgtEl>
                                        <p:attrNameLst>
                                          <p:attrName>style.visibility</p:attrName>
                                        </p:attrNameLst>
                                      </p:cBhvr>
                                      <p:to>
                                        <p:strVal val="visible"/>
                                      </p:to>
                                    </p:set>
                                    <p:animEffect transition="in" filter="fade">
                                      <p:cBhvr>
                                        <p:cTn id="25" dur="500"/>
                                        <p:tgtEl>
                                          <p:spTgt spid="34"/>
                                        </p:tgtEl>
                                      </p:cBhvr>
                                    </p:animEffect>
                                  </p:childTnLst>
                                </p:cTn>
                              </p:par>
                            </p:childTnLst>
                          </p:cTn>
                        </p:par>
                        <p:par>
                          <p:cTn id="26" fill="hold">
                            <p:stCondLst>
                              <p:cond delay="3000"/>
                            </p:stCondLst>
                            <p:childTnLst>
                              <p:par>
                                <p:cTn id="27" presetID="10" presetClass="entr" presetSubtype="0" fill="hold" grpId="0" nodeType="afterEffect">
                                  <p:stCondLst>
                                    <p:cond delay="0"/>
                                  </p:stCondLst>
                                  <p:childTnLst>
                                    <p:set>
                                      <p:cBhvr>
                                        <p:cTn id="28" dur="1" fill="hold">
                                          <p:stCondLst>
                                            <p:cond delay="0"/>
                                          </p:stCondLst>
                                        </p:cTn>
                                        <p:tgtEl>
                                          <p:spTgt spid="37"/>
                                        </p:tgtEl>
                                        <p:attrNameLst>
                                          <p:attrName>style.visibility</p:attrName>
                                        </p:attrNameLst>
                                      </p:cBhvr>
                                      <p:to>
                                        <p:strVal val="visible"/>
                                      </p:to>
                                    </p:set>
                                    <p:animEffect transition="in" filter="fade">
                                      <p:cBhvr>
                                        <p:cTn id="29" dur="500"/>
                                        <p:tgtEl>
                                          <p:spTgt spid="37"/>
                                        </p:tgtEl>
                                      </p:cBhvr>
                                    </p:animEffect>
                                  </p:childTnLst>
                                </p:cTn>
                              </p:par>
                            </p:childTnLst>
                          </p:cTn>
                        </p:par>
                        <p:par>
                          <p:cTn id="30" fill="hold">
                            <p:stCondLst>
                              <p:cond delay="3500"/>
                            </p:stCondLst>
                            <p:childTnLst>
                              <p:par>
                                <p:cTn id="31" presetID="10" presetClass="entr" presetSubtype="0" fill="hold" grpId="0" nodeType="afterEffect">
                                  <p:stCondLst>
                                    <p:cond delay="0"/>
                                  </p:stCondLst>
                                  <p:childTnLst>
                                    <p:set>
                                      <p:cBhvr>
                                        <p:cTn id="32" dur="1" fill="hold">
                                          <p:stCondLst>
                                            <p:cond delay="0"/>
                                          </p:stCondLst>
                                        </p:cTn>
                                        <p:tgtEl>
                                          <p:spTgt spid="36"/>
                                        </p:tgtEl>
                                        <p:attrNameLst>
                                          <p:attrName>style.visibility</p:attrName>
                                        </p:attrNameLst>
                                      </p:cBhvr>
                                      <p:to>
                                        <p:strVal val="visible"/>
                                      </p:to>
                                    </p:set>
                                    <p:animEffect transition="in" filter="fade">
                                      <p:cBhvr>
                                        <p:cTn id="33" dur="500"/>
                                        <p:tgtEl>
                                          <p:spTgt spid="36"/>
                                        </p:tgtEl>
                                      </p:cBhvr>
                                    </p:animEffect>
                                  </p:childTnLst>
                                </p:cTn>
                              </p:par>
                            </p:childTnLst>
                          </p:cTn>
                        </p:par>
                        <p:par>
                          <p:cTn id="34" fill="hold">
                            <p:stCondLst>
                              <p:cond delay="4000"/>
                            </p:stCondLst>
                            <p:childTnLst>
                              <p:par>
                                <p:cTn id="35" presetID="10" presetClass="entr" presetSubtype="0" fill="hold" grpId="0" nodeType="afterEffect">
                                  <p:stCondLst>
                                    <p:cond delay="0"/>
                                  </p:stCondLst>
                                  <p:childTnLst>
                                    <p:set>
                                      <p:cBhvr>
                                        <p:cTn id="36" dur="1" fill="hold">
                                          <p:stCondLst>
                                            <p:cond delay="0"/>
                                          </p:stCondLst>
                                        </p:cTn>
                                        <p:tgtEl>
                                          <p:spTgt spid="39"/>
                                        </p:tgtEl>
                                        <p:attrNameLst>
                                          <p:attrName>style.visibility</p:attrName>
                                        </p:attrNameLst>
                                      </p:cBhvr>
                                      <p:to>
                                        <p:strVal val="visible"/>
                                      </p:to>
                                    </p:set>
                                    <p:animEffect transition="in" filter="fade">
                                      <p:cBhvr>
                                        <p:cTn id="37" dur="500"/>
                                        <p:tgtEl>
                                          <p:spTgt spid="39"/>
                                        </p:tgtEl>
                                      </p:cBhvr>
                                    </p:animEffect>
                                  </p:childTnLst>
                                </p:cTn>
                              </p:par>
                            </p:childTnLst>
                          </p:cTn>
                        </p:par>
                        <p:par>
                          <p:cTn id="38" fill="hold">
                            <p:stCondLst>
                              <p:cond delay="4500"/>
                            </p:stCondLst>
                            <p:childTnLst>
                              <p:par>
                                <p:cTn id="39" presetID="10" presetClass="entr" presetSubtype="0" fill="hold" grpId="0" nodeType="afterEffect">
                                  <p:stCondLst>
                                    <p:cond delay="0"/>
                                  </p:stCondLst>
                                  <p:childTnLst>
                                    <p:set>
                                      <p:cBhvr>
                                        <p:cTn id="40" dur="1" fill="hold">
                                          <p:stCondLst>
                                            <p:cond delay="0"/>
                                          </p:stCondLst>
                                        </p:cTn>
                                        <p:tgtEl>
                                          <p:spTgt spid="38"/>
                                        </p:tgtEl>
                                        <p:attrNameLst>
                                          <p:attrName>style.visibility</p:attrName>
                                        </p:attrNameLst>
                                      </p:cBhvr>
                                      <p:to>
                                        <p:strVal val="visible"/>
                                      </p:to>
                                    </p:set>
                                    <p:animEffect transition="in" filter="fade">
                                      <p:cBhvr>
                                        <p:cTn id="41" dur="500"/>
                                        <p:tgtEl>
                                          <p:spTgt spid="38"/>
                                        </p:tgtEl>
                                      </p:cBhvr>
                                    </p:animEffect>
                                  </p:childTnLst>
                                </p:cTn>
                              </p:par>
                            </p:childTnLst>
                          </p:cTn>
                        </p:par>
                        <p:par>
                          <p:cTn id="42" fill="hold">
                            <p:stCondLst>
                              <p:cond delay="5000"/>
                            </p:stCondLst>
                            <p:childTnLst>
                              <p:par>
                                <p:cTn id="43" presetID="10" presetClass="entr" presetSubtype="0" fill="hold" grpId="0" nodeType="afterEffect">
                                  <p:stCondLst>
                                    <p:cond delay="0"/>
                                  </p:stCondLst>
                                  <p:childTnLst>
                                    <p:set>
                                      <p:cBhvr>
                                        <p:cTn id="44" dur="1" fill="hold">
                                          <p:stCondLst>
                                            <p:cond delay="0"/>
                                          </p:stCondLst>
                                        </p:cTn>
                                        <p:tgtEl>
                                          <p:spTgt spid="41"/>
                                        </p:tgtEl>
                                        <p:attrNameLst>
                                          <p:attrName>style.visibility</p:attrName>
                                        </p:attrNameLst>
                                      </p:cBhvr>
                                      <p:to>
                                        <p:strVal val="visible"/>
                                      </p:to>
                                    </p:set>
                                    <p:animEffect transition="in" filter="fade">
                                      <p:cBhvr>
                                        <p:cTn id="45" dur="500"/>
                                        <p:tgtEl>
                                          <p:spTgt spid="41"/>
                                        </p:tgtEl>
                                      </p:cBhvr>
                                    </p:animEffect>
                                  </p:childTnLst>
                                </p:cTn>
                              </p:par>
                            </p:childTnLst>
                          </p:cTn>
                        </p:par>
                        <p:par>
                          <p:cTn id="46" fill="hold">
                            <p:stCondLst>
                              <p:cond delay="5500"/>
                            </p:stCondLst>
                            <p:childTnLst>
                              <p:par>
                                <p:cTn id="47" presetID="10" presetClass="entr" presetSubtype="0" fill="hold" grpId="0" nodeType="afterEffect">
                                  <p:stCondLst>
                                    <p:cond delay="0"/>
                                  </p:stCondLst>
                                  <p:childTnLst>
                                    <p:set>
                                      <p:cBhvr>
                                        <p:cTn id="48" dur="1" fill="hold">
                                          <p:stCondLst>
                                            <p:cond delay="0"/>
                                          </p:stCondLst>
                                        </p:cTn>
                                        <p:tgtEl>
                                          <p:spTgt spid="40"/>
                                        </p:tgtEl>
                                        <p:attrNameLst>
                                          <p:attrName>style.visibility</p:attrName>
                                        </p:attrNameLst>
                                      </p:cBhvr>
                                      <p:to>
                                        <p:strVal val="visible"/>
                                      </p:to>
                                    </p:set>
                                    <p:animEffect transition="in" filter="fade">
                                      <p:cBhvr>
                                        <p:cTn id="49" dur="500"/>
                                        <p:tgtEl>
                                          <p:spTgt spid="40"/>
                                        </p:tgtEl>
                                      </p:cBhvr>
                                    </p:animEffect>
                                  </p:childTnLst>
                                </p:cTn>
                              </p:par>
                            </p:childTnLst>
                          </p:cTn>
                        </p:par>
                        <p:par>
                          <p:cTn id="50" fill="hold">
                            <p:stCondLst>
                              <p:cond delay="6000"/>
                            </p:stCondLst>
                            <p:childTnLst>
                              <p:par>
                                <p:cTn id="51" presetID="22" presetClass="entr" presetSubtype="2" fill="hold" nodeType="afterEffect">
                                  <p:stCondLst>
                                    <p:cond delay="0"/>
                                  </p:stCondLst>
                                  <p:childTnLst>
                                    <p:set>
                                      <p:cBhvr>
                                        <p:cTn id="52" dur="1" fill="hold">
                                          <p:stCondLst>
                                            <p:cond delay="0"/>
                                          </p:stCondLst>
                                        </p:cTn>
                                        <p:tgtEl>
                                          <p:spTgt spid="42"/>
                                        </p:tgtEl>
                                        <p:attrNameLst>
                                          <p:attrName>style.visibility</p:attrName>
                                        </p:attrNameLst>
                                      </p:cBhvr>
                                      <p:to>
                                        <p:strVal val="visible"/>
                                      </p:to>
                                    </p:set>
                                    <p:animEffect transition="in" filter="wipe(right)">
                                      <p:cBhvr>
                                        <p:cTn id="53" dur="500"/>
                                        <p:tgtEl>
                                          <p:spTgt spid="42"/>
                                        </p:tgtEl>
                                      </p:cBhvr>
                                    </p:animEffect>
                                  </p:childTnLst>
                                </p:cTn>
                              </p:par>
                            </p:childTnLst>
                          </p:cTn>
                        </p:par>
                        <p:par>
                          <p:cTn id="54" fill="hold">
                            <p:stCondLst>
                              <p:cond delay="6500"/>
                            </p:stCondLst>
                            <p:childTnLst>
                              <p:par>
                                <p:cTn id="55" presetID="22" presetClass="entr" presetSubtype="2" fill="hold" nodeType="afterEffect">
                                  <p:stCondLst>
                                    <p:cond delay="0"/>
                                  </p:stCondLst>
                                  <p:childTnLst>
                                    <p:set>
                                      <p:cBhvr>
                                        <p:cTn id="56" dur="1" fill="hold">
                                          <p:stCondLst>
                                            <p:cond delay="0"/>
                                          </p:stCondLst>
                                        </p:cTn>
                                        <p:tgtEl>
                                          <p:spTgt spid="43"/>
                                        </p:tgtEl>
                                        <p:attrNameLst>
                                          <p:attrName>style.visibility</p:attrName>
                                        </p:attrNameLst>
                                      </p:cBhvr>
                                      <p:to>
                                        <p:strVal val="visible"/>
                                      </p:to>
                                    </p:set>
                                    <p:animEffect transition="in" filter="wipe(right)">
                                      <p:cBhvr>
                                        <p:cTn id="57" dur="500"/>
                                        <p:tgtEl>
                                          <p:spTgt spid="43"/>
                                        </p:tgtEl>
                                      </p:cBhvr>
                                    </p:animEffect>
                                  </p:childTnLst>
                                </p:cTn>
                              </p:par>
                            </p:childTnLst>
                          </p:cTn>
                        </p:par>
                        <p:par>
                          <p:cTn id="58" fill="hold">
                            <p:stCondLst>
                              <p:cond delay="7000"/>
                            </p:stCondLst>
                            <p:childTnLst>
                              <p:par>
                                <p:cTn id="59" presetID="22" presetClass="entr" presetSubtype="8" fill="hold" nodeType="afterEffect">
                                  <p:stCondLst>
                                    <p:cond delay="0"/>
                                  </p:stCondLst>
                                  <p:childTnLst>
                                    <p:set>
                                      <p:cBhvr>
                                        <p:cTn id="60" dur="1" fill="hold">
                                          <p:stCondLst>
                                            <p:cond delay="0"/>
                                          </p:stCondLst>
                                        </p:cTn>
                                        <p:tgtEl>
                                          <p:spTgt spid="44"/>
                                        </p:tgtEl>
                                        <p:attrNameLst>
                                          <p:attrName>style.visibility</p:attrName>
                                        </p:attrNameLst>
                                      </p:cBhvr>
                                      <p:to>
                                        <p:strVal val="visible"/>
                                      </p:to>
                                    </p:set>
                                    <p:animEffect transition="in" filter="wipe(left)">
                                      <p:cBhvr>
                                        <p:cTn id="61" dur="500"/>
                                        <p:tgtEl>
                                          <p:spTgt spid="44"/>
                                        </p:tgtEl>
                                      </p:cBhvr>
                                    </p:animEffect>
                                  </p:childTnLst>
                                </p:cTn>
                              </p:par>
                            </p:childTnLst>
                          </p:cTn>
                        </p:par>
                        <p:par>
                          <p:cTn id="62" fill="hold">
                            <p:stCondLst>
                              <p:cond delay="7500"/>
                            </p:stCondLst>
                            <p:childTnLst>
                              <p:par>
                                <p:cTn id="63" presetID="22" presetClass="entr" presetSubtype="8" fill="hold" nodeType="afterEffect">
                                  <p:stCondLst>
                                    <p:cond delay="0"/>
                                  </p:stCondLst>
                                  <p:childTnLst>
                                    <p:set>
                                      <p:cBhvr>
                                        <p:cTn id="64" dur="1" fill="hold">
                                          <p:stCondLst>
                                            <p:cond delay="0"/>
                                          </p:stCondLst>
                                        </p:cTn>
                                        <p:tgtEl>
                                          <p:spTgt spid="45"/>
                                        </p:tgtEl>
                                        <p:attrNameLst>
                                          <p:attrName>style.visibility</p:attrName>
                                        </p:attrNameLst>
                                      </p:cBhvr>
                                      <p:to>
                                        <p:strVal val="visible"/>
                                      </p:to>
                                    </p:set>
                                    <p:animEffect transition="in" filter="wipe(left)">
                                      <p:cBhvr>
                                        <p:cTn id="65" dur="500"/>
                                        <p:tgtEl>
                                          <p:spTgt spid="45"/>
                                        </p:tgtEl>
                                      </p:cBhvr>
                                    </p:animEffect>
                                  </p:childTnLst>
                                </p:cTn>
                              </p:par>
                            </p:childTnLst>
                          </p:cTn>
                        </p:par>
                        <p:par>
                          <p:cTn id="66" fill="hold">
                            <p:stCondLst>
                              <p:cond delay="8000"/>
                            </p:stCondLst>
                            <p:childTnLst>
                              <p:par>
                                <p:cTn id="67" presetID="22" presetClass="entr" presetSubtype="8" fill="hold" nodeType="afterEffect">
                                  <p:stCondLst>
                                    <p:cond delay="0"/>
                                  </p:stCondLst>
                                  <p:childTnLst>
                                    <p:set>
                                      <p:cBhvr>
                                        <p:cTn id="68" dur="1" fill="hold">
                                          <p:stCondLst>
                                            <p:cond delay="0"/>
                                          </p:stCondLst>
                                        </p:cTn>
                                        <p:tgtEl>
                                          <p:spTgt spid="46"/>
                                        </p:tgtEl>
                                        <p:attrNameLst>
                                          <p:attrName>style.visibility</p:attrName>
                                        </p:attrNameLst>
                                      </p:cBhvr>
                                      <p:to>
                                        <p:strVal val="visible"/>
                                      </p:to>
                                    </p:set>
                                    <p:animEffect transition="in" filter="wipe(left)">
                                      <p:cBhvr>
                                        <p:cTn id="69"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P spid="33" grpId="0"/>
      <p:bldP spid="34" grpId="0"/>
      <p:bldP spid="35" grpId="0"/>
      <p:bldP spid="36" grpId="0"/>
      <p:bldP spid="37" grpId="0"/>
      <p:bldP spid="38" grpId="0"/>
      <p:bldP spid="39" grpId="0"/>
      <p:bldP spid="40" grpId="0"/>
      <p:bldP spid="41"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847"/>
          <p:cNvGrpSpPr/>
          <p:nvPr/>
        </p:nvGrpSpPr>
        <p:grpSpPr>
          <a:xfrm>
            <a:off x="9100069" y="2278451"/>
            <a:ext cx="1766839" cy="3695533"/>
            <a:chOff x="0" y="-1"/>
            <a:chExt cx="4173698" cy="8729735"/>
          </a:xfrm>
        </p:grpSpPr>
        <p:sp>
          <p:nvSpPr>
            <p:cNvPr id="3" name="Shape 839"/>
            <p:cNvSpPr/>
            <p:nvPr/>
          </p:nvSpPr>
          <p:spPr>
            <a:xfrm rot="16200000">
              <a:off x="665658" y="-665659"/>
              <a:ext cx="2842381" cy="4173698"/>
            </a:xfrm>
            <a:prstGeom prst="rightArrow">
              <a:avLst>
                <a:gd name="adj1" fmla="val 81119"/>
                <a:gd name="adj2" fmla="val 46535"/>
              </a:avLst>
            </a:prstGeom>
            <a:solidFill>
              <a:schemeClr val="accent1"/>
            </a:solidFill>
            <a:ln w="12700" cap="flat">
              <a:noFill/>
              <a:miter lim="400000"/>
            </a:ln>
            <a:effectLst/>
          </p:spPr>
          <p:txBody>
            <a:bodyPr wrap="square" lIns="0" tIns="0" rIns="0" bIns="0" numCol="1" anchor="ctr">
              <a:noAutofit/>
            </a:bodyPr>
            <a:lstStyle/>
            <a:p>
              <a:pPr lvl="0" algn="ctr">
                <a:lnSpc>
                  <a:spcPct val="120000"/>
                </a:lnSpc>
                <a:defRPr sz="3200">
                  <a:solidFill>
                    <a:srgbClr val="FFFFFF"/>
                  </a:solidFill>
                </a:defRPr>
              </a:pPr>
              <a:endParaRPr sz="133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4" name="Shape 840"/>
            <p:cNvSpPr/>
            <p:nvPr/>
          </p:nvSpPr>
          <p:spPr>
            <a:xfrm>
              <a:off x="398740" y="2402520"/>
              <a:ext cx="3376217" cy="2690020"/>
            </a:xfrm>
            <a:custGeom>
              <a:avLst/>
              <a:gdLst/>
              <a:ahLst/>
              <a:cxnLst>
                <a:cxn ang="0">
                  <a:pos x="wd2" y="hd2"/>
                </a:cxn>
                <a:cxn ang="5400000">
                  <a:pos x="wd2" y="hd2"/>
                </a:cxn>
                <a:cxn ang="10800000">
                  <a:pos x="wd2" y="hd2"/>
                </a:cxn>
                <a:cxn ang="16200000">
                  <a:pos x="wd2" y="hd2"/>
                </a:cxn>
              </a:cxnLst>
              <a:rect l="0" t="0" r="r" b="b"/>
              <a:pathLst>
                <a:path w="21600" h="21600" extrusionOk="0">
                  <a:moveTo>
                    <a:pt x="10677" y="0"/>
                  </a:moveTo>
                  <a:lnTo>
                    <a:pt x="8173" y="2903"/>
                  </a:lnTo>
                  <a:lnTo>
                    <a:pt x="0" y="2903"/>
                  </a:lnTo>
                  <a:lnTo>
                    <a:pt x="0" y="21600"/>
                  </a:lnTo>
                  <a:lnTo>
                    <a:pt x="21600" y="21600"/>
                  </a:lnTo>
                  <a:lnTo>
                    <a:pt x="21600" y="2903"/>
                  </a:lnTo>
                  <a:lnTo>
                    <a:pt x="13180" y="2903"/>
                  </a:lnTo>
                  <a:lnTo>
                    <a:pt x="10677" y="0"/>
                  </a:lnTo>
                  <a:close/>
                </a:path>
              </a:pathLst>
            </a:custGeom>
            <a:solidFill>
              <a:schemeClr val="accent2"/>
            </a:solidFill>
            <a:ln w="12700" cap="flat">
              <a:noFill/>
              <a:miter lim="400000"/>
            </a:ln>
            <a:effectLst/>
          </p:spPr>
          <p:txBody>
            <a:bodyPr wrap="square" lIns="0" tIns="0" rIns="0" bIns="0" numCol="1" anchor="ctr">
              <a:noAutofit/>
            </a:bodyPr>
            <a:lstStyle/>
            <a:p>
              <a:pPr lvl="0" algn="ctr">
                <a:lnSpc>
                  <a:spcPct val="120000"/>
                </a:lnSpc>
                <a:defRPr sz="3200">
                  <a:solidFill>
                    <a:srgbClr val="FFFFFF"/>
                  </a:solidFill>
                </a:defRPr>
              </a:pPr>
              <a:endParaRPr sz="133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5" name="Shape 841"/>
            <p:cNvSpPr/>
            <p:nvPr/>
          </p:nvSpPr>
          <p:spPr>
            <a:xfrm>
              <a:off x="398740" y="4389510"/>
              <a:ext cx="3376217" cy="2690020"/>
            </a:xfrm>
            <a:custGeom>
              <a:avLst/>
              <a:gdLst/>
              <a:ahLst/>
              <a:cxnLst>
                <a:cxn ang="0">
                  <a:pos x="wd2" y="hd2"/>
                </a:cxn>
                <a:cxn ang="5400000">
                  <a:pos x="wd2" y="hd2"/>
                </a:cxn>
                <a:cxn ang="10800000">
                  <a:pos x="wd2" y="hd2"/>
                </a:cxn>
                <a:cxn ang="16200000">
                  <a:pos x="wd2" y="hd2"/>
                </a:cxn>
              </a:cxnLst>
              <a:rect l="0" t="0" r="r" b="b"/>
              <a:pathLst>
                <a:path w="21600" h="21600" extrusionOk="0">
                  <a:moveTo>
                    <a:pt x="10677" y="0"/>
                  </a:moveTo>
                  <a:lnTo>
                    <a:pt x="8173" y="2903"/>
                  </a:lnTo>
                  <a:lnTo>
                    <a:pt x="0" y="2903"/>
                  </a:lnTo>
                  <a:lnTo>
                    <a:pt x="0" y="21600"/>
                  </a:lnTo>
                  <a:lnTo>
                    <a:pt x="21600" y="21600"/>
                  </a:lnTo>
                  <a:lnTo>
                    <a:pt x="21600" y="2903"/>
                  </a:lnTo>
                  <a:lnTo>
                    <a:pt x="13180" y="2903"/>
                  </a:lnTo>
                  <a:lnTo>
                    <a:pt x="10677" y="0"/>
                  </a:lnTo>
                  <a:close/>
                </a:path>
              </a:pathLst>
            </a:custGeom>
            <a:solidFill>
              <a:schemeClr val="accent3"/>
            </a:solidFill>
            <a:ln w="12700" cap="flat">
              <a:noFill/>
              <a:miter lim="400000"/>
            </a:ln>
            <a:effectLst/>
          </p:spPr>
          <p:txBody>
            <a:bodyPr wrap="square" lIns="0" tIns="0" rIns="0" bIns="0" numCol="1" anchor="ctr">
              <a:noAutofit/>
            </a:bodyPr>
            <a:lstStyle/>
            <a:p>
              <a:pPr lvl="0" algn="ctr">
                <a:lnSpc>
                  <a:spcPct val="120000"/>
                </a:lnSpc>
                <a:defRPr sz="3200">
                  <a:solidFill>
                    <a:srgbClr val="FFFFFF"/>
                  </a:solidFill>
                </a:defRPr>
              </a:pPr>
              <a:endParaRPr sz="133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6" name="Shape 842"/>
            <p:cNvSpPr/>
            <p:nvPr/>
          </p:nvSpPr>
          <p:spPr>
            <a:xfrm>
              <a:off x="398740" y="6289348"/>
              <a:ext cx="3376217" cy="2440386"/>
            </a:xfrm>
            <a:custGeom>
              <a:avLst/>
              <a:gdLst/>
              <a:ahLst/>
              <a:cxnLst>
                <a:cxn ang="0">
                  <a:pos x="wd2" y="hd2"/>
                </a:cxn>
                <a:cxn ang="5400000">
                  <a:pos x="wd2" y="hd2"/>
                </a:cxn>
                <a:cxn ang="10800000">
                  <a:pos x="wd2" y="hd2"/>
                </a:cxn>
                <a:cxn ang="16200000">
                  <a:pos x="wd2" y="hd2"/>
                </a:cxn>
              </a:cxnLst>
              <a:rect l="0" t="0" r="r" b="b"/>
              <a:pathLst>
                <a:path w="21600" h="21600" extrusionOk="0">
                  <a:moveTo>
                    <a:pt x="10677" y="0"/>
                  </a:moveTo>
                  <a:lnTo>
                    <a:pt x="8173" y="3200"/>
                  </a:lnTo>
                  <a:lnTo>
                    <a:pt x="0" y="3200"/>
                  </a:lnTo>
                  <a:lnTo>
                    <a:pt x="0" y="21600"/>
                  </a:lnTo>
                  <a:lnTo>
                    <a:pt x="21600" y="21600"/>
                  </a:lnTo>
                  <a:lnTo>
                    <a:pt x="21600" y="3200"/>
                  </a:lnTo>
                  <a:lnTo>
                    <a:pt x="13180" y="3200"/>
                  </a:lnTo>
                  <a:lnTo>
                    <a:pt x="10677" y="0"/>
                  </a:lnTo>
                  <a:close/>
                </a:path>
              </a:pathLst>
            </a:custGeom>
            <a:solidFill>
              <a:schemeClr val="accent4"/>
            </a:solidFill>
            <a:ln w="12700" cap="flat">
              <a:noFill/>
              <a:miter lim="400000"/>
            </a:ln>
            <a:effectLst/>
          </p:spPr>
          <p:txBody>
            <a:bodyPr wrap="square" lIns="0" tIns="0" rIns="0" bIns="0" numCol="1" anchor="ctr">
              <a:noAutofit/>
            </a:bodyPr>
            <a:lstStyle/>
            <a:p>
              <a:pPr lvl="0" algn="ctr">
                <a:lnSpc>
                  <a:spcPct val="120000"/>
                </a:lnSpc>
                <a:defRPr sz="3200">
                  <a:solidFill>
                    <a:srgbClr val="FFFFFF"/>
                  </a:solidFill>
                </a:defRPr>
              </a:pPr>
              <a:endParaRPr sz="133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7" name="Shape 843"/>
            <p:cNvSpPr/>
            <p:nvPr/>
          </p:nvSpPr>
          <p:spPr>
            <a:xfrm>
              <a:off x="1284074" y="1244507"/>
              <a:ext cx="1605551" cy="579209"/>
            </a:xfrm>
            <a:prstGeom prst="rect">
              <a:avLst/>
            </a:prstGeom>
            <a:noFill/>
            <a:ln w="12700" cap="flat">
              <a:noFill/>
              <a:miter lim="400000"/>
            </a:ln>
            <a:effectLst/>
          </p:spPr>
          <p:txBody>
            <a:bodyPr wrap="none" lIns="0" tIns="0" rIns="0" bIns="0" numCol="1" anchor="ctr">
              <a:spAutoFit/>
            </a:bodyPr>
            <a:lstStyle>
              <a:lvl1pPr>
                <a:defRPr sz="7000">
                  <a:solidFill>
                    <a:srgbClr val="F9FAFC"/>
                  </a:solidFill>
                  <a:latin typeface="FontAwesome"/>
                  <a:ea typeface="FontAwesome"/>
                  <a:cs typeface="FontAwesome"/>
                  <a:sym typeface="FontAwesome"/>
                </a:defRPr>
              </a:lvl1pPr>
            </a:lstStyle>
            <a:p>
              <a:pPr lvl="0" algn="ctr">
                <a:lnSpc>
                  <a:spcPct val="120000"/>
                </a:lnSpc>
                <a:defRPr sz="1800">
                  <a:solidFill>
                    <a:srgbClr val="000000"/>
                  </a:solidFill>
                </a:defRPr>
              </a:pPr>
              <a:r>
                <a:rPr lang="zh-CN" altLang="en-US" sz="1330" dirty="0">
                  <a:solidFill>
                    <a:schemeClr val="bg1"/>
                  </a:solidFill>
                  <a:latin typeface="Arial" panose="020B0604020202020204" pitchFamily="34" charset="0"/>
                  <a:ea typeface="微软雅黑" panose="020B0503020204020204" pitchFamily="34" charset="-122"/>
                  <a:sym typeface="Arial" panose="020B0604020202020204" pitchFamily="34" charset="0"/>
                </a:rPr>
                <a:t>文字内容</a:t>
              </a:r>
              <a:endParaRPr sz="133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8" name="Shape 844"/>
            <p:cNvSpPr/>
            <p:nvPr/>
          </p:nvSpPr>
          <p:spPr>
            <a:xfrm>
              <a:off x="1812138" y="3190747"/>
              <a:ext cx="549419" cy="681801"/>
            </a:xfrm>
            <a:prstGeom prst="rect">
              <a:avLst/>
            </a:prstGeom>
            <a:noFill/>
            <a:ln w="12700" cap="flat">
              <a:noFill/>
              <a:miter lim="400000"/>
            </a:ln>
            <a:effectLst/>
          </p:spPr>
          <p:txBody>
            <a:bodyPr wrap="none" lIns="21505" tIns="21505" rIns="21505" bIns="21505" numCol="1" anchor="ctr">
              <a:spAutoFit/>
            </a:bodyPr>
            <a:lstStyle>
              <a:lvl1pPr>
                <a:defRPr>
                  <a:solidFill>
                    <a:srgbClr val="F9FAFC"/>
                  </a:solidFill>
                  <a:latin typeface="STIXGeneral-Bold"/>
                  <a:ea typeface="STIXGeneral-Bold"/>
                  <a:cs typeface="STIXGeneral-Bold"/>
                  <a:sym typeface="STIXGeneral-Bold"/>
                </a:defRPr>
              </a:lvl1pPr>
            </a:lstStyle>
            <a:p>
              <a:pPr lvl="0" algn="ctr">
                <a:lnSpc>
                  <a:spcPct val="120000"/>
                </a:lnSpc>
                <a:defRPr sz="1800">
                  <a:solidFill>
                    <a:srgbClr val="000000"/>
                  </a:solidFill>
                </a:defRPr>
              </a:pPr>
              <a:r>
                <a:rPr sz="1330" dirty="0">
                  <a:solidFill>
                    <a:schemeClr val="bg1"/>
                  </a:solidFill>
                  <a:latin typeface="Arial" panose="020B0604020202020204" pitchFamily="34" charset="0"/>
                  <a:ea typeface="微软雅黑" panose="020B0503020204020204" pitchFamily="34" charset="-122"/>
                  <a:sym typeface="Arial" panose="020B0604020202020204" pitchFamily="34" charset="0"/>
                </a:rPr>
                <a:t>01</a:t>
              </a:r>
              <a:endParaRPr sz="133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9" name="Shape 845"/>
            <p:cNvSpPr/>
            <p:nvPr/>
          </p:nvSpPr>
          <p:spPr>
            <a:xfrm>
              <a:off x="1812138" y="5277677"/>
              <a:ext cx="446827" cy="579209"/>
            </a:xfrm>
            <a:prstGeom prst="rect">
              <a:avLst/>
            </a:prstGeom>
            <a:noFill/>
            <a:ln w="12700" cap="flat">
              <a:noFill/>
              <a:miter lim="400000"/>
            </a:ln>
            <a:effectLst/>
          </p:spPr>
          <p:txBody>
            <a:bodyPr wrap="none" lIns="0" tIns="0" rIns="0" bIns="0" numCol="1" anchor="ctr">
              <a:spAutoFit/>
            </a:bodyPr>
            <a:lstStyle>
              <a:lvl1pPr>
                <a:defRPr>
                  <a:solidFill>
                    <a:srgbClr val="F9FAFC"/>
                  </a:solidFill>
                  <a:latin typeface="STIXGeneral-Bold"/>
                  <a:ea typeface="STIXGeneral-Bold"/>
                  <a:cs typeface="STIXGeneral-Bold"/>
                  <a:sym typeface="STIXGeneral-Bold"/>
                </a:defRPr>
              </a:lvl1pPr>
            </a:lstStyle>
            <a:p>
              <a:pPr lvl="0" algn="ctr">
                <a:lnSpc>
                  <a:spcPct val="120000"/>
                </a:lnSpc>
                <a:defRPr sz="1800">
                  <a:solidFill>
                    <a:srgbClr val="000000"/>
                  </a:solidFill>
                </a:defRPr>
              </a:pPr>
              <a:r>
                <a:rPr sz="1330">
                  <a:solidFill>
                    <a:schemeClr val="bg1"/>
                  </a:solidFill>
                  <a:latin typeface="Arial" panose="020B0604020202020204" pitchFamily="34" charset="0"/>
                  <a:ea typeface="微软雅黑" panose="020B0503020204020204" pitchFamily="34" charset="-122"/>
                  <a:sym typeface="Arial" panose="020B0604020202020204" pitchFamily="34" charset="0"/>
                </a:rPr>
                <a:t>02</a:t>
              </a:r>
              <a:endParaRPr sz="133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0" name="Shape 846"/>
            <p:cNvSpPr/>
            <p:nvPr/>
          </p:nvSpPr>
          <p:spPr>
            <a:xfrm>
              <a:off x="1812138" y="7313311"/>
              <a:ext cx="446827" cy="579209"/>
            </a:xfrm>
            <a:prstGeom prst="rect">
              <a:avLst/>
            </a:prstGeom>
            <a:noFill/>
            <a:ln w="12700" cap="flat">
              <a:noFill/>
              <a:miter lim="400000"/>
            </a:ln>
            <a:effectLst/>
          </p:spPr>
          <p:txBody>
            <a:bodyPr wrap="none" lIns="0" tIns="0" rIns="0" bIns="0" numCol="1" anchor="ctr">
              <a:spAutoFit/>
            </a:bodyPr>
            <a:lstStyle>
              <a:lvl1pPr>
                <a:defRPr>
                  <a:solidFill>
                    <a:srgbClr val="F9FAFC"/>
                  </a:solidFill>
                  <a:latin typeface="STIXGeneral-Bold"/>
                  <a:ea typeface="STIXGeneral-Bold"/>
                  <a:cs typeface="STIXGeneral-Bold"/>
                  <a:sym typeface="STIXGeneral-Bold"/>
                </a:defRPr>
              </a:lvl1pPr>
            </a:lstStyle>
            <a:p>
              <a:pPr lvl="0" algn="ctr">
                <a:lnSpc>
                  <a:spcPct val="120000"/>
                </a:lnSpc>
                <a:defRPr sz="1800">
                  <a:solidFill>
                    <a:srgbClr val="000000"/>
                  </a:solidFill>
                </a:defRPr>
              </a:pPr>
              <a:r>
                <a:rPr sz="1330">
                  <a:solidFill>
                    <a:schemeClr val="bg1"/>
                  </a:solidFill>
                  <a:latin typeface="Arial" panose="020B0604020202020204" pitchFamily="34" charset="0"/>
                  <a:ea typeface="微软雅黑" panose="020B0503020204020204" pitchFamily="34" charset="-122"/>
                  <a:sym typeface="Arial" panose="020B0604020202020204" pitchFamily="34" charset="0"/>
                </a:rPr>
                <a:t>03</a:t>
              </a:r>
              <a:endParaRPr sz="133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1" name="Group 856"/>
          <p:cNvGrpSpPr/>
          <p:nvPr/>
        </p:nvGrpSpPr>
        <p:grpSpPr>
          <a:xfrm>
            <a:off x="7513186" y="2973340"/>
            <a:ext cx="1434605" cy="3000621"/>
            <a:chOff x="-1" y="0"/>
            <a:chExt cx="3388883" cy="7088187"/>
          </a:xfrm>
        </p:grpSpPr>
        <p:sp>
          <p:nvSpPr>
            <p:cNvPr id="12" name="Shape 848"/>
            <p:cNvSpPr/>
            <p:nvPr/>
          </p:nvSpPr>
          <p:spPr>
            <a:xfrm rot="16200000">
              <a:off x="540489" y="-540490"/>
              <a:ext cx="2307904" cy="3388883"/>
            </a:xfrm>
            <a:prstGeom prst="rightArrow">
              <a:avLst>
                <a:gd name="adj1" fmla="val 81119"/>
                <a:gd name="adj2" fmla="val 46535"/>
              </a:avLst>
            </a:prstGeom>
            <a:solidFill>
              <a:schemeClr val="accent1"/>
            </a:solidFill>
            <a:ln w="12700" cap="flat">
              <a:noFill/>
              <a:miter lim="400000"/>
            </a:ln>
            <a:effectLst/>
          </p:spPr>
          <p:txBody>
            <a:bodyPr wrap="square" lIns="0" tIns="0" rIns="0" bIns="0" numCol="1" anchor="ctr">
              <a:noAutofit/>
            </a:bodyPr>
            <a:lstStyle/>
            <a:p>
              <a:pPr lvl="0" algn="ctr">
                <a:lnSpc>
                  <a:spcPct val="120000"/>
                </a:lnSpc>
                <a:defRPr sz="3200">
                  <a:solidFill>
                    <a:srgbClr val="FFFFFF"/>
                  </a:solidFill>
                </a:defRPr>
              </a:pPr>
              <a:endParaRPr sz="133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3" name="Shape 849"/>
            <p:cNvSpPr/>
            <p:nvPr/>
          </p:nvSpPr>
          <p:spPr>
            <a:xfrm>
              <a:off x="323762" y="1951031"/>
              <a:ext cx="2741216" cy="2184004"/>
            </a:xfrm>
            <a:custGeom>
              <a:avLst/>
              <a:gdLst/>
              <a:ahLst/>
              <a:cxnLst>
                <a:cxn ang="0">
                  <a:pos x="wd2" y="hd2"/>
                </a:cxn>
                <a:cxn ang="5400000">
                  <a:pos x="wd2" y="hd2"/>
                </a:cxn>
                <a:cxn ang="10800000">
                  <a:pos x="wd2" y="hd2"/>
                </a:cxn>
                <a:cxn ang="16200000">
                  <a:pos x="wd2" y="hd2"/>
                </a:cxn>
              </a:cxnLst>
              <a:rect l="0" t="0" r="r" b="b"/>
              <a:pathLst>
                <a:path w="21600" h="21600" extrusionOk="0">
                  <a:moveTo>
                    <a:pt x="10676" y="0"/>
                  </a:moveTo>
                  <a:lnTo>
                    <a:pt x="8172" y="2901"/>
                  </a:lnTo>
                  <a:lnTo>
                    <a:pt x="0" y="2901"/>
                  </a:lnTo>
                  <a:lnTo>
                    <a:pt x="0" y="21600"/>
                  </a:lnTo>
                  <a:lnTo>
                    <a:pt x="21600" y="21600"/>
                  </a:lnTo>
                  <a:lnTo>
                    <a:pt x="21600" y="2901"/>
                  </a:lnTo>
                  <a:lnTo>
                    <a:pt x="13181" y="2901"/>
                  </a:lnTo>
                  <a:lnTo>
                    <a:pt x="10676" y="0"/>
                  </a:lnTo>
                  <a:close/>
                </a:path>
              </a:pathLst>
            </a:custGeom>
            <a:solidFill>
              <a:schemeClr val="accent2"/>
            </a:solidFill>
            <a:ln w="12700" cap="flat">
              <a:noFill/>
              <a:miter lim="400000"/>
            </a:ln>
            <a:effectLst/>
          </p:spPr>
          <p:txBody>
            <a:bodyPr wrap="square" lIns="0" tIns="0" rIns="0" bIns="0" numCol="1" anchor="ctr">
              <a:noAutofit/>
            </a:bodyPr>
            <a:lstStyle/>
            <a:p>
              <a:pPr lvl="0" algn="ctr">
                <a:lnSpc>
                  <a:spcPct val="120000"/>
                </a:lnSpc>
                <a:defRPr sz="3200">
                  <a:solidFill>
                    <a:srgbClr val="FFFFFF"/>
                  </a:solidFill>
                </a:defRPr>
              </a:pPr>
              <a:endParaRPr sz="133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4" name="Shape 850"/>
            <p:cNvSpPr/>
            <p:nvPr/>
          </p:nvSpPr>
          <p:spPr>
            <a:xfrm>
              <a:off x="323762" y="3564390"/>
              <a:ext cx="2741216" cy="2184005"/>
            </a:xfrm>
            <a:custGeom>
              <a:avLst/>
              <a:gdLst/>
              <a:ahLst/>
              <a:cxnLst>
                <a:cxn ang="0">
                  <a:pos x="wd2" y="hd2"/>
                </a:cxn>
                <a:cxn ang="5400000">
                  <a:pos x="wd2" y="hd2"/>
                </a:cxn>
                <a:cxn ang="10800000">
                  <a:pos x="wd2" y="hd2"/>
                </a:cxn>
                <a:cxn ang="16200000">
                  <a:pos x="wd2" y="hd2"/>
                </a:cxn>
              </a:cxnLst>
              <a:rect l="0" t="0" r="r" b="b"/>
              <a:pathLst>
                <a:path w="21600" h="21600" extrusionOk="0">
                  <a:moveTo>
                    <a:pt x="10676" y="0"/>
                  </a:moveTo>
                  <a:lnTo>
                    <a:pt x="8172" y="2901"/>
                  </a:lnTo>
                  <a:lnTo>
                    <a:pt x="0" y="2901"/>
                  </a:lnTo>
                  <a:lnTo>
                    <a:pt x="0" y="21600"/>
                  </a:lnTo>
                  <a:lnTo>
                    <a:pt x="21600" y="21600"/>
                  </a:lnTo>
                  <a:lnTo>
                    <a:pt x="21600" y="2901"/>
                  </a:lnTo>
                  <a:lnTo>
                    <a:pt x="13181" y="2901"/>
                  </a:lnTo>
                  <a:lnTo>
                    <a:pt x="10676" y="0"/>
                  </a:lnTo>
                  <a:close/>
                </a:path>
              </a:pathLst>
            </a:custGeom>
            <a:solidFill>
              <a:schemeClr val="accent3"/>
            </a:solidFill>
            <a:ln w="12700" cap="flat">
              <a:noFill/>
              <a:miter lim="400000"/>
            </a:ln>
            <a:effectLst/>
          </p:spPr>
          <p:txBody>
            <a:bodyPr wrap="square" lIns="0" tIns="0" rIns="0" bIns="0" numCol="1" anchor="ctr">
              <a:noAutofit/>
            </a:bodyPr>
            <a:lstStyle/>
            <a:p>
              <a:pPr lvl="0" algn="ctr">
                <a:lnSpc>
                  <a:spcPct val="120000"/>
                </a:lnSpc>
                <a:defRPr sz="3200">
                  <a:solidFill>
                    <a:srgbClr val="FFFFFF"/>
                  </a:solidFill>
                </a:defRPr>
              </a:pPr>
              <a:endParaRPr sz="133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5" name="Shape 851"/>
            <p:cNvSpPr/>
            <p:nvPr/>
          </p:nvSpPr>
          <p:spPr>
            <a:xfrm>
              <a:off x="323762" y="5106986"/>
              <a:ext cx="2741216" cy="1981201"/>
            </a:xfrm>
            <a:custGeom>
              <a:avLst/>
              <a:gdLst/>
              <a:ahLst/>
              <a:cxnLst>
                <a:cxn ang="0">
                  <a:pos x="wd2" y="hd2"/>
                </a:cxn>
                <a:cxn ang="5400000">
                  <a:pos x="wd2" y="hd2"/>
                </a:cxn>
                <a:cxn ang="10800000">
                  <a:pos x="wd2" y="hd2"/>
                </a:cxn>
                <a:cxn ang="16200000">
                  <a:pos x="wd2" y="hd2"/>
                </a:cxn>
              </a:cxnLst>
              <a:rect l="0" t="0" r="r" b="b"/>
              <a:pathLst>
                <a:path w="21600" h="21600" extrusionOk="0">
                  <a:moveTo>
                    <a:pt x="10676" y="0"/>
                  </a:moveTo>
                  <a:lnTo>
                    <a:pt x="8172" y="3198"/>
                  </a:lnTo>
                  <a:lnTo>
                    <a:pt x="0" y="3198"/>
                  </a:lnTo>
                  <a:lnTo>
                    <a:pt x="0" y="21600"/>
                  </a:lnTo>
                  <a:lnTo>
                    <a:pt x="21600" y="21600"/>
                  </a:lnTo>
                  <a:lnTo>
                    <a:pt x="21600" y="3198"/>
                  </a:lnTo>
                  <a:lnTo>
                    <a:pt x="13181" y="3198"/>
                  </a:lnTo>
                  <a:lnTo>
                    <a:pt x="10676" y="0"/>
                  </a:lnTo>
                  <a:close/>
                </a:path>
              </a:pathLst>
            </a:custGeom>
            <a:solidFill>
              <a:schemeClr val="accent4"/>
            </a:solidFill>
            <a:ln w="12700" cap="flat">
              <a:noFill/>
              <a:miter lim="400000"/>
            </a:ln>
            <a:effectLst/>
          </p:spPr>
          <p:txBody>
            <a:bodyPr wrap="square" lIns="0" tIns="0" rIns="0" bIns="0" numCol="1" anchor="ctr">
              <a:noAutofit/>
            </a:bodyPr>
            <a:lstStyle/>
            <a:p>
              <a:pPr lvl="0" algn="ctr">
                <a:lnSpc>
                  <a:spcPct val="120000"/>
                </a:lnSpc>
                <a:defRPr sz="3200">
                  <a:solidFill>
                    <a:srgbClr val="FFFFFF"/>
                  </a:solidFill>
                </a:defRPr>
              </a:pPr>
              <a:endParaRPr sz="133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6" name="Shape 852"/>
            <p:cNvSpPr/>
            <p:nvPr/>
          </p:nvSpPr>
          <p:spPr>
            <a:xfrm>
              <a:off x="891665" y="1061151"/>
              <a:ext cx="1605552" cy="579209"/>
            </a:xfrm>
            <a:prstGeom prst="rect">
              <a:avLst/>
            </a:prstGeom>
            <a:noFill/>
            <a:ln w="12700" cap="flat">
              <a:noFill/>
              <a:miter lim="400000"/>
            </a:ln>
            <a:effectLst/>
          </p:spPr>
          <p:txBody>
            <a:bodyPr wrap="none" lIns="0" tIns="0" rIns="0" bIns="0" numCol="1" anchor="ctr">
              <a:spAutoFit/>
            </a:bodyPr>
            <a:lstStyle>
              <a:lvl1pPr>
                <a:defRPr sz="7000">
                  <a:solidFill>
                    <a:srgbClr val="F9FAFC"/>
                  </a:solidFill>
                  <a:latin typeface="FontAwesome"/>
                  <a:ea typeface="FontAwesome"/>
                  <a:cs typeface="FontAwesome"/>
                  <a:sym typeface="FontAwesome"/>
                </a:defRPr>
              </a:lvl1pPr>
            </a:lstStyle>
            <a:p>
              <a:pPr lvl="0" algn="ctr">
                <a:lnSpc>
                  <a:spcPct val="120000"/>
                </a:lnSpc>
                <a:defRPr sz="1800">
                  <a:solidFill>
                    <a:srgbClr val="000000"/>
                  </a:solidFill>
                </a:defRPr>
              </a:pPr>
              <a:r>
                <a:rPr lang="zh-CN" altLang="en-US" sz="1330" dirty="0">
                  <a:solidFill>
                    <a:schemeClr val="bg1"/>
                  </a:solidFill>
                  <a:latin typeface="Arial" panose="020B0604020202020204" pitchFamily="34" charset="0"/>
                  <a:ea typeface="微软雅黑" panose="020B0503020204020204" pitchFamily="34" charset="-122"/>
                  <a:sym typeface="Arial" panose="020B0604020202020204" pitchFamily="34" charset="0"/>
                </a:rPr>
                <a:t>文字内容</a:t>
              </a:r>
              <a:endParaRPr sz="133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7" name="Shape 853"/>
            <p:cNvSpPr/>
            <p:nvPr/>
          </p:nvSpPr>
          <p:spPr>
            <a:xfrm>
              <a:off x="1477470" y="2664926"/>
              <a:ext cx="446827" cy="579209"/>
            </a:xfrm>
            <a:prstGeom prst="rect">
              <a:avLst/>
            </a:prstGeom>
            <a:noFill/>
            <a:ln w="12700" cap="flat">
              <a:noFill/>
              <a:miter lim="400000"/>
            </a:ln>
            <a:effectLst/>
          </p:spPr>
          <p:txBody>
            <a:bodyPr wrap="none" lIns="0" tIns="0" rIns="0" bIns="0" numCol="1" anchor="ctr">
              <a:spAutoFit/>
            </a:bodyPr>
            <a:lstStyle>
              <a:lvl1pPr>
                <a:defRPr>
                  <a:solidFill>
                    <a:srgbClr val="F9FAFC"/>
                  </a:solidFill>
                  <a:latin typeface="STIXGeneral-Bold"/>
                  <a:ea typeface="STIXGeneral-Bold"/>
                  <a:cs typeface="STIXGeneral-Bold"/>
                  <a:sym typeface="STIXGeneral-Bold"/>
                </a:defRPr>
              </a:lvl1pPr>
            </a:lstStyle>
            <a:p>
              <a:pPr lvl="0" algn="ctr">
                <a:lnSpc>
                  <a:spcPct val="120000"/>
                </a:lnSpc>
                <a:defRPr sz="1800">
                  <a:solidFill>
                    <a:srgbClr val="000000"/>
                  </a:solidFill>
                </a:defRPr>
              </a:pPr>
              <a:r>
                <a:rPr sz="1330">
                  <a:solidFill>
                    <a:schemeClr val="bg1"/>
                  </a:solidFill>
                  <a:latin typeface="Arial" panose="020B0604020202020204" pitchFamily="34" charset="0"/>
                  <a:ea typeface="微软雅黑" panose="020B0503020204020204" pitchFamily="34" charset="-122"/>
                  <a:sym typeface="Arial" panose="020B0604020202020204" pitchFamily="34" charset="0"/>
                </a:rPr>
                <a:t>01</a:t>
              </a:r>
              <a:endParaRPr sz="133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8" name="Shape 854"/>
            <p:cNvSpPr/>
            <p:nvPr/>
          </p:nvSpPr>
          <p:spPr>
            <a:xfrm>
              <a:off x="1477470" y="4306796"/>
              <a:ext cx="446827" cy="579209"/>
            </a:xfrm>
            <a:prstGeom prst="rect">
              <a:avLst/>
            </a:prstGeom>
            <a:noFill/>
            <a:ln w="12700" cap="flat">
              <a:noFill/>
              <a:miter lim="400000"/>
            </a:ln>
            <a:effectLst/>
          </p:spPr>
          <p:txBody>
            <a:bodyPr wrap="none" lIns="0" tIns="0" rIns="0" bIns="0" numCol="1" anchor="ctr">
              <a:spAutoFit/>
            </a:bodyPr>
            <a:lstStyle>
              <a:lvl1pPr>
                <a:defRPr>
                  <a:solidFill>
                    <a:srgbClr val="F9FAFC"/>
                  </a:solidFill>
                  <a:latin typeface="STIXGeneral-Bold"/>
                  <a:ea typeface="STIXGeneral-Bold"/>
                  <a:cs typeface="STIXGeneral-Bold"/>
                  <a:sym typeface="STIXGeneral-Bold"/>
                </a:defRPr>
              </a:lvl1pPr>
            </a:lstStyle>
            <a:p>
              <a:pPr lvl="0" algn="ctr">
                <a:lnSpc>
                  <a:spcPct val="120000"/>
                </a:lnSpc>
                <a:defRPr sz="1800">
                  <a:solidFill>
                    <a:srgbClr val="000000"/>
                  </a:solidFill>
                </a:defRPr>
              </a:pPr>
              <a:r>
                <a:rPr sz="1330" dirty="0">
                  <a:solidFill>
                    <a:schemeClr val="bg1"/>
                  </a:solidFill>
                  <a:latin typeface="Arial" panose="020B0604020202020204" pitchFamily="34" charset="0"/>
                  <a:ea typeface="微软雅黑" panose="020B0503020204020204" pitchFamily="34" charset="-122"/>
                  <a:sym typeface="Arial" panose="020B0604020202020204" pitchFamily="34" charset="0"/>
                </a:rPr>
                <a:t>02</a:t>
              </a:r>
              <a:endParaRPr sz="133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9" name="Shape 855"/>
            <p:cNvSpPr/>
            <p:nvPr/>
          </p:nvSpPr>
          <p:spPr>
            <a:xfrm>
              <a:off x="1477470" y="5948666"/>
              <a:ext cx="446827" cy="579209"/>
            </a:xfrm>
            <a:prstGeom prst="rect">
              <a:avLst/>
            </a:prstGeom>
            <a:noFill/>
            <a:ln w="12700" cap="flat">
              <a:noFill/>
              <a:miter lim="400000"/>
            </a:ln>
            <a:effectLst/>
          </p:spPr>
          <p:txBody>
            <a:bodyPr wrap="none" lIns="0" tIns="0" rIns="0" bIns="0" numCol="1" anchor="ctr">
              <a:spAutoFit/>
            </a:bodyPr>
            <a:lstStyle>
              <a:lvl1pPr>
                <a:defRPr>
                  <a:solidFill>
                    <a:srgbClr val="F9FAFC"/>
                  </a:solidFill>
                  <a:latin typeface="STIXGeneral-Bold"/>
                  <a:ea typeface="STIXGeneral-Bold"/>
                  <a:cs typeface="STIXGeneral-Bold"/>
                  <a:sym typeface="STIXGeneral-Bold"/>
                </a:defRPr>
              </a:lvl1pPr>
            </a:lstStyle>
            <a:p>
              <a:pPr lvl="0" algn="ctr">
                <a:lnSpc>
                  <a:spcPct val="120000"/>
                </a:lnSpc>
                <a:defRPr sz="1800">
                  <a:solidFill>
                    <a:srgbClr val="000000"/>
                  </a:solidFill>
                </a:defRPr>
              </a:pPr>
              <a:r>
                <a:rPr sz="1330">
                  <a:solidFill>
                    <a:schemeClr val="bg1"/>
                  </a:solidFill>
                  <a:latin typeface="Arial" panose="020B0604020202020204" pitchFamily="34" charset="0"/>
                  <a:ea typeface="微软雅黑" panose="020B0503020204020204" pitchFamily="34" charset="-122"/>
                  <a:sym typeface="Arial" panose="020B0604020202020204" pitchFamily="34" charset="0"/>
                </a:rPr>
                <a:t>03</a:t>
              </a:r>
              <a:endParaRPr sz="133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0" name="Group 865"/>
          <p:cNvGrpSpPr/>
          <p:nvPr/>
        </p:nvGrpSpPr>
        <p:grpSpPr>
          <a:xfrm>
            <a:off x="6256093" y="3677817"/>
            <a:ext cx="1104816" cy="2310780"/>
            <a:chOff x="-1" y="0"/>
            <a:chExt cx="2609839" cy="5458615"/>
          </a:xfrm>
        </p:grpSpPr>
        <p:sp>
          <p:nvSpPr>
            <p:cNvPr id="21" name="Shape 857"/>
            <p:cNvSpPr/>
            <p:nvPr/>
          </p:nvSpPr>
          <p:spPr>
            <a:xfrm rot="16200000">
              <a:off x="416240" y="-416241"/>
              <a:ext cx="1777358" cy="2609839"/>
            </a:xfrm>
            <a:prstGeom prst="rightArrow">
              <a:avLst>
                <a:gd name="adj1" fmla="val 81119"/>
                <a:gd name="adj2" fmla="val 46535"/>
              </a:avLst>
            </a:prstGeom>
            <a:solidFill>
              <a:schemeClr val="accent1"/>
            </a:solidFill>
            <a:ln w="12700" cap="flat">
              <a:noFill/>
              <a:miter lim="400000"/>
            </a:ln>
            <a:effectLst/>
          </p:spPr>
          <p:txBody>
            <a:bodyPr wrap="square" lIns="0" tIns="0" rIns="0" bIns="0" numCol="1" anchor="ctr">
              <a:noAutofit/>
            </a:bodyPr>
            <a:lstStyle/>
            <a:p>
              <a:pPr lvl="0" algn="ctr">
                <a:lnSpc>
                  <a:spcPct val="120000"/>
                </a:lnSpc>
                <a:defRPr sz="3200">
                  <a:solidFill>
                    <a:srgbClr val="FFFFFF"/>
                  </a:solidFill>
                </a:defRPr>
              </a:pPr>
              <a:endParaRPr sz="133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2" name="Shape 858"/>
            <p:cNvSpPr/>
            <p:nvPr/>
          </p:nvSpPr>
          <p:spPr>
            <a:xfrm>
              <a:off x="249335" y="1502569"/>
              <a:ext cx="2110979" cy="1681957"/>
            </a:xfrm>
            <a:custGeom>
              <a:avLst/>
              <a:gdLst/>
              <a:ahLst/>
              <a:cxnLst>
                <a:cxn ang="0">
                  <a:pos x="wd2" y="hd2"/>
                </a:cxn>
                <a:cxn ang="5400000">
                  <a:pos x="wd2" y="hd2"/>
                </a:cxn>
                <a:cxn ang="10800000">
                  <a:pos x="wd2" y="hd2"/>
                </a:cxn>
                <a:cxn ang="16200000">
                  <a:pos x="wd2" y="hd2"/>
                </a:cxn>
              </a:cxnLst>
              <a:rect l="0" t="0" r="r" b="b"/>
              <a:pathLst>
                <a:path w="21600" h="21600" extrusionOk="0">
                  <a:moveTo>
                    <a:pt x="10676" y="0"/>
                  </a:moveTo>
                  <a:lnTo>
                    <a:pt x="8175" y="2900"/>
                  </a:lnTo>
                  <a:lnTo>
                    <a:pt x="0" y="2900"/>
                  </a:lnTo>
                  <a:lnTo>
                    <a:pt x="0" y="21600"/>
                  </a:lnTo>
                  <a:lnTo>
                    <a:pt x="21600" y="21600"/>
                  </a:lnTo>
                  <a:lnTo>
                    <a:pt x="21600" y="2900"/>
                  </a:lnTo>
                  <a:lnTo>
                    <a:pt x="13182" y="2900"/>
                  </a:lnTo>
                  <a:lnTo>
                    <a:pt x="10676" y="0"/>
                  </a:lnTo>
                  <a:close/>
                </a:path>
              </a:pathLst>
            </a:custGeom>
            <a:solidFill>
              <a:schemeClr val="accent2"/>
            </a:solidFill>
            <a:ln w="12700" cap="flat">
              <a:noFill/>
              <a:miter lim="400000"/>
            </a:ln>
            <a:effectLst/>
          </p:spPr>
          <p:txBody>
            <a:bodyPr wrap="square" lIns="0" tIns="0" rIns="0" bIns="0" numCol="1" anchor="ctr">
              <a:noAutofit/>
            </a:bodyPr>
            <a:lstStyle/>
            <a:p>
              <a:pPr lvl="0" algn="ctr">
                <a:lnSpc>
                  <a:spcPct val="120000"/>
                </a:lnSpc>
                <a:defRPr sz="3200">
                  <a:solidFill>
                    <a:srgbClr val="FFFFFF"/>
                  </a:solidFill>
                </a:defRPr>
              </a:pPr>
              <a:endParaRPr sz="133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3" name="Shape 859"/>
            <p:cNvSpPr/>
            <p:nvPr/>
          </p:nvSpPr>
          <p:spPr>
            <a:xfrm>
              <a:off x="249335" y="2745046"/>
              <a:ext cx="2110979" cy="1681957"/>
            </a:xfrm>
            <a:custGeom>
              <a:avLst/>
              <a:gdLst/>
              <a:ahLst/>
              <a:cxnLst>
                <a:cxn ang="0">
                  <a:pos x="wd2" y="hd2"/>
                </a:cxn>
                <a:cxn ang="5400000">
                  <a:pos x="wd2" y="hd2"/>
                </a:cxn>
                <a:cxn ang="10800000">
                  <a:pos x="wd2" y="hd2"/>
                </a:cxn>
                <a:cxn ang="16200000">
                  <a:pos x="wd2" y="hd2"/>
                </a:cxn>
              </a:cxnLst>
              <a:rect l="0" t="0" r="r" b="b"/>
              <a:pathLst>
                <a:path w="21600" h="21600" extrusionOk="0">
                  <a:moveTo>
                    <a:pt x="10676" y="0"/>
                  </a:moveTo>
                  <a:lnTo>
                    <a:pt x="8175" y="2900"/>
                  </a:lnTo>
                  <a:lnTo>
                    <a:pt x="0" y="2900"/>
                  </a:lnTo>
                  <a:lnTo>
                    <a:pt x="0" y="21600"/>
                  </a:lnTo>
                  <a:lnTo>
                    <a:pt x="21600" y="21600"/>
                  </a:lnTo>
                  <a:lnTo>
                    <a:pt x="21600" y="2900"/>
                  </a:lnTo>
                  <a:lnTo>
                    <a:pt x="13182" y="2900"/>
                  </a:lnTo>
                  <a:lnTo>
                    <a:pt x="10676" y="0"/>
                  </a:lnTo>
                  <a:close/>
                </a:path>
              </a:pathLst>
            </a:custGeom>
            <a:solidFill>
              <a:schemeClr val="accent3"/>
            </a:solidFill>
            <a:ln w="12700" cap="flat">
              <a:noFill/>
              <a:miter lim="400000"/>
            </a:ln>
            <a:effectLst/>
          </p:spPr>
          <p:txBody>
            <a:bodyPr wrap="square" lIns="0" tIns="0" rIns="0" bIns="0" numCol="1" anchor="ctr">
              <a:noAutofit/>
            </a:bodyPr>
            <a:lstStyle/>
            <a:p>
              <a:pPr lvl="0" algn="ctr">
                <a:lnSpc>
                  <a:spcPct val="120000"/>
                </a:lnSpc>
                <a:defRPr sz="3200">
                  <a:solidFill>
                    <a:srgbClr val="FFFFFF"/>
                  </a:solidFill>
                </a:defRPr>
              </a:pPr>
              <a:endParaRPr sz="133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4" name="Shape 860"/>
            <p:cNvSpPr/>
            <p:nvPr/>
          </p:nvSpPr>
          <p:spPr>
            <a:xfrm>
              <a:off x="249335" y="3933026"/>
              <a:ext cx="2110979" cy="1525589"/>
            </a:xfrm>
            <a:custGeom>
              <a:avLst/>
              <a:gdLst/>
              <a:ahLst/>
              <a:cxnLst>
                <a:cxn ang="0">
                  <a:pos x="wd2" y="hd2"/>
                </a:cxn>
                <a:cxn ang="5400000">
                  <a:pos x="wd2" y="hd2"/>
                </a:cxn>
                <a:cxn ang="10800000">
                  <a:pos x="wd2" y="hd2"/>
                </a:cxn>
                <a:cxn ang="16200000">
                  <a:pos x="wd2" y="hd2"/>
                </a:cxn>
              </a:cxnLst>
              <a:rect l="0" t="0" r="r" b="b"/>
              <a:pathLst>
                <a:path w="21600" h="21600" extrusionOk="0">
                  <a:moveTo>
                    <a:pt x="10676" y="0"/>
                  </a:moveTo>
                  <a:lnTo>
                    <a:pt x="8175" y="3197"/>
                  </a:lnTo>
                  <a:lnTo>
                    <a:pt x="0" y="3197"/>
                  </a:lnTo>
                  <a:lnTo>
                    <a:pt x="0" y="21600"/>
                  </a:lnTo>
                  <a:lnTo>
                    <a:pt x="21600" y="21600"/>
                  </a:lnTo>
                  <a:lnTo>
                    <a:pt x="21600" y="3197"/>
                  </a:lnTo>
                  <a:lnTo>
                    <a:pt x="13182" y="3197"/>
                  </a:lnTo>
                  <a:lnTo>
                    <a:pt x="10676" y="0"/>
                  </a:lnTo>
                  <a:close/>
                </a:path>
              </a:pathLst>
            </a:custGeom>
            <a:solidFill>
              <a:schemeClr val="accent4"/>
            </a:solidFill>
            <a:ln w="12700" cap="flat">
              <a:noFill/>
              <a:miter lim="400000"/>
            </a:ln>
            <a:effectLst/>
          </p:spPr>
          <p:txBody>
            <a:bodyPr wrap="square" lIns="0" tIns="0" rIns="0" bIns="0" numCol="1" anchor="ctr">
              <a:noAutofit/>
            </a:bodyPr>
            <a:lstStyle/>
            <a:p>
              <a:pPr lvl="0" algn="ctr">
                <a:lnSpc>
                  <a:spcPct val="120000"/>
                </a:lnSpc>
                <a:defRPr sz="3200">
                  <a:solidFill>
                    <a:srgbClr val="FFFFFF"/>
                  </a:solidFill>
                </a:defRPr>
              </a:pPr>
              <a:endParaRPr sz="133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5" name="Shape 861"/>
            <p:cNvSpPr/>
            <p:nvPr/>
          </p:nvSpPr>
          <p:spPr>
            <a:xfrm>
              <a:off x="502844" y="702868"/>
              <a:ext cx="1605550" cy="579209"/>
            </a:xfrm>
            <a:prstGeom prst="rect">
              <a:avLst/>
            </a:prstGeom>
            <a:noFill/>
            <a:ln w="12700" cap="flat">
              <a:noFill/>
              <a:miter lim="400000"/>
            </a:ln>
            <a:effectLst/>
          </p:spPr>
          <p:txBody>
            <a:bodyPr wrap="none" lIns="0" tIns="0" rIns="0" bIns="0" numCol="1" anchor="ctr">
              <a:spAutoFit/>
            </a:bodyPr>
            <a:lstStyle>
              <a:lvl1pPr>
                <a:defRPr sz="7000">
                  <a:solidFill>
                    <a:srgbClr val="F9FAFC"/>
                  </a:solidFill>
                  <a:latin typeface="FontAwesome"/>
                  <a:ea typeface="FontAwesome"/>
                  <a:cs typeface="FontAwesome"/>
                  <a:sym typeface="FontAwesome"/>
                </a:defRPr>
              </a:lvl1pPr>
            </a:lstStyle>
            <a:p>
              <a:pPr lvl="0" algn="ctr">
                <a:lnSpc>
                  <a:spcPct val="120000"/>
                </a:lnSpc>
                <a:defRPr sz="1800">
                  <a:solidFill>
                    <a:srgbClr val="000000"/>
                  </a:solidFill>
                </a:defRPr>
              </a:pPr>
              <a:r>
                <a:rPr lang="zh-CN" altLang="en-US" sz="1330" dirty="0">
                  <a:solidFill>
                    <a:schemeClr val="bg1"/>
                  </a:solidFill>
                  <a:latin typeface="Arial" panose="020B0604020202020204" pitchFamily="34" charset="0"/>
                  <a:ea typeface="微软雅黑" panose="020B0503020204020204" pitchFamily="34" charset="-122"/>
                  <a:sym typeface="Arial" panose="020B0604020202020204" pitchFamily="34" charset="0"/>
                </a:rPr>
                <a:t>文字内容</a:t>
              </a:r>
              <a:endParaRPr sz="133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6" name="Shape 862"/>
            <p:cNvSpPr/>
            <p:nvPr/>
          </p:nvSpPr>
          <p:spPr>
            <a:xfrm>
              <a:off x="1046227" y="2022844"/>
              <a:ext cx="446827" cy="579209"/>
            </a:xfrm>
            <a:prstGeom prst="rect">
              <a:avLst/>
            </a:prstGeom>
            <a:noFill/>
            <a:ln w="12700" cap="flat">
              <a:noFill/>
              <a:miter lim="400000"/>
            </a:ln>
            <a:effectLst/>
          </p:spPr>
          <p:txBody>
            <a:bodyPr wrap="none" lIns="0" tIns="0" rIns="0" bIns="0" numCol="1" anchor="ctr">
              <a:spAutoFit/>
            </a:bodyPr>
            <a:lstStyle>
              <a:lvl1pPr>
                <a:defRPr>
                  <a:solidFill>
                    <a:srgbClr val="F9FAFC"/>
                  </a:solidFill>
                  <a:latin typeface="STIXGeneral-Bold"/>
                  <a:ea typeface="STIXGeneral-Bold"/>
                  <a:cs typeface="STIXGeneral-Bold"/>
                  <a:sym typeface="STIXGeneral-Bold"/>
                </a:defRPr>
              </a:lvl1pPr>
            </a:lstStyle>
            <a:p>
              <a:pPr lvl="0" algn="ctr">
                <a:lnSpc>
                  <a:spcPct val="120000"/>
                </a:lnSpc>
                <a:defRPr sz="1800">
                  <a:solidFill>
                    <a:srgbClr val="000000"/>
                  </a:solidFill>
                </a:defRPr>
              </a:pPr>
              <a:r>
                <a:rPr sz="1330" dirty="0">
                  <a:solidFill>
                    <a:schemeClr val="bg1"/>
                  </a:solidFill>
                  <a:latin typeface="Arial" panose="020B0604020202020204" pitchFamily="34" charset="0"/>
                  <a:ea typeface="微软雅黑" panose="020B0503020204020204" pitchFamily="34" charset="-122"/>
                  <a:sym typeface="Arial" panose="020B0604020202020204" pitchFamily="34" charset="0"/>
                </a:rPr>
                <a:t>01</a:t>
              </a:r>
              <a:endParaRPr sz="133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7" name="Shape 863"/>
            <p:cNvSpPr/>
            <p:nvPr/>
          </p:nvSpPr>
          <p:spPr>
            <a:xfrm>
              <a:off x="1046227" y="3281101"/>
              <a:ext cx="446827" cy="579209"/>
            </a:xfrm>
            <a:prstGeom prst="rect">
              <a:avLst/>
            </a:prstGeom>
            <a:noFill/>
            <a:ln w="12700" cap="flat">
              <a:noFill/>
              <a:miter lim="400000"/>
            </a:ln>
            <a:effectLst/>
          </p:spPr>
          <p:txBody>
            <a:bodyPr wrap="none" lIns="0" tIns="0" rIns="0" bIns="0" numCol="1" anchor="ctr">
              <a:spAutoFit/>
            </a:bodyPr>
            <a:lstStyle>
              <a:lvl1pPr>
                <a:defRPr>
                  <a:solidFill>
                    <a:srgbClr val="F9FAFC"/>
                  </a:solidFill>
                  <a:latin typeface="STIXGeneral-Bold"/>
                  <a:ea typeface="STIXGeneral-Bold"/>
                  <a:cs typeface="STIXGeneral-Bold"/>
                  <a:sym typeface="STIXGeneral-Bold"/>
                </a:defRPr>
              </a:lvl1pPr>
            </a:lstStyle>
            <a:p>
              <a:pPr lvl="0" algn="ctr">
                <a:lnSpc>
                  <a:spcPct val="120000"/>
                </a:lnSpc>
                <a:defRPr sz="1800">
                  <a:solidFill>
                    <a:srgbClr val="000000"/>
                  </a:solidFill>
                </a:defRPr>
              </a:pPr>
              <a:r>
                <a:rPr sz="1330">
                  <a:solidFill>
                    <a:schemeClr val="bg1"/>
                  </a:solidFill>
                  <a:latin typeface="Arial" panose="020B0604020202020204" pitchFamily="34" charset="0"/>
                  <a:ea typeface="微软雅黑" panose="020B0503020204020204" pitchFamily="34" charset="-122"/>
                  <a:sym typeface="Arial" panose="020B0604020202020204" pitchFamily="34" charset="0"/>
                </a:rPr>
                <a:t>02</a:t>
              </a:r>
              <a:endParaRPr sz="133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8" name="Shape 864"/>
            <p:cNvSpPr/>
            <p:nvPr/>
          </p:nvSpPr>
          <p:spPr>
            <a:xfrm>
              <a:off x="1046227" y="4539361"/>
              <a:ext cx="446827" cy="579209"/>
            </a:xfrm>
            <a:prstGeom prst="rect">
              <a:avLst/>
            </a:prstGeom>
            <a:noFill/>
            <a:ln w="12700" cap="flat">
              <a:noFill/>
              <a:miter lim="400000"/>
            </a:ln>
            <a:effectLst/>
          </p:spPr>
          <p:txBody>
            <a:bodyPr wrap="none" lIns="0" tIns="0" rIns="0" bIns="0" numCol="1" anchor="ctr">
              <a:spAutoFit/>
            </a:bodyPr>
            <a:lstStyle>
              <a:lvl1pPr>
                <a:defRPr>
                  <a:solidFill>
                    <a:srgbClr val="F9FAFC"/>
                  </a:solidFill>
                  <a:latin typeface="STIXGeneral-Bold"/>
                  <a:ea typeface="STIXGeneral-Bold"/>
                  <a:cs typeface="STIXGeneral-Bold"/>
                  <a:sym typeface="STIXGeneral-Bold"/>
                </a:defRPr>
              </a:lvl1pPr>
            </a:lstStyle>
            <a:p>
              <a:pPr lvl="0" algn="ctr">
                <a:lnSpc>
                  <a:spcPct val="120000"/>
                </a:lnSpc>
                <a:defRPr sz="1800">
                  <a:solidFill>
                    <a:srgbClr val="000000"/>
                  </a:solidFill>
                </a:defRPr>
              </a:pPr>
              <a:r>
                <a:rPr sz="1330">
                  <a:solidFill>
                    <a:schemeClr val="bg1"/>
                  </a:solidFill>
                  <a:latin typeface="Arial" panose="020B0604020202020204" pitchFamily="34" charset="0"/>
                  <a:ea typeface="微软雅黑" panose="020B0503020204020204" pitchFamily="34" charset="-122"/>
                  <a:sym typeface="Arial" panose="020B0604020202020204" pitchFamily="34" charset="0"/>
                </a:rPr>
                <a:t>03</a:t>
              </a:r>
              <a:endParaRPr sz="133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9" name="Group 868"/>
          <p:cNvGrpSpPr/>
          <p:nvPr/>
        </p:nvGrpSpPr>
        <p:grpSpPr>
          <a:xfrm>
            <a:off x="1464112" y="2031315"/>
            <a:ext cx="7635955" cy="717877"/>
            <a:chOff x="0" y="47161"/>
            <a:chExt cx="19498693" cy="1695798"/>
          </a:xfrm>
        </p:grpSpPr>
        <p:sp>
          <p:nvSpPr>
            <p:cNvPr id="30" name="Shape 866"/>
            <p:cNvSpPr/>
            <p:nvPr/>
          </p:nvSpPr>
          <p:spPr>
            <a:xfrm>
              <a:off x="5281" y="47161"/>
              <a:ext cx="4748146" cy="579209"/>
            </a:xfrm>
            <a:prstGeom prst="rect">
              <a:avLst/>
            </a:prstGeom>
            <a:noFill/>
            <a:ln w="12700" cap="flat">
              <a:noFill/>
              <a:miter lim="400000"/>
            </a:ln>
            <a:effectLst/>
          </p:spPr>
          <p:txBody>
            <a:bodyPr wrap="square" lIns="0" tIns="0" rIns="0" bIns="0" numCol="1" anchor="ctr">
              <a:spAutoFit/>
            </a:bodyPr>
            <a:lstStyle>
              <a:lvl1pPr algn="l" defTabSz="817245">
                <a:defRPr sz="2970">
                  <a:solidFill>
                    <a:srgbClr val="4A5E6C"/>
                  </a:solidFill>
                  <a:latin typeface="STIXGeneral-Bold"/>
                  <a:ea typeface="STIXGeneral-Bold"/>
                  <a:cs typeface="STIXGeneral-Bold"/>
                  <a:sym typeface="STIXGeneral-Bold"/>
                </a:defRPr>
              </a:lvl1pPr>
            </a:lstStyle>
            <a:p>
              <a:pPr lvl="0">
                <a:lnSpc>
                  <a:spcPct val="120000"/>
                </a:lnSpc>
                <a:defRPr sz="1800">
                  <a:solidFill>
                    <a:srgbClr val="000000"/>
                  </a:solidFill>
                </a:defRPr>
              </a:pPr>
              <a:r>
                <a:rPr lang="zh-CN" altLang="en-US" sz="133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请替换文字内容</a:t>
              </a:r>
              <a:endParaRPr sz="133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1" name="Shape 867"/>
            <p:cNvSpPr/>
            <p:nvPr/>
          </p:nvSpPr>
          <p:spPr>
            <a:xfrm>
              <a:off x="0" y="749637"/>
              <a:ext cx="19498693" cy="993322"/>
            </a:xfrm>
            <a:prstGeom prst="rect">
              <a:avLst/>
            </a:prstGeom>
            <a:noFill/>
            <a:ln w="12700" cap="flat">
              <a:noFill/>
              <a:miter lim="400000"/>
            </a:ln>
            <a:effectLst/>
          </p:spPr>
          <p:txBody>
            <a:bodyPr wrap="square" lIns="0" tIns="0" rIns="0" bIns="0" numCol="1" anchor="ctr">
              <a:spAutoFit/>
            </a:bodyPr>
            <a:lstStyle>
              <a:lvl1pPr algn="l">
                <a:defRPr sz="2400">
                  <a:solidFill>
                    <a:srgbClr val="828589"/>
                  </a:solidFill>
                  <a:latin typeface="STIXGeneral-Regular"/>
                  <a:ea typeface="STIXGeneral-Regular"/>
                  <a:cs typeface="STIXGeneral-Regular"/>
                  <a:sym typeface="STIXGeneral-Regular"/>
                </a:defRPr>
              </a:lvl1pPr>
            </a:lstStyle>
            <a:p>
              <a:pPr algn="just">
                <a:lnSpc>
                  <a:spcPct val="120000"/>
                </a:lnSpc>
                <a:defRPr sz="1800">
                  <a:solidFill>
                    <a:srgbClr val="000000"/>
                  </a:solidFill>
                </a:defRPr>
              </a:pPr>
              <a:r>
                <a:rPr lang="en-US" altLang="zh-CN" sz="76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Please replace text, click add relevant headline, modify the text content, also can copy your content to this </a:t>
              </a:r>
              <a:r>
                <a:rPr lang="en-US" altLang="zh-CN" sz="760" dirty="0" err="1">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directly.Please</a:t>
              </a:r>
              <a:r>
                <a:rPr lang="en-US" altLang="zh-CN" sz="76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 replace text, click add relevant headline, modify the text content, also can copy your content to this </a:t>
              </a:r>
              <a:r>
                <a:rPr lang="en-US" altLang="zh-CN" sz="760" dirty="0" err="1">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directly.Please</a:t>
              </a:r>
              <a:r>
                <a:rPr lang="en-US" altLang="zh-CN" sz="76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 replace text, click add relevant headline, modify the text content, also can copy your content to this </a:t>
              </a:r>
              <a:r>
                <a:rPr lang="en-US" altLang="zh-CN" sz="760" dirty="0" err="1">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directly.Please</a:t>
              </a:r>
              <a:r>
                <a:rPr lang="en-US" altLang="zh-CN" sz="76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 replace text, click add relevant headline, modify the text content, also can copy your content to this directly.</a:t>
              </a:r>
              <a:endParaRPr lang="zh-CN" altLang="en-US" sz="76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32" name="Group 871"/>
          <p:cNvGrpSpPr/>
          <p:nvPr/>
        </p:nvGrpSpPr>
        <p:grpSpPr>
          <a:xfrm>
            <a:off x="1463445" y="3025075"/>
            <a:ext cx="4792648" cy="918142"/>
            <a:chOff x="-1701" y="-94806"/>
            <a:chExt cx="12238201" cy="2168871"/>
          </a:xfrm>
        </p:grpSpPr>
        <p:sp>
          <p:nvSpPr>
            <p:cNvPr id="33" name="Shape 869"/>
            <p:cNvSpPr/>
            <p:nvPr/>
          </p:nvSpPr>
          <p:spPr>
            <a:xfrm>
              <a:off x="-1701" y="-94806"/>
              <a:ext cx="4748145" cy="579209"/>
            </a:xfrm>
            <a:prstGeom prst="rect">
              <a:avLst/>
            </a:prstGeom>
            <a:noFill/>
            <a:ln w="12700" cap="flat">
              <a:noFill/>
              <a:miter lim="400000"/>
            </a:ln>
            <a:effectLst/>
          </p:spPr>
          <p:txBody>
            <a:bodyPr wrap="square" lIns="0" tIns="0" rIns="0" bIns="0" numCol="1" anchor="ctr">
              <a:spAutoFit/>
            </a:bodyPr>
            <a:lstStyle>
              <a:lvl1pPr algn="l" defTabSz="817245">
                <a:defRPr sz="2970">
                  <a:solidFill>
                    <a:srgbClr val="3A9A87"/>
                  </a:solidFill>
                  <a:latin typeface="STIXGeneral-Bold"/>
                  <a:ea typeface="STIXGeneral-Bold"/>
                  <a:cs typeface="STIXGeneral-Bold"/>
                  <a:sym typeface="STIXGeneral-Bold"/>
                </a:defRPr>
              </a:lvl1pPr>
            </a:lstStyle>
            <a:p>
              <a:pPr>
                <a:lnSpc>
                  <a:spcPct val="120000"/>
                </a:lnSpc>
                <a:defRPr sz="1800">
                  <a:solidFill>
                    <a:srgbClr val="000000"/>
                  </a:solidFill>
                </a:defRPr>
              </a:pPr>
              <a:r>
                <a:rPr lang="zh-CN" altLang="en-US" sz="133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请替换文字内容</a:t>
              </a:r>
              <a:endParaRPr sz="133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4" name="Shape 870"/>
            <p:cNvSpPr/>
            <p:nvPr/>
          </p:nvSpPr>
          <p:spPr>
            <a:xfrm>
              <a:off x="-3" y="418530"/>
              <a:ext cx="12236503" cy="1655535"/>
            </a:xfrm>
            <a:prstGeom prst="rect">
              <a:avLst/>
            </a:prstGeom>
            <a:noFill/>
            <a:ln w="12700" cap="flat">
              <a:noFill/>
              <a:miter lim="400000"/>
            </a:ln>
            <a:effectLst/>
          </p:spPr>
          <p:txBody>
            <a:bodyPr wrap="square" lIns="0" tIns="0" rIns="0" bIns="0" numCol="1" anchor="ctr">
              <a:spAutoFit/>
            </a:bodyPr>
            <a:lstStyle>
              <a:lvl1pPr algn="l">
                <a:defRPr sz="2400">
                  <a:solidFill>
                    <a:srgbClr val="828589"/>
                  </a:solidFill>
                  <a:latin typeface="STIXGeneral-Regular"/>
                  <a:ea typeface="STIXGeneral-Regular"/>
                  <a:cs typeface="STIXGeneral-Regular"/>
                  <a:sym typeface="STIXGeneral-Regular"/>
                </a:defRPr>
              </a:lvl1pPr>
            </a:lstStyle>
            <a:p>
              <a:pPr algn="just">
                <a:lnSpc>
                  <a:spcPct val="120000"/>
                </a:lnSpc>
                <a:defRPr sz="1800">
                  <a:solidFill>
                    <a:srgbClr val="000000"/>
                  </a:solidFill>
                </a:defRPr>
              </a:pPr>
              <a:r>
                <a:rPr lang="en-US" altLang="zh-CN" sz="76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Please replace text, click add relevant headline, modify the text content, also can copy your content to this </a:t>
              </a:r>
              <a:r>
                <a:rPr lang="en-US" altLang="zh-CN" sz="760" dirty="0" err="1">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directly.Please</a:t>
              </a:r>
              <a:r>
                <a:rPr lang="en-US" altLang="zh-CN" sz="76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 replace text, click add relevant headline, modify the text content, also can copy your content to this </a:t>
              </a:r>
              <a:r>
                <a:rPr lang="en-US" altLang="zh-CN" sz="760" dirty="0" err="1">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directly.Please</a:t>
              </a:r>
              <a:r>
                <a:rPr lang="en-US" altLang="zh-CN" sz="76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 replace text, click add relevant headline, modify the text content, also can copy your content to this </a:t>
              </a:r>
              <a:r>
                <a:rPr lang="en-US" altLang="zh-CN" sz="760" dirty="0" err="1">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directly.Please</a:t>
              </a:r>
              <a:r>
                <a:rPr lang="en-US" altLang="zh-CN" sz="76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 replace text, click add relevant headline, modify the text content, also can copy your content to this directly.</a:t>
              </a:r>
              <a:endParaRPr lang="zh-CN" altLang="en-US" sz="76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35" name="Group 874"/>
          <p:cNvGrpSpPr/>
          <p:nvPr/>
        </p:nvGrpSpPr>
        <p:grpSpPr>
          <a:xfrm>
            <a:off x="1463446" y="4075537"/>
            <a:ext cx="4440007" cy="921540"/>
            <a:chOff x="-1704" y="-102827"/>
            <a:chExt cx="11337721" cy="2176894"/>
          </a:xfrm>
        </p:grpSpPr>
        <p:sp>
          <p:nvSpPr>
            <p:cNvPr id="36" name="Shape 872"/>
            <p:cNvSpPr/>
            <p:nvPr/>
          </p:nvSpPr>
          <p:spPr>
            <a:xfrm>
              <a:off x="-1704" y="-102827"/>
              <a:ext cx="4748143" cy="579208"/>
            </a:xfrm>
            <a:prstGeom prst="rect">
              <a:avLst/>
            </a:prstGeom>
            <a:noFill/>
            <a:ln w="12700" cap="flat">
              <a:noFill/>
              <a:miter lim="400000"/>
            </a:ln>
            <a:effectLst/>
          </p:spPr>
          <p:txBody>
            <a:bodyPr wrap="square" lIns="0" tIns="0" rIns="0" bIns="0" numCol="1" anchor="ctr">
              <a:spAutoFit/>
            </a:bodyPr>
            <a:lstStyle>
              <a:lvl1pPr algn="l" defTabSz="817245">
                <a:defRPr sz="2970">
                  <a:solidFill>
                    <a:srgbClr val="809D2C"/>
                  </a:solidFill>
                  <a:latin typeface="STIXGeneral-Bold"/>
                  <a:ea typeface="STIXGeneral-Bold"/>
                  <a:cs typeface="STIXGeneral-Bold"/>
                  <a:sym typeface="STIXGeneral-Bold"/>
                </a:defRPr>
              </a:lvl1pPr>
            </a:lstStyle>
            <a:p>
              <a:pPr>
                <a:lnSpc>
                  <a:spcPct val="120000"/>
                </a:lnSpc>
                <a:defRPr sz="1800">
                  <a:solidFill>
                    <a:srgbClr val="000000"/>
                  </a:solidFill>
                </a:defRPr>
              </a:pPr>
              <a:r>
                <a:rPr lang="zh-CN" altLang="en-US" sz="133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请替换文字内容</a:t>
              </a:r>
              <a:endParaRPr sz="133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7" name="Shape 873"/>
            <p:cNvSpPr/>
            <p:nvPr/>
          </p:nvSpPr>
          <p:spPr>
            <a:xfrm>
              <a:off x="-1" y="418535"/>
              <a:ext cx="11336018" cy="1655532"/>
            </a:xfrm>
            <a:prstGeom prst="rect">
              <a:avLst/>
            </a:prstGeom>
            <a:noFill/>
            <a:ln w="12700" cap="flat">
              <a:noFill/>
              <a:miter lim="400000"/>
            </a:ln>
            <a:effectLst/>
          </p:spPr>
          <p:txBody>
            <a:bodyPr wrap="square" lIns="0" tIns="0" rIns="0" bIns="0" numCol="1" anchor="ctr">
              <a:spAutoFit/>
            </a:bodyPr>
            <a:lstStyle>
              <a:lvl1pPr algn="l">
                <a:defRPr sz="2400">
                  <a:solidFill>
                    <a:srgbClr val="828589"/>
                  </a:solidFill>
                  <a:latin typeface="STIXGeneral-Regular"/>
                  <a:ea typeface="STIXGeneral-Regular"/>
                  <a:cs typeface="STIXGeneral-Regular"/>
                  <a:sym typeface="STIXGeneral-Regular"/>
                </a:defRPr>
              </a:lvl1pPr>
            </a:lstStyle>
            <a:p>
              <a:pPr algn="just">
                <a:lnSpc>
                  <a:spcPct val="120000"/>
                </a:lnSpc>
                <a:defRPr sz="1800">
                  <a:solidFill>
                    <a:srgbClr val="000000"/>
                  </a:solidFill>
                </a:defRPr>
              </a:pPr>
              <a:r>
                <a:rPr lang="en-US" altLang="zh-CN" sz="76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Please replace text, click add relevant headline, modify the text content, also can copy your content to this </a:t>
              </a:r>
              <a:r>
                <a:rPr lang="en-US" altLang="zh-CN" sz="760" dirty="0" err="1">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directly.Please</a:t>
              </a:r>
              <a:r>
                <a:rPr lang="en-US" altLang="zh-CN" sz="76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 replace text, click add relevant headline, modify the text content, also can copy your content to this </a:t>
              </a:r>
              <a:r>
                <a:rPr lang="en-US" altLang="zh-CN" sz="760" dirty="0" err="1">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directly.Please</a:t>
              </a:r>
              <a:r>
                <a:rPr lang="en-US" altLang="zh-CN" sz="76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 replace text, click add relevant headline, modify the text content, also can copy your content to this directly.</a:t>
              </a:r>
              <a:r>
                <a:rPr lang="zh-CN" altLang="en-US" sz="76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请替换文字内容，修改文字内容，也可以直接复制你的内容到此。</a:t>
              </a:r>
              <a:endParaRPr lang="zh-CN" altLang="en-US" sz="76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600" advClick="0" advTm="5000">
        <p14:gallery dir="l"/>
      </p:transition>
    </mc:Choice>
    <mc:Fallback>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indefinite" fill="hold"/>
                                        <p:tgtEl>
                                          <p:spTgt spid="2"/>
                                        </p:tgtEl>
                                        <p:attrNameLst>
                                          <p:attrName>style.visibility</p:attrName>
                                        </p:attrNameLst>
                                      </p:cBhvr>
                                      <p:to>
                                        <p:strVal val="visible"/>
                                      </p:to>
                                    </p:set>
                                    <p:anim calcmode="lin" valueType="num">
                                      <p:cBhvr>
                                        <p:cTn id="7" dur="1000" fill="hold"/>
                                        <p:tgtEl>
                                          <p:spTgt spid="2"/>
                                        </p:tgtEl>
                                        <p:attrNameLst>
                                          <p:attrName>ppt_x</p:attrName>
                                        </p:attrNameLst>
                                      </p:cBhvr>
                                      <p:tavLst>
                                        <p:tav tm="0">
                                          <p:val>
                                            <p:strVal val="#ppt_x"/>
                                          </p:val>
                                        </p:tav>
                                        <p:tav tm="100000">
                                          <p:val>
                                            <p:strVal val="#ppt_x"/>
                                          </p:val>
                                        </p:tav>
                                      </p:tavLst>
                                    </p:anim>
                                    <p:anim calcmode="lin" valueType="num">
                                      <p:cBhvr>
                                        <p:cTn id="8" dur="1000" fill="hold"/>
                                        <p:tgtEl>
                                          <p:spTgt spid="2"/>
                                        </p:tgtEl>
                                        <p:attrNameLst>
                                          <p:attrName>ppt_y</p:attrName>
                                        </p:attrNameLst>
                                      </p:cBhvr>
                                      <p:tavLst>
                                        <p:tav tm="0">
                                          <p:val>
                                            <p:strVal val="1+#ppt_h/2"/>
                                          </p:val>
                                        </p:tav>
                                        <p:tav tm="100000">
                                          <p:val>
                                            <p:strVal val="#ppt_y"/>
                                          </p:val>
                                        </p:tav>
                                      </p:tavLst>
                                    </p:anim>
                                  </p:childTnLst>
                                </p:cTn>
                              </p:par>
                              <p:par>
                                <p:cTn id="9" presetID="2" presetClass="entr" presetSubtype="8" fill="hold" grpId="0" nodeType="withEffect">
                                  <p:stCondLst>
                                    <p:cond delay="0"/>
                                  </p:stCondLst>
                                  <p:childTnLst>
                                    <p:set>
                                      <p:cBhvr>
                                        <p:cTn id="10" dur="indefinite" fill="hold"/>
                                        <p:tgtEl>
                                          <p:spTgt spid="29"/>
                                        </p:tgtEl>
                                        <p:attrNameLst>
                                          <p:attrName>style.visibility</p:attrName>
                                        </p:attrNameLst>
                                      </p:cBhvr>
                                      <p:to>
                                        <p:strVal val="visible"/>
                                      </p:to>
                                    </p:set>
                                    <p:anim calcmode="lin" valueType="num">
                                      <p:cBhvr>
                                        <p:cTn id="11" dur="1000" fill="hold"/>
                                        <p:tgtEl>
                                          <p:spTgt spid="29"/>
                                        </p:tgtEl>
                                        <p:attrNameLst>
                                          <p:attrName>ppt_x</p:attrName>
                                        </p:attrNameLst>
                                      </p:cBhvr>
                                      <p:tavLst>
                                        <p:tav tm="0">
                                          <p:val>
                                            <p:strVal val="0-#ppt_w/2"/>
                                          </p:val>
                                        </p:tav>
                                        <p:tav tm="100000">
                                          <p:val>
                                            <p:strVal val="#ppt_x"/>
                                          </p:val>
                                        </p:tav>
                                      </p:tavLst>
                                    </p:anim>
                                    <p:anim calcmode="lin" valueType="num">
                                      <p:cBhvr>
                                        <p:cTn id="12" dur="1000" fill="hold"/>
                                        <p:tgtEl>
                                          <p:spTgt spid="29"/>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2" presetClass="entr" presetSubtype="4" fill="hold" grpId="0" nodeType="afterEffect">
                                  <p:stCondLst>
                                    <p:cond delay="0"/>
                                  </p:stCondLst>
                                  <p:childTnLst>
                                    <p:set>
                                      <p:cBhvr>
                                        <p:cTn id="15" dur="indefinite" fill="hold"/>
                                        <p:tgtEl>
                                          <p:spTgt spid="11"/>
                                        </p:tgtEl>
                                        <p:attrNameLst>
                                          <p:attrName>style.visibility</p:attrName>
                                        </p:attrNameLst>
                                      </p:cBhvr>
                                      <p:to>
                                        <p:strVal val="visible"/>
                                      </p:to>
                                    </p:set>
                                    <p:anim calcmode="lin" valueType="num">
                                      <p:cBhvr>
                                        <p:cTn id="16" dur="1000" fill="hold"/>
                                        <p:tgtEl>
                                          <p:spTgt spid="11"/>
                                        </p:tgtEl>
                                        <p:attrNameLst>
                                          <p:attrName>ppt_x</p:attrName>
                                        </p:attrNameLst>
                                      </p:cBhvr>
                                      <p:tavLst>
                                        <p:tav tm="0">
                                          <p:val>
                                            <p:strVal val="#ppt_x"/>
                                          </p:val>
                                        </p:tav>
                                        <p:tav tm="100000">
                                          <p:val>
                                            <p:strVal val="#ppt_x"/>
                                          </p:val>
                                        </p:tav>
                                      </p:tavLst>
                                    </p:anim>
                                    <p:anim calcmode="lin" valueType="num">
                                      <p:cBhvr>
                                        <p:cTn id="17" dur="1000" fill="hold"/>
                                        <p:tgtEl>
                                          <p:spTgt spid="11"/>
                                        </p:tgtEl>
                                        <p:attrNameLst>
                                          <p:attrName>ppt_y</p:attrName>
                                        </p:attrNameLst>
                                      </p:cBhvr>
                                      <p:tavLst>
                                        <p:tav tm="0">
                                          <p:val>
                                            <p:strVal val="1+#ppt_h/2"/>
                                          </p:val>
                                        </p:tav>
                                        <p:tav tm="100000">
                                          <p:val>
                                            <p:strVal val="#ppt_y"/>
                                          </p:val>
                                        </p:tav>
                                      </p:tavLst>
                                    </p:anim>
                                  </p:childTnLst>
                                </p:cTn>
                              </p:par>
                              <p:par>
                                <p:cTn id="18" presetID="2" presetClass="entr" presetSubtype="8" fill="hold" grpId="0" nodeType="withEffect">
                                  <p:stCondLst>
                                    <p:cond delay="0"/>
                                  </p:stCondLst>
                                  <p:childTnLst>
                                    <p:set>
                                      <p:cBhvr>
                                        <p:cTn id="19" dur="indefinite" fill="hold"/>
                                        <p:tgtEl>
                                          <p:spTgt spid="32"/>
                                        </p:tgtEl>
                                        <p:attrNameLst>
                                          <p:attrName>style.visibility</p:attrName>
                                        </p:attrNameLst>
                                      </p:cBhvr>
                                      <p:to>
                                        <p:strVal val="visible"/>
                                      </p:to>
                                    </p:set>
                                    <p:anim calcmode="lin" valueType="num">
                                      <p:cBhvr>
                                        <p:cTn id="20" dur="1000" fill="hold"/>
                                        <p:tgtEl>
                                          <p:spTgt spid="32"/>
                                        </p:tgtEl>
                                        <p:attrNameLst>
                                          <p:attrName>ppt_x</p:attrName>
                                        </p:attrNameLst>
                                      </p:cBhvr>
                                      <p:tavLst>
                                        <p:tav tm="0">
                                          <p:val>
                                            <p:strVal val="0-#ppt_w/2"/>
                                          </p:val>
                                        </p:tav>
                                        <p:tav tm="100000">
                                          <p:val>
                                            <p:strVal val="#ppt_x"/>
                                          </p:val>
                                        </p:tav>
                                      </p:tavLst>
                                    </p:anim>
                                    <p:anim calcmode="lin" valueType="num">
                                      <p:cBhvr>
                                        <p:cTn id="21" dur="1000" fill="hold"/>
                                        <p:tgtEl>
                                          <p:spTgt spid="32"/>
                                        </p:tgtEl>
                                        <p:attrNameLst>
                                          <p:attrName>ppt_y</p:attrName>
                                        </p:attrNameLst>
                                      </p:cBhvr>
                                      <p:tavLst>
                                        <p:tav tm="0">
                                          <p:val>
                                            <p:strVal val="#ppt_y"/>
                                          </p:val>
                                        </p:tav>
                                        <p:tav tm="100000">
                                          <p:val>
                                            <p:strVal val="#ppt_y"/>
                                          </p:val>
                                        </p:tav>
                                      </p:tavLst>
                                    </p:anim>
                                  </p:childTnLst>
                                </p:cTn>
                              </p:par>
                            </p:childTnLst>
                          </p:cTn>
                        </p:par>
                        <p:par>
                          <p:cTn id="22" fill="hold">
                            <p:stCondLst>
                              <p:cond delay="2000"/>
                            </p:stCondLst>
                            <p:childTnLst>
                              <p:par>
                                <p:cTn id="23" presetID="2" presetClass="entr" presetSubtype="4" fill="hold" grpId="0" nodeType="afterEffect">
                                  <p:stCondLst>
                                    <p:cond delay="0"/>
                                  </p:stCondLst>
                                  <p:childTnLst>
                                    <p:set>
                                      <p:cBhvr>
                                        <p:cTn id="24" dur="indefinite" fill="hold"/>
                                        <p:tgtEl>
                                          <p:spTgt spid="20"/>
                                        </p:tgtEl>
                                        <p:attrNameLst>
                                          <p:attrName>style.visibility</p:attrName>
                                        </p:attrNameLst>
                                      </p:cBhvr>
                                      <p:to>
                                        <p:strVal val="visible"/>
                                      </p:to>
                                    </p:set>
                                    <p:anim calcmode="lin" valueType="num">
                                      <p:cBhvr>
                                        <p:cTn id="25" dur="1000" fill="hold"/>
                                        <p:tgtEl>
                                          <p:spTgt spid="20"/>
                                        </p:tgtEl>
                                        <p:attrNameLst>
                                          <p:attrName>ppt_x</p:attrName>
                                        </p:attrNameLst>
                                      </p:cBhvr>
                                      <p:tavLst>
                                        <p:tav tm="0">
                                          <p:val>
                                            <p:strVal val="#ppt_x"/>
                                          </p:val>
                                        </p:tav>
                                        <p:tav tm="100000">
                                          <p:val>
                                            <p:strVal val="#ppt_x"/>
                                          </p:val>
                                        </p:tav>
                                      </p:tavLst>
                                    </p:anim>
                                    <p:anim calcmode="lin" valueType="num">
                                      <p:cBhvr>
                                        <p:cTn id="26" dur="1000" fill="hold"/>
                                        <p:tgtEl>
                                          <p:spTgt spid="20"/>
                                        </p:tgtEl>
                                        <p:attrNameLst>
                                          <p:attrName>ppt_y</p:attrName>
                                        </p:attrNameLst>
                                      </p:cBhvr>
                                      <p:tavLst>
                                        <p:tav tm="0">
                                          <p:val>
                                            <p:strVal val="1+#ppt_h/2"/>
                                          </p:val>
                                        </p:tav>
                                        <p:tav tm="100000">
                                          <p:val>
                                            <p:strVal val="#ppt_y"/>
                                          </p:val>
                                        </p:tav>
                                      </p:tavLst>
                                    </p:anim>
                                  </p:childTnLst>
                                </p:cTn>
                              </p:par>
                              <p:par>
                                <p:cTn id="27" presetID="2" presetClass="entr" presetSubtype="8" fill="hold" grpId="0" nodeType="withEffect">
                                  <p:stCondLst>
                                    <p:cond delay="0"/>
                                  </p:stCondLst>
                                  <p:childTnLst>
                                    <p:set>
                                      <p:cBhvr>
                                        <p:cTn id="28" dur="indefinite" fill="hold"/>
                                        <p:tgtEl>
                                          <p:spTgt spid="35"/>
                                        </p:tgtEl>
                                        <p:attrNameLst>
                                          <p:attrName>style.visibility</p:attrName>
                                        </p:attrNameLst>
                                      </p:cBhvr>
                                      <p:to>
                                        <p:strVal val="visible"/>
                                      </p:to>
                                    </p:set>
                                    <p:anim calcmode="lin" valueType="num">
                                      <p:cBhvr>
                                        <p:cTn id="29" dur="1000" fill="hold"/>
                                        <p:tgtEl>
                                          <p:spTgt spid="35"/>
                                        </p:tgtEl>
                                        <p:attrNameLst>
                                          <p:attrName>ppt_x</p:attrName>
                                        </p:attrNameLst>
                                      </p:cBhvr>
                                      <p:tavLst>
                                        <p:tav tm="0">
                                          <p:val>
                                            <p:strVal val="0-#ppt_w/2"/>
                                          </p:val>
                                        </p:tav>
                                        <p:tav tm="100000">
                                          <p:val>
                                            <p:strVal val="#ppt_x"/>
                                          </p:val>
                                        </p:tav>
                                      </p:tavLst>
                                    </p:anim>
                                    <p:anim calcmode="lin" valueType="num">
                                      <p:cBhvr>
                                        <p:cTn id="30" dur="1000" fill="hold"/>
                                        <p:tgtEl>
                                          <p:spTgt spid="3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dvAuto="0"/>
      <p:bldP spid="11" grpId="0" advAuto="0"/>
      <p:bldP spid="20" grpId="0" advAuto="0"/>
      <p:bldP spid="29" grpId="0" advAuto="0"/>
      <p:bldP spid="32" grpId="0" advAuto="0"/>
      <p:bldP spid="35" grpId="0" advAuto="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文本框 9"/>
          <p:cNvSpPr txBox="1"/>
          <p:nvPr/>
        </p:nvSpPr>
        <p:spPr>
          <a:xfrm>
            <a:off x="1377562" y="2503880"/>
            <a:ext cx="2313454" cy="2952155"/>
          </a:xfrm>
          <a:prstGeom prst="rect">
            <a:avLst/>
          </a:prstGeom>
          <a:noFill/>
        </p:spPr>
        <p:txBody>
          <a:bodyPr wrap="none" rtlCol="0" anchor="ctr">
            <a:spAutoFit/>
          </a:bodyPr>
          <a:lstStyle/>
          <a:p>
            <a:pPr>
              <a:lnSpc>
                <a:spcPct val="120000"/>
              </a:lnSpc>
            </a:pPr>
            <a:r>
              <a:rPr lang="zh-CN" altLang="en-US" sz="16600" dirty="0">
                <a:solidFill>
                  <a:srgbClr val="983136"/>
                </a:solidFill>
                <a:latin typeface="叶根友毛笔行书简体" pitchFamily="2" charset="-122"/>
                <a:ea typeface="叶根友毛笔行书简体" pitchFamily="2" charset="-122"/>
              </a:rPr>
              <a:t>冬</a:t>
            </a:r>
            <a:endParaRPr lang="zh-CN" altLang="en-US" sz="16600" dirty="0">
              <a:solidFill>
                <a:srgbClr val="983136"/>
              </a:solidFill>
              <a:latin typeface="叶根友毛笔行书简体" pitchFamily="2" charset="-122"/>
              <a:ea typeface="叶根友毛笔行书简体" pitchFamily="2" charset="-122"/>
            </a:endParaRPr>
          </a:p>
        </p:txBody>
      </p:sp>
      <p:sp>
        <p:nvSpPr>
          <p:cNvPr id="11" name="矩形 10"/>
          <p:cNvSpPr/>
          <p:nvPr/>
        </p:nvSpPr>
        <p:spPr>
          <a:xfrm>
            <a:off x="1044418" y="4730644"/>
            <a:ext cx="1659429" cy="1862048"/>
          </a:xfrm>
          <a:prstGeom prst="rect">
            <a:avLst/>
          </a:prstGeom>
        </p:spPr>
        <p:txBody>
          <a:bodyPr wrap="none">
            <a:spAutoFit/>
          </a:bodyPr>
          <a:lstStyle/>
          <a:p>
            <a:r>
              <a:rPr lang="zh-CN" altLang="en-US" sz="11500" dirty="0">
                <a:latin typeface="叶根友毛笔行书简体" pitchFamily="2" charset="-122"/>
                <a:ea typeface="叶根友毛笔行书简体" pitchFamily="2" charset="-122"/>
              </a:rPr>
              <a:t>季</a:t>
            </a:r>
            <a:endParaRPr lang="zh-CN" altLang="en-US" sz="11500" dirty="0">
              <a:latin typeface="叶根友毛笔行书简体" pitchFamily="2" charset="-122"/>
              <a:ea typeface="叶根友毛笔行书简体" pitchFamily="2" charset="-122"/>
            </a:endParaRPr>
          </a:p>
        </p:txBody>
      </p:sp>
      <p:sp>
        <p:nvSpPr>
          <p:cNvPr id="12" name="文本框 11"/>
          <p:cNvSpPr txBox="1"/>
          <p:nvPr/>
        </p:nvSpPr>
        <p:spPr>
          <a:xfrm>
            <a:off x="3799225" y="4345923"/>
            <a:ext cx="4930811" cy="769441"/>
          </a:xfrm>
          <a:prstGeom prst="rect">
            <a:avLst/>
          </a:prstGeom>
          <a:noFill/>
        </p:spPr>
        <p:txBody>
          <a:bodyPr wrap="square" rtlCol="0" anchor="ctr">
            <a:spAutoFit/>
          </a:bodyPr>
          <a:lstStyle/>
          <a:p>
            <a:pPr>
              <a:lnSpc>
                <a:spcPct val="120000"/>
              </a:lnSpc>
            </a:pPr>
            <a:r>
              <a:rPr lang="zh-CN" altLang="en-US" sz="4000" spc="300" dirty="0">
                <a:latin typeface="郑庆科智雅体(非商用)" panose="02000603000000000000" pitchFamily="2" charset="-122"/>
                <a:ea typeface="郑庆科智雅体(非商用)" panose="02000603000000000000" pitchFamily="2" charset="-122"/>
              </a:rPr>
              <a:t>感谢您的观看！</a:t>
            </a:r>
            <a:endParaRPr lang="zh-CN" altLang="en-US" sz="4000" spc="300" dirty="0">
              <a:latin typeface="郑庆科智雅体(非商用)" panose="02000603000000000000" pitchFamily="2" charset="-122"/>
              <a:ea typeface="郑庆科智雅体(非商用)" panose="02000603000000000000"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1400" advClick="0" advTm="5000">
        <p14:ripple/>
      </p:transition>
    </mc:Choice>
    <mc:Fallback>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500" fill="hold"/>
                                        <p:tgtEl>
                                          <p:spTgt spid="10"/>
                                        </p:tgtEl>
                                        <p:attrNameLst>
                                          <p:attrName>ppt_w</p:attrName>
                                        </p:attrNameLst>
                                      </p:cBhvr>
                                      <p:tavLst>
                                        <p:tav tm="0">
                                          <p:val>
                                            <p:fltVal val="0"/>
                                          </p:val>
                                        </p:tav>
                                        <p:tav tm="100000">
                                          <p:val>
                                            <p:strVal val="#ppt_w"/>
                                          </p:val>
                                        </p:tav>
                                      </p:tavLst>
                                    </p:anim>
                                    <p:anim calcmode="lin" valueType="num">
                                      <p:cBhvr>
                                        <p:cTn id="8" dur="500" fill="hold"/>
                                        <p:tgtEl>
                                          <p:spTgt spid="10"/>
                                        </p:tgtEl>
                                        <p:attrNameLst>
                                          <p:attrName>ppt_h</p:attrName>
                                        </p:attrNameLst>
                                      </p:cBhvr>
                                      <p:tavLst>
                                        <p:tav tm="0">
                                          <p:val>
                                            <p:fltVal val="0"/>
                                          </p:val>
                                        </p:tav>
                                        <p:tav tm="100000">
                                          <p:val>
                                            <p:strVal val="#ppt_h"/>
                                          </p:val>
                                        </p:tav>
                                      </p:tavLst>
                                    </p:anim>
                                    <p:animEffect transition="in" filter="fade">
                                      <p:cBhvr>
                                        <p:cTn id="9" dur="500"/>
                                        <p:tgtEl>
                                          <p:spTgt spid="10"/>
                                        </p:tgtEl>
                                      </p:cBhvr>
                                    </p:animEffect>
                                  </p:childTnLst>
                                </p:cTn>
                              </p:par>
                            </p:childTnLst>
                          </p:cTn>
                        </p:par>
                        <p:par>
                          <p:cTn id="10" fill="hold">
                            <p:stCondLst>
                              <p:cond delay="500"/>
                            </p:stCondLst>
                            <p:childTnLst>
                              <p:par>
                                <p:cTn id="11" presetID="10" presetClass="entr" presetSubtype="0" fill="hold" grpId="0" nodeType="after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fade">
                                      <p:cBhvr>
                                        <p:cTn id="13" dur="500"/>
                                        <p:tgtEl>
                                          <p:spTgt spid="11"/>
                                        </p:tgtEl>
                                      </p:cBhvr>
                                    </p:animEffect>
                                  </p:childTnLst>
                                </p:cTn>
                              </p:par>
                            </p:childTnLst>
                          </p:cTn>
                        </p:par>
                        <p:par>
                          <p:cTn id="14" fill="hold">
                            <p:stCondLst>
                              <p:cond delay="1000"/>
                            </p:stCondLst>
                            <p:childTnLst>
                              <p:par>
                                <p:cTn id="15" presetID="42" presetClass="entr" presetSubtype="0" fill="hold" grpId="0" nodeType="afterEffect">
                                  <p:stCondLst>
                                    <p:cond delay="0"/>
                                  </p:stCondLst>
                                  <p:iterate type="lt">
                                    <p:tmPct val="10000"/>
                                  </p:iterate>
                                  <p:childTnLst>
                                    <p:set>
                                      <p:cBhvr>
                                        <p:cTn id="16" dur="1" fill="hold">
                                          <p:stCondLst>
                                            <p:cond delay="0"/>
                                          </p:stCondLst>
                                        </p:cTn>
                                        <p:tgtEl>
                                          <p:spTgt spid="12"/>
                                        </p:tgtEl>
                                        <p:attrNameLst>
                                          <p:attrName>style.visibility</p:attrName>
                                        </p:attrNameLst>
                                      </p:cBhvr>
                                      <p:to>
                                        <p:strVal val="visible"/>
                                      </p:to>
                                    </p:set>
                                    <p:animEffect transition="in" filter="fade">
                                      <p:cBhvr>
                                        <p:cTn id="17" dur="1000"/>
                                        <p:tgtEl>
                                          <p:spTgt spid="12"/>
                                        </p:tgtEl>
                                      </p:cBhvr>
                                    </p:animEffect>
                                    <p:anim calcmode="lin" valueType="num">
                                      <p:cBhvr>
                                        <p:cTn id="18" dur="1000" fill="hold"/>
                                        <p:tgtEl>
                                          <p:spTgt spid="12"/>
                                        </p:tgtEl>
                                        <p:attrNameLst>
                                          <p:attrName>ppt_x</p:attrName>
                                        </p:attrNameLst>
                                      </p:cBhvr>
                                      <p:tavLst>
                                        <p:tav tm="0">
                                          <p:val>
                                            <p:strVal val="#ppt_x"/>
                                          </p:val>
                                        </p:tav>
                                        <p:tav tm="100000">
                                          <p:val>
                                            <p:strVal val="#ppt_x"/>
                                          </p:val>
                                        </p:tav>
                                      </p:tavLst>
                                    </p:anim>
                                    <p:anim calcmode="lin" valueType="num">
                                      <p:cBhvr>
                                        <p:cTn id="19"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p:bldLst>
  </p:timing>
</p:sld>
</file>

<file path=ppt/tags/tag1.xml><?xml version="1.0" encoding="utf-8"?>
<p:tagLst xmlns:p="http://schemas.openxmlformats.org/presentationml/2006/main">
  <p:tag name="PA" val="v3.2.0"/>
</p:tagLst>
</file>

<file path=ppt/tags/tag2.xml><?xml version="1.0" encoding="utf-8"?>
<p:tagLst xmlns:p="http://schemas.openxmlformats.org/presentationml/2006/main">
  <p:tag name="PA" val="v3.2.0"/>
</p:tagLst>
</file>

<file path=ppt/tags/tag3.xml><?xml version="1.0" encoding="utf-8"?>
<p:tagLst xmlns:p="http://schemas.openxmlformats.org/presentationml/2006/main">
  <p:tag name="PA" val="v3.2.0"/>
</p:tagLst>
</file>

<file path=ppt/tags/tag4.xml><?xml version="1.0" encoding="utf-8"?>
<p:tagLst xmlns:p="http://schemas.openxmlformats.org/presentationml/2006/main">
  <p:tag name="PA" val="v3.2.0"/>
</p:tagLst>
</file>

<file path=ppt/tags/tag5.xml><?xml version="1.0" encoding="utf-8"?>
<p:tagLst xmlns:p="http://schemas.openxmlformats.org/presentationml/2006/main">
  <p:tag name="PA" val="v3.2.0"/>
</p:tagLst>
</file>

<file path=ppt/tags/tag6.xml><?xml version="1.0" encoding="utf-8"?>
<p:tagLst xmlns:p="http://schemas.openxmlformats.org/presentationml/2006/main">
  <p:tag name="PA" val="v3.2.0"/>
</p:tagLst>
</file>

<file path=ppt/tags/tag7.xml><?xml version="1.0" encoding="utf-8"?>
<p:tagLst xmlns:p="http://schemas.openxmlformats.org/presentationml/2006/main">
  <p:tag name="PA" val="v3.2.0"/>
</p:tagLst>
</file>

<file path=ppt/tags/tag8.xml><?xml version="1.0" encoding="utf-8"?>
<p:tagLst xmlns:p="http://schemas.openxmlformats.org/presentationml/2006/main">
  <p:tag name="PA" val="v3.2.0"/>
</p:tagLst>
</file>

<file path=ppt/tags/tag9.xml><?xml version="1.0" encoding="utf-8"?>
<p:tagLst xmlns:p="http://schemas.openxmlformats.org/presentationml/2006/main">
  <p:tag name="PA" val="v3.2.0"/>
</p:tagLst>
</file>

<file path=ppt/tags/tag10.xml><?xml version="1.0" encoding="utf-8"?>
<p:tagLst xmlns:p="http://schemas.openxmlformats.org/presentationml/2006/main">
  <p:tag name="PA" val="v3.2.0"/>
</p:tagLst>
</file>

<file path=ppt/tags/tag11.xml><?xml version="1.0" encoding="utf-8"?>
<p:tagLst xmlns:p="http://schemas.openxmlformats.org/presentationml/2006/main">
  <p:tag name="PA" val="v3.2.0"/>
</p:tagLst>
</file>

<file path=ppt/tags/tag12.xml><?xml version="1.0" encoding="utf-8"?>
<p:tagLst xmlns:p="http://schemas.openxmlformats.org/presentationml/2006/main">
  <p:tag name="PA" val="v3.2.0"/>
</p:tagLst>
</file>

<file path=ppt/tags/tag13.xml><?xml version="1.0" encoding="utf-8"?>
<p:tagLst xmlns:p="http://schemas.openxmlformats.org/presentationml/2006/main">
  <p:tag name="PA" val="v3.2.0"/>
</p:tagLst>
</file>

<file path=ppt/tags/tag14.xml><?xml version="1.0" encoding="utf-8"?>
<p:tagLst xmlns:p="http://schemas.openxmlformats.org/presentationml/2006/main">
  <p:tag name="PA" val="v3.2.0"/>
</p:tagLst>
</file>

<file path=ppt/tags/tag15.xml><?xml version="1.0" encoding="utf-8"?>
<p:tagLst xmlns:p="http://schemas.openxmlformats.org/presentationml/2006/main">
  <p:tag name="PA" val="v3.2.0"/>
</p:tagLst>
</file>

<file path=ppt/tags/tag16.xml><?xml version="1.0" encoding="utf-8"?>
<p:tagLst xmlns:p="http://schemas.openxmlformats.org/presentationml/2006/main">
  <p:tag name="PA" val="v3.2.0"/>
</p:tagLst>
</file>

<file path=ppt/tags/tag17.xml><?xml version="1.0" encoding="utf-8"?>
<p:tagLst xmlns:p="http://schemas.openxmlformats.org/presentationml/2006/main">
  <p:tag name="ISLIDE TOOLS.GUIDESSETTING" val="{&quot;Id&quot;:&quot;GuidesStyle_Normal&quot;,&quot;Name&quot;:&quot;正常&quot;,&quot;HeaderHeight&quot;:10.0,&quot;FooterHeight&quot;:4.0,&quot;SideMargin&quot;:3.0,&quot;TopMargin&quot;:3.0,&quot;BottomMargin&quot;:3.0,&quot;IntervalMargin&quot;:3.0}"/>
</p:tagLst>
</file>

<file path=ppt/theme/theme1.xml><?xml version="1.0" encoding="utf-8"?>
<a:theme xmlns:a="http://schemas.openxmlformats.org/drawingml/2006/main" name="ppt.cn">
  <a:themeElements>
    <a:clrScheme name="MC-欧美风主题色">
      <a:dk1>
        <a:srgbClr val="000000"/>
      </a:dk1>
      <a:lt1>
        <a:srgbClr val="FFFFFF"/>
      </a:lt1>
      <a:dk2>
        <a:srgbClr val="44546A"/>
      </a:dk2>
      <a:lt2>
        <a:srgbClr val="E7E6E6"/>
      </a:lt2>
      <a:accent1>
        <a:srgbClr val="212020"/>
      </a:accent1>
      <a:accent2>
        <a:srgbClr val="544A3E"/>
      </a:accent2>
      <a:accent3>
        <a:srgbClr val="8D857C"/>
      </a:accent3>
      <a:accent4>
        <a:srgbClr val="212020"/>
      </a:accent4>
      <a:accent5>
        <a:srgbClr val="544A3E"/>
      </a:accent5>
      <a:accent6>
        <a:srgbClr val="8D857C"/>
      </a:accent6>
      <a:hlink>
        <a:srgbClr val="0563C1"/>
      </a:hlink>
      <a:folHlink>
        <a:srgbClr val="954F72"/>
      </a:folHlink>
    </a:clrScheme>
    <a:fontScheme name="Arial+微软雅黑">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none" rtlCol="0" anchor="ctr">
        <a:spAutoFit/>
      </a:bodyPr>
      <a:lstStyle>
        <a:defPPr>
          <a:lnSpc>
            <a:spcPct val="120000"/>
          </a:lnSpc>
          <a:defRPr dirty="0" smtClean="0">
            <a:solidFill>
              <a:schemeClr val="tx1">
                <a:lumMod val="75000"/>
                <a:lumOff val="25000"/>
              </a:schemeClr>
            </a:solidFill>
          </a:defRPr>
        </a:defPPr>
      </a:lstStyle>
    </a:txDef>
  </a:objectDefaul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千图</Template>
  <TotalTime>0</TotalTime>
  <Words>8749</Words>
  <Application>WPS 演示</Application>
  <PresentationFormat>自定义</PresentationFormat>
  <Paragraphs>482</Paragraphs>
  <Slides>24</Slides>
  <Notes>2</Notes>
  <HiddenSlides>0</HiddenSlides>
  <MMClips>1</MMClips>
  <ScaleCrop>false</ScaleCrop>
  <HeadingPairs>
    <vt:vector size="6" baseType="variant">
      <vt:variant>
        <vt:lpstr>已用的字体</vt:lpstr>
      </vt:variant>
      <vt:variant>
        <vt:i4>24</vt:i4>
      </vt:variant>
      <vt:variant>
        <vt:lpstr>主题</vt:lpstr>
      </vt:variant>
      <vt:variant>
        <vt:i4>1</vt:i4>
      </vt:variant>
      <vt:variant>
        <vt:lpstr>幻灯片标题</vt:lpstr>
      </vt:variant>
      <vt:variant>
        <vt:i4>24</vt:i4>
      </vt:variant>
    </vt:vector>
  </HeadingPairs>
  <TitlesOfParts>
    <vt:vector size="49" baseType="lpstr">
      <vt:lpstr>Arial</vt:lpstr>
      <vt:lpstr>宋体</vt:lpstr>
      <vt:lpstr>Wingdings</vt:lpstr>
      <vt:lpstr>方正宋刻本秀楷简体</vt:lpstr>
      <vt:lpstr>腾祥铁山楷书简繁合集</vt:lpstr>
      <vt:lpstr>郑庆科智雅体(非商用)</vt:lpstr>
      <vt:lpstr>方正苏新诗柳楷简体</vt:lpstr>
      <vt:lpstr>方正仿郭简体</vt:lpstr>
      <vt:lpstr>方正中等线简体</vt:lpstr>
      <vt:lpstr>Impact</vt:lpstr>
      <vt:lpstr>微软雅黑</vt:lpstr>
      <vt:lpstr>华文黑体</vt:lpstr>
      <vt:lpstr>黑体</vt:lpstr>
      <vt:lpstr>Arial Unicode MS</vt:lpstr>
      <vt:lpstr>等线</vt:lpstr>
      <vt:lpstr>造字工房悦黑体验版常规体</vt:lpstr>
      <vt:lpstr>Lato Regular</vt:lpstr>
      <vt:lpstr>Segoe Print</vt:lpstr>
      <vt:lpstr>FontAwesome</vt:lpstr>
      <vt:lpstr>Calibri</vt:lpstr>
      <vt:lpstr>MS PGothic</vt:lpstr>
      <vt:lpstr>STIXGeneral-Bold</vt:lpstr>
      <vt:lpstr>STIXGeneral-Regular</vt:lpstr>
      <vt:lpstr>叶根友毛笔行书简体</vt:lpstr>
      <vt:lpstr>ppt.cn</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柚子设计</dc:creator>
  <cp:keywords>MC-PPT模板</cp:keywords>
  <cp:category>模板</cp:category>
  <cp:lastModifiedBy>拉普耶鲁</cp:lastModifiedBy>
  <cp:revision>5</cp:revision>
  <dcterms:created xsi:type="dcterms:W3CDTF">2017-12-23T10:09:00Z</dcterms:created>
  <dcterms:modified xsi:type="dcterms:W3CDTF">2020-07-25T06:16:41Z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2052-11.1.0.9739</vt:lpwstr>
  </property>
</Properties>
</file>