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59" r:id="rId2"/>
    <p:sldId id="260" r:id="rId3"/>
    <p:sldId id="266" r:id="rId4"/>
    <p:sldId id="261" r:id="rId5"/>
    <p:sldId id="262" r:id="rId6"/>
    <p:sldId id="272" r:id="rId7"/>
    <p:sldId id="263" r:id="rId8"/>
    <p:sldId id="264" r:id="rId9"/>
    <p:sldId id="265" r:id="rId10"/>
    <p:sldId id="267" r:id="rId11"/>
    <p:sldId id="268" r:id="rId12"/>
    <p:sldId id="269" r:id="rId13"/>
    <p:sldId id="271" r:id="rId14"/>
    <p:sldId id="270" r:id="rId15"/>
    <p:sldId id="273" r:id="rId16"/>
    <p:sldId id="278" r:id="rId17"/>
    <p:sldId id="274" r:id="rId18"/>
    <p:sldId id="275" r:id="rId19"/>
    <p:sldId id="276" r:id="rId20"/>
    <p:sldId id="277" r:id="rId21"/>
  </p:sldIdLst>
  <p:sldSz cx="12192000" cy="6858000"/>
  <p:notesSz cx="6858000" cy="9144000"/>
  <p:custDataLst>
    <p:tags r:id="rId23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E2C5"/>
    <a:srgbClr val="000000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09" autoAdjust="0"/>
    <p:restoredTop sz="95317" autoAdjust="0"/>
  </p:normalViewPr>
  <p:slideViewPr>
    <p:cSldViewPr snapToGrid="0">
      <p:cViewPr varScale="1">
        <p:scale>
          <a:sx n="88" d="100"/>
          <a:sy n="88" d="100"/>
        </p:scale>
        <p:origin x="600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952051-56C8-4BF4-B193-0E6C6249EEE8}" type="datetimeFigureOut">
              <a:rPr lang="zh-CN" altLang="en-US" smtClean="0"/>
              <a:t>2019/1/28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3A4F2F-31AA-4AA5-83E0-D2262218FF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8099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A4F2F-31AA-4AA5-83E0-D2262218FF4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0871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A4F2F-31AA-4AA5-83E0-D2262218FF4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76961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A4F2F-31AA-4AA5-83E0-D2262218FF4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86926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A4F2F-31AA-4AA5-83E0-D2262218FF4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49979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A4F2F-31AA-4AA5-83E0-D2262218FF4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84910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A4F2F-31AA-4AA5-83E0-D2262218FF4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24666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A4F2F-31AA-4AA5-83E0-D2262218FF4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47490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A4F2F-31AA-4AA5-83E0-D2262218FF4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13280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A4F2F-31AA-4AA5-83E0-D2262218FF4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61066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A4F2F-31AA-4AA5-83E0-D2262218FF4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41557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A4F2F-31AA-4AA5-83E0-D2262218FF4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5341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A4F2F-31AA-4AA5-83E0-D2262218FF4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1039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A4F2F-31AA-4AA5-83E0-D2262218FF4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41633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A4F2F-31AA-4AA5-83E0-D2262218FF4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32625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A4F2F-31AA-4AA5-83E0-D2262218FF4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34670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A4F2F-31AA-4AA5-83E0-D2262218FF4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36095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A4F2F-31AA-4AA5-83E0-D2262218FF4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36916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A4F2F-31AA-4AA5-83E0-D2262218FF4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39029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A4F2F-31AA-4AA5-83E0-D2262218FF4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66737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A4F2F-31AA-4AA5-83E0-D2262218FF4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78264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3000">
        <p15:prstTrans prst="curtains"/>
      </p:transition>
    </mc:Choice>
    <mc:Fallback xmlns="">
      <p:transition spd="slow" advClick="0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rgbClr val="F0E2C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rgbClr val="F0E2C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rgbClr val="F0E2C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rgbClr val="F0E2C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3000">
        <p15:prstTrans prst="curtains"/>
      </p:transition>
    </mc:Choice>
    <mc:Fallback xmlns="">
      <p:transition spd="slow" advClick="0" advTm="3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jpe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9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jpe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jpeg"/><Relationship Id="rId5" Type="http://schemas.openxmlformats.org/officeDocument/2006/relationships/image" Target="../media/image42.png"/><Relationship Id="rId4" Type="http://schemas.openxmlformats.org/officeDocument/2006/relationships/image" Target="../media/image4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69.png"/><Relationship Id="rId4" Type="http://schemas.openxmlformats.org/officeDocument/2006/relationships/image" Target="../media/image6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1.jpeg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210" y="1223644"/>
            <a:ext cx="7829557" cy="295049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EC65D2CF-889A-4F86-B453-E9275D6708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2599" y="4099613"/>
            <a:ext cx="2958412" cy="295841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0E980E46-00B3-4335-9304-E9D5882C7B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55438">
            <a:off x="-27768" y="327470"/>
            <a:ext cx="2913141" cy="1150568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8FCC88FC-BA41-49A2-B9E6-493BB422AB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77962">
            <a:off x="9060655" y="456836"/>
            <a:ext cx="3023289" cy="1194072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FFE404DC-3663-44DE-95B3-CEEBD95A03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788" y="3759015"/>
            <a:ext cx="1524347" cy="162597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8F69B974-ADFE-4EF7-AE01-830C275D64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25" y="5025848"/>
            <a:ext cx="1498941" cy="1549753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F7159505-00B9-4D11-B87E-623B012A764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654" y="2195648"/>
            <a:ext cx="785841" cy="752753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8E8708F9-A982-497F-8574-1951C41342B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37238">
            <a:off x="3631016" y="4798277"/>
            <a:ext cx="591447" cy="1013010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="" xmlns:a16="http://schemas.microsoft.com/office/drawing/2014/main" id="{595DC758-2C43-46B5-96B2-9685CDF850A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9341" y="657214"/>
            <a:ext cx="518166" cy="97156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="" xmlns:a16="http://schemas.microsoft.com/office/drawing/2014/main" id="{F3ACEA7F-5527-4142-B591-9810D6EDE50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3183" y="5794273"/>
            <a:ext cx="785841" cy="752753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="" xmlns:a16="http://schemas.microsoft.com/office/drawing/2014/main" id="{E15692CD-0C05-4F3F-9B1A-A9D6F28B7F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768" y="2948401"/>
            <a:ext cx="510520" cy="489024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="" xmlns:a16="http://schemas.microsoft.com/office/drawing/2014/main" id="{B40516D1-512B-4D2D-9944-2952F3D2795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3282" y="657214"/>
            <a:ext cx="785841" cy="752753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782570" y="4099613"/>
            <a:ext cx="719081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4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宝宝周岁宴活动方案</a:t>
            </a:r>
            <a:r>
              <a:rPr lang="en-US" altLang="zh-CN" sz="44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ppt</a:t>
            </a:r>
            <a:r>
              <a:rPr lang="zh-CN" altLang="en-US" sz="4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模板</a:t>
            </a:r>
            <a:endParaRPr lang="zh-CN" altLang="en-US" sz="4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20223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E4D239A1-25DF-4FB2-A35F-98BF9B94ED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099" y="471488"/>
            <a:ext cx="5116339" cy="5463119"/>
          </a:xfrm>
          <a:prstGeom prst="rect">
            <a:avLst/>
          </a:prstGeom>
        </p:spPr>
      </p:pic>
      <p:sp>
        <p:nvSpPr>
          <p:cNvPr id="4" name="矩形: 圆角 3">
            <a:extLst>
              <a:ext uri="{FF2B5EF4-FFF2-40B4-BE49-F238E27FC236}">
                <a16:creationId xmlns="" xmlns:a16="http://schemas.microsoft.com/office/drawing/2014/main" id="{9780F56E-3BBE-4650-AA32-F2737384AD9C}"/>
              </a:ext>
            </a:extLst>
          </p:cNvPr>
          <p:cNvSpPr/>
          <p:nvPr/>
        </p:nvSpPr>
        <p:spPr>
          <a:xfrm>
            <a:off x="6096000" y="1452828"/>
            <a:ext cx="5735463" cy="3500438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4991" y="2781243"/>
            <a:ext cx="4137479" cy="2058344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743114" y="2073357"/>
            <a:ext cx="5270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祝</a:t>
            </a:r>
            <a:r>
              <a:rPr lang="en-US" altLang="zh-CN" sz="40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4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生日快乐</a:t>
            </a:r>
          </a:p>
        </p:txBody>
      </p:sp>
    </p:spTree>
    <p:extLst>
      <p:ext uri="{BB962C8B-B14F-4D97-AF65-F5344CB8AC3E}">
        <p14:creationId xmlns:p14="http://schemas.microsoft.com/office/powerpoint/2010/main" val="34550475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75134">
            <a:off x="5163771" y="3925623"/>
            <a:ext cx="2854814" cy="19804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57" y="3080824"/>
            <a:ext cx="3200400" cy="2133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55119">
            <a:off x="-1645923" y="364175"/>
            <a:ext cx="10058400" cy="268936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2580" y="1708859"/>
            <a:ext cx="5458265" cy="2067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4833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A2495489-D1C6-4F0B-96DF-EBA1CF4741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084" y="671512"/>
            <a:ext cx="4299716" cy="286959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4156C589-579B-41AB-BDC7-D619DD4837C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79924">
            <a:off x="6933730" y="3480737"/>
            <a:ext cx="4025690" cy="26864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BBE6D46E-E31A-4751-828A-D201D22918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5154" y="889941"/>
            <a:ext cx="2477833" cy="453931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BBD0E374-403A-4FA6-9C24-A5303A67D2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300865">
            <a:off x="2166518" y="4489237"/>
            <a:ext cx="495413" cy="94001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243696D4-8D16-4175-9970-5E32E0077D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300865">
            <a:off x="10809747" y="687938"/>
            <a:ext cx="301435" cy="571953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0D0F1E5F-9BC7-424E-8445-0C2EE2C916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300865">
            <a:off x="399014" y="2334165"/>
            <a:ext cx="262840" cy="498722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56B57274-A9B2-40A6-A700-CB28745839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892916">
            <a:off x="5764028" y="3986694"/>
            <a:ext cx="330894" cy="627850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7C0735D2-EB78-4D6D-935B-88F8A8410387}"/>
              </a:ext>
            </a:extLst>
          </p:cNvPr>
          <p:cNvSpPr txBox="1"/>
          <p:nvPr/>
        </p:nvSpPr>
        <p:spPr>
          <a:xfrm>
            <a:off x="8572410" y="1160572"/>
            <a:ext cx="31461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在你生日这天</a:t>
            </a:r>
            <a:endParaRPr lang="en-US" altLang="zh-CN" sz="20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舞出欢乐的节拍</a:t>
            </a:r>
            <a:endParaRPr lang="en-US" altLang="zh-CN" sz="20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祈望你心灵深处芳草永绿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5BA2243C-D0F0-4E6D-94E0-7315A19A0657}"/>
              </a:ext>
            </a:extLst>
          </p:cNvPr>
          <p:cNvSpPr txBox="1"/>
          <p:nvPr/>
        </p:nvSpPr>
        <p:spPr>
          <a:xfrm>
            <a:off x="2990411" y="4300619"/>
            <a:ext cx="2594741" cy="1884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愿属于你的这一天是最美丽的，最温馨的，最浪漫的，最难忘的</a:t>
            </a:r>
            <a:r>
              <a:rPr lang="en-US" altLang="zh-CN" sz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zh-CN" altLang="en-US" sz="20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4598154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76FCAC59-ADCD-4FCF-AF5A-E9FC424089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487" y="1585912"/>
            <a:ext cx="6429375" cy="42862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10C5CF63-6F63-4DCF-B39D-EBAA9250AE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9425" y="2125186"/>
            <a:ext cx="3188426" cy="417925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6B4837AC-B0A2-4F56-94C6-CCE394D1BB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86434">
            <a:off x="6688356" y="-195406"/>
            <a:ext cx="1187010" cy="205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4706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360" y="1882588"/>
            <a:ext cx="3429000" cy="2286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78" r="27778"/>
          <a:stretch/>
        </p:blipFill>
        <p:spPr>
          <a:xfrm>
            <a:off x="4064249" y="784412"/>
            <a:ext cx="1826808" cy="274021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78" r="27778"/>
          <a:stretch/>
        </p:blipFill>
        <p:spPr>
          <a:xfrm>
            <a:off x="6299946" y="2783541"/>
            <a:ext cx="1846730" cy="277009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565" y="2154518"/>
            <a:ext cx="3429000" cy="2286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8788" y="-281849"/>
            <a:ext cx="6575612" cy="175815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4767" y="3425768"/>
            <a:ext cx="3435101" cy="3435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8619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329EA553-188D-44D6-9380-F70D6CB879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332" y="1071563"/>
            <a:ext cx="4371975" cy="29146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5FDC372D-4603-4603-8C18-403533B9EC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6354" y="158617"/>
            <a:ext cx="1498941" cy="116866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BCFA6814-5EA6-47FB-8B75-2FEA18A028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38518">
            <a:off x="5201176" y="4069986"/>
            <a:ext cx="1219478" cy="186732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65C000D9-1805-4DAB-9393-157A9BA982A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3231" y="2528888"/>
            <a:ext cx="4864893" cy="324326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B0DCD20E-CDA5-428A-AFC1-CF021FEA407D}"/>
              </a:ext>
            </a:extLst>
          </p:cNvPr>
          <p:cNvSpPr txBox="1"/>
          <p:nvPr/>
        </p:nvSpPr>
        <p:spPr>
          <a:xfrm>
            <a:off x="7565594" y="340962"/>
            <a:ext cx="334016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酒越久越醇</a:t>
            </a:r>
            <a:endParaRPr lang="en-US" altLang="zh-CN" sz="20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朋友相交越久越真</a:t>
            </a:r>
            <a:endParaRPr lang="en-US" altLang="zh-CN" sz="20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水越流越清</a:t>
            </a:r>
            <a:endParaRPr lang="en-US" altLang="zh-CN" sz="20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世间沧桑越流越淡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968CF7EB-6857-448E-8CF0-669B63268578}"/>
              </a:ext>
            </a:extLst>
          </p:cNvPr>
          <p:cNvSpPr txBox="1"/>
          <p:nvPr/>
        </p:nvSpPr>
        <p:spPr>
          <a:xfrm>
            <a:off x="1565329" y="4866468"/>
            <a:ext cx="3378630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祝生日快乐，时时好心情</a:t>
            </a:r>
          </a:p>
        </p:txBody>
      </p:sp>
    </p:spTree>
    <p:extLst>
      <p:ext uri="{BB962C8B-B14F-4D97-AF65-F5344CB8AC3E}">
        <p14:creationId xmlns:p14="http://schemas.microsoft.com/office/powerpoint/2010/main" val="2002980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17497506-B889-4EB4-8DFB-1031796047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428" y="785813"/>
            <a:ext cx="3960820" cy="264318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358B7889-2F91-4310-8C65-3DA06AC8FF7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0081" y="3814763"/>
            <a:ext cx="3779043" cy="25193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C6E1BBCB-02FF-400F-B2B3-0265093AE09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79901" flipH="1">
            <a:off x="7618451" y="587944"/>
            <a:ext cx="3874245" cy="25856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FD6CEF3D-E834-4A91-954A-8CF29A27F4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498" y="4317526"/>
            <a:ext cx="1725227" cy="1626076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9976BC81-D259-4886-8FD8-1882A2F084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704" y="1235453"/>
            <a:ext cx="976591" cy="1464886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B228D935-988C-423C-80E8-A98AF75FEF9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6480" y="4197892"/>
            <a:ext cx="1228244" cy="1631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8416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6AEABFF6-F272-4E82-93A0-67062CC4BA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8723" y="597694"/>
            <a:ext cx="6429375" cy="428625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35424C71-EEF6-44B4-B453-EAEC1AC93C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1914" y="1460130"/>
            <a:ext cx="2180680" cy="2326058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42A1CD29-E399-4ABA-9B5A-B2869D04E6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2923" y="3666912"/>
            <a:ext cx="1333804" cy="1867325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9E2C4623-FAB7-486F-82E7-7ED557A4C0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9142" y="597694"/>
            <a:ext cx="3023289" cy="1194072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99AA60A2-7D03-44A9-9AAF-B0F3959756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5689" y="5274069"/>
            <a:ext cx="1206775" cy="1155963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FFF0E7D9-FFE8-4589-9AF3-ED4B160C1E8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840616">
            <a:off x="5194967" y="5491098"/>
            <a:ext cx="749573" cy="718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3872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3803" y="3291840"/>
            <a:ext cx="3438767" cy="23019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10605">
            <a:off x="5243145" y="956604"/>
            <a:ext cx="3312942" cy="22086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3399">
            <a:off x="5775960" y="-1209821"/>
            <a:ext cx="6858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78" y="3693429"/>
            <a:ext cx="3798278" cy="253218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92" y="956604"/>
            <a:ext cx="1444131" cy="369342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278" y="1631143"/>
            <a:ext cx="1444131" cy="369342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20" y="3668810"/>
            <a:ext cx="2031489" cy="2938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526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" y="-508022"/>
            <a:ext cx="10058400" cy="268936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51" y="2181346"/>
            <a:ext cx="3749040" cy="24993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40176">
            <a:off x="7458203" y="2038371"/>
            <a:ext cx="3812345" cy="25415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281" y="2739389"/>
            <a:ext cx="4970585" cy="4116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8454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67" r="24067"/>
          <a:stretch/>
        </p:blipFill>
        <p:spPr>
          <a:xfrm>
            <a:off x="865150" y="464232"/>
            <a:ext cx="2096086" cy="314412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54" r="27754"/>
          <a:stretch/>
        </p:blipFill>
        <p:spPr>
          <a:xfrm>
            <a:off x="3383896" y="2644728"/>
            <a:ext cx="2232072" cy="334810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36" r="27836"/>
          <a:stretch/>
        </p:blipFill>
        <p:spPr>
          <a:xfrm>
            <a:off x="6038628" y="604911"/>
            <a:ext cx="2166425" cy="32496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54" r="27854"/>
          <a:stretch/>
        </p:blipFill>
        <p:spPr>
          <a:xfrm>
            <a:off x="8627713" y="2644728"/>
            <a:ext cx="2260209" cy="339031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5968" y="464232"/>
            <a:ext cx="2546477" cy="205658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013" y="4069897"/>
            <a:ext cx="2546477" cy="2056585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40EC5A40-E3E4-4D93-BACE-93DEDBC4A827}"/>
              </a:ext>
            </a:extLst>
          </p:cNvPr>
          <p:cNvSpPr txBox="1"/>
          <p:nvPr/>
        </p:nvSpPr>
        <p:spPr>
          <a:xfrm>
            <a:off x="3492151" y="865163"/>
            <a:ext cx="27479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日月轮转永不断</a:t>
            </a:r>
            <a:endParaRPr lang="en-US" altLang="zh-CN" sz="20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情若真挚长相伴</a:t>
            </a:r>
            <a:endParaRPr lang="en-US" altLang="zh-CN" sz="20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5653CDF4-74C8-431E-AD1F-7C19A19C0C48}"/>
              </a:ext>
            </a:extLst>
          </p:cNvPr>
          <p:cNvSpPr txBox="1"/>
          <p:nvPr/>
        </p:nvSpPr>
        <p:spPr>
          <a:xfrm>
            <a:off x="5930374" y="4454776"/>
            <a:ext cx="296913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不论你身在天涯海角</a:t>
            </a:r>
            <a:endParaRPr lang="en-US" altLang="zh-CN" sz="20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我将永远记住这一天</a:t>
            </a:r>
            <a:endParaRPr lang="en-US" altLang="zh-CN" sz="20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祝你生辰快乐</a:t>
            </a:r>
            <a:r>
              <a:rPr lang="en-US" altLang="zh-CN" sz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endParaRPr lang="zh-CN" altLang="en-US" sz="20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</a:pPr>
            <a:endParaRPr lang="zh-CN" altLang="en-US" sz="20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537344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82" y="-643834"/>
            <a:ext cx="10058400" cy="268936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908" y="1142854"/>
            <a:ext cx="3541124" cy="236074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83070">
            <a:off x="8044311" y="3885950"/>
            <a:ext cx="3638126" cy="226207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963">
            <a:off x="4839469" y="2422143"/>
            <a:ext cx="3371306" cy="22475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724667">
            <a:off x="7509974" y="858566"/>
            <a:ext cx="2627072" cy="2627072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11474425-E6A6-40CD-A5C9-92D5F312991D}"/>
              </a:ext>
            </a:extLst>
          </p:cNvPr>
          <p:cNvSpPr txBox="1"/>
          <p:nvPr/>
        </p:nvSpPr>
        <p:spPr>
          <a:xfrm>
            <a:off x="1234082" y="3947815"/>
            <a:ext cx="354112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太阳是金色的，月亮是银色的</a:t>
            </a:r>
            <a:endParaRPr lang="en-US" altLang="zh-CN" sz="20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你的生日是彩色的</a:t>
            </a:r>
            <a:endParaRPr lang="en-US" altLang="zh-CN" sz="20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愿你被幸福环绕</a:t>
            </a:r>
            <a:endParaRPr lang="en-US" altLang="zh-CN" sz="20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被好运追逐，被快乐降伏</a:t>
            </a:r>
            <a:endParaRPr lang="en-US" altLang="zh-CN" sz="20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被笑容粘住</a:t>
            </a:r>
          </a:p>
        </p:txBody>
      </p:sp>
    </p:spTree>
    <p:extLst>
      <p:ext uri="{BB962C8B-B14F-4D97-AF65-F5344CB8AC3E}">
        <p14:creationId xmlns:p14="http://schemas.microsoft.com/office/powerpoint/2010/main" val="3695664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509" y="4087327"/>
            <a:ext cx="2959783" cy="197343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EC65D2CF-889A-4F86-B453-E9275D6708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9024" y="2586038"/>
            <a:ext cx="4471987" cy="447198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1153" y="654691"/>
            <a:ext cx="3511850" cy="247230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92873">
            <a:off x="7439024" y="645459"/>
            <a:ext cx="4065172" cy="23560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2818" y="3785900"/>
            <a:ext cx="2954732" cy="238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757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193" y="699247"/>
            <a:ext cx="3821207" cy="254747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0706" y="3246718"/>
            <a:ext cx="3662082" cy="24413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50546">
            <a:off x="7655985" y="934378"/>
            <a:ext cx="4038655" cy="3796335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888" y="4010211"/>
            <a:ext cx="1541503" cy="1541503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46031">
            <a:off x="3876224" y="1029952"/>
            <a:ext cx="2702983" cy="2702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9547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90793">
            <a:off x="7931596" y="2130282"/>
            <a:ext cx="3533504" cy="235566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07138">
            <a:off x="3752126" y="2259874"/>
            <a:ext cx="2759795" cy="18418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002" y="93399"/>
            <a:ext cx="4430752" cy="5903977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5902" y="-1807272"/>
            <a:ext cx="8020594" cy="7971391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5103" y="4020377"/>
            <a:ext cx="5030194" cy="2502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12453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730" y="340359"/>
            <a:ext cx="5237117" cy="349141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13" y="2847702"/>
            <a:ext cx="5199017" cy="346601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0691" y="2360669"/>
            <a:ext cx="3130086" cy="252791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210" y="3335196"/>
            <a:ext cx="3106783" cy="3106783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4B91D8A8-2A9A-4B1D-8D4F-E19EE81B7A79}"/>
              </a:ext>
            </a:extLst>
          </p:cNvPr>
          <p:cNvSpPr txBox="1"/>
          <p:nvPr/>
        </p:nvSpPr>
        <p:spPr>
          <a:xfrm>
            <a:off x="979713" y="456224"/>
            <a:ext cx="497371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愿祝福萦绕着你</a:t>
            </a:r>
            <a:endParaRPr lang="en-US" altLang="zh-CN" sz="20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在你缤纷的人生之旅</a:t>
            </a:r>
            <a:endParaRPr lang="en-US" altLang="zh-CN" sz="20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在你永远与春天接壤的梦幻里</a:t>
            </a:r>
            <a:endParaRPr lang="en-US" altLang="zh-CN" sz="20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祝心想事成</a:t>
            </a:r>
            <a:r>
              <a:rPr lang="en-US" altLang="zh-CN" sz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r>
              <a:rPr lang="zh-CN" altLang="en-US" sz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幸福快乐</a:t>
            </a:r>
            <a:r>
              <a:rPr lang="en-US" altLang="zh-CN" sz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r>
              <a:rPr lang="zh-CN" altLang="en-US" sz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生日快乐</a:t>
            </a:r>
            <a:r>
              <a:rPr lang="en-US" altLang="zh-CN" sz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endParaRPr lang="zh-CN" altLang="en-US" sz="20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99205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939" y="130629"/>
            <a:ext cx="4740841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56207">
            <a:off x="6439989" y="523355"/>
            <a:ext cx="5116302" cy="296521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r="25000"/>
          <a:stretch/>
        </p:blipFill>
        <p:spPr>
          <a:xfrm>
            <a:off x="6774191" y="4025605"/>
            <a:ext cx="2028006" cy="27040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t="20000" r="25000" b="20000"/>
          <a:stretch/>
        </p:blipFill>
        <p:spPr>
          <a:xfrm rot="450859">
            <a:off x="9409512" y="4336870"/>
            <a:ext cx="1861456" cy="148916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24614110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660" y="130629"/>
            <a:ext cx="9478166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390" y="1505925"/>
            <a:ext cx="3282678" cy="22772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74892">
            <a:off x="4532370" y="1166682"/>
            <a:ext cx="3169715" cy="211314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89199">
            <a:off x="7882667" y="2551204"/>
            <a:ext cx="3479953" cy="201684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2823" y="3865854"/>
            <a:ext cx="3796692" cy="2451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091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69892" y="1048871"/>
            <a:ext cx="465268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endParaRPr lang="en-US" altLang="zh-CN" sz="28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真诚的祝福你：生日快乐</a:t>
            </a:r>
            <a:r>
              <a:rPr lang="en-US" altLang="zh-CN" sz="28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endParaRPr lang="zh-CN" altLang="en-US" sz="28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0146" y="3866651"/>
            <a:ext cx="3148230" cy="314823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1202" y="-592748"/>
            <a:ext cx="6001946" cy="7997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6302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LAYERS_CUSTOMIZATION" val="UEsDBBQAAgAIAOeJc0s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DniXNLCH4LIykDAACGDAAAJwAAAHVuaXZlcnNhbC9mbGFzaF9wdWJsaXNoaW5nX3NldHRpbmdzLnhtbNVX3W7aMBS+5yksT70saTu6diihqgpo1VpAhW3tVWViQ6w6dhbbUHq1p9mD7Ul2HAMFtevSH6RNCBGfn+/8n5jw6DYVaMJyzZWM8G51ByMmY0W5HEf4y6C9fYiRNkRSIpRkEZYKo6NGJczsUHCd9JkxIKoRwEhdz0yEE2OyehBMp9Mq11nuuEpYA/i6Gqs0yHKmmTQsDzJBZvBjZhnTeI5QAgC+qZJztUalglDokc4VtYIhTsFzyV1QRLQF0QkOvNiQxDfjXFlJT5RQOcrHwwi/Ozx2n4WMh2rylEmXE90AoiObOqGUOy+I6PM7hhLGxwm4e1DDaMqpSSK8V3MoIB08RCmwfejEoZwoyIE0c/iUGUKJIf7o7Rl2a/SC4El0JknK4wFwkIs/ws3B9aerXuvi7LTz+XrQ7Z4NTnveiUInWMcJg3VDITikbB6zpZ2QGEPiBPwGnRERmoXBKmkhNlJyzTl3RkMlIPeFFrRROmS0Q1K2Uo3+DZdtkNzFaASBiFmEj3NOBEbcEMHjpbK2Q224KareXpVEgAXtydB5H9+b99mJE5JrturWgqNdzuPGN2UFRTNlkeA3DBmFIH6bwlPC0Gpx0ChXaUGF9jFICw4WJ5xNGT0qcjoH/JOhKzCRWtCEXs0EM97Cd8vv0JCNVA64jEygs4HOtcevPgs4I1rfg5KFj1v9s9Nm6/q002xdbrkACZ0QGT8THArO0sxsBJ/MkFRmoQfpiInVrCgK5bTglYmt+vIyaJ5a4cv81sVYgd5gSTZj5TmF+asHpc0mZFIMohuuAhpGkENJPCYwYlgXXFpWFjAmEikpZojEsNa0G+sJV1YDxQ+wh9Yv99DrIy6L0xhWG1jMKctLQe7s7r2v7X84OPxYrwa/fvzcflJpvvB7gjhzfuOfPLnyl2v/4TYMA7elH1/aJrf/5s7uXbS+lslrp3U5KFXSVr8UXLeMVPdzGakL/5LprbxgSrkAS2nshwzWkuApN4y+ZYu9oE1e9W73PbaZNtlgzK8Zjf8mZH9aXhPX7oVh8OjF1XFSLnkKiXArcXnbbezXduCm+SirUgG09f8OjcpvUEsDBBQAAgAIAOeJc0u1/AlkugIAAFUKAAAhAAAAdW5pdmVyc2FsL2ZsYXNoX3NraW5fc2V0dGluZ3MueG1slVZtb+IwDP5+vwJx3+nulZ3UITHGSZN2t+k27XvamjYiTaokZce/vzhN1gQo9LAmEft5bMexzVK1pXzxYTJJc8GEfAatKS8VarxuQoubadZqLfgsF1wD1zMuZE3YdPHxp/2kiUVeYokdyLGcDcmhDzO3nzEUF+PbHGWIkIu6IXz/IEoxy0i+LaVoeXExtWrfgGSUbw3y6sd8tR4MwKjS9xrqKKf1Nco4SiNBKcCUvq9RLrIYyYD5SFf2M5LThzp/+wPajiqqLW35CWWI1pAS4iJfL1GG8dx4j19ljnKeoOGvNtAvn1EGoYzsQcbO776iDDJE0zb/0yONFCUWNOacf8R3DhOkMOOHWV2hXCTghTDQxVdw5bF3vQtA7ms49ymOqxTsCet6sBDw0TMGCy1bSBN/6myqEm+PrTbzAYsNYcoAQlUPejJJP5FWeTexrsf9gTfKi9CX0/SQV8HaGlZdwoG7WN/jV6tbuytCp++6IEMJO6cMUuyVPfK3qesRMlD2yGdGC3jkbH+cwaGpI/lHviXuOc/X31iBE3MsnNWfvBUjPeDoqiBVp/CYWhSwUJjOC60B3y1NrK5LKTnKKeVkR0uiqeC/EJft7WVUmhwYXK+d7qxUU83gVMPZHM2aDstlz3E/OmvckN3PQn+57jzRZovfTInWJK9q87OkphPHM2NiCjNNTjNwTxo4yHu+EQHHxh4i1URuQb4IwcaG4UKDGutedMM1BE+ToAZpcrrKqXNyqvy8rTOQa/NqFJSvcqzsgBUtK2b+9CuFNygOGAPWjqor448T+t6XgcI1ARCZV75ru0NnqVumKYMd+OEPFPbKQ3dLlenSoYZb6gfY6LDlnGZUT7pd0fdKvEMC/Qn8q0krcnxgGdH2mmTK3iyafL+G+1yixezXGTZfuMns2fVS5NjYjytolPjv5D9QSwMEFAACAAgA54lzSyqWD2f+AgAAlwsAACYAAAB1bml2ZXJzYWwvaHRtbF9wdWJsaXNoaW5nX3NldHRpbmdzLnhtbM2Wb08aMRjA3/Mpmi6+lFPnpiN3GCMYiU6IsE1fmXItXGOvvbU98Hy1T7MPtk+yp1dAiI6dRpaFEOjTPr/nX/u04dF9KtCEacOVjPBufQcjJmNFuRxH+MvgdPsQI2OJpEQoySIsFUZHzVqY5UPBTdJn1sJSgwAjTSOzEU6szRpBMJ1O69xk2s0qkVvgm3qs0iDTzDBpmQ4yQQr4sUXGDJ4RKgDgmyo5U2vWagiFnvRZ0VwwxCl4LrkLiogzmwoc+FVDEt+NtcolPVFCaaTHwwi/Ozx2n/kaT2rxlEmXEtMEoRPbBqGUOyeI6PMHhhLGxwl4e7CP0ZRTm0R4b99RYHXwlFKyfeTEUU4UpEDaGT5lllBiiR96e5bdWzMXeBEtJEl5PIAZ5MKPcGtwe3bTa19ddC7Pbwfd7sWg0/NOlDrBKicMVg2F4JDKdcwWdkJiLYkT8Bt0RkQYFgbLovmykZIrzrkxGioBqS+1MBqBp6KI8LHmRGDELRE8XsxaosfMnnIBMTjd3fpIWvwI9PHGCdGGLRuazxiXxbj5TeWCokLlSPA7hqxCEFGewr+EoeV0o5FWaSkVxFhkBKcMTTibMnpUZmkG/JOhGzCR5qAJmy8TzHoL33P+gIZspDRwGZnAVgU5N55ffxE4I8Y8Qsncx63+RafVvu1cttrXWy5AQidExi+EQwlZmtmN8EmBpLJzPUhHTHLDyqJQTsu5KrHVX18Gw9Nc+DK/dTGW0BssyWasvKQwf/WgstmETMqD6A5XiYYjyKEkngkTMRx3LnNWFRgTiZQUBSIxNCrjjvWEq9yAxB9gjzav99DrIy7L0RhuDrCoKdOVkDu7e+/3P3w8OPzUqAe/fvzcXqs0a+E9QZw538NP1jbxRSN/2g3DwPXO59uw1fm/6sK9q/bXKpm6bF8PKhWp3a+E61ZZ1T2vsurKXxu9pSujkgvQZsb+2ECjETzlltG33DSvKPz6+9dvizcq/AajWLt9/98g/Gjx3Fp5X4XBsw/AGshXH9PN2m9QSwMEFAACAAgA54lzS2hxUpGaAQAAHwYAAB8AAAB1bml2ZXJzYWwvaHRtbF9za2luX3NldHRpbmdzLmpzjZRNb8IwDIbv/AqUXSfEPmG7ocGkSRwmjdu0QyimVKRJlaQdHeK/rw5fTeqOxRfy8uR17CredrrVYhHrPne37rfbv/t7pwFqVudw7euiRU9RZ0YkC5glKYhEAguQ4nj0JO/OBGXMpDOdlx9oa2p+TOE/Sy5MHc8IC01ohjpcEOA3oW2owz8nsVOra19TrdHz3Fole5GSFqTtSaVT7hh29epWvcQAVgXoC+iSR+CZDtxqI8+ODwOMOhepNOOynKpY9eY8Wsda5XLRln9VZqCrT77eA/2nwcvEsxOJsW8W0jDxZIjRTmYajIFD3scJBgkLPgdR8+279QfqGTcLCugiMYk90qMbjDqd8RgaXRqOMHxMVl6Nbg4wmpyFjd0Td7cYHiF4CbphNb7H8ECV5dk/PmCmVYwdaaDNnp9QofgikfEhdR+D5PCyaNvWvXOh7vpj5j0hFTyhFfX80rbZEYKGAK03lo55TZB3StkJSpREDkVo1LQq6DliwzmC+88u49byaJVW46EajlUbuF6Dniklqtt/XbpnmKuz+wVQSwMEFAACAAgA54lzSz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54lzS5r5lmRrAAAAawAAABwAAAB1bml2ZXJzYWwvbG9jYWxfc2V0dGluZ3MueG1ss7GvyM1RKEstKs7Mz7NVMtQzUFJIzUvOT8nMS7dVCg1x07VQUiguScxLSczJz0u1VcrLV1Kwt+OyyclPTswJTi0pASosVijISaxMLQpJzQUySlL9EnOBKp/tmfJ8ya5n09qfr9ivpG/HBQB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54lzS7CHI/RsAQAA9wIAACkAAAB1bml2ZXJzYWwvc2tpbl9jdXN0b21pemF0aW9uX3NldHRpbmdzLnhtbI1S20okMRB99yuCPzBJKreGdiC3lnlR0QGfm+ns0qyml07EZcnHm3Z3GEdHNPVUdU6doiqnTb/GaJ9Snh7Hv30ep3gXch7jz7Q+Q6jdTQ/TfDOHFHJaHSr3Yxym5038MS21Wk25j0M/D3ZB0xqj7vUhJbVyqmbMMIok89Qr5Dy3FWvANWAr5iix7eqdxD/dOexCzKdV29UR+rFhE1OY8yYO4c8ajtlvoeMNLud+GCsvrQVbouynFseWQIxwyX2hGgAEstwRh4uUjdQEecw4hmIUBQqIcE4aUYikHGrWNaKqMN8IxCRj1BXqae1GWhtHbZHQEKLrNK8aW7rOSIwRIQSYK1xAZzCqbKgaGtRyQHBgQBRtNFGAOtuZjhXvvLAcKeoFxoUZAxgfjnvY7u25DtVvr7M/5xeCJ7/gJLp4a3XCXO3uaZ4reRsefz/0OaBxuDi/ufV3/mqrt5vrq/P/vnz18J61mLVu/am3XwBQSwMEFAACAAgA54lzSyTg/xfEDAAAYxkAABcAAAB1bml2ZXJzYWwvdW5pdmVyc2FsLnBuZ+1XaVxT55o/isVOLSBqCrI7ttJFxKgBFJO4AOIom4QisouWyy7IIQYI0UtbBEXa3lvwgiESLAHCTkMwAUJF4NYYUFnCYqSCISSHJGAgIWSbg/bOb2a+zefhw/md8/zf9z3P+n/Oc/L9fU+ZfGT1EQAAJqe9Pc4BgBECADbe/NAYRox/4u+Gbxuunjt1AmgYsBHDwqbY4z7HAaC5aIs2+gNY/rcr3iFXAcC0Z+3a0J9SfQkALFdOexzHXYuQCs7QLwnH+1/rz+YA2GNVJ4ynP3Xbnr8b8bEH7vElhy83eVSctvmi4HNfj022f9n/1/s3HbYN52/e+mLgqGeNq0pJnKAFT4EThvAJ9uqFKwHshPqgoISRaCynNojtXFclLkvpCiEqx2Ppfhj1m8eb7bNhc648NK+1qLWeFafhshd7LaRPYOzMiFnMkfyCMyX7GFs2AkBdoG3qNsQUyUBkw4vdLiPbLSR3q5P3/PmMWZ2rzPiXwNoJb2Fvg0NyzAMHP5oHbAAADw/Y8a3m6+A6uA6ug+vgOrgOroPr4Dq4Dv4/BPdla6TMrwDg+tD/8UfhDS5gcZkf2RiRoxaOzBRhuzLnKvK+xk8RVShacrCgi0UGs9hSAIjqJDzlFzIHbrF0wu8sIsYSws5zR4/E6GQtgzCUZ2Mht0VEwu+QvMqSJ6XMM2qTUwSy5CwAaJ+gUXIyeV2Ee9Wp0UmhTF7rhdmOQgI+QCXeN8lp7KycFtMoySl/MBqS8Ux0jYhC0nu4poj9SKtDkr/5YR5KtCS9gkLn6KQpjvrFIlIYitJDMOhUznJNcARBWEBQ6M5xeYpvQEqhsGtVQv9qtlCB74zko70Gpo+0OalKONrLMxlVs3j2wHTJ3/12bzClvbqN7rtvqderOMxJNP0yCyw6LmDG6r7XvApIjbhVv2ZHvtU9wZUeE0cjRrL+RT3zVeYIAfEpmGMSxZXnqNh/GxKm2XhJNQX5EyL8y9R+YVP1DU278xM5yaBhHD8PjcTVh3ILCcvt1TcyedbYQSiD1f/PkLD+KmF8KPQWag5TiJYHnlRgX9dxlXGfdo9Xu8bbEd78qFxW3k2fxECjh/eA9hRhWVrWKU985cCt5CxfunE0qp0+ZPUA5D6NPzZhsiIhiwkOwSUMrvBHug5j9gwKX/0of5VweKHhep2mNqdhq41q/OZPzWFouz7HYJQ3BRvUvthnPbl/5yjayzfLlmEyI/LhjrgU9SsqqNP8lW8V/hSvjWEpku1/yEDl2HsrXMBI/GSOFXX6733R/872OmbyH6Ibr49galaWh4ktHfL4hXAad4xO6ad9iFqwz121uld0+cm1o8PXieqak7qsISJbhkybgKopUCor6aG5hYIQK13TtPW9pvMaGUppCU5i1zQtsxV1XZG7vjwRc53PKxtx/03h3ku2+ucdfM/hDlmXdUCzTRR/kHuDsJNrNnOALWSaTMAJfgGNgQ+TmM7P0fZmFexkICMw75GNQvV5MYu4H36pF2iJY+o02xAVyG5ollecywox+TSh6/4KCKoEKTsRAqFFQDNbxtowxkOSkA+HpLkhzIHmWmzZpDSXeLPgmeUfoOL7Iw8uCw4gdoB7s/B70XlBeft5u1xJNOqAfZ7bz2p3ROuFHBsMrk9lK+lIDempkuMSM28/4DdDadSNf6wuj4amMBrp/XWTZq3J5BiljC1v00QHc0Jwe2nhos9Y0tPSbQjEx5AeF2uC67e4lCeMKuqp1oXlQqlTw0TkowpjKcjBLRUuWP8YQItZQDcGlhw0G01wwDa22owNtsGJvGq73P5S1BaWELAooTe2iVIyfeYarK/zTHUWqw1Bgq67IGTTuuT8RUGBv8mzvqgksrDCscdtPi5uUpiaER/Jf+152ePx3WAjNbIRY2spGowctvsNWVwmZ5sDYA452aqJr3tFjoTrBfzHblzGQ6eyR3tG0Pb8GgtGEVZ/TXqVJFD/Agfe5Yw+O7Fzw69Lw4F+4eWRnNBZgnPn0gtJvmP5efTqXGWoM+2oZr61xLkyp5z/BRiCavQtUbSJlb11obFlLCdGoYIw4zKaMcxJcJdMkUsjNY055aqYGm69AlK96Rh4Eafs/SGbcwIHbOaj7d2XT6zwXKe0hoMGCf879a9D4a4ANNK8JIDEDaM+MVHhjRBUZYZZiYKEw2VnUSRt8vkc6lu1iEK5hzWe18wp+9e0InlGGqu5QVGh6wCrZjb4yghu8mgbc2NlVTPWxQckMp7GkZUaBHWjW7tM7ZZYWszl0chwqcwRV17nSRPEmHgrI8E5JJLiSr1oN/c1EMZKF7/RmhuheCWtSwPu8nt7D5I+8odGcdFIZzY9mfKUBbbtDEyacksJx91Wk5t9k/Df9d6svXy0UMeOmyJ7oV1YxJb8asC0IQtjWlaF5LhL0/kmx+R79ROBPtwN0pWl+zkyKrUD5rCjqOhGhk+Zcd+MQHPYwas7Pc9TSp10hCssaTYuURFHpd7WuRVHynrSqqur+72Yfi7miO7fwMH+6KFDs/j3XoCNlZraGmMOqt1p9ycS8nIp1iwzwT+smHubK64iOKAxAsupfstcmXBXAFui/H0tYKVw62obUY44boGoFw879UR9i/NRONq3nvT0FCt/30O9mAs3vym6IyX77ZsNSLoiPoJpeoXxLnh9Wtm7LHXKwPRIqGrxsxnknO1x/0CTNkizA1VV6kwbaPxtMVG/4+Jjb/IoCzXy+niMvotFPACNjldVsQQx7AR3vmdvB/mXtoSuOnUTrRQ7aO3Ra/iTRWLc/uHc5SKSdkbSSNJBkuZ+O/ajXDNMO0vaNulbbG7RFK7KtnHxicnBT4hhdrwK0crHUTwK7vYNxX7jzpntecjuCNP7CRMu+8s53UdNiRf03z0gpmsujda3+vjEuPepjkmmUIXEg3p0I7/GoSZu07iW+FP0/FTrnYLMRHjf9oDmBYpBGwuKyPjyb0+i/fkPry1O/36AkVg/FP7JQuv/rKBO/Sr0roImDt0P9/LcmefkZFgd2mc0o95eBOZtkta+z2W81SSS9MJ/CBMQQHk2jOMOIFGmOitTBGJ5bO5dvCsw+e2i8qyJH+aGWxi++JDuQZYoJrYjF1VFeLWiclurn+7MNZpqMln0UheTv7CrLfP2jRwynkCBeVgn56zsEwFDb4fuEEFNzDtPFUkNzdN3iwOQKTP+z/01NKVnDSWB3CxAXJpp4e6iUu22C/RjXrizEqy+tqe0+HUTz4n5siVzsdciWN6pshM9vTqIxqfdtYZGtoSpssdPqbLDaBEO/e7uAi0oKoFdPy+HGjmYZQvyGZNvXE1kEN7bqVW7xQfl3aA4lTg8CD2FRhyyYJK+pI1Ii+Be7AKyizWVprm1in7axyhSYs85p0DNg5wIO9mhfbS+8pmOZtJQt5Wk2b8oP5mUuPvLPcsfzK+a9h6wkgwQFTxXv+FBrtrs6EK3pEsjS9hcH6Zh3TgULCl31syVF5UN37rQ6Z2hcOncsxaob2IXDUH3Tr3vmGx4/GEKLNgrPOo081nS4LxyMgVLKEk3/b72sdDh14GykhpYY5d6ll48kz1n/DysJqtrvjILY3cCLwASVW+5zsz/1vWXhvyYcNenXkyD6pkR5lt+sf62WJjmKkgPZNvwu5K38n5mibgYlmhm15ohye8GAcbyeVATNVp/tU7SiCYrm2jHcWc9epdrrD2u/iJTtxTJ1Nc+FIBGTWXOHO2B1Zxewp8fr1VY2SSxySwAKTYl1cr9926u4MqD3LTibOhPM2f4K58F8Z/DbGTTYyRs/ljMcJKhLlRk2Ql/raRK+Rk4v349GZHDOVIGf5/ZMUgk1K5SM3Rx44T7T9TPTagPz63l1pY2jnYcPJe593MAq0FFtDZ+IGgbZIF3eCF62Uv3Lweg/ovsjlvqNT5eAhi3v0/SL+Rh68oJs//I6H7CkEqZU13xAO9nGQtqUML+nCQ9iCgJf2eW5ozBUJAg2GeIWQrRFs3wW4b0pB3QvC1CxIjAOzVjDerBUIOrNMQpFEov+UBLvcM/+ti5hvW01e2THdcjbTSqrzJ2WtgpHF3yrh1Mlle7FZm1EDNexlKIGW8FBRo5h1N48/V07y1H7nvWAIAoqDP66u3oZqh94XxPbZt4a0qf1BYh9Je72T2Ke9Vb510tDx6OtgdZHxfk2eesvGn6odTxc+B6DFjel80ew4dd60wxYHwRCP4tfiRJ94ZzvRGLcn/f/wAgLOV/zd8/boFH63B3I3iiLpPkb8FqF066b/+XoFsK/C+BbvDB1MMHlEG2AUOnccNLUwY9M3wrvFqzGn22pJJaZU/Spi7rVFPMr+CRHueMc9UeqP/asNk8bFOh9WHvr+GzwGlPX4+GE1F//U9QSwMEFAACAAgA54lzS3Br3rpLAAAAagAAABsAAAB1bml2ZXJzYWwvdW5pdmVyc2FsLnBuZy54bWyzsa/IzVEoSy0qzszPs1Uy1DNQsrfj5bIpKEoty0wtV6gAigEFIUBJoRLINUJwyzNTSjJslczNTBFiGamZ6Rkltkqm5iZwQX2gkQBQSwECAAAUAAIACADniXNLFQ6tKGQEAAAHEQAAHQAAAAAAAAABAAAAAAAAAAAAdW5pdmVyc2FsL2NvbW1vbl9tZXNzYWdlcy5sbmdQSwECAAAUAAIACADniXNLCH4LIykDAACGDAAAJwAAAAAAAAABAAAAAACfBAAAdW5pdmVyc2FsL2ZsYXNoX3B1Ymxpc2hpbmdfc2V0dGluZ3MueG1sUEsBAgAAFAACAAgA54lzS7X8CWS6AgAAVQoAACEAAAAAAAAAAQAAAAAADQgAAHVuaXZlcnNhbC9mbGFzaF9za2luX3NldHRpbmdzLnhtbFBLAQIAABQAAgAIAOeJc0sqlg9n/gIAAJcLAAAmAAAAAAAAAAEAAAAAAAYLAAB1bml2ZXJzYWwvaHRtbF9wdWJsaXNoaW5nX3NldHRpbmdzLnhtbFBLAQIAABQAAgAIAOeJc0tocVKRmgEAAB8GAAAfAAAAAAAAAAEAAAAAAEgOAAB1bml2ZXJzYWwvaHRtbF9za2luX3NldHRpbmdzLmpzUEsBAgAAFAACAAgA54lzSz08L9HBAAAA5QEAABoAAAAAAAAAAQAAAAAAHxAAAHVuaXZlcnNhbC9pMThuX3ByZXNldHMueG1sUEsBAgAAFAACAAgA54lzS5r5lmRrAAAAawAAABwAAAAAAAAAAQAAAAAAGBEAAHVuaXZlcnNhbC9sb2NhbF9zZXR0aW5ncy54bWxQSwECAAAUAAIACABElFdHI7RO+/sCAACwCAAAFAAAAAAAAAABAAAAAAC9EQAAdW5pdmVyc2FsL3BsYXllci54bWxQSwECAAAUAAIACADniXNLsIcj9GwBAAD3AgAAKQAAAAAAAAABAAAAAADqFAAAdW5pdmVyc2FsL3NraW5fY3VzdG9taXphdGlvbl9zZXR0aW5ncy54bWxQSwECAAAUAAIACADniXNLJOD/F8QMAABjGQAAFwAAAAAAAAAAAAAAAACdFgAAdW5pdmVyc2FsL3VuaXZlcnNhbC5wbmdQSwECAAAUAAIACADniXNLcGveuksAAABqAAAAGwAAAAAAAAABAAAAAACWIwAAdW5pdmVyc2FsL3VuaXZlcnNhbC5wbmcueG1sUEsFBgAAAAALAAsASQMAABokAAAAAA=="/>
  <p:tag name="ISPRING_ULTRA_SCORM_COURSE_ID" val="879F76FA-CA4F-4225-94A7-056EE94A6E82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内容列表"/>
  <p:tag name="ISPRINGCLOUDFOLDERID" val="0"/>
  <p:tag name="ISPRINGCLOUDFOLDERPATH" val="资源库"/>
  <p:tag name="ISPRING_PRESENTATION_TITLE" val="PowerPoint 演示文稿"/>
</p:tagLst>
</file>

<file path=ppt/theme/theme1.xml><?xml version="1.0" encoding="utf-8"?>
<a:theme xmlns:a="http://schemas.openxmlformats.org/drawingml/2006/main" name="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lnSpc>
            <a:spcPct val="150000"/>
          </a:lnSpc>
          <a:defRPr sz="2000" dirty="0">
            <a:solidFill>
              <a:schemeClr val="bg2">
                <a:lumMod val="50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332</TotalTime>
  <Words>183</Words>
  <Application>Microsoft Office PowerPoint</Application>
  <PresentationFormat>宽屏</PresentationFormat>
  <Paragraphs>47</Paragraphs>
  <Slides>20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5" baseType="lpstr">
      <vt:lpstr>等线</vt:lpstr>
      <vt:lpstr>微软雅黑</vt:lpstr>
      <vt:lpstr>Arial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dc:description>http://www.ypppt.com/</dc:description>
  <cp:lastModifiedBy>faith123</cp:lastModifiedBy>
  <cp:revision>116</cp:revision>
  <dcterms:created xsi:type="dcterms:W3CDTF">2017-08-18T03:02:00Z</dcterms:created>
  <dcterms:modified xsi:type="dcterms:W3CDTF">2019-01-28T05:19:29Z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