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328" r:id="rId2"/>
    <p:sldId id="330" r:id="rId3"/>
    <p:sldId id="297" r:id="rId4"/>
    <p:sldId id="327" r:id="rId5"/>
    <p:sldId id="306" r:id="rId6"/>
    <p:sldId id="301" r:id="rId7"/>
    <p:sldId id="333" r:id="rId8"/>
    <p:sldId id="300" r:id="rId9"/>
    <p:sldId id="302" r:id="rId10"/>
    <p:sldId id="331" r:id="rId11"/>
    <p:sldId id="314" r:id="rId12"/>
    <p:sldId id="312" r:id="rId13"/>
    <p:sldId id="332" r:id="rId14"/>
    <p:sldId id="322" r:id="rId15"/>
    <p:sldId id="329" r:id="rId16"/>
    <p:sldId id="334" r:id="rId17"/>
    <p:sldId id="336" r:id="rId18"/>
  </p:sldIdLst>
  <p:sldSz cx="12195175" cy="6859588"/>
  <p:notesSz cx="6858000" cy="9144000"/>
  <p:embeddedFontLst>
    <p:embeddedFont>
      <p:font typeface="CommercialScript BT" panose="03030803040807090C04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ms-MY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6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2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8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07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EDD"/>
    <a:srgbClr val="CAE2D4"/>
    <a:srgbClr val="F5F5F5"/>
    <a:srgbClr val="DA7468"/>
    <a:srgbClr val="00ACA8"/>
    <a:srgbClr val="9900FF"/>
    <a:srgbClr val="D99694"/>
    <a:srgbClr val="FF66CC"/>
    <a:srgbClr val="FF3399"/>
    <a:srgbClr val="32C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5462" autoAdjust="0"/>
  </p:normalViewPr>
  <p:slideViewPr>
    <p:cSldViewPr showGuides="1">
      <p:cViewPr varScale="1">
        <p:scale>
          <a:sx n="85" d="100"/>
          <a:sy n="85" d="100"/>
        </p:scale>
        <p:origin x="1524" y="96"/>
      </p:cViewPr>
      <p:guideLst>
        <p:guide orient="horz" pos="207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D2380-E258-4037-BFCA-402EA7EBC9DE}" type="datetimeFigureOut">
              <a:rPr lang="ms-MY" smtClean="0"/>
              <a:t>11/04/2018</a:t>
            </a:fld>
            <a:endParaRPr lang="ms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9EF49-5B54-4C78-AD5B-7FF2C2B876DD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022053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581611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2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534561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3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524598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4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949194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5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27268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6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777729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7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587023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8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75576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9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661687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10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971557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11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254830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12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429138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13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949704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14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268961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15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532871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16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961039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  <a:t>17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1254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E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2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8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0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6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87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s-MY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4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0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2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8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807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7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audio" Target="../media/media1.wav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20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15.png"/><Relationship Id="rId10" Type="http://schemas.openxmlformats.org/officeDocument/2006/relationships/image" Target="../media/image29.jpeg"/><Relationship Id="rId19" Type="http://schemas.openxmlformats.org/officeDocument/2006/relationships/image" Target="../media/image19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26" Type="http://schemas.openxmlformats.org/officeDocument/2006/relationships/image" Target="../media/image54.jpeg"/><Relationship Id="rId39" Type="http://schemas.openxmlformats.org/officeDocument/2006/relationships/image" Target="../media/image16.png"/><Relationship Id="rId21" Type="http://schemas.openxmlformats.org/officeDocument/2006/relationships/image" Target="../media/image49.jpeg"/><Relationship Id="rId34" Type="http://schemas.openxmlformats.org/officeDocument/2006/relationships/image" Target="../media/image62.jpeg"/><Relationship Id="rId42" Type="http://schemas.openxmlformats.org/officeDocument/2006/relationships/image" Target="../media/image19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29" Type="http://schemas.openxmlformats.org/officeDocument/2006/relationships/image" Target="../media/image57.jpeg"/><Relationship Id="rId41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24" Type="http://schemas.openxmlformats.org/officeDocument/2006/relationships/image" Target="../media/image52.jpeg"/><Relationship Id="rId32" Type="http://schemas.openxmlformats.org/officeDocument/2006/relationships/image" Target="../media/image60.jpeg"/><Relationship Id="rId37" Type="http://schemas.openxmlformats.org/officeDocument/2006/relationships/image" Target="../media/image14.png"/><Relationship Id="rId40" Type="http://schemas.openxmlformats.org/officeDocument/2006/relationships/image" Target="../media/image17.pn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23" Type="http://schemas.openxmlformats.org/officeDocument/2006/relationships/image" Target="../media/image51.jpeg"/><Relationship Id="rId28" Type="http://schemas.openxmlformats.org/officeDocument/2006/relationships/image" Target="../media/image56.jpeg"/><Relationship Id="rId36" Type="http://schemas.openxmlformats.org/officeDocument/2006/relationships/image" Target="../media/image13.pn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31" Type="http://schemas.openxmlformats.org/officeDocument/2006/relationships/image" Target="../media/image59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Relationship Id="rId22" Type="http://schemas.openxmlformats.org/officeDocument/2006/relationships/image" Target="../media/image50.jpeg"/><Relationship Id="rId27" Type="http://schemas.openxmlformats.org/officeDocument/2006/relationships/image" Target="../media/image55.jpeg"/><Relationship Id="rId30" Type="http://schemas.openxmlformats.org/officeDocument/2006/relationships/image" Target="../media/image58.jpeg"/><Relationship Id="rId35" Type="http://schemas.openxmlformats.org/officeDocument/2006/relationships/image" Target="../media/image12.png"/><Relationship Id="rId43" Type="http://schemas.openxmlformats.org/officeDocument/2006/relationships/image" Target="../media/image20.png"/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5" Type="http://schemas.openxmlformats.org/officeDocument/2006/relationships/image" Target="../media/image53.jpeg"/><Relationship Id="rId33" Type="http://schemas.openxmlformats.org/officeDocument/2006/relationships/image" Target="../media/image61.jpeg"/><Relationship Id="rId38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6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15.png"/><Relationship Id="rId3" Type="http://schemas.openxmlformats.org/officeDocument/2006/relationships/image" Target="../media/image20.png"/><Relationship Id="rId7" Type="http://schemas.openxmlformats.org/officeDocument/2006/relationships/image" Target="../media/image65.jpe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13.png"/><Relationship Id="rId5" Type="http://schemas.openxmlformats.org/officeDocument/2006/relationships/image" Target="../media/image64.jpe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3.jpeg"/><Relationship Id="rId9" Type="http://schemas.openxmlformats.org/officeDocument/2006/relationships/image" Target="../media/image66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image" Target="../media/image28.jpeg"/><Relationship Id="rId7" Type="http://schemas.openxmlformats.org/officeDocument/2006/relationships/image" Target="../media/image15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8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4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11" Type="http://schemas.openxmlformats.org/officeDocument/2006/relationships/image" Target="../media/image16.png"/><Relationship Id="rId5" Type="http://schemas.openxmlformats.org/officeDocument/2006/relationships/image" Target="../media/image27.jpeg"/><Relationship Id="rId15" Type="http://schemas.openxmlformats.org/officeDocument/2006/relationships/image" Target="../media/image70.png"/><Relationship Id="rId10" Type="http://schemas.openxmlformats.org/officeDocument/2006/relationships/image" Target="../media/image15.png"/><Relationship Id="rId4" Type="http://schemas.openxmlformats.org/officeDocument/2006/relationships/image" Target="../media/image2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1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6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67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7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5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3.jpeg"/><Relationship Id="rId7" Type="http://schemas.openxmlformats.org/officeDocument/2006/relationships/image" Target="../media/image29.jpe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11" Type="http://schemas.openxmlformats.org/officeDocument/2006/relationships/image" Target="../media/image15.png"/><Relationship Id="rId5" Type="http://schemas.openxmlformats.org/officeDocument/2006/relationships/image" Target="../media/image25.jpe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74.jpe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6.jpeg"/><Relationship Id="rId3" Type="http://schemas.openxmlformats.org/officeDocument/2006/relationships/image" Target="../media/image75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67.png"/><Relationship Id="rId10" Type="http://schemas.openxmlformats.org/officeDocument/2006/relationships/image" Target="../media/image17.png"/><Relationship Id="rId4" Type="http://schemas.openxmlformats.org/officeDocument/2006/relationships/image" Target="../media/image32.jpeg"/><Relationship Id="rId9" Type="http://schemas.openxmlformats.org/officeDocument/2006/relationships/image" Target="../media/image16.png"/><Relationship Id="rId14" Type="http://schemas.openxmlformats.org/officeDocument/2006/relationships/image" Target="../media/image6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3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16.png"/><Relationship Id="rId3" Type="http://schemas.openxmlformats.org/officeDocument/2006/relationships/image" Target="../media/image20.png"/><Relationship Id="rId7" Type="http://schemas.openxmlformats.org/officeDocument/2006/relationships/image" Target="../media/image69.jpeg"/><Relationship Id="rId12" Type="http://schemas.openxmlformats.org/officeDocument/2006/relationships/image" Target="../media/image15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11" Type="http://schemas.openxmlformats.org/officeDocument/2006/relationships/image" Target="../media/image14.png"/><Relationship Id="rId5" Type="http://schemas.openxmlformats.org/officeDocument/2006/relationships/image" Target="../media/image7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30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29.jpeg"/><Relationship Id="rId10" Type="http://schemas.openxmlformats.org/officeDocument/2006/relationships/image" Target="../media/image16.png"/><Relationship Id="rId4" Type="http://schemas.openxmlformats.org/officeDocument/2006/relationships/image" Target="../media/image25.jpe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9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0.emf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67.png"/><Relationship Id="rId9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19" y="4950534"/>
            <a:ext cx="855542" cy="38024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5237" y="4950534"/>
            <a:ext cx="855542" cy="3802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315" y="2222165"/>
            <a:ext cx="1768395" cy="197891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786" y="3514986"/>
            <a:ext cx="2595977" cy="12109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696" y="3201603"/>
            <a:ext cx="628181" cy="5449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64" y="2471955"/>
            <a:ext cx="522222" cy="9611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291" y="1113746"/>
            <a:ext cx="2452176" cy="19223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217" y="1259999"/>
            <a:ext cx="1127698" cy="94605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789" y="1053530"/>
            <a:ext cx="1074719" cy="50708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50" y="1525298"/>
            <a:ext cx="522222" cy="12412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651" y="2806799"/>
            <a:ext cx="1400163" cy="1559099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22493" y="411978"/>
            <a:ext cx="5248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CommercialScript BT" panose="03030803040807090C04" pitchFamily="66" charset="0"/>
              </a:rPr>
              <a:t>樱花婚礼策划</a:t>
            </a:r>
            <a:r>
              <a:rPr lang="zh-CN" altLang="en-US" sz="3600" dirty="0" smtClean="0">
                <a:solidFill>
                  <a:schemeClr val="bg1"/>
                </a:solidFill>
                <a:latin typeface="CommercialScript BT" panose="03030803040807090C04" pitchFamily="66" charset="0"/>
              </a:rPr>
              <a:t>案</a:t>
            </a:r>
            <a:r>
              <a:rPr lang="en-US" altLang="zh-CN" sz="3600" dirty="0" smtClean="0">
                <a:solidFill>
                  <a:schemeClr val="bg1"/>
                </a:solidFill>
                <a:latin typeface="CommercialScript BT" panose="03030803040807090C04" pitchFamily="66" charset="0"/>
              </a:rPr>
              <a:t>PPT</a:t>
            </a:r>
            <a:r>
              <a:rPr lang="zh-CN" altLang="en-US" sz="3600" dirty="0" smtClean="0">
                <a:solidFill>
                  <a:schemeClr val="bg1"/>
                </a:solidFill>
                <a:latin typeface="CommercialScript BT" panose="03030803040807090C04" pitchFamily="66" charset="0"/>
              </a:rPr>
              <a:t>模板</a:t>
            </a:r>
            <a:endParaRPr lang="zh-CN" altLang="en-US" sz="3600" dirty="0">
              <a:solidFill>
                <a:schemeClr val="bg1"/>
              </a:solidFill>
              <a:latin typeface="CommercialScript BT" panose="03030803040807090C04" pitchFamily="66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750">
            <a:off x="5747295" y="5271796"/>
            <a:ext cx="560377" cy="304910"/>
          </a:xfrm>
          <a:prstGeom prst="rect">
            <a:avLst/>
          </a:prstGeom>
        </p:spPr>
      </p:pic>
      <p:sp>
        <p:nvSpPr>
          <p:cNvPr id="28" name="椭圆 27"/>
          <p:cNvSpPr/>
          <p:nvPr/>
        </p:nvSpPr>
        <p:spPr>
          <a:xfrm>
            <a:off x="4970702" y="2133417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886959" y="2256693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154778" y="2515566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903412" y="3079375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355573" y="1821575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548091" y="1701870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830476" y="3115340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421398" y="162959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586157" y="192042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314960" y="308926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733814" y="249984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954165" y="274003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259975" y="190586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184576" y="130707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771790" y="277620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715553" y="212339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7287756" y="217930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7161716" y="253216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833551" y="258362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536823" y="2845716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196786" y="193701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719009" y="346628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187772" y="298338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937571" y="2351130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6989996" y="1610141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793331" y="158728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3971660" y="159557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473375" y="271717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3816190" y="322834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916061" y="3495345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3955412" y="334130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8032901" y="303598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8014774" y="245068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8185819" y="155174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8022427" y="152081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7738412" y="116440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7566176" y="129310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7188418" y="105321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5946641" y="2140807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788666" y="2039908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5862607" y="1983675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7966524" y="329234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7761271" y="296052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6995107" y="388431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7161716" y="372972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4354928" y="377544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350423" y="3338781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3509165" y="2317261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603602" y="233759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163074" y="176418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659379" y="108749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4377787" y="151674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4460491" y="15490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4460491" y="149890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4602800" y="154156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4944287" y="144867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4965583" y="136697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5008293" y="145136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5351290" y="149799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5540707" y="137901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5341010" y="169731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055565" y="216839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5931305" y="201314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6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524684" y="-994071"/>
            <a:ext cx="463769" cy="214616"/>
          </a:xfrm>
          <a:prstGeom prst="rect">
            <a:avLst/>
          </a:prstGeom>
          <a:noFill/>
        </p:spPr>
      </p:pic>
      <p:pic>
        <p:nvPicPr>
          <p:cNvPr id="117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376072" y="-300337"/>
            <a:ext cx="396810" cy="473801"/>
          </a:xfrm>
          <a:prstGeom prst="rect">
            <a:avLst/>
          </a:prstGeom>
          <a:noFill/>
        </p:spPr>
      </p:pic>
      <p:pic>
        <p:nvPicPr>
          <p:cNvPr id="118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721813" y="-1536635"/>
            <a:ext cx="314001" cy="258326"/>
          </a:xfrm>
          <a:prstGeom prst="rect">
            <a:avLst/>
          </a:prstGeom>
          <a:noFill/>
        </p:spPr>
      </p:pic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198727" y="-768819"/>
            <a:ext cx="252353" cy="232593"/>
          </a:xfrm>
          <a:prstGeom prst="rect">
            <a:avLst/>
          </a:prstGeom>
          <a:noFill/>
        </p:spPr>
      </p:pic>
      <p:pic>
        <p:nvPicPr>
          <p:cNvPr id="120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940488" y="-1075319"/>
            <a:ext cx="346308" cy="284905"/>
          </a:xfrm>
          <a:prstGeom prst="rect">
            <a:avLst/>
          </a:prstGeom>
          <a:noFill/>
        </p:spPr>
      </p:pic>
      <p:pic>
        <p:nvPicPr>
          <p:cNvPr id="121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727418" y="-236013"/>
            <a:ext cx="538611" cy="469899"/>
          </a:xfrm>
          <a:prstGeom prst="rect">
            <a:avLst/>
          </a:prstGeom>
          <a:noFill/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2932930" y="-1480669"/>
            <a:ext cx="346781" cy="319628"/>
          </a:xfrm>
          <a:prstGeom prst="rect">
            <a:avLst/>
          </a:prstGeom>
          <a:noFill/>
        </p:spPr>
      </p:pic>
      <p:pic>
        <p:nvPicPr>
          <p:cNvPr id="123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282492" y="-1136629"/>
            <a:ext cx="303502" cy="249689"/>
          </a:xfrm>
          <a:prstGeom prst="rect">
            <a:avLst/>
          </a:prstGeom>
          <a:noFill/>
        </p:spPr>
      </p:pic>
      <p:pic>
        <p:nvPicPr>
          <p:cNvPr id="124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908404" y="-1378485"/>
            <a:ext cx="550379" cy="452793"/>
          </a:xfrm>
          <a:prstGeom prst="rect">
            <a:avLst/>
          </a:prstGeom>
          <a:noFill/>
        </p:spPr>
      </p:pic>
      <p:pic>
        <p:nvPicPr>
          <p:cNvPr id="125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108666" y="-1387666"/>
            <a:ext cx="336953" cy="277208"/>
          </a:xfrm>
          <a:prstGeom prst="rect">
            <a:avLst/>
          </a:prstGeom>
          <a:noFill/>
        </p:spPr>
      </p:pic>
      <p:pic>
        <p:nvPicPr>
          <p:cNvPr id="126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3692962" y="-660387"/>
            <a:ext cx="324825" cy="267231"/>
          </a:xfrm>
          <a:prstGeom prst="rect">
            <a:avLst/>
          </a:prstGeom>
          <a:noFill/>
        </p:spPr>
      </p:pic>
      <p:pic>
        <p:nvPicPr>
          <p:cNvPr id="127" name="Picture 3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965889" y="-840232"/>
            <a:ext cx="296818" cy="145661"/>
          </a:xfrm>
          <a:prstGeom prst="rect">
            <a:avLst/>
          </a:prstGeom>
          <a:noFill/>
        </p:spPr>
      </p:pic>
      <p:pic>
        <p:nvPicPr>
          <p:cNvPr id="128" name="Picture 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699012" y="-1006402"/>
            <a:ext cx="278786" cy="229355"/>
          </a:xfrm>
          <a:prstGeom prst="rect">
            <a:avLst/>
          </a:prstGeom>
          <a:noFill/>
        </p:spPr>
      </p:pic>
      <p:pic>
        <p:nvPicPr>
          <p:cNvPr id="129" name="Picture 3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357028" y="-521546"/>
            <a:ext cx="326434" cy="284790"/>
          </a:xfrm>
          <a:prstGeom prst="rect">
            <a:avLst/>
          </a:prstGeom>
          <a:noFill/>
        </p:spPr>
      </p:pic>
      <p:pic>
        <p:nvPicPr>
          <p:cNvPr id="130" name="图片 129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481" y="4798007"/>
            <a:ext cx="9144000" cy="5143500"/>
          </a:xfrm>
          <a:prstGeom prst="rect">
            <a:avLst/>
          </a:prstGeom>
        </p:spPr>
      </p:pic>
      <p:pic>
        <p:nvPicPr>
          <p:cNvPr id="131" name="背景音乐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1585575" y="-123766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6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4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" dur="1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7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0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8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9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8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2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3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9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2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7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4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1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" dur="1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8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4" dur="1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5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" dur="1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2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" dur="1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9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2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3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63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4.88675E-6 -3.57325E-6 L 0.08032 -3.57325E-6 " pathEditMode="relative" rAng="0" ptsTypes="AA">
                                      <p:cBhvr>
                                        <p:cTn id="49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9" y="0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63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3.434E-6 -3.57325E-6 L -0.07915 -3.57325E-6 " pathEditMode="relative" rAng="0" ptsTypes="AA">
                                      <p:cBhvr>
                                        <p:cTn id="49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7" y="0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9581E-6 -3.22611E-6 C 0.17495 0.20875 0.34978 0.41796 0.56417 0.55913 C 0.77844 0.69984 1.16441 0.79727 1.28443 0.84518 " pathEditMode="relative" rAng="0" ptsTypes="AAA">
                                      <p:cBhvr>
                                        <p:cTn id="506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0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70164E-7 -2.88359E-6 C 0.17496 0.20875 0.34978 0.41796 0.56418 0.55913 C 0.77844 0.69984 1.16441 0.79727 1.28443 0.84518 " pathEditMode="relative" rAng="0" ptsTypes="AAA">
                                      <p:cBhvr>
                                        <p:cTn id="514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16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1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9841E-6 -4.87156E-6 C 0.19773 0.21361 0.39443 0.42838 0.63629 0.57256 C 0.87789 0.71697 1.3132 0.81671 1.44858 0.86555 " pathEditMode="relative" rAng="0" ptsTypes="AAA">
                                      <p:cBhvr>
                                        <p:cTn id="522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2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15048E-6 -3.12891E-6 C 0.17639 0.21917 0.35238 0.43972 0.5686 0.5876 C 0.78443 0.73571 1.17326 0.83847 1.29433 0.88869 " pathEditMode="relative" rAng="0" ptsTypes="AAA">
                                      <p:cBhvr>
                                        <p:cTn id="530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0" y="44434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3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2515E-6 -1.81671E-6 C 0.19773 0.21361 0.39442 0.42837 0.63629 0.57255 C 0.87789 0.71697 1.3132 0.81671 1.44858 0.86554 " pathEditMode="relative" rAng="0" ptsTypes="AAA">
                                      <p:cBhvr>
                                        <p:cTn id="538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4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3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36917E-7 1.42791E-6 C 0.19969 0.20366 0.39911 0.40847 0.64319 0.5464 C 0.88766 0.6841 1.32778 0.77898 1.46472 0.82596 " pathEditMode="relative" rAng="0" ptsTypes="AAA">
                                      <p:cBhvr>
                                        <p:cTn id="546" dur="3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287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4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5 0.01736 C 0.19708 0.23074 0.3939 0.44504 0.63538 0.58968 C 0.87711 0.73432 1.31229 0.83384 1.44793 0.88221 " pathEditMode="relative" rAng="0" ptsTypes="AAA">
                                      <p:cBhvr>
                                        <p:cTn id="554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31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5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9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9682E-6 -4.21199E-7 C 0.19773 0.21361 0.39442 0.42837 0.63629 0.57255 C 0.87789 0.71696 1.3132 0.81671 1.44858 0.86554 " pathEditMode="relative" rAng="0" ptsTypes="AAA">
                                      <p:cBhvr>
                                        <p:cTn id="562" dur="3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64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7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956E-7 -4.7651E-6 C 0.19774 0.21361 0.39443 0.42838 0.63629 0.57256 C 0.8779 0.71697 1.3132 0.81671 1.44858 0.86555 " pathEditMode="relative" rAng="0" ptsTypes="AAA">
                                      <p:cBhvr>
                                        <p:cTn id="570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72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3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15803E-6 3.76533E-6 C 0.17977 0.2106 0.35876 0.42212 0.57901 0.56445 C 0.79862 0.70701 1.19474 0.8056 1.31788 0.8535 " pathEditMode="relative" rAng="0" ptsTypes="AAA">
                                      <p:cBhvr>
                                        <p:cTn id="578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4" y="42675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80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3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5936E-6 4.06619E-6 C 0.20399 0.20597 0.4068 0.41309 0.65608 0.55218 C 0.90497 0.6915 1.35395 0.78778 1.49349 0.83476 " pathEditMode="relative" rAng="0" ptsTypes="AAA">
                                      <p:cBhvr>
                                        <p:cTn id="58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68" y="4172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8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1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3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41057E-7 -3.19371E-7 C 0.18316 0.24855 0.36592 0.4978 0.59047 0.66605 C 0.81476 0.83337 1.21856 0.94978 1.34431 1.00694 " pathEditMode="relative" rAng="0" ptsTypes="AAA">
                                      <p:cBhvr>
                                        <p:cTn id="594" dur="3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9" y="50336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96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82 C 0.17756 0.2261 0.35264 0.43578 0.56678 0.57556 C 0.78105 0.71696 1.16701 0.81463 1.28703 0.86207 " pathEditMode="relative" rAng="0" ptsTypes="AAA">
                                      <p:cBhvr>
                                        <p:cTn id="602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12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04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7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9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7417E-6 1.27054E-6 C 0.19969 0.20366 0.39911 0.40824 0.64319 0.5464 C 0.88766 0.6841 1.32778 0.77899 1.46472 0.82596 " pathEditMode="relative" rAng="0" ptsTypes="AAA">
                                      <p:cBhvr>
                                        <p:cTn id="610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287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1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3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9" fill="hold">
                            <p:stCondLst>
                              <p:cond delay="6750"/>
                            </p:stCondLst>
                            <p:childTnLst>
                              <p:par>
                                <p:cTn id="630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189E-6 1.64082E-6 L 0.74421 -0.86369 " pathEditMode="relative" rAng="0" ptsTypes="AA">
                                      <p:cBhvr>
                                        <p:cTn id="6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63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33" dur="500" fill="hold"/>
                                        <p:tgtEl>
                                          <p:spTgt spid="130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2">
                <p:cTn id="63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</p:childTnLst>
        </p:cTn>
      </p:par>
    </p:tnLst>
    <p:bldLst>
      <p:bldP spid="23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03"/>
          <a:stretch>
            <a:fillRect/>
          </a:stretch>
        </p:blipFill>
        <p:spPr>
          <a:xfrm>
            <a:off x="-2342755" y="-98598"/>
            <a:ext cx="14537930" cy="700082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1"/>
          <p:cNvSpPr txBox="1"/>
          <p:nvPr/>
        </p:nvSpPr>
        <p:spPr>
          <a:xfrm>
            <a:off x="631623" y="1650650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穿越一生只为遇见你</a:t>
            </a:r>
          </a:p>
        </p:txBody>
      </p:sp>
      <p:grpSp>
        <p:nvGrpSpPr>
          <p:cNvPr id="38" name="组合 37"/>
          <p:cNvGrpSpPr/>
          <p:nvPr/>
        </p:nvGrpSpPr>
        <p:grpSpPr>
          <a:xfrm rot="20629768">
            <a:off x="12033171" y="-3222463"/>
            <a:ext cx="36404789" cy="2844903"/>
            <a:chOff x="-29515255" y="-3103561"/>
            <a:chExt cx="36404789" cy="2844903"/>
          </a:xfrm>
        </p:grpSpPr>
        <p:sp>
          <p:nvSpPr>
            <p:cNvPr id="37" name="矩形 36"/>
            <p:cNvSpPr/>
            <p:nvPr/>
          </p:nvSpPr>
          <p:spPr>
            <a:xfrm>
              <a:off x="-29515255" y="-3103561"/>
              <a:ext cx="36404789" cy="2844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-29515255" y="-3043872"/>
              <a:ext cx="36404789" cy="2702184"/>
              <a:chOff x="-29515255" y="-3043872"/>
              <a:chExt cx="36404789" cy="270218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1660" y="-3043872"/>
                <a:ext cx="3987874" cy="2663900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49115" y="-3015852"/>
                <a:ext cx="3987874" cy="2659912"/>
              </a:xfrm>
              <a:prstGeom prst="rect">
                <a:avLst/>
              </a:prstGeom>
            </p:spPr>
          </p:pic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207669" y="-3013358"/>
                <a:ext cx="3987874" cy="2659912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258444" y="-2997612"/>
                <a:ext cx="3987874" cy="2644166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309219" y="-3009370"/>
                <a:ext cx="3987874" cy="2655924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7359994" y="-3009370"/>
                <a:ext cx="3987874" cy="2659912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1413705" y="-2997612"/>
                <a:ext cx="3987874" cy="2655924"/>
              </a:xfrm>
              <a:prstGeom prst="rect">
                <a:avLst/>
              </a:prstGeom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5464480" y="-2997612"/>
                <a:ext cx="3987874" cy="2655924"/>
              </a:xfrm>
              <a:prstGeom prst="rect">
                <a:avLst/>
              </a:prstGeom>
            </p:spPr>
          </p:pic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9515255" y="-3005382"/>
                <a:ext cx="3987874" cy="2655924"/>
              </a:xfrm>
              <a:prstGeom prst="rect">
                <a:avLst/>
              </a:prstGeom>
            </p:spPr>
          </p:pic>
        </p:grp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242" y="5094320"/>
            <a:ext cx="9144000" cy="5143500"/>
          </a:xfrm>
          <a:prstGeom prst="rect">
            <a:avLst/>
          </a:prstGeom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4569E-6 -3.05485E-6 L 0.05818 -3.05485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9.00807E-7 3.89725E-6 L -2.87581 1.4654 " pathEditMode="relative" rAng="0" ptsTypes="AA">
                                      <p:cBhvr>
                                        <p:cTn id="11" dur="1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791" y="7327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path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88467E-6 7.96112E-7 L 0.07589 -0.0759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8" y="-37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1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2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34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4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5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7.3158E-7 4.62162E-6 L 0.74421 -0.86369 " pathEditMode="relative" rAng="0" ptsTypes="AA">
                                      <p:cBhvr>
                                        <p:cTn id="1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5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9" grpId="0"/>
      <p:bldP spid="3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33491" y="-32260"/>
            <a:ext cx="2736303" cy="689184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576525" y="3448218"/>
            <a:ext cx="3456384" cy="4272572"/>
          </a:xfrm>
          <a:prstGeom prst="rect">
            <a:avLst/>
          </a:prstGeom>
          <a:blipFill dpi="0" rotWithShape="1">
            <a:blip r:embed="rId3"/>
            <a:srcRect/>
            <a:stretch>
              <a:fillRect l="-17644" t="-843" r="-80138" b="843"/>
            </a:stretch>
          </a:blip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604556" y="3231493"/>
            <a:ext cx="1733391" cy="367807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-527149" y="-1512441"/>
            <a:ext cx="6067670" cy="8852257"/>
          </a:xfrm>
          <a:prstGeom prst="rect">
            <a:avLst/>
          </a:prstGeom>
          <a:blipFill dpi="0" rotWithShape="1">
            <a:blip r:embed="rId4"/>
            <a:srcRect/>
            <a:stretch>
              <a:fillRect l="-66871" t="8347" r="-66557" b="-83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815181" y="-2474862"/>
            <a:ext cx="3312368" cy="4101621"/>
          </a:xfrm>
          <a:prstGeom prst="rect">
            <a:avLst/>
          </a:prstGeom>
          <a:solidFill>
            <a:srgbClr val="F3DED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497187" y="-32260"/>
            <a:ext cx="0" cy="6891848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95101" y="1626759"/>
            <a:ext cx="5688632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09755" y="2561507"/>
            <a:ext cx="5112568" cy="4307440"/>
          </a:xfrm>
          <a:prstGeom prst="rect">
            <a:avLst/>
          </a:prstGeom>
          <a:blipFill dpi="0" rotWithShape="1">
            <a:blip r:embed="rId5"/>
            <a:srcRect/>
            <a:stretch>
              <a:fillRect l="-17401" r="-174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540521" y="-124170"/>
            <a:ext cx="8333930" cy="367807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604556" y="3429000"/>
            <a:ext cx="0" cy="3480571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6868973" y="2172416"/>
            <a:ext cx="479895" cy="440418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6383330" y="2159954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5900561" y="2159955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9"/>
          <a:stretch>
            <a:fillRect/>
          </a:stretch>
        </p:blipFill>
        <p:spPr>
          <a:xfrm>
            <a:off x="5900561" y="1709924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5900561" y="1259893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8080561" y="1263796"/>
            <a:ext cx="519859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7554045" y="2151782"/>
            <a:ext cx="523300" cy="44174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7554045" y="1710702"/>
            <a:ext cx="523677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7"/>
          <a:stretch>
            <a:fillRect/>
          </a:stretch>
        </p:blipFill>
        <p:spPr>
          <a:xfrm>
            <a:off x="8599000" y="1704876"/>
            <a:ext cx="518440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/>
          <a:stretch>
            <a:fillRect/>
          </a:stretch>
        </p:blipFill>
        <p:spPr>
          <a:xfrm>
            <a:off x="8600420" y="2152443"/>
            <a:ext cx="517020" cy="440418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7554045" y="1264458"/>
            <a:ext cx="523677" cy="440419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8593763" y="1263796"/>
            <a:ext cx="523677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8082048" y="2151782"/>
            <a:ext cx="516884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90"/>
          <a:stretch>
            <a:fillRect/>
          </a:stretch>
        </p:blipFill>
        <p:spPr>
          <a:xfrm>
            <a:off x="10341280" y="1266757"/>
            <a:ext cx="511836" cy="44416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6"/>
          <a:stretch>
            <a:fillRect/>
          </a:stretch>
        </p:blipFill>
        <p:spPr>
          <a:xfrm>
            <a:off x="10339860" y="1711583"/>
            <a:ext cx="513256" cy="44349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6"/>
          <a:stretch>
            <a:fillRect/>
          </a:stretch>
        </p:blipFill>
        <p:spPr>
          <a:xfrm>
            <a:off x="9826604" y="2150029"/>
            <a:ext cx="513256" cy="44349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24"/>
          <a:stretch>
            <a:fillRect/>
          </a:stretch>
        </p:blipFill>
        <p:spPr>
          <a:xfrm>
            <a:off x="9313347" y="1714738"/>
            <a:ext cx="513256" cy="44416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08"/>
          <a:stretch>
            <a:fillRect/>
          </a:stretch>
        </p:blipFill>
        <p:spPr>
          <a:xfrm>
            <a:off x="9313347" y="1266757"/>
            <a:ext cx="514690" cy="44416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11676815" y="1259069"/>
            <a:ext cx="311659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11362036" y="2308322"/>
            <a:ext cx="313722" cy="264827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11054987" y="1256386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7"/>
          <a:stretch>
            <a:fillRect/>
          </a:stretch>
        </p:blipFill>
        <p:spPr>
          <a:xfrm>
            <a:off x="11686489" y="1772006"/>
            <a:ext cx="311659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11362867" y="1256782"/>
            <a:ext cx="313948" cy="26403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11369722" y="1772006"/>
            <a:ext cx="313948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054987" y="1507972"/>
            <a:ext cx="309875" cy="26403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054987" y="1772006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054987" y="2308917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9"/>
          <a:stretch>
            <a:fillRect/>
          </a:stretch>
        </p:blipFill>
        <p:spPr>
          <a:xfrm>
            <a:off x="11054987" y="2039120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678577" y="2308322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sp>
        <p:nvSpPr>
          <p:cNvPr id="51" name="文本框 50"/>
          <p:cNvSpPr txBox="1"/>
          <p:nvPr/>
        </p:nvSpPr>
        <p:spPr>
          <a:xfrm>
            <a:off x="96180" y="741656"/>
            <a:ext cx="2345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388789" y="1281945"/>
            <a:ext cx="463769" cy="214616"/>
          </a:xfrm>
          <a:prstGeom prst="rect">
            <a:avLst/>
          </a:prstGeom>
          <a:noFill/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240168" y="1975684"/>
            <a:ext cx="396810" cy="473801"/>
          </a:xfrm>
          <a:prstGeom prst="rect">
            <a:avLst/>
          </a:prstGeom>
          <a:noFill/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585914" y="739381"/>
            <a:ext cx="314001" cy="258326"/>
          </a:xfrm>
          <a:prstGeom prst="rect">
            <a:avLst/>
          </a:prstGeom>
          <a:noFill/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1062832" y="1507201"/>
            <a:ext cx="252353" cy="232593"/>
          </a:xfrm>
          <a:prstGeom prst="rect">
            <a:avLst/>
          </a:prstGeom>
          <a:noFill/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804584" y="1200700"/>
            <a:ext cx="346308" cy="284905"/>
          </a:xfrm>
          <a:prstGeom prst="rect">
            <a:avLst/>
          </a:prstGeom>
          <a:noFill/>
        </p:spPr>
      </p:pic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591519" y="2040008"/>
            <a:ext cx="538611" cy="469899"/>
          </a:xfrm>
          <a:prstGeom prst="rect">
            <a:avLst/>
          </a:prstGeom>
          <a:noFill/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797026" y="795347"/>
            <a:ext cx="346781" cy="319628"/>
          </a:xfrm>
          <a:prstGeom prst="rect">
            <a:avLst/>
          </a:prstGeom>
          <a:noFill/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146592" y="1139390"/>
            <a:ext cx="303502" cy="249689"/>
          </a:xfrm>
          <a:prstGeom prst="rect">
            <a:avLst/>
          </a:prstGeom>
          <a:noFill/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772500" y="897534"/>
            <a:ext cx="550379" cy="452793"/>
          </a:xfrm>
          <a:prstGeom prst="rect">
            <a:avLst/>
          </a:prstGeom>
          <a:noFill/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972762" y="888350"/>
            <a:ext cx="336953" cy="277208"/>
          </a:xfrm>
          <a:prstGeom prst="rect">
            <a:avLst/>
          </a:prstGeom>
          <a:noFill/>
        </p:spPr>
      </p:pic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557058" y="1615633"/>
            <a:ext cx="324825" cy="267231"/>
          </a:xfrm>
          <a:prstGeom prst="rect">
            <a:avLst/>
          </a:prstGeom>
          <a:noFill/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829985" y="1435788"/>
            <a:ext cx="296818" cy="145661"/>
          </a:xfrm>
          <a:prstGeom prst="rect">
            <a:avLst/>
          </a:prstGeom>
          <a:noFill/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563112" y="1269617"/>
            <a:ext cx="278786" cy="229355"/>
          </a:xfrm>
          <a:prstGeom prst="rect">
            <a:avLst/>
          </a:prstGeom>
          <a:noFill/>
        </p:spPr>
      </p:pic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221128" y="1754471"/>
            <a:ext cx="326434" cy="284790"/>
          </a:xfrm>
          <a:prstGeom prst="rect">
            <a:avLst/>
          </a:prstGeom>
          <a:noFill/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481" y="4798007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6912E-6 -2.15228E-7 L 4.56912E-6 0.0682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200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58333E-6 4.81481E-6 L -0.0944 0.00231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11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44988E-6 1.25202E-6 L -2.44988E-6 0.24994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9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94481E-6 -3.60796E-6 L -1.94481E-6 0.24995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9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2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2632E-6 -8.93312E-7 L -0.00013 0.05716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84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2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2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4" presetClass="path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6964E-6 -1.96019E-6 L -2.56964E-6 -0.05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2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8378E-6 5.7857E-7 C 0.17496 0.20875 0.34978 0.41796 0.56418 0.55913 C 0.77845 0.69984 1.16441 0.79727 1.28443 0.84517 " pathEditMode="relative" rAng="0" ptsTypes="AAA">
                                      <p:cBhvr>
                                        <p:cTn id="4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32179E-6 -5.06827E-7 C 0.17495 0.20875 0.34977 0.41796 0.56417 0.55913 C 0.77844 0.69984 1.16441 0.79727 1.28443 0.84518 " pathEditMode="relative" rAng="0" ptsTypes="AAA">
                                      <p:cBhvr>
                                        <p:cTn id="50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0963E-6 -1.06688E-6 C 0.19774 0.21361 0.39443 0.42837 0.6363 0.57255 C 0.8779 0.71696 1.3132 0.81671 1.44858 0.86554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91591E-6 6.75769E-7 C 0.17638 0.21939 0.35238 0.43971 0.5686 0.58759 C 0.78443 0.73571 1.17326 0.83846 1.29432 0.88868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0" y="4443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6.82114E-7 1.98797E-6 C 0.19774 0.21361 0.39443 0.42837 0.63629 0.57255 C 0.8779 0.71696 1.3132 0.81671 1.44858 0.86554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69669E-6 3.80467E-6 C 0.19969 0.20365 0.39912 0.40847 0.6432 0.5464 C 0.88766 0.6841 1.32778 0.77898 1.46473 0.82619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5 0.01736 C 0.19709 0.23073 0.39391 0.4455 0.63538 0.58968 C 0.87712 0.73432 1.31229 0.83406 1.44793 0.88266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5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9.11221E-7 3.38348E-6 C 0.19774 0.2136 0.39443 0.42837 0.63629 0.57255 C 0.8779 0.71696 1.3132 0.81671 1.44858 0.86554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7079E-6 -9.60426E-7 C 0.19773 0.21361 0.39442 0.42837 0.63629 0.57255 C 0.87789 0.71696 1.3132 0.81671 1.44858 0.8655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95001E-6 -3.8579E-6 C 0.1799 0.21083 0.35876 0.42236 0.57902 0.56423 C 0.79862 0.70702 1.19474 0.8056 1.31789 0.85374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4" y="42675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8326E-6 -3.55705E-6 C 0.20398 0.20597 0.40679 0.4131 0.65608 0.55219 C 0.90497 0.69151 1.35394 0.78778 1.49349 0.83476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68" y="41726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533E-6 3.4853E-6 C 0.18315 0.24855 0.36592 0.4978 0.59047 0.66605 C 0.81476 0.8336 1.21856 0.94978 1.34431 1.00694 " pathEditMode="relative" rAng="0" ptsTypes="AAA">
                                      <p:cBhvr>
                                        <p:cTn id="13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9" y="50336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1 0.01782 C 0.17756 0.2261 0.35265 0.43577 0.56678 0.57556 C 0.78105 0.71696 1.16702 0.81462 1.28704 0.86206 " pathEditMode="relative" rAng="0" ptsTypes="AAA">
                                      <p:cBhvr>
                                        <p:cTn id="13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1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3387E-6 3.6473E-6 C 0.19969 0.20365 0.39912 0.40847 0.6432 0.5464 C 0.88766 0.6841 1.32778 0.77898 1.46473 0.82619 " pathEditMode="relative" rAng="0" ptsTypes="AAA">
                                      <p:cBhvr>
                                        <p:cTn id="146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189E-6 1.64082E-6 L 0.74421 -0.86369 " pathEditMode="relative" rAng="0" ptsTypes="AA">
                                      <p:cBhvr>
                                        <p:cTn id="2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6" dur="500" fill="hold"/>
                                        <p:tgtEl>
                                          <p:spTgt spid="69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1" animBg="1"/>
      <p:bldP spid="14" grpId="2" animBg="1"/>
      <p:bldP spid="14" grpId="3" animBg="1"/>
      <p:bldP spid="2" grpId="0" animBg="1"/>
      <p:bldP spid="2" grpId="1" animBg="1"/>
      <p:bldP spid="2" grpId="2" animBg="1"/>
      <p:bldP spid="3" grpId="0" animBg="1"/>
      <p:bldP spid="3" grpId="1" animBg="1"/>
      <p:bldP spid="12" grpId="0" animBg="1"/>
      <p:bldP spid="12" grpId="1" animBg="1"/>
      <p:bldP spid="12" grpId="2" animBg="1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7" b="6985"/>
          <a:stretch>
            <a:fillRect/>
          </a:stretch>
        </p:blipFill>
        <p:spPr>
          <a:xfrm>
            <a:off x="-2350441" y="-98598"/>
            <a:ext cx="14545616" cy="691276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846093" y="2516684"/>
            <a:ext cx="3724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走</a:t>
            </a:r>
            <a:r>
              <a:rPr lang="zh-CN" altLang="en-US" sz="3600" dirty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在一起是</a:t>
            </a:r>
            <a:r>
              <a:rPr lang="zh-CN" altLang="en-US" sz="4400" dirty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缘分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44598E-7 2.18931E-6 L 0.05819 2.18931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3.12419E-6 1.20805E-6 L 0.05389 0.0041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5.15491E-7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4.29189E-6 L 0.74427 -0.86363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5" y="-43197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-448956" y="3213770"/>
            <a:ext cx="6681965" cy="446449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-1" y="1236663"/>
            <a:ext cx="6226823" cy="309671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815181" y="1570706"/>
            <a:ext cx="7048190" cy="2745852"/>
          </a:xfrm>
          <a:prstGeom prst="rect">
            <a:avLst/>
          </a:prstGeom>
          <a:blipFill dpi="0" rotWithShape="1">
            <a:blip r:embed="rId5"/>
            <a:srcRect/>
            <a:stretch>
              <a:fillRect t="-11117" b="-493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68" y="2354100"/>
            <a:ext cx="2208194" cy="2227821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233009" y="2354101"/>
            <a:ext cx="8289514" cy="5656712"/>
          </a:xfrm>
          <a:prstGeom prst="rect">
            <a:avLst/>
          </a:prstGeom>
          <a:blipFill dpi="0" rotWithShape="1">
            <a:blip r:embed="rId6"/>
            <a:srcRect/>
            <a:stretch>
              <a:fillRect l="-4591" r="-45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209940" y="-465278"/>
            <a:ext cx="7368367" cy="2862410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38169" y="-314622"/>
            <a:ext cx="4450543" cy="2498151"/>
          </a:xfrm>
          <a:prstGeom prst="rect">
            <a:avLst/>
          </a:prstGeom>
          <a:blipFill dpi="0" rotWithShape="1">
            <a:blip r:embed="rId7"/>
            <a:srcRect/>
            <a:stretch>
              <a:fillRect t="-5673" b="-56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714748"/>
            <a:ext cx="5209940" cy="3096713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33009" y="2381964"/>
            <a:ext cx="0" cy="6160398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-1463253" y="4316558"/>
            <a:ext cx="7696262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888710" y="-135792"/>
            <a:ext cx="5217929" cy="2517756"/>
          </a:xfrm>
          <a:prstGeom prst="rect">
            <a:avLst/>
          </a:prstGeom>
          <a:blipFill dpi="0" rotWithShape="1">
            <a:blip r:embed="rId8"/>
            <a:srcRect/>
            <a:stretch>
              <a:fillRect t="-14764" b="-147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8888711" y="-714748"/>
            <a:ext cx="0" cy="3096712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-1463253" y="2381964"/>
            <a:ext cx="16417824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403626"/>
            <a:ext cx="1551517" cy="5004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19368" y="931978"/>
            <a:ext cx="5098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1393068" y="-1368815"/>
            <a:ext cx="463769" cy="214616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41680" y="-675081"/>
            <a:ext cx="396810" cy="473801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1195939" y="-1911379"/>
            <a:ext cx="314001" cy="258326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1719025" y="-1143563"/>
            <a:ext cx="252353" cy="232593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977264" y="-1450063"/>
            <a:ext cx="346308" cy="284905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90334" y="-610757"/>
            <a:ext cx="538611" cy="469899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015178" y="-1855413"/>
            <a:ext cx="346781" cy="319628"/>
          </a:xfrm>
          <a:prstGeom prst="rect">
            <a:avLst/>
          </a:prstGeom>
          <a:solidFill>
            <a:srgbClr val="F3DEDD"/>
          </a:solidFill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635260" y="-1511373"/>
            <a:ext cx="303502" cy="24968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990652" y="-1753229"/>
            <a:ext cx="550379" cy="45279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90914" y="-1762410"/>
            <a:ext cx="336953" cy="277208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775210" y="-1035131"/>
            <a:ext cx="324825" cy="267231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951863" y="-1214976"/>
            <a:ext cx="296818" cy="145661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1218740" y="-1381146"/>
            <a:ext cx="278786" cy="229355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60724" y="-896290"/>
            <a:ext cx="326434" cy="284790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35616E-6 2.26799E-6 L 2.35616E-6 0.03841 " pathEditMode="relative" rAng="0" ptsTypes="AA">
                                      <p:cBhvr>
                                        <p:cTn id="9" dur="3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2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41604E-6 2.65448E-6 L 0.02981 2.65448E-6 " pathEditMode="relative" rAng="0" ptsTypes="AA">
                                      <p:cBhvr>
                                        <p:cTn id="14" dur="3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3366E-7 -6.98912E-7 L -2.73366E-7 -0.04536 " pathEditMode="relative" rAng="0" ptsTypes="AA">
                                      <p:cBhvr>
                                        <p:cTn id="19" dur="3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9841E-6 3.88799E-7 L 0.03359 3.88799E-7 " pathEditMode="relative" rAng="0" ptsTypes="AA">
                                      <p:cBhvr>
                                        <p:cTn id="24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9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25E-6 -1.48148E-6 L -0.04714 -1.48148E-6 " pathEditMode="relative" rAng="0" ptsTypes="AA">
                                      <p:cBhvr>
                                        <p:cTn id="29" dur="3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4548E-6 3.47142E-7 L -0.04582 3.47142E-7 " pathEditMode="relative" rAng="0" ptsTypes="AA">
                                      <p:cBhvr>
                                        <p:cTn id="31" dur="3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6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8" dur="750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83132" y="-674662"/>
            <a:ext cx="10836397" cy="7078699"/>
          </a:xfrm>
          <a:prstGeom prst="rect">
            <a:avLst/>
          </a:prstGeom>
          <a:blipFill dpi="0" rotWithShape="1">
            <a:blip r:embed="rId3"/>
            <a:srcRect/>
            <a:stretch>
              <a:fillRect t="-7407" b="-74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-383133" y="-674662"/>
            <a:ext cx="10706099" cy="1368152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8810799" y="-242615"/>
            <a:ext cx="3384376" cy="7102203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225379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369395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123583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857227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37747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24979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545859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321723" y="225438"/>
            <a:ext cx="0" cy="6336704"/>
          </a:xfrm>
          <a:prstGeom prst="line">
            <a:avLst/>
          </a:prstGeom>
          <a:ln w="6350">
            <a:solidFill>
              <a:srgbClr val="F3DED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13211" y="225438"/>
            <a:ext cx="0" cy="6336704"/>
          </a:xfrm>
          <a:prstGeom prst="line">
            <a:avLst/>
          </a:prstGeom>
          <a:ln w="6350">
            <a:solidFill>
              <a:srgbClr val="F3DED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914602" y="263228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800" dirty="0"/>
              <a:t>一起在走是幸福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14602" y="3308486"/>
            <a:ext cx="27996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-383133" y="6238106"/>
            <a:ext cx="9445593" cy="76549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325" y="4693797"/>
            <a:ext cx="1286539" cy="431414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0383E-6 4.04999E-6 L -3.30383E-6 0.08076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55 -3.96021E-6 L 0.14762 -3.96021E-6 " pathEditMode="relative" rAng="0" ptsTypes="AA">
                                      <p:cBhvr>
                                        <p:cTn id="37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2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55 -3.96021E-6 L 0.05897 -3.96021E-6 " pathEditMode="relative" rAng="0" ptsTypes="AA">
                                      <p:cBhvr>
                                        <p:cTn id="3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55 2.59259E-6 L 0.22045 2.59259E-6 " pathEditMode="relative" rAng="0" ptsTypes="AA">
                                      <p:cBhvr>
                                        <p:cTn id="41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39 -3.96021E-6 L 0.00963 -3.96021E-6 " pathEditMode="relative" rAng="0" ptsTypes="AA">
                                      <p:cBhvr>
                                        <p:cTn id="43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5 2.59259E-6 L -0.5138 2.59259E-6 " pathEditMode="relative" rAng="0" ptsTypes="AA">
                                      <p:cBhvr>
                                        <p:cTn id="45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2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39 -3.96021E-6 L 0.00963 -3.96021E-6 " pathEditMode="relative" rAng="0" ptsTypes="AA">
                                      <p:cBhvr>
                                        <p:cTn id="50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5 2.59259E-6 L -0.17122 2.59259E-6 " pathEditMode="relative" rAng="0" ptsTypes="AA">
                                      <p:cBhvr>
                                        <p:cTn id="5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39 -3.96021E-6 L 0.00963 -3.96021E-6 " pathEditMode="relative" rAng="0" ptsTypes="AA">
                                      <p:cBhvr>
                                        <p:cTn id="60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86 -3.96021E-6 L -0.14163 -3.96021E-6 " pathEditMode="relative" rAng="0" ptsTypes="AA">
                                      <p:cBhvr>
                                        <p:cTn id="6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95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7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83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9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9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0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11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123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31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08 0.00618 C 0.18194 0.21705 0.36093 0.42853 0.58107 0.57086 C 0.80086 0.71319 1.19687 0.81167 1.31996 0.85984 " pathEditMode="relative" rAng="0" ptsTypes="aaA">
                                      <p:cBhvr>
                                        <p:cTn id="139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3" y="4266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4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5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5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63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71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9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9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2"/>
          <a:stretch>
            <a:fillRect/>
          </a:stretch>
        </p:blipFill>
        <p:spPr>
          <a:xfrm>
            <a:off x="-2342755" y="-98598"/>
            <a:ext cx="14537930" cy="695818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787579" y="2455671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因为爱我们在一起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069E-6 -3.36496E-6 L 0.05819 -3.36496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2541E-6 -4.53136E-6 L 0.053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4.6993E-6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02629" y="-114150"/>
            <a:ext cx="5483791" cy="359244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8125240" y="3429000"/>
            <a:ext cx="5461180" cy="343058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98137" y="-1165423"/>
            <a:ext cx="1079783" cy="9188846"/>
          </a:xfrm>
          <a:prstGeom prst="rect">
            <a:avLst/>
          </a:prstGeom>
          <a:solidFill>
            <a:srgbClr val="CAE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0" y="3429794"/>
            <a:ext cx="12195175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/>
          <a:stretch>
            <a:fillRect/>
          </a:stretch>
        </p:blipFill>
        <p:spPr>
          <a:xfrm>
            <a:off x="2857227" y="-125966"/>
            <a:ext cx="5244196" cy="35064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r="36621"/>
          <a:stretch>
            <a:fillRect/>
          </a:stretch>
        </p:blipFill>
        <p:spPr>
          <a:xfrm>
            <a:off x="8113811" y="0"/>
            <a:ext cx="4968552" cy="5528270"/>
          </a:xfrm>
          <a:prstGeom prst="rect">
            <a:avLst/>
          </a:prstGeom>
        </p:spPr>
      </p:pic>
      <p:cxnSp>
        <p:nvCxnSpPr>
          <p:cNvPr id="54" name="Straight Connector 53"/>
          <p:cNvCxnSpPr/>
          <p:nvPr/>
        </p:nvCxnSpPr>
        <p:spPr>
          <a:xfrm>
            <a:off x="8125241" y="0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78"/>
          <a:stretch>
            <a:fillRect/>
          </a:stretch>
        </p:blipFill>
        <p:spPr>
          <a:xfrm>
            <a:off x="2259995" y="3429000"/>
            <a:ext cx="11087688" cy="38990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2"/>
          <a:stretch>
            <a:fillRect/>
          </a:stretch>
        </p:blipFill>
        <p:spPr>
          <a:xfrm>
            <a:off x="-1505065" y="-1163459"/>
            <a:ext cx="5552386" cy="911391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077920" y="3429000"/>
            <a:ext cx="9269763" cy="3430588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4055307" y="0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748829" y="1281945"/>
            <a:ext cx="463769" cy="214616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600208" y="1975684"/>
            <a:ext cx="396810" cy="473801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945954" y="739381"/>
            <a:ext cx="314001" cy="258326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1422872" y="1507201"/>
            <a:ext cx="252353" cy="232593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2164624" y="1200700"/>
            <a:ext cx="346308" cy="284905"/>
          </a:xfrm>
          <a:prstGeom prst="rect">
            <a:avLst/>
          </a:prstGeom>
          <a:noFill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51559" y="2040008"/>
            <a:ext cx="538611" cy="469899"/>
          </a:xfrm>
          <a:prstGeom prst="rect">
            <a:avLst/>
          </a:prstGeom>
          <a:noFill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157066" y="795347"/>
            <a:ext cx="346781" cy="319628"/>
          </a:xfrm>
          <a:prstGeom prst="rect">
            <a:avLst/>
          </a:prstGeom>
          <a:noFill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506632" y="1139390"/>
            <a:ext cx="303502" cy="249689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5132540" y="897534"/>
            <a:ext cx="550379" cy="452793"/>
          </a:xfrm>
          <a:prstGeom prst="rect">
            <a:avLst/>
          </a:prstGeom>
          <a:noFill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3332802" y="888350"/>
            <a:ext cx="336953" cy="277208"/>
          </a:xfrm>
          <a:prstGeom prst="rect">
            <a:avLst/>
          </a:prstGeom>
          <a:noFill/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917098" y="1615633"/>
            <a:ext cx="324825" cy="267231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2190025" y="1435788"/>
            <a:ext cx="296818" cy="145661"/>
          </a:xfrm>
          <a:prstGeom prst="rect">
            <a:avLst/>
          </a:prstGeom>
          <a:noFill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923152" y="1269617"/>
            <a:ext cx="278786" cy="229355"/>
          </a:xfrm>
          <a:prstGeom prst="rect">
            <a:avLst/>
          </a:prstGeom>
          <a:noFill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581168" y="1754471"/>
            <a:ext cx="326434" cy="284790"/>
          </a:xfrm>
          <a:prstGeom prst="rect">
            <a:avLst/>
          </a:prstGeom>
          <a:noFill/>
        </p:spPr>
      </p:pic>
      <p:sp>
        <p:nvSpPr>
          <p:cNvPr id="46" name="TextBox 18"/>
          <p:cNvSpPr txBox="1"/>
          <p:nvPr/>
        </p:nvSpPr>
        <p:spPr>
          <a:xfrm>
            <a:off x="6525986" y="420688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800" dirty="0"/>
              <a:t>一起在走是幸福</a:t>
            </a:r>
          </a:p>
        </p:txBody>
      </p:sp>
      <p:sp>
        <p:nvSpPr>
          <p:cNvPr id="47" name="Rectangle 19"/>
          <p:cNvSpPr/>
          <p:nvPr/>
        </p:nvSpPr>
        <p:spPr>
          <a:xfrm>
            <a:off x="4804512" y="4844258"/>
            <a:ext cx="6477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054" y="5846794"/>
            <a:ext cx="1286539" cy="432047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3007E-7 -0.03147 L 4.53007E-7 0.0631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97084E-6 -3.60796E-6 L 0.05975 0.0002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1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1966E-6 4.00833E-6 L -4.51966E-6 -0.0958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9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4054E-6 -3.47605E-6 L 0.08097 -3.47605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8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41578E-6 5.7857E-7 C 0.17496 0.20875 0.34978 0.41796 0.56418 0.55913 C 0.77845 0.69984 1.16441 0.79727 1.28443 0.84517 " pathEditMode="relative" rAng="0" ptsTypes="AAA">
                                      <p:cBhvr>
                                        <p:cTn id="4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1825E-6 -5.06827E-7 C 0.17495 0.20875 0.34977 0.41796 0.56417 0.55913 C 0.77844 0.69984 1.16441 0.79727 1.28443 0.84518 " pathEditMode="relative" rAng="0" ptsTypes="AAA">
                                      <p:cBhvr>
                                        <p:cTn id="5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41317E-6 -1.06688E-6 C 0.19774 0.21361 0.39443 0.42837 0.6363 0.57255 C 0.8779 0.71696 1.3132 0.81671 1.44858 0.86554 " pathEditMode="relative" rAng="0" ptsTypes="AAA">
                                      <p:cBhvr>
                                        <p:cTn id="64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33793E-6 6.75769E-7 C 0.17638 0.21939 0.35238 0.43971 0.5686 0.58759 C 0.78443 0.73571 1.17326 0.83846 1.29432 0.88868 " pathEditMode="relative" rAng="0" ptsTypes="AAA">
                                      <p:cBhvr>
                                        <p:cTn id="7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0" y="4443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26009E-6 1.98797E-6 C 0.19774 0.21361 0.39443 0.42837 0.63629 0.57255 C 0.8779 0.71696 1.3132 0.81671 1.44858 0.86554 " pathEditMode="relative" rAng="0" ptsTypes="AAA">
                                      <p:cBhvr>
                                        <p:cTn id="8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533E-6 3.80467E-6 C 0.19968 0.20365 0.39911 0.40847 0.64319 0.5464 C 0.88765 0.6841 1.32777 0.77898 1.46472 0.82619 " pathEditMode="relative" rAng="0" ptsTypes="AAA">
                                      <p:cBhvr>
                                        <p:cTn id="8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5 0.01736 C 0.19709 0.23073 0.39391 0.4455 0.63538 0.58968 C 0.87712 0.73432 1.31229 0.83406 1.44793 0.88266 " pathEditMode="relative" rAng="0" ptsTypes="AAA">
                                      <p:cBhvr>
                                        <p:cTn id="9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54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1476E-6 3.38348E-6 C 0.19774 0.2136 0.39443 0.42837 0.63629 0.57255 C 0.8779 0.71696 1.3132 0.81671 1.44858 0.86554 " pathEditMode="relative" rAng="0" ptsTypes="AAA">
                                      <p:cBhvr>
                                        <p:cTn id="10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9281E-6 -9.60426E-7 C 0.19773 0.21361 0.39456 0.42837 0.63629 0.57255 C 0.87789 0.71696 1.3132 0.81671 1.44858 0.86554 " pathEditMode="relative" rAng="0" ptsTypes="AAA">
                                      <p:cBhvr>
                                        <p:cTn id="11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35355E-6 -3.8579E-6 C 0.1799 0.21083 0.35876 0.42236 0.57902 0.56423 C 0.79862 0.70702 1.19474 0.8056 1.31789 0.85374 " pathEditMode="relative" rAng="0" ptsTypes="AAA">
                                      <p:cBhvr>
                                        <p:cTn id="12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4" y="42675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42905E-6 -3.55705E-6 C 0.20398 0.20597 0.40679 0.4131 0.65608 0.55219 C 0.90497 0.69151 1.35394 0.78778 1.49349 0.83476 " pathEditMode="relative" rAng="0" ptsTypes="AAA">
                                      <p:cBhvr>
                                        <p:cTn id="128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68" y="4172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32179E-6 3.4853E-6 C 0.18315 0.24855 0.36592 0.4978 0.59047 0.66605 C 0.81476 0.8336 1.21856 0.94978 1.34431 1.00694 " pathEditMode="relative" rAng="0" ptsTypes="AAA">
                                      <p:cBhvr>
                                        <p:cTn id="13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9" y="50336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1 0.01782 C 0.17756 0.2261 0.35265 0.43577 0.56678 0.57556 C 0.78105 0.71696 1.16702 0.81462 1.28704 0.86206 " pathEditMode="relative" rAng="0" ptsTypes="AAA">
                                      <p:cBhvr>
                                        <p:cTn id="14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12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33741E-6 3.6473E-6 C 0.19969 0.20365 0.39912 0.40847 0.6432 0.5464 C 0.88766 0.6841 1.32778 0.77898 1.46473 0.82619 " pathEditMode="relative" rAng="0" ptsTypes="AAA">
                                      <p:cBhvr>
                                        <p:cTn id="15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7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5" dur="750" fill="hold"/>
                                        <p:tgtEl>
                                          <p:spTgt spid="57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9"/>
          <a:stretch>
            <a:fillRect/>
          </a:stretch>
        </p:blipFill>
        <p:spPr>
          <a:xfrm>
            <a:off x="-991806" y="-647455"/>
            <a:ext cx="4857146" cy="80075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98"/>
          <a:stretch>
            <a:fillRect/>
          </a:stretch>
        </p:blipFill>
        <p:spPr>
          <a:xfrm flipH="1">
            <a:off x="8185818" y="-674662"/>
            <a:ext cx="4111859" cy="80075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9669"/>
          <a:stretch>
            <a:fillRect/>
          </a:stretch>
        </p:blipFill>
        <p:spPr>
          <a:xfrm>
            <a:off x="3865339" y="-1076543"/>
            <a:ext cx="4320480" cy="800752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98779" y="-962694"/>
            <a:ext cx="0" cy="8208912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196166" y="-962694"/>
            <a:ext cx="0" cy="8208912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3874068" y="-1084494"/>
            <a:ext cx="4330827" cy="8007522"/>
          </a:xfrm>
          <a:prstGeom prst="rect">
            <a:avLst/>
          </a:prstGeom>
          <a:solidFill>
            <a:srgbClr val="F3DEDD">
              <a:alpha val="60000"/>
            </a:srgbClr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18"/>
          <p:cNvSpPr txBox="1"/>
          <p:nvPr/>
        </p:nvSpPr>
        <p:spPr>
          <a:xfrm>
            <a:off x="4435377" y="827518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</a:rPr>
              <a:t>最美好时光的点点滴滴</a:t>
            </a:r>
          </a:p>
        </p:txBody>
      </p:sp>
      <p:sp>
        <p:nvSpPr>
          <p:cNvPr id="33" name="Rectangle 19"/>
          <p:cNvSpPr/>
          <p:nvPr/>
        </p:nvSpPr>
        <p:spPr>
          <a:xfrm>
            <a:off x="4415470" y="1322325"/>
            <a:ext cx="329800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</a:t>
            </a:r>
            <a:r>
              <a:rPr lang="zh-CN" altLang="en-US" sz="2000" b="1" dirty="0" smtClean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！</a:t>
            </a:r>
            <a:r>
              <a:rPr lang="zh-CN" altLang="en-US" sz="20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945" y="5848740"/>
            <a:ext cx="1286539" cy="431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2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3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3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4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5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6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7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7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8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9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0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1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0935 L 2.13746E-6 1.39782E-6 " pathEditMode="relative" rAng="0" ptsTypes="AA">
                                      <p:cBhvr>
                                        <p:cTn id="13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4675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7605E-6 -3.06642E-6 L -1.97605E-6 0.08077 " pathEditMode="relative" rAng="0" ptsTypes="AA">
                                      <p:cBhvr>
                                        <p:cTn id="141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7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 0.0935 L 4.72794E-6 -4.3277E-6 " pathEditMode="relative" rAng="0" ptsTypes="AA">
                                      <p:cBhvr>
                                        <p:cTn id="149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4675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7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2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" t="19387" r="106" b="9083"/>
          <a:stretch>
            <a:fillRect/>
          </a:stretch>
        </p:blipFill>
        <p:spPr>
          <a:xfrm>
            <a:off x="-2342755" y="-26590"/>
            <a:ext cx="14537930" cy="69076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155306" y="2455671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因为爱我们相伴相依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679E-6 -3.47605E-6 L 0.05819 -3.47605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29576E-6 -4.53136E-6 L 0.0538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72065E-6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2"/>
          <p:cNvSpPr/>
          <p:nvPr/>
        </p:nvSpPr>
        <p:spPr>
          <a:xfrm>
            <a:off x="8154308" y="3410078"/>
            <a:ext cx="4282853" cy="368892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659" y="0"/>
            <a:ext cx="5284002" cy="3428999"/>
          </a:xfrm>
          <a:prstGeom prst="rect">
            <a:avLst/>
          </a:prstGeom>
        </p:spPr>
      </p:pic>
      <p:sp>
        <p:nvSpPr>
          <p:cNvPr id="25" name="Rectangle 21"/>
          <p:cNvSpPr/>
          <p:nvPr/>
        </p:nvSpPr>
        <p:spPr>
          <a:xfrm>
            <a:off x="5680072" y="-821874"/>
            <a:ext cx="2459702" cy="4231952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5"/>
          <p:cNvSpPr/>
          <p:nvPr/>
        </p:nvSpPr>
        <p:spPr>
          <a:xfrm>
            <a:off x="4084375" y="3228099"/>
            <a:ext cx="4055399" cy="362829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Connector 12"/>
          <p:cNvCxnSpPr/>
          <p:nvPr/>
        </p:nvCxnSpPr>
        <p:spPr>
          <a:xfrm>
            <a:off x="14533" y="3426598"/>
            <a:ext cx="12195175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0"/>
          <p:cNvCxnSpPr/>
          <p:nvPr/>
        </p:nvCxnSpPr>
        <p:spPr>
          <a:xfrm>
            <a:off x="4069840" y="-3196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7"/>
          <p:cNvCxnSpPr/>
          <p:nvPr/>
        </p:nvCxnSpPr>
        <p:spPr>
          <a:xfrm>
            <a:off x="8139774" y="3410078"/>
            <a:ext cx="4069934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1" t="16213" r="30529" b="2215"/>
          <a:stretch>
            <a:fillRect/>
          </a:stretch>
        </p:blipFill>
        <p:spPr>
          <a:xfrm>
            <a:off x="4051862" y="-3196"/>
            <a:ext cx="4069934" cy="547260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r="11469"/>
          <a:stretch>
            <a:fillRect/>
          </a:stretch>
        </p:blipFill>
        <p:spPr>
          <a:xfrm>
            <a:off x="3145258" y="3620899"/>
            <a:ext cx="4965447" cy="38423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3" r="6986"/>
          <a:stretch>
            <a:fillRect/>
          </a:stretch>
        </p:blipFill>
        <p:spPr>
          <a:xfrm>
            <a:off x="-239117" y="-790962"/>
            <a:ext cx="4248472" cy="7683152"/>
          </a:xfrm>
          <a:prstGeom prst="rect">
            <a:avLst/>
          </a:prstGeom>
        </p:spPr>
      </p:pic>
      <p:cxnSp>
        <p:nvCxnSpPr>
          <p:cNvPr id="38" name="Straight Connector 11"/>
          <p:cNvCxnSpPr/>
          <p:nvPr/>
        </p:nvCxnSpPr>
        <p:spPr>
          <a:xfrm>
            <a:off x="8139774" y="-3196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9"/>
          <p:cNvCxnSpPr/>
          <p:nvPr/>
        </p:nvCxnSpPr>
        <p:spPr>
          <a:xfrm>
            <a:off x="7192240" y="3426598"/>
            <a:ext cx="576064" cy="0"/>
          </a:xfrm>
          <a:prstGeom prst="line">
            <a:avLst/>
          </a:prstGeom>
          <a:ln>
            <a:solidFill>
              <a:srgbClr val="CAE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0"/>
          <p:cNvCxnSpPr/>
          <p:nvPr/>
        </p:nvCxnSpPr>
        <p:spPr>
          <a:xfrm>
            <a:off x="4469252" y="3426598"/>
            <a:ext cx="576064" cy="0"/>
          </a:xfrm>
          <a:prstGeom prst="line">
            <a:avLst/>
          </a:prstGeom>
          <a:ln>
            <a:solidFill>
              <a:srgbClr val="CAE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1"/>
          <p:cNvSpPr/>
          <p:nvPr/>
        </p:nvSpPr>
        <p:spPr>
          <a:xfrm>
            <a:off x="14533" y="3228099"/>
            <a:ext cx="8125241" cy="39699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我</a:t>
            </a:r>
            <a:r>
              <a:rPr lang="zh-CN" altLang="en-US" sz="20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承诺</a:t>
            </a:r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用一辈子</a:t>
            </a:r>
            <a:r>
              <a:rPr lang="zh-CN" altLang="en-US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把你珍惜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0" r="31115" b="26893"/>
          <a:stretch>
            <a:fillRect/>
          </a:stretch>
        </p:blipFill>
        <p:spPr>
          <a:xfrm>
            <a:off x="8153211" y="3429794"/>
            <a:ext cx="4041963" cy="4897339"/>
          </a:xfrm>
          <a:prstGeom prst="rect">
            <a:avLst/>
          </a:prstGeom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05077E-7 4.11479E-6 L 5.05077E-7 0.08076 " pathEditMode="relative" rAng="0" ptsTypes="AA">
                                      <p:cBhvr>
                                        <p:cTn id="15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97527E-6 4.1657E-6 L 4.97527E-6 -0.1053 " pathEditMode="relative" rAng="0" ptsTypes="AA">
                                      <p:cBhvr>
                                        <p:cTn id="23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3619E-6 -4.83453E-6 L 0.05845 -4.83453E-6 " pathEditMode="relative" rAng="0" ptsTypes="AA">
                                      <p:cBhvr>
                                        <p:cTn id="31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0622E-6 -2.14302E-6 L -0.07576 -2.14302E-6 " pathEditMode="relative" rAng="0" ptsTypes="AA">
                                      <p:cBhvr>
                                        <p:cTn id="39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415E-6 2.44851E-6 L 2.05415E-6 -0.10785 " pathEditMode="relative" rAng="0" ptsTypes="AA">
                                      <p:cBhvr>
                                        <p:cTn id="47" dur="4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39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415E-6 2.84888E-6 L 2.05415E-6 -0.10253 " pathEditMode="relative" rAng="0" ptsTypes="AA">
                                      <p:cBhvr>
                                        <p:cTn id="49" dur="4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3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3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3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4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54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6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8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5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15149"/>
          <a:stretch>
            <a:fillRect/>
          </a:stretch>
        </p:blipFill>
        <p:spPr>
          <a:xfrm>
            <a:off x="4873451" y="-800025"/>
            <a:ext cx="3240360" cy="3301992"/>
          </a:xfrm>
          <a:prstGeom prst="rect">
            <a:avLst/>
          </a:prstGeom>
        </p:spPr>
      </p:pic>
      <p:sp>
        <p:nvSpPr>
          <p:cNvPr id="47" name="Rectangle 18"/>
          <p:cNvSpPr/>
          <p:nvPr/>
        </p:nvSpPr>
        <p:spPr>
          <a:xfrm>
            <a:off x="4915053" y="2469983"/>
            <a:ext cx="2458907" cy="4003226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7" t="713" r="24406" b="-713"/>
          <a:stretch>
            <a:fillRect/>
          </a:stretch>
        </p:blipFill>
        <p:spPr>
          <a:xfrm>
            <a:off x="4873450" y="2514600"/>
            <a:ext cx="3456385" cy="440901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321723" y="2487239"/>
            <a:ext cx="2376264" cy="437234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33272" y="-1172142"/>
            <a:ext cx="2376264" cy="9282456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33272" y="2475643"/>
            <a:ext cx="2459816" cy="448254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2008836" y="-1441125"/>
            <a:ext cx="463769" cy="214616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57448" y="-747390"/>
            <a:ext cx="396810" cy="473801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1811707" y="-1983689"/>
            <a:ext cx="314001" cy="258326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2334793" y="-1215872"/>
            <a:ext cx="252353" cy="232593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1593032" y="-1522372"/>
            <a:ext cx="346308" cy="284905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806102" y="-683066"/>
            <a:ext cx="538611" cy="469899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99410" y="-1927723"/>
            <a:ext cx="346781" cy="319628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1251028" y="-1583685"/>
            <a:ext cx="303502" cy="249689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374884" y="-1825538"/>
            <a:ext cx="550379" cy="452793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424863" y="-1834720"/>
            <a:ext cx="336953" cy="277208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159442" y="-1107440"/>
            <a:ext cx="324825" cy="267231"/>
          </a:xfrm>
          <a:prstGeom prst="rect">
            <a:avLst/>
          </a:prstGeom>
          <a:noFill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1567631" y="-1287285"/>
            <a:ext cx="296818" cy="145661"/>
          </a:xfrm>
          <a:prstGeom prst="rect">
            <a:avLst/>
          </a:prstGeom>
          <a:noFill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1834508" y="-1453458"/>
            <a:ext cx="278786" cy="229355"/>
          </a:xfrm>
          <a:prstGeom prst="rect">
            <a:avLst/>
          </a:prstGeom>
          <a:noFill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76491" y="-968600"/>
            <a:ext cx="326434" cy="284790"/>
          </a:xfrm>
          <a:prstGeom prst="rect">
            <a:avLst/>
          </a:prstGeom>
          <a:noFill/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2" r="50194"/>
          <a:stretch>
            <a:fillRect/>
          </a:stretch>
        </p:blipFill>
        <p:spPr>
          <a:xfrm>
            <a:off x="-23093" y="-1015257"/>
            <a:ext cx="4896544" cy="790116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12"/>
          <a:stretch>
            <a:fillRect/>
          </a:stretch>
        </p:blipFill>
        <p:spPr>
          <a:xfrm>
            <a:off x="7337406" y="-313881"/>
            <a:ext cx="4808854" cy="8240805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cxnSp>
        <p:nvCxnSpPr>
          <p:cNvPr id="16" name="Straight Connector 15"/>
          <p:cNvCxnSpPr/>
          <p:nvPr/>
        </p:nvCxnSpPr>
        <p:spPr>
          <a:xfrm flipH="1">
            <a:off x="4896544" y="2487638"/>
            <a:ext cx="2436728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333272" y="-991774"/>
            <a:ext cx="0" cy="867004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96544" y="-991774"/>
            <a:ext cx="0" cy="831000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903504" y="2513079"/>
            <a:ext cx="2406670" cy="4344988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18"/>
          <p:cNvSpPr txBox="1"/>
          <p:nvPr/>
        </p:nvSpPr>
        <p:spPr>
          <a:xfrm>
            <a:off x="4932267" y="2853730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</a:rPr>
              <a:t>这一世我把你捧在手心里</a:t>
            </a:r>
          </a:p>
        </p:txBody>
      </p:sp>
      <p:sp>
        <p:nvSpPr>
          <p:cNvPr id="50" name="Rectangle 19"/>
          <p:cNvSpPr/>
          <p:nvPr/>
        </p:nvSpPr>
        <p:spPr>
          <a:xfrm>
            <a:off x="4874986" y="3244658"/>
            <a:ext cx="2387922" cy="2921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961" y="6148277"/>
            <a:ext cx="1286539" cy="43141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63968E-6 -2.05971E-7 L 3.63968E-6 0.0726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3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434E-6 4.64013E-6 L -3.434E-6 0.08632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045E-6 -3.74913E-6 L -0.04205 -3.74913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2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4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25436E-7 -2.70076E-6 L -3.25436E-7 -0.14371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9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5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6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46785E-6 -2.81879E-6 L 0.74421 -0.86369 " pathEditMode="relative" rAng="0" ptsTypes="AA">
                                      <p:cBhvr>
                                        <p:cTn id="18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5" dur="750" fill="hold"/>
                                        <p:tgtEl>
                                          <p:spTgt spid="3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3408"/>
          <a:stretch>
            <a:fillRect/>
          </a:stretch>
        </p:blipFill>
        <p:spPr>
          <a:xfrm>
            <a:off x="-2258417" y="-26590"/>
            <a:ext cx="14453592" cy="693572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155306" y="2455671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因为爱我们相伴相依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0648E-6 -8.09998E-7 L 0.05819 -8.09998E-7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29576E-6 -4.53136E-6 L 0.0538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78573E-7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  <a:solidFill>
            <a:srgbClr val="F3DEDD"/>
          </a:solidFill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0" t="-320" r="11921" b="320"/>
          <a:stretch>
            <a:fillRect/>
          </a:stretch>
        </p:blipFill>
        <p:spPr>
          <a:xfrm>
            <a:off x="-12241" y="1134738"/>
            <a:ext cx="2640727" cy="48128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6" r="26464"/>
          <a:stretch>
            <a:fillRect/>
          </a:stretch>
        </p:blipFill>
        <p:spPr>
          <a:xfrm>
            <a:off x="2628657" y="1801001"/>
            <a:ext cx="2336710" cy="42375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11"/>
          <a:stretch>
            <a:fillRect/>
          </a:stretch>
        </p:blipFill>
        <p:spPr>
          <a:xfrm>
            <a:off x="4962292" y="689481"/>
            <a:ext cx="2359432" cy="4260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6"/>
          <a:stretch>
            <a:fillRect/>
          </a:stretch>
        </p:blipFill>
        <p:spPr>
          <a:xfrm>
            <a:off x="7325526" y="2196863"/>
            <a:ext cx="2344249" cy="41399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-2654"/>
            <a:ext cx="2624510" cy="242088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1" y="5994133"/>
            <a:ext cx="2679391" cy="1798112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98832" y="-2654"/>
            <a:ext cx="2774491" cy="1821116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617143" y="5586587"/>
            <a:ext cx="2774491" cy="220565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73323" y="224319"/>
            <a:ext cx="2774491" cy="118397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973324" y="4996970"/>
            <a:ext cx="2348228" cy="302224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21551" y="-2654"/>
            <a:ext cx="2774491" cy="220565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321550" y="5803403"/>
            <a:ext cx="2774491" cy="1988842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611112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961084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321723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" r="4087"/>
          <a:stretch>
            <a:fillRect/>
          </a:stretch>
        </p:blipFill>
        <p:spPr>
          <a:xfrm>
            <a:off x="9692348" y="912897"/>
            <a:ext cx="2502827" cy="426915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684784" y="-2654"/>
            <a:ext cx="2510391" cy="1642616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684785" y="5228635"/>
            <a:ext cx="2510390" cy="2563610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9684785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-558725"/>
            <a:ext cx="463769" cy="214616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35014"/>
            <a:ext cx="396810" cy="473801"/>
          </a:xfrm>
          <a:prstGeom prst="rect">
            <a:avLst/>
          </a:prstGeom>
          <a:noFill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-1101289"/>
            <a:ext cx="314001" cy="258326"/>
          </a:xfrm>
          <a:prstGeom prst="rect">
            <a:avLst/>
          </a:prstGeom>
          <a:noFill/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-333473"/>
            <a:ext cx="252353" cy="232593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-639973"/>
            <a:ext cx="346308" cy="284905"/>
          </a:xfrm>
          <a:prstGeom prst="rect">
            <a:avLst/>
          </a:prstGeom>
          <a:noFill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199338"/>
            <a:ext cx="538611" cy="469899"/>
          </a:xfrm>
          <a:prstGeom prst="rect">
            <a:avLst/>
          </a:prstGeom>
          <a:noFill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-1045323"/>
            <a:ext cx="346781" cy="319628"/>
          </a:xfrm>
          <a:prstGeom prst="rect">
            <a:avLst/>
          </a:prstGeom>
          <a:noFill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-701283"/>
            <a:ext cx="303502" cy="249689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-943139"/>
            <a:ext cx="550379" cy="452793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-952320"/>
            <a:ext cx="336953" cy="277208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-225041"/>
            <a:ext cx="324825" cy="267231"/>
          </a:xfrm>
          <a:prstGeom prst="rect">
            <a:avLst/>
          </a:prstGeom>
          <a:noFill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-404886"/>
            <a:ext cx="296818" cy="145661"/>
          </a:xfrm>
          <a:prstGeom prst="rect">
            <a:avLst/>
          </a:prstGeom>
          <a:noFill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-571056"/>
            <a:ext cx="278786" cy="229355"/>
          </a:xfrm>
          <a:prstGeom prst="rect">
            <a:avLst/>
          </a:prstGeom>
          <a:noFill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-86200"/>
            <a:ext cx="326434" cy="284790"/>
          </a:xfrm>
          <a:prstGeom prst="rect">
            <a:avLst/>
          </a:prstGeom>
          <a:noFill/>
        </p:spPr>
      </p:pic>
      <p:sp>
        <p:nvSpPr>
          <p:cNvPr id="49" name="TextBox 18"/>
          <p:cNvSpPr txBox="1"/>
          <p:nvPr/>
        </p:nvSpPr>
        <p:spPr>
          <a:xfrm>
            <a:off x="23207" y="315897"/>
            <a:ext cx="4134465" cy="523220"/>
          </a:xfrm>
          <a:prstGeom prst="rect">
            <a:avLst/>
          </a:prstGeom>
          <a:solidFill>
            <a:srgbClr val="F3DEDD"/>
          </a:solidFill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这一世我把你捧在手心里</a:t>
            </a:r>
          </a:p>
        </p:txBody>
      </p:sp>
      <p:sp>
        <p:nvSpPr>
          <p:cNvPr id="50" name="Rectangle 19"/>
          <p:cNvSpPr/>
          <p:nvPr/>
        </p:nvSpPr>
        <p:spPr>
          <a:xfrm>
            <a:off x="23207" y="807866"/>
            <a:ext cx="55703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19" y="1580814"/>
            <a:ext cx="1286539" cy="431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334E-6 -4.23976E-6 L -3.7334E-6 0.0863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5449E-6 4.4897E-6 L 2.75449E-6 -0.09211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3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414E-6 4.03147E-6 L -4.88414E-6 0.0863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4382E-6 1.77737E-6 L -3.74382E-6 -0.09211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3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7178E-6 -1.59685E-7 L -2.37178E-6 0.08632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51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5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67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7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83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9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9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07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2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31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39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47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6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0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/>
          <a:stretch>
            <a:fillRect/>
          </a:stretch>
        </p:blipFill>
        <p:spPr>
          <a:xfrm>
            <a:off x="6048673" y="2781722"/>
            <a:ext cx="6146501" cy="450991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126379" y="1664731"/>
            <a:ext cx="6163896" cy="1765857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4"/>
          <a:stretch>
            <a:fillRect/>
          </a:stretch>
        </p:blipFill>
        <p:spPr>
          <a:xfrm>
            <a:off x="6048672" y="-26590"/>
            <a:ext cx="6871534" cy="345717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92860" y="0"/>
            <a:ext cx="2386718" cy="3573810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2" r="31947"/>
          <a:stretch>
            <a:fillRect/>
          </a:stretch>
        </p:blipFill>
        <p:spPr>
          <a:xfrm>
            <a:off x="-23093" y="-63322"/>
            <a:ext cx="6048672" cy="860568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079578" y="-242614"/>
            <a:ext cx="0" cy="8928992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097588" y="3430588"/>
            <a:ext cx="6984775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271483" y="2692903"/>
            <a:ext cx="1907418" cy="19074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这一天</a:t>
            </a:r>
            <a:r>
              <a:rPr lang="zh-CN" altLang="en-US" b="1" dirty="0"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我为你戴上幸福的戒指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1360764" y="-1314809"/>
            <a:ext cx="463769" cy="214616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09376" y="-621075"/>
            <a:ext cx="396810" cy="473801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1163635" y="-1857373"/>
            <a:ext cx="314001" cy="258326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1686721" y="-1089557"/>
            <a:ext cx="252353" cy="232593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944960" y="-1396057"/>
            <a:ext cx="346308" cy="284905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58030" y="-556751"/>
            <a:ext cx="538611" cy="469899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047482" y="-1526911"/>
            <a:ext cx="346781" cy="319628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602956" y="-1457367"/>
            <a:ext cx="303502" cy="249689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2022956" y="-1424726"/>
            <a:ext cx="550379" cy="452793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23218" y="-1708404"/>
            <a:ext cx="336953" cy="277208"/>
          </a:xfrm>
          <a:prstGeom prst="rect">
            <a:avLst/>
          </a:prstGeom>
          <a:noFill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807514" y="-706628"/>
            <a:ext cx="324825" cy="267231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919559" y="-1160970"/>
            <a:ext cx="296818" cy="145661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1186436" y="-1327140"/>
            <a:ext cx="278786" cy="229355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28420" y="-842284"/>
            <a:ext cx="326434" cy="284790"/>
          </a:xfrm>
          <a:prstGeom prst="rect">
            <a:avLst/>
          </a:prstGeom>
          <a:noFill/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3252E-6 5.41541E-7 L 1.13252E-6 -0.08054 " pathEditMode="relative" rAng="0" ptsTypes="AA">
                                      <p:cBhvr>
                                        <p:cTn id="16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2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3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0143E-6 -5.23027E-7 L -0.0401 -5.23027E-7 " pathEditMode="relative" rAng="0" ptsTypes="AA">
                                      <p:cBhvr>
                                        <p:cTn id="22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6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pat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05129E-6 2.28882E-6 L 3.05129E-6 0.08632 " pathEditMode="relative" rAng="0" ptsTypes="AA">
                                      <p:cBhvr>
                                        <p:cTn id="3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5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6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9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0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3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3" dur="750" fill="hold"/>
                                        <p:tgtEl>
                                          <p:spTgt spid="33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49" b="9102"/>
          <a:stretch>
            <a:fillRect/>
          </a:stretch>
        </p:blipFill>
        <p:spPr>
          <a:xfrm>
            <a:off x="-2324964" y="-98598"/>
            <a:ext cx="14472216" cy="704615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835382" y="2455671"/>
            <a:ext cx="49808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幸福生活 正式起航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914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我们的幸福需要您来见证</a:t>
            </a: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9026E-6 -3.33719E-6 L 0.05819 -3.33719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81645E-7 -4.53136E-6 L 0.0538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1.44233E-6 -2.86739E-6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746" y="1288138"/>
            <a:ext cx="2316119" cy="3312368"/>
          </a:xfrm>
          <a:prstGeom prst="rect">
            <a:avLst/>
          </a:prstGeom>
        </p:spPr>
      </p:pic>
      <p:sp>
        <p:nvSpPr>
          <p:cNvPr id="26" name="TextBox 18"/>
          <p:cNvSpPr txBox="1"/>
          <p:nvPr/>
        </p:nvSpPr>
        <p:spPr>
          <a:xfrm>
            <a:off x="831717" y="4600506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800" dirty="0"/>
              <a:t>一起在走是幸福</a:t>
            </a:r>
          </a:p>
        </p:txBody>
      </p:sp>
      <p:sp>
        <p:nvSpPr>
          <p:cNvPr id="28" name="Rectangle 19"/>
          <p:cNvSpPr/>
          <p:nvPr/>
        </p:nvSpPr>
        <p:spPr>
          <a:xfrm>
            <a:off x="4303065" y="1374662"/>
            <a:ext cx="6336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万分感谢</a:t>
            </a:r>
            <a:endParaRPr lang="en-US" altLang="zh-CN" sz="9600" b="1" dirty="0" smtClean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875" y="3262966"/>
            <a:ext cx="1286539" cy="43141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908" y="4089225"/>
            <a:ext cx="1009638" cy="57006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211" y="3854674"/>
            <a:ext cx="820609" cy="111676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907" y="4133225"/>
            <a:ext cx="592869" cy="52606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963" y="3861842"/>
            <a:ext cx="1519750" cy="106883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339" y="3890337"/>
            <a:ext cx="835027" cy="96863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395" y="4001630"/>
            <a:ext cx="509367" cy="9769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466.粉色版本PPT—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140</Words>
  <Application>Microsoft Office PowerPoint</Application>
  <PresentationFormat>自定义</PresentationFormat>
  <Paragraphs>46</Paragraphs>
  <Slides>17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CommercialScript BT</vt:lpstr>
      <vt:lpstr>书体坊米芾体</vt:lpstr>
      <vt:lpstr>Arial</vt:lpstr>
      <vt:lpstr>宋体</vt:lpstr>
      <vt:lpstr>书体坊安景臣钢笔行书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P466.粉色版本PPT—</dc:title>
  <dc:creator>Kaixer Group</dc:creator>
  <cp:lastModifiedBy>faith123</cp:lastModifiedBy>
  <cp:revision>2037</cp:revision>
  <dcterms:created xsi:type="dcterms:W3CDTF">2013-05-29T17:11:00Z</dcterms:created>
  <dcterms:modified xsi:type="dcterms:W3CDTF">2018-04-11T01:44:25Z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