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30"/>
  </p:handoutMasterIdLst>
  <p:sldIdLst>
    <p:sldId id="3745" r:id="rId3"/>
    <p:sldId id="3746" r:id="rId5"/>
    <p:sldId id="3747" r:id="rId6"/>
    <p:sldId id="3710" r:id="rId7"/>
    <p:sldId id="3732" r:id="rId8"/>
    <p:sldId id="3733" r:id="rId9"/>
    <p:sldId id="3712" r:id="rId10"/>
    <p:sldId id="3719" r:id="rId11"/>
    <p:sldId id="3748" r:id="rId12"/>
    <p:sldId id="3711" r:id="rId13"/>
    <p:sldId id="3740" r:id="rId14"/>
    <p:sldId id="3736" r:id="rId15"/>
    <p:sldId id="3714" r:id="rId16"/>
    <p:sldId id="3734" r:id="rId17"/>
    <p:sldId id="3749" r:id="rId18"/>
    <p:sldId id="3718" r:id="rId19"/>
    <p:sldId id="3713" r:id="rId20"/>
    <p:sldId id="3735" r:id="rId21"/>
    <p:sldId id="3737" r:id="rId22"/>
    <p:sldId id="3715" r:id="rId23"/>
    <p:sldId id="3750" r:id="rId24"/>
    <p:sldId id="3738" r:id="rId25"/>
    <p:sldId id="3716" r:id="rId26"/>
    <p:sldId id="3739" r:id="rId27"/>
    <p:sldId id="3717" r:id="rId28"/>
    <p:sldId id="3751" r:id="rId29"/>
  </p:sldIdLst>
  <p:sldSz cx="12858750" cy="723265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0012"/>
    <a:srgbClr val="DA240F"/>
    <a:srgbClr val="F9AA1A"/>
    <a:srgbClr val="D1D2D6"/>
    <a:srgbClr val="C00000"/>
    <a:srgbClr val="0085D7"/>
    <a:srgbClr val="F2F2F2"/>
    <a:srgbClr val="1D6DC2"/>
    <a:srgbClr val="08B689"/>
    <a:srgbClr val="79B5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3745" autoAdjust="0"/>
    <p:restoredTop sz="96340" autoAdjust="0"/>
  </p:normalViewPr>
  <p:slideViewPr>
    <p:cSldViewPr>
      <p:cViewPr>
        <p:scale>
          <a:sx n="33" d="100"/>
          <a:sy n="33" d="100"/>
        </p:scale>
        <p:origin x="-3180" y="-1716"/>
      </p:cViewPr>
      <p:guideLst>
        <p:guide orient="horz" pos="328"/>
        <p:guide orient="horz" pos="4183"/>
        <p:guide pos="4050"/>
        <p:guide pos="7588"/>
        <p:guide pos="1350"/>
      </p:guideLst>
    </p:cSldViewPr>
  </p:slideViewPr>
  <p:outlineViewPr>
    <p:cViewPr>
      <p:scale>
        <a:sx n="100" d="100"/>
        <a:sy n="100" d="100"/>
      </p:scale>
      <p:origin x="0" y="0"/>
    </p:cViewPr>
  </p:outlineViewPr>
  <p:notesTextViewPr>
    <p:cViewPr>
      <p:scale>
        <a:sx n="1" d="1"/>
        <a:sy n="1" d="1"/>
      </p:scale>
      <p:origin x="0" y="0"/>
    </p:cViewPr>
  </p:notesTextViewPr>
  <p:sorterViewPr>
    <p:cViewPr>
      <p:scale>
        <a:sx n="50" d="100"/>
        <a:sy n="50" d="100"/>
      </p:scale>
      <p:origin x="0" y="0"/>
    </p:cViewPr>
  </p:sorterViewPr>
  <p:notesViewPr>
    <p:cSldViewPr>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handoutMaster" Target="handoutMasters/handoutMaster1.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更多模版：          </a:t>
            </a:r>
            <a:r>
              <a:rPr lang="en-US" altLang="zh-CN" dirty="0" smtClean="0"/>
              <a:t>    </a:t>
            </a:r>
            <a:r>
              <a:rPr lang="en-US" altLang="zh-CN" dirty="0" smtClean="0"/>
              <a:t>s://liangliangtuwen.tmall.com</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更多模版：          </a:t>
            </a:r>
            <a:r>
              <a:rPr lang="en-US" altLang="zh-CN" dirty="0" smtClean="0"/>
              <a:t>    </a:t>
            </a:r>
            <a:r>
              <a:rPr lang="en-US" altLang="zh-CN" dirty="0" smtClean="0"/>
              <a:t>s://liangliangtuwen.tmall.com</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更多模版：          </a:t>
            </a:r>
            <a:r>
              <a:rPr lang="en-US" altLang="zh-CN" dirty="0" smtClean="0"/>
              <a:t>    </a:t>
            </a:r>
            <a:r>
              <a:rPr lang="en-US" altLang="zh-CN" dirty="0" smtClean="0"/>
              <a:t>s://liangliangtuwen.tmall.com</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更多模版：          </a:t>
            </a:r>
            <a:r>
              <a:rPr lang="en-US" altLang="zh-CN" dirty="0" smtClean="0"/>
              <a:t>    </a:t>
            </a:r>
            <a:r>
              <a:rPr lang="en-US" altLang="zh-CN" dirty="0" smtClean="0"/>
              <a:t>s://liangliangtuwen.tmall.com</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6050" y="514350"/>
            <a:ext cx="4573588"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更多模版：          </a:t>
            </a:r>
            <a:r>
              <a:rPr lang="en-US" altLang="zh-CN" dirty="0" smtClean="0"/>
              <a:t>    </a:t>
            </a:r>
            <a:r>
              <a:rPr lang="en-US" altLang="zh-CN" dirty="0" smtClean="0"/>
              <a:t>s://liangliangtuwen.tmall.com</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更多模版：          </a:t>
            </a:r>
            <a:r>
              <a:rPr lang="en-US" altLang="zh-CN" dirty="0" smtClean="0"/>
              <a:t>    </a:t>
            </a:r>
            <a:r>
              <a:rPr lang="en-US" altLang="zh-CN" dirty="0" smtClean="0"/>
              <a:t>s://liangliangtuwen.tmall.com</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更多模版：          </a:t>
            </a:r>
            <a:r>
              <a:rPr lang="en-US" altLang="zh-CN" dirty="0" smtClean="0"/>
              <a:t>    </a:t>
            </a:r>
            <a:r>
              <a:rPr lang="en-US" altLang="zh-CN" dirty="0" smtClean="0"/>
              <a:t>s://liangliangtuwen.tmall.com</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更多模版：          </a:t>
            </a:r>
            <a:r>
              <a:rPr lang="en-US" altLang="zh-CN" smtClean="0"/>
              <a:t>    </a:t>
            </a:r>
            <a:r>
              <a:rPr lang="en-US" altLang="zh-CN" smtClean="0"/>
              <a:t>s://liangliangtuwen.tmall.com</a:t>
            </a:r>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空白">
    <p:bg>
      <p:bgRef idx="1001">
        <a:schemeClr val="bg1"/>
      </p:bgRef>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Portfolio #1">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125575" y="110499"/>
            <a:ext cx="7068964" cy="7009979"/>
          </a:xfrm>
          <a:prstGeom prst="rect">
            <a:avLst/>
          </a:prstGeom>
          <a:solidFill>
            <a:schemeClr val="bg1">
              <a:lumMod val="65000"/>
            </a:schemeClr>
          </a:solidFill>
        </p:spPr>
        <p:txBody>
          <a:bodyPr/>
          <a:lstStyle>
            <a:lvl1pPr marL="0" indent="0">
              <a:buNone/>
              <a:defRPr sz="1055" b="1">
                <a:solidFill>
                  <a:schemeClr val="bg1"/>
                </a:solidFill>
              </a:defRPr>
            </a:lvl1pPr>
          </a:lstStyle>
          <a:p>
            <a:r>
              <a:rPr lang="zh-CN" altLang="en-US" dirty="0" smtClean="0"/>
              <a:t>请替换文字内容</a:t>
            </a:r>
            <a:r>
              <a:rPr lang="en-US" dirty="0" smtClean="0"/>
              <a:t>Image</a:t>
            </a:r>
            <a:endParaRPr lang="en-US" dirty="0"/>
          </a:p>
        </p:txBody>
      </p:sp>
      <p:sp>
        <p:nvSpPr>
          <p:cNvPr id="7" name="Picture Placeholder 5"/>
          <p:cNvSpPr>
            <a:spLocks noGrp="1"/>
          </p:cNvSpPr>
          <p:nvPr>
            <p:ph type="pic" sz="quarter" idx="11" hasCustomPrompt="1"/>
          </p:nvPr>
        </p:nvSpPr>
        <p:spPr>
          <a:xfrm>
            <a:off x="7261456" y="110498"/>
            <a:ext cx="2700339" cy="3472748"/>
          </a:xfrm>
          <a:prstGeom prst="rect">
            <a:avLst/>
          </a:prstGeom>
          <a:solidFill>
            <a:schemeClr val="bg1">
              <a:lumMod val="65000"/>
            </a:schemeClr>
          </a:solidFill>
        </p:spPr>
        <p:txBody>
          <a:bodyPr/>
          <a:lstStyle>
            <a:lvl1pPr marL="0" indent="0">
              <a:buNone/>
              <a:defRPr sz="1055" b="1">
                <a:solidFill>
                  <a:schemeClr val="bg1"/>
                </a:solidFill>
              </a:defRPr>
            </a:lvl1pPr>
          </a:lstStyle>
          <a:p>
            <a:r>
              <a:rPr lang="zh-CN" altLang="en-US" dirty="0" smtClean="0"/>
              <a:t>请替换文字内容</a:t>
            </a:r>
            <a:r>
              <a:rPr lang="en-US" dirty="0" smtClean="0"/>
              <a:t>Image</a:t>
            </a:r>
            <a:endParaRPr lang="en-US" dirty="0"/>
          </a:p>
        </p:txBody>
      </p:sp>
      <p:sp>
        <p:nvSpPr>
          <p:cNvPr id="8" name="Picture Placeholder 5"/>
          <p:cNvSpPr>
            <a:spLocks noGrp="1"/>
          </p:cNvSpPr>
          <p:nvPr>
            <p:ph type="pic" sz="quarter" idx="12" hasCustomPrompt="1"/>
          </p:nvPr>
        </p:nvSpPr>
        <p:spPr>
          <a:xfrm>
            <a:off x="10029074" y="3649404"/>
            <a:ext cx="2700339" cy="3472748"/>
          </a:xfrm>
          <a:prstGeom prst="rect">
            <a:avLst/>
          </a:prstGeom>
          <a:solidFill>
            <a:schemeClr val="bg1">
              <a:lumMod val="65000"/>
            </a:schemeClr>
          </a:solidFill>
        </p:spPr>
        <p:txBody>
          <a:bodyPr/>
          <a:lstStyle>
            <a:lvl1pPr marL="0" indent="0">
              <a:buNone/>
              <a:defRPr sz="1055" b="1">
                <a:solidFill>
                  <a:schemeClr val="bg1"/>
                </a:solidFill>
              </a:defRPr>
            </a:lvl1pPr>
          </a:lstStyle>
          <a:p>
            <a:r>
              <a:rPr lang="zh-CN" altLang="en-US" dirty="0" smtClean="0"/>
              <a:t>请替换文字内容</a:t>
            </a:r>
            <a:r>
              <a:rPr lang="en-US" dirty="0" smtClean="0"/>
              <a:t>Image</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Portfolio #5">
    <p:spTree>
      <p:nvGrpSpPr>
        <p:cNvPr id="1" name=""/>
        <p:cNvGrpSpPr/>
        <p:nvPr/>
      </p:nvGrpSpPr>
      <p:grpSpPr>
        <a:xfrm>
          <a:off x="0" y="0"/>
          <a:ext cx="0" cy="0"/>
          <a:chOff x="0" y="0"/>
          <a:chExt cx="0" cy="0"/>
        </a:xfrm>
      </p:grpSpPr>
      <p:sp>
        <p:nvSpPr>
          <p:cNvPr id="8" name="Picture Placeholder 7"/>
          <p:cNvSpPr>
            <a:spLocks noGrp="1"/>
          </p:cNvSpPr>
          <p:nvPr>
            <p:ph type="pic" sz="quarter" idx="10" hasCustomPrompt="1"/>
          </p:nvPr>
        </p:nvSpPr>
        <p:spPr>
          <a:xfrm>
            <a:off x="-229076" y="2767433"/>
            <a:ext cx="1842016" cy="1311521"/>
          </a:xfrm>
          <a:prstGeom prst="roundRect">
            <a:avLst>
              <a:gd name="adj" fmla="val 6163"/>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9" name="Picture Placeholder 7"/>
          <p:cNvSpPr>
            <a:spLocks noGrp="1"/>
          </p:cNvSpPr>
          <p:nvPr>
            <p:ph type="pic" sz="quarter" idx="11" hasCustomPrompt="1"/>
          </p:nvPr>
        </p:nvSpPr>
        <p:spPr>
          <a:xfrm>
            <a:off x="11244752" y="2767433"/>
            <a:ext cx="1842016" cy="1311521"/>
          </a:xfrm>
          <a:prstGeom prst="roundRect">
            <a:avLst>
              <a:gd name="adj" fmla="val 6163"/>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10" name="Picture Placeholder 7"/>
          <p:cNvSpPr>
            <a:spLocks noGrp="1"/>
          </p:cNvSpPr>
          <p:nvPr>
            <p:ph type="pic" sz="quarter" idx="12" hasCustomPrompt="1"/>
          </p:nvPr>
        </p:nvSpPr>
        <p:spPr>
          <a:xfrm>
            <a:off x="1772903" y="2266987"/>
            <a:ext cx="2996262" cy="2129614"/>
          </a:xfrm>
          <a:prstGeom prst="roundRect">
            <a:avLst>
              <a:gd name="adj" fmla="val 5624"/>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11" name="Picture Placeholder 7"/>
          <p:cNvSpPr>
            <a:spLocks noGrp="1"/>
          </p:cNvSpPr>
          <p:nvPr>
            <p:ph type="pic" sz="quarter" idx="13" hasCustomPrompt="1"/>
          </p:nvPr>
        </p:nvSpPr>
        <p:spPr>
          <a:xfrm>
            <a:off x="4931244" y="2266987"/>
            <a:ext cx="2996262" cy="2129614"/>
          </a:xfrm>
          <a:prstGeom prst="roundRect">
            <a:avLst>
              <a:gd name="adj" fmla="val 5624"/>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12" name="Picture Placeholder 7"/>
          <p:cNvSpPr>
            <a:spLocks noGrp="1"/>
          </p:cNvSpPr>
          <p:nvPr>
            <p:ph type="pic" sz="quarter" idx="14" hasCustomPrompt="1"/>
          </p:nvPr>
        </p:nvSpPr>
        <p:spPr>
          <a:xfrm>
            <a:off x="8088527" y="2266987"/>
            <a:ext cx="2996262" cy="2129614"/>
          </a:xfrm>
          <a:prstGeom prst="roundRect">
            <a:avLst>
              <a:gd name="adj" fmla="val 5624"/>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Portfolio #2">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645741" y="2129614"/>
            <a:ext cx="4142259" cy="2154728"/>
          </a:xfrm>
          <a:prstGeom prst="rect">
            <a:avLst/>
          </a:prstGeom>
          <a:solidFill>
            <a:schemeClr val="bg1">
              <a:lumMod val="65000"/>
            </a:schemeClr>
          </a:solidFill>
        </p:spPr>
        <p:txBody>
          <a:bodyPr/>
          <a:lstStyle>
            <a:lvl1pPr marL="0" indent="0">
              <a:buNone/>
              <a:defRPr sz="1055">
                <a:solidFill>
                  <a:schemeClr val="bg1"/>
                </a:solidFill>
              </a:defRPr>
            </a:lvl1pPr>
          </a:lstStyle>
          <a:p>
            <a:endParaRPr lang="en-US"/>
          </a:p>
        </p:txBody>
      </p:sp>
      <p:sp>
        <p:nvSpPr>
          <p:cNvPr id="9" name="Picture Placeholder 7"/>
          <p:cNvSpPr>
            <a:spLocks noGrp="1"/>
          </p:cNvSpPr>
          <p:nvPr>
            <p:ph type="pic" sz="quarter" idx="11"/>
          </p:nvPr>
        </p:nvSpPr>
        <p:spPr>
          <a:xfrm>
            <a:off x="4856649" y="2129614"/>
            <a:ext cx="4142259" cy="2154728"/>
          </a:xfrm>
          <a:prstGeom prst="rect">
            <a:avLst/>
          </a:prstGeom>
          <a:solidFill>
            <a:schemeClr val="bg1">
              <a:lumMod val="65000"/>
            </a:schemeClr>
          </a:solidFill>
        </p:spPr>
        <p:txBody>
          <a:bodyPr/>
          <a:lstStyle>
            <a:lvl1pPr marL="0" indent="0">
              <a:buNone/>
              <a:defRPr sz="1055">
                <a:solidFill>
                  <a:schemeClr val="bg1"/>
                </a:solidFill>
              </a:defRPr>
            </a:lvl1pPr>
          </a:lstStyle>
          <a:p>
            <a:endParaRPr lang="en-US"/>
          </a:p>
        </p:txBody>
      </p:sp>
      <p:sp>
        <p:nvSpPr>
          <p:cNvPr id="10" name="Picture Placeholder 7"/>
          <p:cNvSpPr>
            <a:spLocks noGrp="1"/>
          </p:cNvSpPr>
          <p:nvPr>
            <p:ph type="pic" sz="quarter" idx="12"/>
          </p:nvPr>
        </p:nvSpPr>
        <p:spPr>
          <a:xfrm>
            <a:off x="645349" y="4349635"/>
            <a:ext cx="4142259" cy="2154728"/>
          </a:xfrm>
          <a:prstGeom prst="rect">
            <a:avLst/>
          </a:prstGeom>
          <a:solidFill>
            <a:schemeClr val="bg1">
              <a:lumMod val="65000"/>
            </a:schemeClr>
          </a:solidFill>
        </p:spPr>
        <p:txBody>
          <a:bodyPr/>
          <a:lstStyle>
            <a:lvl1pPr marL="0" indent="0">
              <a:buNone/>
              <a:defRPr sz="1055">
                <a:solidFill>
                  <a:schemeClr val="bg1"/>
                </a:solidFill>
              </a:defRPr>
            </a:lvl1pPr>
          </a:lstStyle>
          <a:p>
            <a:endParaRPr lang="en-US"/>
          </a:p>
        </p:txBody>
      </p:sp>
      <p:sp>
        <p:nvSpPr>
          <p:cNvPr id="11" name="Picture Placeholder 7"/>
          <p:cNvSpPr>
            <a:spLocks noGrp="1"/>
          </p:cNvSpPr>
          <p:nvPr>
            <p:ph type="pic" sz="quarter" idx="13"/>
          </p:nvPr>
        </p:nvSpPr>
        <p:spPr>
          <a:xfrm>
            <a:off x="4856451" y="4349636"/>
            <a:ext cx="4142259" cy="2154728"/>
          </a:xfrm>
          <a:prstGeom prst="rect">
            <a:avLst/>
          </a:prstGeom>
          <a:solidFill>
            <a:schemeClr val="bg1">
              <a:lumMod val="65000"/>
            </a:schemeClr>
          </a:solidFill>
        </p:spPr>
        <p:txBody>
          <a:bodyPr/>
          <a:lstStyle>
            <a:lvl1pPr marL="0" indent="0">
              <a:buNone/>
              <a:defRPr sz="1055">
                <a:solidFill>
                  <a:schemeClr val="bg1"/>
                </a:solidFill>
              </a:defRPr>
            </a:lvl1pPr>
          </a:lstStyle>
          <a:p>
            <a:endParaRPr lang="en-US"/>
          </a:p>
        </p:txBody>
      </p:sp>
      <p:sp>
        <p:nvSpPr>
          <p:cNvPr id="12" name="Picture Placeholder 7"/>
          <p:cNvSpPr>
            <a:spLocks noGrp="1"/>
          </p:cNvSpPr>
          <p:nvPr>
            <p:ph type="pic" sz="quarter" idx="14"/>
          </p:nvPr>
        </p:nvSpPr>
        <p:spPr>
          <a:xfrm>
            <a:off x="9067554" y="2129613"/>
            <a:ext cx="2789411" cy="4374748"/>
          </a:xfrm>
          <a:prstGeom prst="rect">
            <a:avLst/>
          </a:prstGeom>
          <a:solidFill>
            <a:schemeClr val="bg1">
              <a:lumMod val="65000"/>
            </a:schemeClr>
          </a:solidFill>
        </p:spPr>
        <p:txBody>
          <a:bodyPr/>
          <a:lstStyle>
            <a:lvl1pPr marL="0" indent="0">
              <a:buNone/>
              <a:defRPr sz="1055">
                <a:solidFill>
                  <a:schemeClr val="bg1"/>
                </a:solidFill>
              </a:defRPr>
            </a:lvl1pPr>
          </a:lstStyle>
          <a:p>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Portfolio #3">
    <p:spTree>
      <p:nvGrpSpPr>
        <p:cNvPr id="1" name=""/>
        <p:cNvGrpSpPr/>
        <p:nvPr/>
      </p:nvGrpSpPr>
      <p:grpSpPr>
        <a:xfrm>
          <a:off x="0" y="0"/>
          <a:ext cx="0" cy="0"/>
          <a:chOff x="0" y="0"/>
          <a:chExt cx="0" cy="0"/>
        </a:xfrm>
      </p:grpSpPr>
      <p:sp>
        <p:nvSpPr>
          <p:cNvPr id="16" name="Picture Placeholder 15"/>
          <p:cNvSpPr>
            <a:spLocks noGrp="1"/>
          </p:cNvSpPr>
          <p:nvPr>
            <p:ph type="pic" sz="quarter" idx="10" hasCustomPrompt="1"/>
          </p:nvPr>
        </p:nvSpPr>
        <p:spPr>
          <a:xfrm>
            <a:off x="604496" y="1872909"/>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17" name="Picture Placeholder 15"/>
          <p:cNvSpPr>
            <a:spLocks noGrp="1"/>
          </p:cNvSpPr>
          <p:nvPr>
            <p:ph type="pic" sz="quarter" idx="11" hasCustomPrompt="1"/>
          </p:nvPr>
        </p:nvSpPr>
        <p:spPr>
          <a:xfrm>
            <a:off x="3536225" y="1872909"/>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18" name="Picture Placeholder 15"/>
          <p:cNvSpPr>
            <a:spLocks noGrp="1"/>
          </p:cNvSpPr>
          <p:nvPr>
            <p:ph type="pic" sz="quarter" idx="12" hasCustomPrompt="1"/>
          </p:nvPr>
        </p:nvSpPr>
        <p:spPr>
          <a:xfrm>
            <a:off x="6466211" y="1872909"/>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19" name="Picture Placeholder 15"/>
          <p:cNvSpPr>
            <a:spLocks noGrp="1"/>
          </p:cNvSpPr>
          <p:nvPr>
            <p:ph type="pic" sz="quarter" idx="13" hasCustomPrompt="1"/>
          </p:nvPr>
        </p:nvSpPr>
        <p:spPr>
          <a:xfrm>
            <a:off x="9398006" y="1872909"/>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20" name="Picture Placeholder 15"/>
          <p:cNvSpPr>
            <a:spLocks noGrp="1"/>
          </p:cNvSpPr>
          <p:nvPr>
            <p:ph type="pic" sz="quarter" idx="14" hasCustomPrompt="1"/>
          </p:nvPr>
        </p:nvSpPr>
        <p:spPr>
          <a:xfrm>
            <a:off x="604496" y="4024924"/>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21" name="Picture Placeholder 15"/>
          <p:cNvSpPr>
            <a:spLocks noGrp="1"/>
          </p:cNvSpPr>
          <p:nvPr>
            <p:ph type="pic" sz="quarter" idx="15" hasCustomPrompt="1"/>
          </p:nvPr>
        </p:nvSpPr>
        <p:spPr>
          <a:xfrm>
            <a:off x="3536225" y="4024924"/>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22" name="Picture Placeholder 15"/>
          <p:cNvSpPr>
            <a:spLocks noGrp="1"/>
          </p:cNvSpPr>
          <p:nvPr>
            <p:ph type="pic" sz="quarter" idx="16" hasCustomPrompt="1"/>
          </p:nvPr>
        </p:nvSpPr>
        <p:spPr>
          <a:xfrm>
            <a:off x="6466211" y="4024924"/>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23" name="Picture Placeholder 15"/>
          <p:cNvSpPr>
            <a:spLocks noGrp="1"/>
          </p:cNvSpPr>
          <p:nvPr>
            <p:ph type="pic" sz="quarter" idx="17" hasCustomPrompt="1"/>
          </p:nvPr>
        </p:nvSpPr>
        <p:spPr>
          <a:xfrm>
            <a:off x="9396197" y="4024924"/>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Portfolio #6">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0" y="2118895"/>
            <a:ext cx="6429375" cy="4383344"/>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7" name="Picture Placeholder 5"/>
          <p:cNvSpPr>
            <a:spLocks noGrp="1"/>
          </p:cNvSpPr>
          <p:nvPr>
            <p:ph type="pic" sz="quarter" idx="11" hasCustomPrompt="1"/>
          </p:nvPr>
        </p:nvSpPr>
        <p:spPr>
          <a:xfrm>
            <a:off x="6429375" y="2118894"/>
            <a:ext cx="2451199" cy="2454638"/>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8" name="Picture Placeholder 5"/>
          <p:cNvSpPr>
            <a:spLocks noGrp="1"/>
          </p:cNvSpPr>
          <p:nvPr>
            <p:ph type="pic" sz="quarter" idx="12" hasCustomPrompt="1"/>
          </p:nvPr>
        </p:nvSpPr>
        <p:spPr>
          <a:xfrm>
            <a:off x="8880574" y="2118894"/>
            <a:ext cx="3978176" cy="2454638"/>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24" name="Picture Placeholder 7"/>
          <p:cNvSpPr>
            <a:spLocks noGrp="1"/>
          </p:cNvSpPr>
          <p:nvPr>
            <p:ph type="pic" sz="quarter" idx="10"/>
          </p:nvPr>
        </p:nvSpPr>
        <p:spPr>
          <a:xfrm>
            <a:off x="0" y="1466849"/>
            <a:ext cx="6429375" cy="5029795"/>
          </a:xfrm>
          <a:prstGeom prst="rect">
            <a:avLst/>
          </a:prstGeom>
          <a:solidFill>
            <a:schemeClr val="bg1">
              <a:lumMod val="65000"/>
            </a:schemeClr>
          </a:solidFill>
        </p:spPr>
        <p:txBody>
          <a:bodyPr/>
          <a:lstStyle>
            <a:lvl1pPr marL="0" indent="0">
              <a:buNone/>
              <a:defRPr sz="1055">
                <a:solidFill>
                  <a:schemeClr val="bg1"/>
                </a:solidFill>
              </a:defRPr>
            </a:lvl1pPr>
          </a:lstStyle>
          <a:p>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0" y="0"/>
            <a:ext cx="12858750" cy="7248119"/>
          </a:xfrm>
          <a:prstGeom prst="rect">
            <a:avLst/>
          </a:prstGeom>
        </p:spPr>
      </p:pic>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688D9A3C-EDB8-47A7-A89F-8B39791795A3}"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C07C4AA-064A-47A7-A070-FE09BE2412E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8.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9.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3.xml"/><Relationship Id="rId5" Type="http://schemas.openxmlformats.org/officeDocument/2006/relationships/image" Target="../media/image12.jpeg"/><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xml"/><Relationship Id="rId2" Type="http://schemas.openxmlformats.org/officeDocument/2006/relationships/image" Target="../media/image14.png"/><Relationship Id="rId1"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9.xml"/><Relationship Id="rId1" Type="http://schemas.openxmlformats.org/officeDocument/2006/relationships/image" Target="../media/image4.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1.xml"/><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6.xml"/><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4.xml"/><Relationship Id="rId5" Type="http://schemas.openxmlformats.org/officeDocument/2006/relationships/image" Target="../media/image25.jpeg"/><Relationship Id="rId4" Type="http://schemas.openxmlformats.org/officeDocument/2006/relationships/image" Target="../media/image24.jpeg"/><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9.xml"/><Relationship Id="rId1" Type="http://schemas.openxmlformats.org/officeDocument/2006/relationships/image" Target="../media/image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image" Target="../media/image33.jpeg"/><Relationship Id="rId7" Type="http://schemas.openxmlformats.org/officeDocument/2006/relationships/image" Target="../media/image32.jpeg"/><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 Id="rId3" Type="http://schemas.openxmlformats.org/officeDocument/2006/relationships/image" Target="../media/image28.jpeg"/><Relationship Id="rId2" Type="http://schemas.openxmlformats.org/officeDocument/2006/relationships/image" Target="../media/image27.jpeg"/><Relationship Id="rId10" Type="http://schemas.openxmlformats.org/officeDocument/2006/relationships/notesSlide" Target="../notesSlides/notesSlide18.xml"/><Relationship Id="rId1" Type="http://schemas.openxmlformats.org/officeDocument/2006/relationships/image" Target="../media/image26.jpe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7.xml"/><Relationship Id="rId2" Type="http://schemas.openxmlformats.org/officeDocument/2006/relationships/image" Target="../media/image35.jpeg"/><Relationship Id="rId1" Type="http://schemas.openxmlformats.org/officeDocument/2006/relationships/image" Target="../media/image34.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9.xml"/><Relationship Id="rId1" Type="http://schemas.openxmlformats.org/officeDocument/2006/relationships/image" Target="../media/image4.jpe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1.xml"/><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image" Target="../media/image36.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1.xml"/><Relationship Id="rId4" Type="http://schemas.openxmlformats.org/officeDocument/2006/relationships/image" Target="../media/image42.jpeg"/><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image" Target="../media/image39.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8.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794" y="448"/>
            <a:ext cx="12857163" cy="7231757"/>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4"/>
          <p:cNvSpPr/>
          <p:nvPr/>
        </p:nvSpPr>
        <p:spPr>
          <a:xfrm rot="10800000" flipH="1">
            <a:off x="1743028" y="-61945"/>
            <a:ext cx="5305246" cy="2559181"/>
          </a:xfrm>
          <a:custGeom>
            <a:avLst/>
            <a:gdLst>
              <a:gd name="connsiteX0" fmla="*/ 0 w 5032167"/>
              <a:gd name="connsiteY0" fmla="*/ 2318657 h 2318657"/>
              <a:gd name="connsiteX1" fmla="*/ 2516084 w 5032167"/>
              <a:gd name="connsiteY1" fmla="*/ 0 h 2318657"/>
              <a:gd name="connsiteX2" fmla="*/ 5032167 w 5032167"/>
              <a:gd name="connsiteY2" fmla="*/ 2318657 h 2318657"/>
              <a:gd name="connsiteX3" fmla="*/ 0 w 5032167"/>
              <a:gd name="connsiteY3" fmla="*/ 2318657 h 2318657"/>
              <a:gd name="connsiteX0-1" fmla="*/ 0 w 5495305"/>
              <a:gd name="connsiteY0-2" fmla="*/ 2318657 h 2318657"/>
              <a:gd name="connsiteX1-3" fmla="*/ 2979222 w 5495305"/>
              <a:gd name="connsiteY1-4" fmla="*/ 0 h 2318657"/>
              <a:gd name="connsiteX2-5" fmla="*/ 5495305 w 5495305"/>
              <a:gd name="connsiteY2-6" fmla="*/ 2318657 h 2318657"/>
              <a:gd name="connsiteX3-7" fmla="*/ 0 w 5495305"/>
              <a:gd name="connsiteY3-8" fmla="*/ 2318657 h 2318657"/>
              <a:gd name="connsiteX0-9" fmla="*/ 0 w 5697185"/>
              <a:gd name="connsiteY0-10" fmla="*/ 2318657 h 2318657"/>
              <a:gd name="connsiteX1-11" fmla="*/ 2979222 w 5697185"/>
              <a:gd name="connsiteY1-12" fmla="*/ 0 h 2318657"/>
              <a:gd name="connsiteX2-13" fmla="*/ 5697185 w 5697185"/>
              <a:gd name="connsiteY2-14" fmla="*/ 2318657 h 2318657"/>
              <a:gd name="connsiteX3-15" fmla="*/ 0 w 5697185"/>
              <a:gd name="connsiteY3-16" fmla="*/ 2318657 h 2318657"/>
              <a:gd name="connsiteX0-17" fmla="*/ 0 w 5697185"/>
              <a:gd name="connsiteY0-18" fmla="*/ 2164278 h 2164278"/>
              <a:gd name="connsiteX1-19" fmla="*/ 3258638 w 5697185"/>
              <a:gd name="connsiteY1-20" fmla="*/ 0 h 2164278"/>
              <a:gd name="connsiteX2-21" fmla="*/ 5697185 w 5697185"/>
              <a:gd name="connsiteY2-22" fmla="*/ 2164278 h 2164278"/>
              <a:gd name="connsiteX3-23" fmla="*/ 0 w 5697185"/>
              <a:gd name="connsiteY3-24" fmla="*/ 2164278 h 2164278"/>
              <a:gd name="connsiteX0-25" fmla="*/ 0 w 5753069"/>
              <a:gd name="connsiteY0-26" fmla="*/ 2176154 h 2176154"/>
              <a:gd name="connsiteX1-27" fmla="*/ 3314522 w 5753069"/>
              <a:gd name="connsiteY1-28" fmla="*/ 0 h 2176154"/>
              <a:gd name="connsiteX2-29" fmla="*/ 5753069 w 5753069"/>
              <a:gd name="connsiteY2-30" fmla="*/ 2164278 h 2176154"/>
              <a:gd name="connsiteX3-31" fmla="*/ 0 w 5753069"/>
              <a:gd name="connsiteY3-32" fmla="*/ 2176154 h 2176154"/>
              <a:gd name="connsiteX0-33" fmla="*/ 0 w 5753069"/>
              <a:gd name="connsiteY0-34" fmla="*/ 2143136 h 2143136"/>
              <a:gd name="connsiteX1-35" fmla="*/ 3412317 w 5753069"/>
              <a:gd name="connsiteY1-36" fmla="*/ 0 h 2143136"/>
              <a:gd name="connsiteX2-37" fmla="*/ 5753069 w 5753069"/>
              <a:gd name="connsiteY2-38" fmla="*/ 2131260 h 2143136"/>
              <a:gd name="connsiteX3-39" fmla="*/ 0 w 5753069"/>
              <a:gd name="connsiteY3-40" fmla="*/ 2143136 h 2143136"/>
              <a:gd name="connsiteX0-41" fmla="*/ 0 w 5753069"/>
              <a:gd name="connsiteY0-42" fmla="*/ 2132130 h 2132130"/>
              <a:gd name="connsiteX1-43" fmla="*/ 3370405 w 5753069"/>
              <a:gd name="connsiteY1-44" fmla="*/ 0 h 2132130"/>
              <a:gd name="connsiteX2-45" fmla="*/ 5753069 w 5753069"/>
              <a:gd name="connsiteY2-46" fmla="*/ 2120254 h 2132130"/>
              <a:gd name="connsiteX3-47" fmla="*/ 0 w 5753069"/>
              <a:gd name="connsiteY3-48" fmla="*/ 2132130 h 2132130"/>
              <a:gd name="connsiteX0-49" fmla="*/ 0 w 5753069"/>
              <a:gd name="connsiteY0-50" fmla="*/ 2110118 h 2110118"/>
              <a:gd name="connsiteX1-51" fmla="*/ 3328492 w 5753069"/>
              <a:gd name="connsiteY1-52" fmla="*/ 0 h 2110118"/>
              <a:gd name="connsiteX2-53" fmla="*/ 5753069 w 5753069"/>
              <a:gd name="connsiteY2-54" fmla="*/ 2098242 h 2110118"/>
              <a:gd name="connsiteX3-55" fmla="*/ 0 w 5753069"/>
              <a:gd name="connsiteY3-56" fmla="*/ 2110118 h 2110118"/>
              <a:gd name="connsiteX0-57" fmla="*/ 0 w 5753069"/>
              <a:gd name="connsiteY0-58" fmla="*/ 2110118 h 2110118"/>
              <a:gd name="connsiteX1-59" fmla="*/ 3314522 w 5753069"/>
              <a:gd name="connsiteY1-60" fmla="*/ 0 h 2110118"/>
              <a:gd name="connsiteX2-61" fmla="*/ 5753069 w 5753069"/>
              <a:gd name="connsiteY2-62" fmla="*/ 2098242 h 2110118"/>
              <a:gd name="connsiteX3-63" fmla="*/ 0 w 5753069"/>
              <a:gd name="connsiteY3-64" fmla="*/ 2110118 h 2110118"/>
              <a:gd name="connsiteX0-65" fmla="*/ 0 w 5864835"/>
              <a:gd name="connsiteY0-66" fmla="*/ 2110118 h 2110118"/>
              <a:gd name="connsiteX1-67" fmla="*/ 3314522 w 5864835"/>
              <a:gd name="connsiteY1-68" fmla="*/ 0 h 2110118"/>
              <a:gd name="connsiteX2-69" fmla="*/ 5864835 w 5864835"/>
              <a:gd name="connsiteY2-70" fmla="*/ 2109249 h 2110118"/>
              <a:gd name="connsiteX3-71" fmla="*/ 0 w 5864835"/>
              <a:gd name="connsiteY3-72" fmla="*/ 2110118 h 2110118"/>
              <a:gd name="connsiteX0-73" fmla="*/ 0 w 5864835"/>
              <a:gd name="connsiteY0-74" fmla="*/ 2021101 h 2021101"/>
              <a:gd name="connsiteX1-75" fmla="*/ 3244301 w 5864835"/>
              <a:gd name="connsiteY1-76" fmla="*/ 0 h 2021101"/>
              <a:gd name="connsiteX2-77" fmla="*/ 5864835 w 5864835"/>
              <a:gd name="connsiteY2-78" fmla="*/ 2020232 h 2021101"/>
              <a:gd name="connsiteX3-79" fmla="*/ 0 w 5864835"/>
              <a:gd name="connsiteY3-80" fmla="*/ 2021101 h 2021101"/>
              <a:gd name="connsiteX0-81" fmla="*/ 0 w 5949099"/>
              <a:gd name="connsiteY0-82" fmla="*/ 2021101 h 2021101"/>
              <a:gd name="connsiteX1-83" fmla="*/ 3244301 w 5949099"/>
              <a:gd name="connsiteY1-84" fmla="*/ 0 h 2021101"/>
              <a:gd name="connsiteX2-85" fmla="*/ 5949099 w 5949099"/>
              <a:gd name="connsiteY2-86" fmla="*/ 2010342 h 2021101"/>
              <a:gd name="connsiteX3-87" fmla="*/ 0 w 5949099"/>
              <a:gd name="connsiteY3-88" fmla="*/ 2021101 h 2021101"/>
            </a:gdLst>
            <a:ahLst/>
            <a:cxnLst>
              <a:cxn ang="0">
                <a:pos x="connsiteX0-1" y="connsiteY0-2"/>
              </a:cxn>
              <a:cxn ang="0">
                <a:pos x="connsiteX1-3" y="connsiteY1-4"/>
              </a:cxn>
              <a:cxn ang="0">
                <a:pos x="connsiteX2-5" y="connsiteY2-6"/>
              </a:cxn>
              <a:cxn ang="0">
                <a:pos x="connsiteX3-7" y="connsiteY3-8"/>
              </a:cxn>
            </a:cxnLst>
            <a:rect l="l" t="t" r="r" b="b"/>
            <a:pathLst>
              <a:path w="5949099" h="2021101">
                <a:moveTo>
                  <a:pt x="0" y="2021101"/>
                </a:moveTo>
                <a:lnTo>
                  <a:pt x="3244301" y="0"/>
                </a:lnTo>
                <a:lnTo>
                  <a:pt x="5949099" y="2010342"/>
                </a:lnTo>
                <a:lnTo>
                  <a:pt x="0" y="202110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4"/>
          <p:cNvSpPr/>
          <p:nvPr/>
        </p:nvSpPr>
        <p:spPr>
          <a:xfrm rot="10800000" flipH="1">
            <a:off x="1587259" y="-25051"/>
            <a:ext cx="5257497" cy="2401154"/>
          </a:xfrm>
          <a:custGeom>
            <a:avLst/>
            <a:gdLst>
              <a:gd name="connsiteX0" fmla="*/ 0 w 5032167"/>
              <a:gd name="connsiteY0" fmla="*/ 2318657 h 2318657"/>
              <a:gd name="connsiteX1" fmla="*/ 2516084 w 5032167"/>
              <a:gd name="connsiteY1" fmla="*/ 0 h 2318657"/>
              <a:gd name="connsiteX2" fmla="*/ 5032167 w 5032167"/>
              <a:gd name="connsiteY2" fmla="*/ 2318657 h 2318657"/>
              <a:gd name="connsiteX3" fmla="*/ 0 w 5032167"/>
              <a:gd name="connsiteY3" fmla="*/ 2318657 h 2318657"/>
              <a:gd name="connsiteX0-1" fmla="*/ 0 w 5495305"/>
              <a:gd name="connsiteY0-2" fmla="*/ 2318657 h 2318657"/>
              <a:gd name="connsiteX1-3" fmla="*/ 2979222 w 5495305"/>
              <a:gd name="connsiteY1-4" fmla="*/ 0 h 2318657"/>
              <a:gd name="connsiteX2-5" fmla="*/ 5495305 w 5495305"/>
              <a:gd name="connsiteY2-6" fmla="*/ 2318657 h 2318657"/>
              <a:gd name="connsiteX3-7" fmla="*/ 0 w 5495305"/>
              <a:gd name="connsiteY3-8" fmla="*/ 2318657 h 2318657"/>
              <a:gd name="connsiteX0-9" fmla="*/ 0 w 5697185"/>
              <a:gd name="connsiteY0-10" fmla="*/ 2318657 h 2318657"/>
              <a:gd name="connsiteX1-11" fmla="*/ 2979222 w 5697185"/>
              <a:gd name="connsiteY1-12" fmla="*/ 0 h 2318657"/>
              <a:gd name="connsiteX2-13" fmla="*/ 5697185 w 5697185"/>
              <a:gd name="connsiteY2-14" fmla="*/ 2318657 h 2318657"/>
              <a:gd name="connsiteX3-15" fmla="*/ 0 w 5697185"/>
              <a:gd name="connsiteY3-16" fmla="*/ 2318657 h 2318657"/>
              <a:gd name="connsiteX0-17" fmla="*/ 0 w 5697185"/>
              <a:gd name="connsiteY0-18" fmla="*/ 2164278 h 2164278"/>
              <a:gd name="connsiteX1-19" fmla="*/ 3258638 w 5697185"/>
              <a:gd name="connsiteY1-20" fmla="*/ 0 h 2164278"/>
              <a:gd name="connsiteX2-21" fmla="*/ 5697185 w 5697185"/>
              <a:gd name="connsiteY2-22" fmla="*/ 2164278 h 2164278"/>
              <a:gd name="connsiteX3-23" fmla="*/ 0 w 5697185"/>
              <a:gd name="connsiteY3-24" fmla="*/ 2164278 h 2164278"/>
              <a:gd name="connsiteX0-25" fmla="*/ 0 w 5753069"/>
              <a:gd name="connsiteY0-26" fmla="*/ 2176154 h 2176154"/>
              <a:gd name="connsiteX1-27" fmla="*/ 3314522 w 5753069"/>
              <a:gd name="connsiteY1-28" fmla="*/ 0 h 2176154"/>
              <a:gd name="connsiteX2-29" fmla="*/ 5753069 w 5753069"/>
              <a:gd name="connsiteY2-30" fmla="*/ 2164278 h 2176154"/>
              <a:gd name="connsiteX3-31" fmla="*/ 0 w 5753069"/>
              <a:gd name="connsiteY3-32" fmla="*/ 2176154 h 2176154"/>
              <a:gd name="connsiteX0-33" fmla="*/ 0 w 5753069"/>
              <a:gd name="connsiteY0-34" fmla="*/ 2143136 h 2143136"/>
              <a:gd name="connsiteX1-35" fmla="*/ 3412317 w 5753069"/>
              <a:gd name="connsiteY1-36" fmla="*/ 0 h 2143136"/>
              <a:gd name="connsiteX2-37" fmla="*/ 5753069 w 5753069"/>
              <a:gd name="connsiteY2-38" fmla="*/ 2131260 h 2143136"/>
              <a:gd name="connsiteX3-39" fmla="*/ 0 w 5753069"/>
              <a:gd name="connsiteY3-40" fmla="*/ 2143136 h 2143136"/>
              <a:gd name="connsiteX0-41" fmla="*/ 0 w 5753069"/>
              <a:gd name="connsiteY0-42" fmla="*/ 2132130 h 2132130"/>
              <a:gd name="connsiteX1-43" fmla="*/ 3370405 w 5753069"/>
              <a:gd name="connsiteY1-44" fmla="*/ 0 h 2132130"/>
              <a:gd name="connsiteX2-45" fmla="*/ 5753069 w 5753069"/>
              <a:gd name="connsiteY2-46" fmla="*/ 2120254 h 2132130"/>
              <a:gd name="connsiteX3-47" fmla="*/ 0 w 5753069"/>
              <a:gd name="connsiteY3-48" fmla="*/ 2132130 h 2132130"/>
              <a:gd name="connsiteX0-49" fmla="*/ 0 w 5753069"/>
              <a:gd name="connsiteY0-50" fmla="*/ 2110118 h 2110118"/>
              <a:gd name="connsiteX1-51" fmla="*/ 3328492 w 5753069"/>
              <a:gd name="connsiteY1-52" fmla="*/ 0 h 2110118"/>
              <a:gd name="connsiteX2-53" fmla="*/ 5753069 w 5753069"/>
              <a:gd name="connsiteY2-54" fmla="*/ 2098242 h 2110118"/>
              <a:gd name="connsiteX3-55" fmla="*/ 0 w 5753069"/>
              <a:gd name="connsiteY3-56" fmla="*/ 2110118 h 2110118"/>
              <a:gd name="connsiteX0-57" fmla="*/ 0 w 5753069"/>
              <a:gd name="connsiteY0-58" fmla="*/ 2110118 h 2110118"/>
              <a:gd name="connsiteX1-59" fmla="*/ 3314522 w 5753069"/>
              <a:gd name="connsiteY1-60" fmla="*/ 0 h 2110118"/>
              <a:gd name="connsiteX2-61" fmla="*/ 5753069 w 5753069"/>
              <a:gd name="connsiteY2-62" fmla="*/ 2098242 h 2110118"/>
              <a:gd name="connsiteX3-63" fmla="*/ 0 w 5753069"/>
              <a:gd name="connsiteY3-64" fmla="*/ 2110118 h 2110118"/>
              <a:gd name="connsiteX0-65" fmla="*/ 0 w 5864835"/>
              <a:gd name="connsiteY0-66" fmla="*/ 2110118 h 2110118"/>
              <a:gd name="connsiteX1-67" fmla="*/ 3314522 w 5864835"/>
              <a:gd name="connsiteY1-68" fmla="*/ 0 h 2110118"/>
              <a:gd name="connsiteX2-69" fmla="*/ 5864835 w 5864835"/>
              <a:gd name="connsiteY2-70" fmla="*/ 2109249 h 2110118"/>
              <a:gd name="connsiteX3-71" fmla="*/ 0 w 5864835"/>
              <a:gd name="connsiteY3-72" fmla="*/ 2110118 h 2110118"/>
            </a:gdLst>
            <a:ahLst/>
            <a:cxnLst>
              <a:cxn ang="0">
                <a:pos x="connsiteX0-1" y="connsiteY0-2"/>
              </a:cxn>
              <a:cxn ang="0">
                <a:pos x="connsiteX1-3" y="connsiteY1-4"/>
              </a:cxn>
              <a:cxn ang="0">
                <a:pos x="connsiteX2-5" y="connsiteY2-6"/>
              </a:cxn>
              <a:cxn ang="0">
                <a:pos x="connsiteX3-7" y="connsiteY3-8"/>
              </a:cxn>
            </a:cxnLst>
            <a:rect l="l" t="t" r="r" b="b"/>
            <a:pathLst>
              <a:path w="5864835" h="2110118">
                <a:moveTo>
                  <a:pt x="0" y="2110118"/>
                </a:moveTo>
                <a:lnTo>
                  <a:pt x="3314522" y="0"/>
                </a:lnTo>
                <a:lnTo>
                  <a:pt x="5864835" y="2109249"/>
                </a:lnTo>
                <a:lnTo>
                  <a:pt x="0" y="2110118"/>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4"/>
          <p:cNvSpPr/>
          <p:nvPr/>
        </p:nvSpPr>
        <p:spPr>
          <a:xfrm rot="10800000" flipH="1">
            <a:off x="1493329" y="-25050"/>
            <a:ext cx="5194878" cy="2307560"/>
          </a:xfrm>
          <a:custGeom>
            <a:avLst/>
            <a:gdLst>
              <a:gd name="connsiteX0" fmla="*/ 0 w 5032167"/>
              <a:gd name="connsiteY0" fmla="*/ 2318657 h 2318657"/>
              <a:gd name="connsiteX1" fmla="*/ 2516084 w 5032167"/>
              <a:gd name="connsiteY1" fmla="*/ 0 h 2318657"/>
              <a:gd name="connsiteX2" fmla="*/ 5032167 w 5032167"/>
              <a:gd name="connsiteY2" fmla="*/ 2318657 h 2318657"/>
              <a:gd name="connsiteX3" fmla="*/ 0 w 5032167"/>
              <a:gd name="connsiteY3" fmla="*/ 2318657 h 2318657"/>
              <a:gd name="connsiteX0-1" fmla="*/ 0 w 5495305"/>
              <a:gd name="connsiteY0-2" fmla="*/ 2318657 h 2318657"/>
              <a:gd name="connsiteX1-3" fmla="*/ 2979222 w 5495305"/>
              <a:gd name="connsiteY1-4" fmla="*/ 0 h 2318657"/>
              <a:gd name="connsiteX2-5" fmla="*/ 5495305 w 5495305"/>
              <a:gd name="connsiteY2-6" fmla="*/ 2318657 h 2318657"/>
              <a:gd name="connsiteX3-7" fmla="*/ 0 w 5495305"/>
              <a:gd name="connsiteY3-8" fmla="*/ 2318657 h 2318657"/>
              <a:gd name="connsiteX0-9" fmla="*/ 0 w 5697185"/>
              <a:gd name="connsiteY0-10" fmla="*/ 2318657 h 2318657"/>
              <a:gd name="connsiteX1-11" fmla="*/ 2979222 w 5697185"/>
              <a:gd name="connsiteY1-12" fmla="*/ 0 h 2318657"/>
              <a:gd name="connsiteX2-13" fmla="*/ 5697185 w 5697185"/>
              <a:gd name="connsiteY2-14" fmla="*/ 2318657 h 2318657"/>
              <a:gd name="connsiteX3-15" fmla="*/ 0 w 5697185"/>
              <a:gd name="connsiteY3-16" fmla="*/ 2318657 h 2318657"/>
              <a:gd name="connsiteX0-17" fmla="*/ 0 w 5697185"/>
              <a:gd name="connsiteY0-18" fmla="*/ 2164278 h 2164278"/>
              <a:gd name="connsiteX1-19" fmla="*/ 3258638 w 5697185"/>
              <a:gd name="connsiteY1-20" fmla="*/ 0 h 2164278"/>
              <a:gd name="connsiteX2-21" fmla="*/ 5697185 w 5697185"/>
              <a:gd name="connsiteY2-22" fmla="*/ 2164278 h 2164278"/>
              <a:gd name="connsiteX3-23" fmla="*/ 0 w 5697185"/>
              <a:gd name="connsiteY3-24" fmla="*/ 2164278 h 2164278"/>
              <a:gd name="connsiteX0-25" fmla="*/ 0 w 5753069"/>
              <a:gd name="connsiteY0-26" fmla="*/ 2176154 h 2176154"/>
              <a:gd name="connsiteX1-27" fmla="*/ 3314522 w 5753069"/>
              <a:gd name="connsiteY1-28" fmla="*/ 0 h 2176154"/>
              <a:gd name="connsiteX2-29" fmla="*/ 5753069 w 5753069"/>
              <a:gd name="connsiteY2-30" fmla="*/ 2164278 h 2176154"/>
              <a:gd name="connsiteX3-31" fmla="*/ 0 w 5753069"/>
              <a:gd name="connsiteY3-32" fmla="*/ 2176154 h 2176154"/>
              <a:gd name="connsiteX0-33" fmla="*/ 0 w 5794982"/>
              <a:gd name="connsiteY0-34" fmla="*/ 2176154 h 2188029"/>
              <a:gd name="connsiteX1-35" fmla="*/ 3314522 w 5794982"/>
              <a:gd name="connsiteY1-36" fmla="*/ 0 h 2188029"/>
              <a:gd name="connsiteX2-37" fmla="*/ 5794982 w 5794982"/>
              <a:gd name="connsiteY2-38" fmla="*/ 2188029 h 2188029"/>
              <a:gd name="connsiteX3-39" fmla="*/ 0 w 5794982"/>
              <a:gd name="connsiteY3-40" fmla="*/ 2176154 h 2188029"/>
              <a:gd name="connsiteX0-41" fmla="*/ 0 w 5794982"/>
              <a:gd name="connsiteY0-42" fmla="*/ 2176154 h 2188029"/>
              <a:gd name="connsiteX1-43" fmla="*/ 3297447 w 5794982"/>
              <a:gd name="connsiteY1-44" fmla="*/ 0 h 2188029"/>
              <a:gd name="connsiteX2-45" fmla="*/ 5794982 w 5794982"/>
              <a:gd name="connsiteY2-46" fmla="*/ 2188029 h 2188029"/>
              <a:gd name="connsiteX3-47" fmla="*/ 0 w 5794982"/>
              <a:gd name="connsiteY3-48" fmla="*/ 2176154 h 2188029"/>
            </a:gdLst>
            <a:ahLst/>
            <a:cxnLst>
              <a:cxn ang="0">
                <a:pos x="connsiteX0-1" y="connsiteY0-2"/>
              </a:cxn>
              <a:cxn ang="0">
                <a:pos x="connsiteX1-3" y="connsiteY1-4"/>
              </a:cxn>
              <a:cxn ang="0">
                <a:pos x="connsiteX2-5" y="connsiteY2-6"/>
              </a:cxn>
              <a:cxn ang="0">
                <a:pos x="connsiteX3-7" y="connsiteY3-8"/>
              </a:cxn>
            </a:cxnLst>
            <a:rect l="l" t="t" r="r" b="b"/>
            <a:pathLst>
              <a:path w="5794982" h="2188029">
                <a:moveTo>
                  <a:pt x="0" y="2176154"/>
                </a:moveTo>
                <a:lnTo>
                  <a:pt x="3297447" y="0"/>
                </a:lnTo>
                <a:lnTo>
                  <a:pt x="5794982" y="2188029"/>
                </a:lnTo>
                <a:lnTo>
                  <a:pt x="0" y="2176154"/>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flipV="1">
            <a:off x="1338077" y="4714767"/>
            <a:ext cx="5554945" cy="2559181"/>
            <a:chOff x="6489124" y="582532"/>
            <a:chExt cx="5267200" cy="2426616"/>
          </a:xfrm>
        </p:grpSpPr>
        <p:sp>
          <p:nvSpPr>
            <p:cNvPr id="14" name="等腰三角形 4"/>
            <p:cNvSpPr/>
            <p:nvPr/>
          </p:nvSpPr>
          <p:spPr>
            <a:xfrm rot="10800000" flipH="1">
              <a:off x="6725889" y="582532"/>
              <a:ext cx="5030435" cy="2426616"/>
            </a:xfrm>
            <a:custGeom>
              <a:avLst/>
              <a:gdLst>
                <a:gd name="connsiteX0" fmla="*/ 0 w 5032167"/>
                <a:gd name="connsiteY0" fmla="*/ 2318657 h 2318657"/>
                <a:gd name="connsiteX1" fmla="*/ 2516084 w 5032167"/>
                <a:gd name="connsiteY1" fmla="*/ 0 h 2318657"/>
                <a:gd name="connsiteX2" fmla="*/ 5032167 w 5032167"/>
                <a:gd name="connsiteY2" fmla="*/ 2318657 h 2318657"/>
                <a:gd name="connsiteX3" fmla="*/ 0 w 5032167"/>
                <a:gd name="connsiteY3" fmla="*/ 2318657 h 2318657"/>
                <a:gd name="connsiteX0-1" fmla="*/ 0 w 5495305"/>
                <a:gd name="connsiteY0-2" fmla="*/ 2318657 h 2318657"/>
                <a:gd name="connsiteX1-3" fmla="*/ 2979222 w 5495305"/>
                <a:gd name="connsiteY1-4" fmla="*/ 0 h 2318657"/>
                <a:gd name="connsiteX2-5" fmla="*/ 5495305 w 5495305"/>
                <a:gd name="connsiteY2-6" fmla="*/ 2318657 h 2318657"/>
                <a:gd name="connsiteX3-7" fmla="*/ 0 w 5495305"/>
                <a:gd name="connsiteY3-8" fmla="*/ 2318657 h 2318657"/>
                <a:gd name="connsiteX0-9" fmla="*/ 0 w 5697185"/>
                <a:gd name="connsiteY0-10" fmla="*/ 2318657 h 2318657"/>
                <a:gd name="connsiteX1-11" fmla="*/ 2979222 w 5697185"/>
                <a:gd name="connsiteY1-12" fmla="*/ 0 h 2318657"/>
                <a:gd name="connsiteX2-13" fmla="*/ 5697185 w 5697185"/>
                <a:gd name="connsiteY2-14" fmla="*/ 2318657 h 2318657"/>
                <a:gd name="connsiteX3-15" fmla="*/ 0 w 5697185"/>
                <a:gd name="connsiteY3-16" fmla="*/ 2318657 h 2318657"/>
                <a:gd name="connsiteX0-17" fmla="*/ 0 w 5697185"/>
                <a:gd name="connsiteY0-18" fmla="*/ 2164278 h 2164278"/>
                <a:gd name="connsiteX1-19" fmla="*/ 3258638 w 5697185"/>
                <a:gd name="connsiteY1-20" fmla="*/ 0 h 2164278"/>
                <a:gd name="connsiteX2-21" fmla="*/ 5697185 w 5697185"/>
                <a:gd name="connsiteY2-22" fmla="*/ 2164278 h 2164278"/>
                <a:gd name="connsiteX3-23" fmla="*/ 0 w 5697185"/>
                <a:gd name="connsiteY3-24" fmla="*/ 2164278 h 2164278"/>
                <a:gd name="connsiteX0-25" fmla="*/ 0 w 5753069"/>
                <a:gd name="connsiteY0-26" fmla="*/ 2176154 h 2176154"/>
                <a:gd name="connsiteX1-27" fmla="*/ 3314522 w 5753069"/>
                <a:gd name="connsiteY1-28" fmla="*/ 0 h 2176154"/>
                <a:gd name="connsiteX2-29" fmla="*/ 5753069 w 5753069"/>
                <a:gd name="connsiteY2-30" fmla="*/ 2164278 h 2176154"/>
                <a:gd name="connsiteX3-31" fmla="*/ 0 w 5753069"/>
                <a:gd name="connsiteY3-32" fmla="*/ 2176154 h 2176154"/>
                <a:gd name="connsiteX0-33" fmla="*/ 0 w 5753069"/>
                <a:gd name="connsiteY0-34" fmla="*/ 2143136 h 2143136"/>
                <a:gd name="connsiteX1-35" fmla="*/ 3412317 w 5753069"/>
                <a:gd name="connsiteY1-36" fmla="*/ 0 h 2143136"/>
                <a:gd name="connsiteX2-37" fmla="*/ 5753069 w 5753069"/>
                <a:gd name="connsiteY2-38" fmla="*/ 2131260 h 2143136"/>
                <a:gd name="connsiteX3-39" fmla="*/ 0 w 5753069"/>
                <a:gd name="connsiteY3-40" fmla="*/ 2143136 h 2143136"/>
                <a:gd name="connsiteX0-41" fmla="*/ 0 w 5753069"/>
                <a:gd name="connsiteY0-42" fmla="*/ 2132130 h 2132130"/>
                <a:gd name="connsiteX1-43" fmla="*/ 3370405 w 5753069"/>
                <a:gd name="connsiteY1-44" fmla="*/ 0 h 2132130"/>
                <a:gd name="connsiteX2-45" fmla="*/ 5753069 w 5753069"/>
                <a:gd name="connsiteY2-46" fmla="*/ 2120254 h 2132130"/>
                <a:gd name="connsiteX3-47" fmla="*/ 0 w 5753069"/>
                <a:gd name="connsiteY3-48" fmla="*/ 2132130 h 2132130"/>
                <a:gd name="connsiteX0-49" fmla="*/ 0 w 5753069"/>
                <a:gd name="connsiteY0-50" fmla="*/ 2110118 h 2110118"/>
                <a:gd name="connsiteX1-51" fmla="*/ 3328492 w 5753069"/>
                <a:gd name="connsiteY1-52" fmla="*/ 0 h 2110118"/>
                <a:gd name="connsiteX2-53" fmla="*/ 5753069 w 5753069"/>
                <a:gd name="connsiteY2-54" fmla="*/ 2098242 h 2110118"/>
                <a:gd name="connsiteX3-55" fmla="*/ 0 w 5753069"/>
                <a:gd name="connsiteY3-56" fmla="*/ 2110118 h 2110118"/>
                <a:gd name="connsiteX0-57" fmla="*/ 0 w 5753069"/>
                <a:gd name="connsiteY0-58" fmla="*/ 2110118 h 2110118"/>
                <a:gd name="connsiteX1-59" fmla="*/ 3314522 w 5753069"/>
                <a:gd name="connsiteY1-60" fmla="*/ 0 h 2110118"/>
                <a:gd name="connsiteX2-61" fmla="*/ 5753069 w 5753069"/>
                <a:gd name="connsiteY2-62" fmla="*/ 2098242 h 2110118"/>
                <a:gd name="connsiteX3-63" fmla="*/ 0 w 5753069"/>
                <a:gd name="connsiteY3-64" fmla="*/ 2110118 h 2110118"/>
                <a:gd name="connsiteX0-65" fmla="*/ 0 w 5864835"/>
                <a:gd name="connsiteY0-66" fmla="*/ 2110118 h 2110118"/>
                <a:gd name="connsiteX1-67" fmla="*/ 3314522 w 5864835"/>
                <a:gd name="connsiteY1-68" fmla="*/ 0 h 2110118"/>
                <a:gd name="connsiteX2-69" fmla="*/ 5864835 w 5864835"/>
                <a:gd name="connsiteY2-70" fmla="*/ 2109249 h 2110118"/>
                <a:gd name="connsiteX3-71" fmla="*/ 0 w 5864835"/>
                <a:gd name="connsiteY3-72" fmla="*/ 2110118 h 2110118"/>
                <a:gd name="connsiteX0-73" fmla="*/ 0 w 5864835"/>
                <a:gd name="connsiteY0-74" fmla="*/ 2021101 h 2021101"/>
                <a:gd name="connsiteX1-75" fmla="*/ 3244301 w 5864835"/>
                <a:gd name="connsiteY1-76" fmla="*/ 0 h 2021101"/>
                <a:gd name="connsiteX2-77" fmla="*/ 5864835 w 5864835"/>
                <a:gd name="connsiteY2-78" fmla="*/ 2020232 h 2021101"/>
                <a:gd name="connsiteX3-79" fmla="*/ 0 w 5864835"/>
                <a:gd name="connsiteY3-80" fmla="*/ 2021101 h 2021101"/>
                <a:gd name="connsiteX0-81" fmla="*/ 0 w 5949099"/>
                <a:gd name="connsiteY0-82" fmla="*/ 2021101 h 2021101"/>
                <a:gd name="connsiteX1-83" fmla="*/ 3244301 w 5949099"/>
                <a:gd name="connsiteY1-84" fmla="*/ 0 h 2021101"/>
                <a:gd name="connsiteX2-85" fmla="*/ 5949099 w 5949099"/>
                <a:gd name="connsiteY2-86" fmla="*/ 2010342 h 2021101"/>
                <a:gd name="connsiteX3-87" fmla="*/ 0 w 5949099"/>
                <a:gd name="connsiteY3-88" fmla="*/ 2021101 h 2021101"/>
              </a:gdLst>
              <a:ahLst/>
              <a:cxnLst>
                <a:cxn ang="0">
                  <a:pos x="connsiteX0-1" y="connsiteY0-2"/>
                </a:cxn>
                <a:cxn ang="0">
                  <a:pos x="connsiteX1-3" y="connsiteY1-4"/>
                </a:cxn>
                <a:cxn ang="0">
                  <a:pos x="connsiteX2-5" y="connsiteY2-6"/>
                </a:cxn>
                <a:cxn ang="0">
                  <a:pos x="connsiteX3-7" y="connsiteY3-8"/>
                </a:cxn>
              </a:cxnLst>
              <a:rect l="l" t="t" r="r" b="b"/>
              <a:pathLst>
                <a:path w="5949099" h="2021101">
                  <a:moveTo>
                    <a:pt x="0" y="2021101"/>
                  </a:moveTo>
                  <a:lnTo>
                    <a:pt x="3244301" y="0"/>
                  </a:lnTo>
                  <a:lnTo>
                    <a:pt x="5949099" y="2010342"/>
                  </a:lnTo>
                  <a:lnTo>
                    <a:pt x="0" y="202110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4"/>
            <p:cNvSpPr/>
            <p:nvPr/>
          </p:nvSpPr>
          <p:spPr>
            <a:xfrm rot="10800000" flipH="1">
              <a:off x="6578189" y="617514"/>
              <a:ext cx="4985160" cy="2276775"/>
            </a:xfrm>
            <a:custGeom>
              <a:avLst/>
              <a:gdLst>
                <a:gd name="connsiteX0" fmla="*/ 0 w 5032167"/>
                <a:gd name="connsiteY0" fmla="*/ 2318657 h 2318657"/>
                <a:gd name="connsiteX1" fmla="*/ 2516084 w 5032167"/>
                <a:gd name="connsiteY1" fmla="*/ 0 h 2318657"/>
                <a:gd name="connsiteX2" fmla="*/ 5032167 w 5032167"/>
                <a:gd name="connsiteY2" fmla="*/ 2318657 h 2318657"/>
                <a:gd name="connsiteX3" fmla="*/ 0 w 5032167"/>
                <a:gd name="connsiteY3" fmla="*/ 2318657 h 2318657"/>
                <a:gd name="connsiteX0-1" fmla="*/ 0 w 5495305"/>
                <a:gd name="connsiteY0-2" fmla="*/ 2318657 h 2318657"/>
                <a:gd name="connsiteX1-3" fmla="*/ 2979222 w 5495305"/>
                <a:gd name="connsiteY1-4" fmla="*/ 0 h 2318657"/>
                <a:gd name="connsiteX2-5" fmla="*/ 5495305 w 5495305"/>
                <a:gd name="connsiteY2-6" fmla="*/ 2318657 h 2318657"/>
                <a:gd name="connsiteX3-7" fmla="*/ 0 w 5495305"/>
                <a:gd name="connsiteY3-8" fmla="*/ 2318657 h 2318657"/>
                <a:gd name="connsiteX0-9" fmla="*/ 0 w 5697185"/>
                <a:gd name="connsiteY0-10" fmla="*/ 2318657 h 2318657"/>
                <a:gd name="connsiteX1-11" fmla="*/ 2979222 w 5697185"/>
                <a:gd name="connsiteY1-12" fmla="*/ 0 h 2318657"/>
                <a:gd name="connsiteX2-13" fmla="*/ 5697185 w 5697185"/>
                <a:gd name="connsiteY2-14" fmla="*/ 2318657 h 2318657"/>
                <a:gd name="connsiteX3-15" fmla="*/ 0 w 5697185"/>
                <a:gd name="connsiteY3-16" fmla="*/ 2318657 h 2318657"/>
                <a:gd name="connsiteX0-17" fmla="*/ 0 w 5697185"/>
                <a:gd name="connsiteY0-18" fmla="*/ 2164278 h 2164278"/>
                <a:gd name="connsiteX1-19" fmla="*/ 3258638 w 5697185"/>
                <a:gd name="connsiteY1-20" fmla="*/ 0 h 2164278"/>
                <a:gd name="connsiteX2-21" fmla="*/ 5697185 w 5697185"/>
                <a:gd name="connsiteY2-22" fmla="*/ 2164278 h 2164278"/>
                <a:gd name="connsiteX3-23" fmla="*/ 0 w 5697185"/>
                <a:gd name="connsiteY3-24" fmla="*/ 2164278 h 2164278"/>
                <a:gd name="connsiteX0-25" fmla="*/ 0 w 5753069"/>
                <a:gd name="connsiteY0-26" fmla="*/ 2176154 h 2176154"/>
                <a:gd name="connsiteX1-27" fmla="*/ 3314522 w 5753069"/>
                <a:gd name="connsiteY1-28" fmla="*/ 0 h 2176154"/>
                <a:gd name="connsiteX2-29" fmla="*/ 5753069 w 5753069"/>
                <a:gd name="connsiteY2-30" fmla="*/ 2164278 h 2176154"/>
                <a:gd name="connsiteX3-31" fmla="*/ 0 w 5753069"/>
                <a:gd name="connsiteY3-32" fmla="*/ 2176154 h 2176154"/>
                <a:gd name="connsiteX0-33" fmla="*/ 0 w 5753069"/>
                <a:gd name="connsiteY0-34" fmla="*/ 2143136 h 2143136"/>
                <a:gd name="connsiteX1-35" fmla="*/ 3412317 w 5753069"/>
                <a:gd name="connsiteY1-36" fmla="*/ 0 h 2143136"/>
                <a:gd name="connsiteX2-37" fmla="*/ 5753069 w 5753069"/>
                <a:gd name="connsiteY2-38" fmla="*/ 2131260 h 2143136"/>
                <a:gd name="connsiteX3-39" fmla="*/ 0 w 5753069"/>
                <a:gd name="connsiteY3-40" fmla="*/ 2143136 h 2143136"/>
                <a:gd name="connsiteX0-41" fmla="*/ 0 w 5753069"/>
                <a:gd name="connsiteY0-42" fmla="*/ 2132130 h 2132130"/>
                <a:gd name="connsiteX1-43" fmla="*/ 3370405 w 5753069"/>
                <a:gd name="connsiteY1-44" fmla="*/ 0 h 2132130"/>
                <a:gd name="connsiteX2-45" fmla="*/ 5753069 w 5753069"/>
                <a:gd name="connsiteY2-46" fmla="*/ 2120254 h 2132130"/>
                <a:gd name="connsiteX3-47" fmla="*/ 0 w 5753069"/>
                <a:gd name="connsiteY3-48" fmla="*/ 2132130 h 2132130"/>
                <a:gd name="connsiteX0-49" fmla="*/ 0 w 5753069"/>
                <a:gd name="connsiteY0-50" fmla="*/ 2110118 h 2110118"/>
                <a:gd name="connsiteX1-51" fmla="*/ 3328492 w 5753069"/>
                <a:gd name="connsiteY1-52" fmla="*/ 0 h 2110118"/>
                <a:gd name="connsiteX2-53" fmla="*/ 5753069 w 5753069"/>
                <a:gd name="connsiteY2-54" fmla="*/ 2098242 h 2110118"/>
                <a:gd name="connsiteX3-55" fmla="*/ 0 w 5753069"/>
                <a:gd name="connsiteY3-56" fmla="*/ 2110118 h 2110118"/>
                <a:gd name="connsiteX0-57" fmla="*/ 0 w 5753069"/>
                <a:gd name="connsiteY0-58" fmla="*/ 2110118 h 2110118"/>
                <a:gd name="connsiteX1-59" fmla="*/ 3314522 w 5753069"/>
                <a:gd name="connsiteY1-60" fmla="*/ 0 h 2110118"/>
                <a:gd name="connsiteX2-61" fmla="*/ 5753069 w 5753069"/>
                <a:gd name="connsiteY2-62" fmla="*/ 2098242 h 2110118"/>
                <a:gd name="connsiteX3-63" fmla="*/ 0 w 5753069"/>
                <a:gd name="connsiteY3-64" fmla="*/ 2110118 h 2110118"/>
                <a:gd name="connsiteX0-65" fmla="*/ 0 w 5864835"/>
                <a:gd name="connsiteY0-66" fmla="*/ 2110118 h 2110118"/>
                <a:gd name="connsiteX1-67" fmla="*/ 3314522 w 5864835"/>
                <a:gd name="connsiteY1-68" fmla="*/ 0 h 2110118"/>
                <a:gd name="connsiteX2-69" fmla="*/ 5864835 w 5864835"/>
                <a:gd name="connsiteY2-70" fmla="*/ 2109249 h 2110118"/>
                <a:gd name="connsiteX3-71" fmla="*/ 0 w 5864835"/>
                <a:gd name="connsiteY3-72" fmla="*/ 2110118 h 2110118"/>
              </a:gdLst>
              <a:ahLst/>
              <a:cxnLst>
                <a:cxn ang="0">
                  <a:pos x="connsiteX0-1" y="connsiteY0-2"/>
                </a:cxn>
                <a:cxn ang="0">
                  <a:pos x="connsiteX1-3" y="connsiteY1-4"/>
                </a:cxn>
                <a:cxn ang="0">
                  <a:pos x="connsiteX2-5" y="connsiteY2-6"/>
                </a:cxn>
                <a:cxn ang="0">
                  <a:pos x="connsiteX3-7" y="connsiteY3-8"/>
                </a:cxn>
              </a:cxnLst>
              <a:rect l="l" t="t" r="r" b="b"/>
              <a:pathLst>
                <a:path w="5864835" h="2110118">
                  <a:moveTo>
                    <a:pt x="0" y="2110118"/>
                  </a:moveTo>
                  <a:lnTo>
                    <a:pt x="3314522" y="0"/>
                  </a:lnTo>
                  <a:lnTo>
                    <a:pt x="5864835" y="2109249"/>
                  </a:lnTo>
                  <a:lnTo>
                    <a:pt x="0" y="2110118"/>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4"/>
            <p:cNvSpPr/>
            <p:nvPr/>
          </p:nvSpPr>
          <p:spPr>
            <a:xfrm rot="10800000" flipH="1">
              <a:off x="6489124" y="617515"/>
              <a:ext cx="4925784" cy="2188029"/>
            </a:xfrm>
            <a:custGeom>
              <a:avLst/>
              <a:gdLst>
                <a:gd name="connsiteX0" fmla="*/ 0 w 5032167"/>
                <a:gd name="connsiteY0" fmla="*/ 2318657 h 2318657"/>
                <a:gd name="connsiteX1" fmla="*/ 2516084 w 5032167"/>
                <a:gd name="connsiteY1" fmla="*/ 0 h 2318657"/>
                <a:gd name="connsiteX2" fmla="*/ 5032167 w 5032167"/>
                <a:gd name="connsiteY2" fmla="*/ 2318657 h 2318657"/>
                <a:gd name="connsiteX3" fmla="*/ 0 w 5032167"/>
                <a:gd name="connsiteY3" fmla="*/ 2318657 h 2318657"/>
                <a:gd name="connsiteX0-1" fmla="*/ 0 w 5495305"/>
                <a:gd name="connsiteY0-2" fmla="*/ 2318657 h 2318657"/>
                <a:gd name="connsiteX1-3" fmla="*/ 2979222 w 5495305"/>
                <a:gd name="connsiteY1-4" fmla="*/ 0 h 2318657"/>
                <a:gd name="connsiteX2-5" fmla="*/ 5495305 w 5495305"/>
                <a:gd name="connsiteY2-6" fmla="*/ 2318657 h 2318657"/>
                <a:gd name="connsiteX3-7" fmla="*/ 0 w 5495305"/>
                <a:gd name="connsiteY3-8" fmla="*/ 2318657 h 2318657"/>
                <a:gd name="connsiteX0-9" fmla="*/ 0 w 5697185"/>
                <a:gd name="connsiteY0-10" fmla="*/ 2318657 h 2318657"/>
                <a:gd name="connsiteX1-11" fmla="*/ 2979222 w 5697185"/>
                <a:gd name="connsiteY1-12" fmla="*/ 0 h 2318657"/>
                <a:gd name="connsiteX2-13" fmla="*/ 5697185 w 5697185"/>
                <a:gd name="connsiteY2-14" fmla="*/ 2318657 h 2318657"/>
                <a:gd name="connsiteX3-15" fmla="*/ 0 w 5697185"/>
                <a:gd name="connsiteY3-16" fmla="*/ 2318657 h 2318657"/>
                <a:gd name="connsiteX0-17" fmla="*/ 0 w 5697185"/>
                <a:gd name="connsiteY0-18" fmla="*/ 2164278 h 2164278"/>
                <a:gd name="connsiteX1-19" fmla="*/ 3258638 w 5697185"/>
                <a:gd name="connsiteY1-20" fmla="*/ 0 h 2164278"/>
                <a:gd name="connsiteX2-21" fmla="*/ 5697185 w 5697185"/>
                <a:gd name="connsiteY2-22" fmla="*/ 2164278 h 2164278"/>
                <a:gd name="connsiteX3-23" fmla="*/ 0 w 5697185"/>
                <a:gd name="connsiteY3-24" fmla="*/ 2164278 h 2164278"/>
                <a:gd name="connsiteX0-25" fmla="*/ 0 w 5753069"/>
                <a:gd name="connsiteY0-26" fmla="*/ 2176154 h 2176154"/>
                <a:gd name="connsiteX1-27" fmla="*/ 3314522 w 5753069"/>
                <a:gd name="connsiteY1-28" fmla="*/ 0 h 2176154"/>
                <a:gd name="connsiteX2-29" fmla="*/ 5753069 w 5753069"/>
                <a:gd name="connsiteY2-30" fmla="*/ 2164278 h 2176154"/>
                <a:gd name="connsiteX3-31" fmla="*/ 0 w 5753069"/>
                <a:gd name="connsiteY3-32" fmla="*/ 2176154 h 2176154"/>
                <a:gd name="connsiteX0-33" fmla="*/ 0 w 5794982"/>
                <a:gd name="connsiteY0-34" fmla="*/ 2176154 h 2188029"/>
                <a:gd name="connsiteX1-35" fmla="*/ 3314522 w 5794982"/>
                <a:gd name="connsiteY1-36" fmla="*/ 0 h 2188029"/>
                <a:gd name="connsiteX2-37" fmla="*/ 5794982 w 5794982"/>
                <a:gd name="connsiteY2-38" fmla="*/ 2188029 h 2188029"/>
                <a:gd name="connsiteX3-39" fmla="*/ 0 w 5794982"/>
                <a:gd name="connsiteY3-40" fmla="*/ 2176154 h 2188029"/>
              </a:gdLst>
              <a:ahLst/>
              <a:cxnLst>
                <a:cxn ang="0">
                  <a:pos x="connsiteX0-1" y="connsiteY0-2"/>
                </a:cxn>
                <a:cxn ang="0">
                  <a:pos x="connsiteX1-3" y="connsiteY1-4"/>
                </a:cxn>
                <a:cxn ang="0">
                  <a:pos x="connsiteX2-5" y="connsiteY2-6"/>
                </a:cxn>
                <a:cxn ang="0">
                  <a:pos x="connsiteX3-7" y="connsiteY3-8"/>
                </a:cxn>
              </a:cxnLst>
              <a:rect l="l" t="t" r="r" b="b"/>
              <a:pathLst>
                <a:path w="5794982" h="2188029">
                  <a:moveTo>
                    <a:pt x="0" y="2176154"/>
                  </a:moveTo>
                  <a:lnTo>
                    <a:pt x="3314522" y="0"/>
                  </a:lnTo>
                  <a:lnTo>
                    <a:pt x="5794982" y="2188029"/>
                  </a:lnTo>
                  <a:lnTo>
                    <a:pt x="0" y="2176154"/>
                  </a:lnTo>
                  <a:close/>
                </a:path>
              </a:pathLst>
            </a:cu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等腰三角形 24"/>
          <p:cNvSpPr/>
          <p:nvPr/>
        </p:nvSpPr>
        <p:spPr>
          <a:xfrm rot="5400000">
            <a:off x="-618547" y="568270"/>
            <a:ext cx="7236299" cy="6098700"/>
          </a:xfrm>
          <a:custGeom>
            <a:avLst/>
            <a:gdLst>
              <a:gd name="connsiteX0" fmla="*/ 0 w 3096983"/>
              <a:gd name="connsiteY0" fmla="*/ 3965860 h 3965860"/>
              <a:gd name="connsiteX1" fmla="*/ 1548492 w 3096983"/>
              <a:gd name="connsiteY1" fmla="*/ 0 h 3965860"/>
              <a:gd name="connsiteX2" fmla="*/ 3096983 w 3096983"/>
              <a:gd name="connsiteY2" fmla="*/ 3965860 h 3965860"/>
              <a:gd name="connsiteX3" fmla="*/ 0 w 3096983"/>
              <a:gd name="connsiteY3" fmla="*/ 3965860 h 3965860"/>
              <a:gd name="connsiteX0-1" fmla="*/ 0 w 3880752"/>
              <a:gd name="connsiteY0-2" fmla="*/ 3740229 h 3965860"/>
              <a:gd name="connsiteX1-3" fmla="*/ 2332261 w 3880752"/>
              <a:gd name="connsiteY1-4" fmla="*/ 0 h 3965860"/>
              <a:gd name="connsiteX2-5" fmla="*/ 3880752 w 3880752"/>
              <a:gd name="connsiteY2-6" fmla="*/ 3965860 h 3965860"/>
              <a:gd name="connsiteX3-7" fmla="*/ 0 w 3880752"/>
              <a:gd name="connsiteY3-8" fmla="*/ 3740229 h 3965860"/>
              <a:gd name="connsiteX0-9" fmla="*/ 0 w 3880752"/>
              <a:gd name="connsiteY0-10" fmla="*/ 3740229 h 3965860"/>
              <a:gd name="connsiteX1-11" fmla="*/ 2332261 w 3880752"/>
              <a:gd name="connsiteY1-12" fmla="*/ 0 h 3965860"/>
              <a:gd name="connsiteX2-13" fmla="*/ 796148 w 3880752"/>
              <a:gd name="connsiteY2-14" fmla="*/ 2469569 h 3965860"/>
              <a:gd name="connsiteX3-15" fmla="*/ 3880752 w 3880752"/>
              <a:gd name="connsiteY3-16" fmla="*/ 3965860 h 3965860"/>
              <a:gd name="connsiteX4" fmla="*/ 0 w 3880752"/>
              <a:gd name="connsiteY4" fmla="*/ 3740229 h 3965860"/>
              <a:gd name="connsiteX0-17" fmla="*/ 0 w 3880752"/>
              <a:gd name="connsiteY0-18" fmla="*/ 3740229 h 3965860"/>
              <a:gd name="connsiteX1-19" fmla="*/ 2332261 w 3880752"/>
              <a:gd name="connsiteY1-20" fmla="*/ 0 h 3965860"/>
              <a:gd name="connsiteX2-21" fmla="*/ 3764980 w 3880752"/>
              <a:gd name="connsiteY2-22" fmla="*/ 1899554 h 3965860"/>
              <a:gd name="connsiteX3-23" fmla="*/ 3880752 w 3880752"/>
              <a:gd name="connsiteY3-24" fmla="*/ 3965860 h 3965860"/>
              <a:gd name="connsiteX4-25" fmla="*/ 0 w 3880752"/>
              <a:gd name="connsiteY4-26" fmla="*/ 3740229 h 3965860"/>
              <a:gd name="connsiteX0-27" fmla="*/ 0 w 4177635"/>
              <a:gd name="connsiteY0-28" fmla="*/ 3704603 h 3965860"/>
              <a:gd name="connsiteX1-29" fmla="*/ 2629144 w 4177635"/>
              <a:gd name="connsiteY1-30" fmla="*/ 0 h 3965860"/>
              <a:gd name="connsiteX2-31" fmla="*/ 4061863 w 4177635"/>
              <a:gd name="connsiteY2-32" fmla="*/ 1899554 h 3965860"/>
              <a:gd name="connsiteX3-33" fmla="*/ 4177635 w 4177635"/>
              <a:gd name="connsiteY3-34" fmla="*/ 3965860 h 3965860"/>
              <a:gd name="connsiteX4-35" fmla="*/ 0 w 4177635"/>
              <a:gd name="connsiteY4-36" fmla="*/ 3704603 h 3965860"/>
              <a:gd name="connsiteX0-37" fmla="*/ 0 w 4878280"/>
              <a:gd name="connsiteY0-38" fmla="*/ 4488374 h 4488374"/>
              <a:gd name="connsiteX1-39" fmla="*/ 3329789 w 4878280"/>
              <a:gd name="connsiteY1-40" fmla="*/ 0 h 4488374"/>
              <a:gd name="connsiteX2-41" fmla="*/ 4762508 w 4878280"/>
              <a:gd name="connsiteY2-42" fmla="*/ 1899554 h 4488374"/>
              <a:gd name="connsiteX3-43" fmla="*/ 4878280 w 4878280"/>
              <a:gd name="connsiteY3-44" fmla="*/ 3965860 h 4488374"/>
              <a:gd name="connsiteX4-45" fmla="*/ 0 w 4878280"/>
              <a:gd name="connsiteY4-46" fmla="*/ 4488374 h 4488374"/>
              <a:gd name="connsiteX0-47" fmla="*/ 0 w 4878280"/>
              <a:gd name="connsiteY0-48" fmla="*/ 4488374 h 4488374"/>
              <a:gd name="connsiteX1-49" fmla="*/ 3329789 w 4878280"/>
              <a:gd name="connsiteY1-50" fmla="*/ 0 h 4488374"/>
              <a:gd name="connsiteX2-51" fmla="*/ 4762508 w 4878280"/>
              <a:gd name="connsiteY2-52" fmla="*/ 1899554 h 4488374"/>
              <a:gd name="connsiteX3-53" fmla="*/ 4878280 w 4878280"/>
              <a:gd name="connsiteY3-54" fmla="*/ 3965860 h 4488374"/>
              <a:gd name="connsiteX4-55" fmla="*/ 2280565 w 4878280"/>
              <a:gd name="connsiteY4-56" fmla="*/ 4250868 h 4488374"/>
              <a:gd name="connsiteX5" fmla="*/ 0 w 4878280"/>
              <a:gd name="connsiteY5" fmla="*/ 4488374 h 4488374"/>
              <a:gd name="connsiteX0-57" fmla="*/ 0 w 4878280"/>
              <a:gd name="connsiteY0-58" fmla="*/ 4488374 h 5901538"/>
              <a:gd name="connsiteX1-59" fmla="*/ 3329789 w 4878280"/>
              <a:gd name="connsiteY1-60" fmla="*/ 0 h 5901538"/>
              <a:gd name="connsiteX2-61" fmla="*/ 4762508 w 4878280"/>
              <a:gd name="connsiteY2-62" fmla="*/ 1899554 h 5901538"/>
              <a:gd name="connsiteX3-63" fmla="*/ 4878280 w 4878280"/>
              <a:gd name="connsiteY3-64" fmla="*/ 3965860 h 5901538"/>
              <a:gd name="connsiteX4-65" fmla="*/ 24253 w 4878280"/>
              <a:gd name="connsiteY4-66" fmla="*/ 5901538 h 5901538"/>
              <a:gd name="connsiteX5-67" fmla="*/ 0 w 4878280"/>
              <a:gd name="connsiteY5-68" fmla="*/ 4488374 h 5901538"/>
              <a:gd name="connsiteX0-69" fmla="*/ 0 w 4878280"/>
              <a:gd name="connsiteY0-70" fmla="*/ 4488374 h 5901538"/>
              <a:gd name="connsiteX1-71" fmla="*/ 3329789 w 4878280"/>
              <a:gd name="connsiteY1-72" fmla="*/ 0 h 5901538"/>
              <a:gd name="connsiteX2-73" fmla="*/ 4762508 w 4878280"/>
              <a:gd name="connsiteY2-74" fmla="*/ 1970806 h 5901538"/>
              <a:gd name="connsiteX3-75" fmla="*/ 4878280 w 4878280"/>
              <a:gd name="connsiteY3-76" fmla="*/ 3965860 h 5901538"/>
              <a:gd name="connsiteX4-77" fmla="*/ 24253 w 4878280"/>
              <a:gd name="connsiteY4-78" fmla="*/ 5901538 h 5901538"/>
              <a:gd name="connsiteX5-79" fmla="*/ 0 w 4878280"/>
              <a:gd name="connsiteY5-80" fmla="*/ 4488374 h 5901538"/>
              <a:gd name="connsiteX0-81" fmla="*/ 0 w 6873335"/>
              <a:gd name="connsiteY0-82" fmla="*/ 4488374 h 5901538"/>
              <a:gd name="connsiteX1-83" fmla="*/ 3329789 w 6873335"/>
              <a:gd name="connsiteY1-84" fmla="*/ 0 h 5901538"/>
              <a:gd name="connsiteX2-85" fmla="*/ 4762508 w 6873335"/>
              <a:gd name="connsiteY2-86" fmla="*/ 1970806 h 5901538"/>
              <a:gd name="connsiteX3-87" fmla="*/ 6873335 w 6873335"/>
              <a:gd name="connsiteY3-88" fmla="*/ 4630879 h 5901538"/>
              <a:gd name="connsiteX4-89" fmla="*/ 24253 w 6873335"/>
              <a:gd name="connsiteY4-90" fmla="*/ 5901538 h 5901538"/>
              <a:gd name="connsiteX5-91" fmla="*/ 0 w 6873335"/>
              <a:gd name="connsiteY5-92" fmla="*/ 4488374 h 5901538"/>
              <a:gd name="connsiteX0-93" fmla="*/ 0 w 6873335"/>
              <a:gd name="connsiteY0-94" fmla="*/ 4488374 h 5901538"/>
              <a:gd name="connsiteX1-95" fmla="*/ 3329789 w 6873335"/>
              <a:gd name="connsiteY1-96" fmla="*/ 0 h 5901538"/>
              <a:gd name="connsiteX2-97" fmla="*/ 4762508 w 6873335"/>
              <a:gd name="connsiteY2-98" fmla="*/ 1970806 h 5901538"/>
              <a:gd name="connsiteX3-99" fmla="*/ 6873335 w 6873335"/>
              <a:gd name="connsiteY3-100" fmla="*/ 4630879 h 5901538"/>
              <a:gd name="connsiteX4-101" fmla="*/ 4679381 w 6873335"/>
              <a:gd name="connsiteY4-102" fmla="*/ 5058390 h 5901538"/>
              <a:gd name="connsiteX5-103" fmla="*/ 24253 w 6873335"/>
              <a:gd name="connsiteY5-104" fmla="*/ 5901538 h 5901538"/>
              <a:gd name="connsiteX6" fmla="*/ 0 w 6873335"/>
              <a:gd name="connsiteY6" fmla="*/ 4488374 h 5901538"/>
              <a:gd name="connsiteX0-105" fmla="*/ 0 w 6873335"/>
              <a:gd name="connsiteY0-106" fmla="*/ 4488374 h 5901538"/>
              <a:gd name="connsiteX1-107" fmla="*/ 3329789 w 6873335"/>
              <a:gd name="connsiteY1-108" fmla="*/ 0 h 5901538"/>
              <a:gd name="connsiteX2-109" fmla="*/ 4762508 w 6873335"/>
              <a:gd name="connsiteY2-110" fmla="*/ 1970806 h 5901538"/>
              <a:gd name="connsiteX3-111" fmla="*/ 6873335 w 6873335"/>
              <a:gd name="connsiteY3-112" fmla="*/ 4630879 h 5901538"/>
              <a:gd name="connsiteX4-113" fmla="*/ 6852568 w 6873335"/>
              <a:gd name="connsiteY4-114" fmla="*/ 5877788 h 5901538"/>
              <a:gd name="connsiteX5-115" fmla="*/ 24253 w 6873335"/>
              <a:gd name="connsiteY5-116" fmla="*/ 5901538 h 5901538"/>
              <a:gd name="connsiteX6-117" fmla="*/ 0 w 6873335"/>
              <a:gd name="connsiteY6-118" fmla="*/ 4488374 h 5901538"/>
              <a:gd name="connsiteX0-119" fmla="*/ 0 w 6873335"/>
              <a:gd name="connsiteY0-120" fmla="*/ 4488374 h 5901538"/>
              <a:gd name="connsiteX1-121" fmla="*/ 3329789 w 6873335"/>
              <a:gd name="connsiteY1-122" fmla="*/ 0 h 5901538"/>
              <a:gd name="connsiteX2-123" fmla="*/ 4786261 w 6873335"/>
              <a:gd name="connsiteY2-124" fmla="*/ 1947055 h 5901538"/>
              <a:gd name="connsiteX3-125" fmla="*/ 6873335 w 6873335"/>
              <a:gd name="connsiteY3-126" fmla="*/ 4630879 h 5901538"/>
              <a:gd name="connsiteX4-127" fmla="*/ 6852568 w 6873335"/>
              <a:gd name="connsiteY4-128" fmla="*/ 5877788 h 5901538"/>
              <a:gd name="connsiteX5-129" fmla="*/ 24253 w 6873335"/>
              <a:gd name="connsiteY5-130" fmla="*/ 5901538 h 5901538"/>
              <a:gd name="connsiteX6-131" fmla="*/ 0 w 6873335"/>
              <a:gd name="connsiteY6-132" fmla="*/ 4488374 h 5901538"/>
              <a:gd name="connsiteX0-133" fmla="*/ 0 w 6861460"/>
              <a:gd name="connsiteY0-134" fmla="*/ 4452748 h 5901538"/>
              <a:gd name="connsiteX1-135" fmla="*/ 3317914 w 6861460"/>
              <a:gd name="connsiteY1-136" fmla="*/ 0 h 5901538"/>
              <a:gd name="connsiteX2-137" fmla="*/ 4774386 w 6861460"/>
              <a:gd name="connsiteY2-138" fmla="*/ 1947055 h 5901538"/>
              <a:gd name="connsiteX3-139" fmla="*/ 6861460 w 6861460"/>
              <a:gd name="connsiteY3-140" fmla="*/ 4630879 h 5901538"/>
              <a:gd name="connsiteX4-141" fmla="*/ 6840693 w 6861460"/>
              <a:gd name="connsiteY4-142" fmla="*/ 5877788 h 5901538"/>
              <a:gd name="connsiteX5-143" fmla="*/ 12378 w 6861460"/>
              <a:gd name="connsiteY5-144" fmla="*/ 5901538 h 5901538"/>
              <a:gd name="connsiteX6-145" fmla="*/ 0 w 6861460"/>
              <a:gd name="connsiteY6-146" fmla="*/ 4452748 h 5901538"/>
              <a:gd name="connsiteX0-147" fmla="*/ 0 w 6861460"/>
              <a:gd name="connsiteY0-148" fmla="*/ 4452748 h 5901538"/>
              <a:gd name="connsiteX1-149" fmla="*/ 3317914 w 6861460"/>
              <a:gd name="connsiteY1-150" fmla="*/ 0 h 5901538"/>
              <a:gd name="connsiteX2-151" fmla="*/ 4774386 w 6861460"/>
              <a:gd name="connsiteY2-152" fmla="*/ 1947055 h 5901538"/>
              <a:gd name="connsiteX3-153" fmla="*/ 6861460 w 6861460"/>
              <a:gd name="connsiteY3-154" fmla="*/ 4630879 h 5901538"/>
              <a:gd name="connsiteX4-155" fmla="*/ 6840693 w 6861460"/>
              <a:gd name="connsiteY4-156" fmla="*/ 5877788 h 5901538"/>
              <a:gd name="connsiteX5-157" fmla="*/ 12378 w 6861460"/>
              <a:gd name="connsiteY5-158" fmla="*/ 5901538 h 5901538"/>
              <a:gd name="connsiteX6-159" fmla="*/ 0 w 6861460"/>
              <a:gd name="connsiteY6-160" fmla="*/ 4452748 h 5901538"/>
              <a:gd name="connsiteX0-161" fmla="*/ 0 w 6861460"/>
              <a:gd name="connsiteY0-162" fmla="*/ 4298369 h 5747159"/>
              <a:gd name="connsiteX1-163" fmla="*/ 3329789 w 6861460"/>
              <a:gd name="connsiteY1-164" fmla="*/ 0 h 5747159"/>
              <a:gd name="connsiteX2-165" fmla="*/ 4774386 w 6861460"/>
              <a:gd name="connsiteY2-166" fmla="*/ 1792676 h 5747159"/>
              <a:gd name="connsiteX3-167" fmla="*/ 6861460 w 6861460"/>
              <a:gd name="connsiteY3-168" fmla="*/ 4476500 h 5747159"/>
              <a:gd name="connsiteX4-169" fmla="*/ 6840693 w 6861460"/>
              <a:gd name="connsiteY4-170" fmla="*/ 5723409 h 5747159"/>
              <a:gd name="connsiteX5-171" fmla="*/ 12378 w 6861460"/>
              <a:gd name="connsiteY5-172" fmla="*/ 5747159 h 5747159"/>
              <a:gd name="connsiteX6-173" fmla="*/ 0 w 6861460"/>
              <a:gd name="connsiteY6-174" fmla="*/ 4298369 h 5747159"/>
              <a:gd name="connsiteX0-175" fmla="*/ 0 w 6861460"/>
              <a:gd name="connsiteY0-176" fmla="*/ 4298369 h 5782788"/>
              <a:gd name="connsiteX1-177" fmla="*/ 3329789 w 6861460"/>
              <a:gd name="connsiteY1-178" fmla="*/ 0 h 5782788"/>
              <a:gd name="connsiteX2-179" fmla="*/ 4774386 w 6861460"/>
              <a:gd name="connsiteY2-180" fmla="*/ 1792676 h 5782788"/>
              <a:gd name="connsiteX3-181" fmla="*/ 6861460 w 6861460"/>
              <a:gd name="connsiteY3-182" fmla="*/ 4476500 h 5782788"/>
              <a:gd name="connsiteX4-183" fmla="*/ 6840693 w 6861460"/>
              <a:gd name="connsiteY4-184" fmla="*/ 5723409 h 5782788"/>
              <a:gd name="connsiteX5-185" fmla="*/ 502 w 6861460"/>
              <a:gd name="connsiteY5-186" fmla="*/ 5782788 h 5782788"/>
              <a:gd name="connsiteX6-187" fmla="*/ 0 w 6861460"/>
              <a:gd name="connsiteY6-188" fmla="*/ 4298369 h 578278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67" y="connsiteY5-68"/>
              </a:cxn>
              <a:cxn ang="0">
                <a:pos x="connsiteX6-117" y="connsiteY6-118"/>
              </a:cxn>
            </a:cxnLst>
            <a:rect l="l" t="t" r="r" b="b"/>
            <a:pathLst>
              <a:path w="6861460" h="5782788">
                <a:moveTo>
                  <a:pt x="0" y="4298369"/>
                </a:moveTo>
                <a:cubicBezTo>
                  <a:pt x="1153472" y="2802245"/>
                  <a:pt x="2223818" y="1484249"/>
                  <a:pt x="3329789" y="0"/>
                </a:cubicBezTo>
                <a:lnTo>
                  <a:pt x="4774386" y="1792676"/>
                </a:lnTo>
                <a:lnTo>
                  <a:pt x="6861460" y="4476500"/>
                </a:lnTo>
                <a:lnTo>
                  <a:pt x="6840693" y="5723409"/>
                </a:lnTo>
                <a:lnTo>
                  <a:pt x="502" y="5782788"/>
                </a:lnTo>
                <a:cubicBezTo>
                  <a:pt x="335" y="5287982"/>
                  <a:pt x="167" y="4793175"/>
                  <a:pt x="0" y="4298369"/>
                </a:cubicBez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菱形 27"/>
          <p:cNvSpPr/>
          <p:nvPr/>
        </p:nvSpPr>
        <p:spPr>
          <a:xfrm>
            <a:off x="4565374" y="2571574"/>
            <a:ext cx="2141615" cy="1975262"/>
          </a:xfrm>
          <a:prstGeom prst="diamond">
            <a:avLst/>
          </a:prstGeom>
          <a:noFill/>
          <a:ln w="19050">
            <a:solidFill>
              <a:schemeClr val="bg1">
                <a:lumMod val="65000"/>
                <a:alpha val="58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321804" y="4484349"/>
            <a:ext cx="56198" cy="167931"/>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390768" y="4484349"/>
            <a:ext cx="56198" cy="16793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465349" y="4484349"/>
            <a:ext cx="284204" cy="16793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菱形 22"/>
          <p:cNvSpPr/>
          <p:nvPr/>
        </p:nvSpPr>
        <p:spPr>
          <a:xfrm>
            <a:off x="4759499" y="2571574"/>
            <a:ext cx="2141615" cy="1975262"/>
          </a:xfrm>
          <a:prstGeom prst="diamond">
            <a:avLst/>
          </a:prstGeom>
          <a:solidFill>
            <a:srgbClr val="00B0F0">
              <a:alpha val="62000"/>
            </a:srgb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菱形 23"/>
          <p:cNvSpPr/>
          <p:nvPr/>
        </p:nvSpPr>
        <p:spPr>
          <a:xfrm>
            <a:off x="4953623" y="2571574"/>
            <a:ext cx="2141615" cy="1975262"/>
          </a:xfrm>
          <a:prstGeom prst="diamond">
            <a:avLst/>
          </a:prstGeom>
          <a:noFill/>
          <a:ln w="19050">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5292924" y="3251412"/>
            <a:ext cx="2192349" cy="611706"/>
          </a:xfrm>
          <a:prstGeom prst="rect">
            <a:avLst/>
          </a:prstGeom>
          <a:noFill/>
        </p:spPr>
        <p:txBody>
          <a:bodyPr wrap="square" rtlCol="0">
            <a:spAutoFit/>
          </a:bodyPr>
          <a:lstStyle/>
          <a:p>
            <a:r>
              <a:rPr lang="en-US" altLang="zh-CN" sz="3375" b="1" dirty="0">
                <a:solidFill>
                  <a:schemeClr val="bg1"/>
                </a:solidFill>
                <a:effectLst>
                  <a:outerShdw blurRad="63500" sx="102000" sy="102000" algn="ctr" rotWithShape="0">
                    <a:prstClr val="black">
                      <a:alpha val="40000"/>
                    </a:prstClr>
                  </a:outerShdw>
                </a:effectLst>
              </a:rPr>
              <a:t>LOGO</a:t>
            </a:r>
            <a:endParaRPr lang="zh-CN" altLang="en-US" sz="3375" b="1" dirty="0">
              <a:solidFill>
                <a:schemeClr val="bg1"/>
              </a:solidFill>
              <a:effectLst>
                <a:outerShdw blurRad="63500" sx="102000" sy="102000" algn="ctr" rotWithShape="0">
                  <a:prstClr val="black">
                    <a:alpha val="40000"/>
                  </a:prstClr>
                </a:outerShdw>
              </a:effectLst>
            </a:endParaRPr>
          </a:p>
        </p:txBody>
      </p:sp>
      <p:sp>
        <p:nvSpPr>
          <p:cNvPr id="26" name="TextBox 10"/>
          <p:cNvSpPr txBox="1"/>
          <p:nvPr/>
        </p:nvSpPr>
        <p:spPr>
          <a:xfrm>
            <a:off x="228629" y="2557074"/>
            <a:ext cx="4838472" cy="900230"/>
          </a:xfrm>
          <a:prstGeom prst="rect">
            <a:avLst/>
          </a:prstGeom>
          <a:noFill/>
        </p:spPr>
        <p:txBody>
          <a:bodyPr wrap="none" lIns="68564" tIns="34282" rIns="68564" bIns="34282">
            <a:spAutoFit/>
          </a:bodyPr>
          <a:lstStyle/>
          <a:p>
            <a:pPr>
              <a:buNone/>
            </a:pPr>
            <a:r>
              <a:rPr lang="zh-CN" altLang="en-US" sz="5400" spc="300" dirty="0" smtClean="0">
                <a:solidFill>
                  <a:schemeClr val="accent3">
                    <a:lumMod val="75000"/>
                    <a:lumOff val="25000"/>
                  </a:schemeClr>
                </a:solidFill>
                <a:latin typeface="方正正大黑简体" panose="02000000000000000000" pitchFamily="2" charset="-122"/>
                <a:ea typeface="方正正大黑简体" panose="02000000000000000000" pitchFamily="2" charset="-122"/>
                <a:cs typeface="Arial" panose="020B0604020202020204" pitchFamily="34" charset="0"/>
              </a:rPr>
              <a:t>软件时代</a:t>
            </a:r>
            <a:r>
              <a:rPr lang="en-US" altLang="zh-CN" sz="5400" spc="300" dirty="0" smtClean="0">
                <a:solidFill>
                  <a:schemeClr val="accent3">
                    <a:lumMod val="75000"/>
                    <a:lumOff val="25000"/>
                  </a:schemeClr>
                </a:solidFill>
                <a:latin typeface="方正正大黑简体" panose="02000000000000000000" pitchFamily="2" charset="-122"/>
                <a:ea typeface="方正正大黑简体" panose="02000000000000000000" pitchFamily="2" charset="-122"/>
                <a:cs typeface="Arial" panose="020B0604020202020204" pitchFamily="34" charset="0"/>
              </a:rPr>
              <a:t>PPT</a:t>
            </a:r>
            <a:endParaRPr lang="zh-CN" altLang="en-US" sz="5400" spc="300" dirty="0">
              <a:solidFill>
                <a:schemeClr val="accent3">
                  <a:lumMod val="75000"/>
                  <a:lumOff val="25000"/>
                </a:schemeClr>
              </a:solidFill>
              <a:latin typeface="方正正大黑简体" panose="02000000000000000000" pitchFamily="2" charset="-122"/>
              <a:ea typeface="方正正大黑简体" panose="02000000000000000000" pitchFamily="2" charset="-122"/>
              <a:cs typeface="Arial" panose="020B0604020202020204" pitchFamily="34" charset="0"/>
            </a:endParaRPr>
          </a:p>
        </p:txBody>
      </p:sp>
      <p:sp>
        <p:nvSpPr>
          <p:cNvPr id="27" name="矩形 26"/>
          <p:cNvSpPr/>
          <p:nvPr/>
        </p:nvSpPr>
        <p:spPr>
          <a:xfrm>
            <a:off x="228630" y="3694280"/>
            <a:ext cx="4870169" cy="796356"/>
          </a:xfrm>
          <a:prstGeom prst="rect">
            <a:avLst/>
          </a:prstGeom>
        </p:spPr>
        <p:txBody>
          <a:bodyPr wrap="square" lIns="68564" tIns="34282" rIns="68564" bIns="34282">
            <a:spAutoFit/>
          </a:bodyPr>
          <a:lstStyle/>
          <a:p>
            <a:pPr>
              <a:lnSpc>
                <a:spcPct val="150000"/>
              </a:lnSpc>
            </a:pPr>
            <a:r>
              <a:rPr lang="en-US" altLang="zh-CN" sz="1050" dirty="0">
                <a:solidFill>
                  <a:schemeClr val="accent3">
                    <a:lumMod val="75000"/>
                    <a:lumOff val="25000"/>
                  </a:schemeClr>
                </a:solidFill>
                <a:latin typeface="Arial" panose="020B0604020202020204" pitchFamily="34" charset="0"/>
                <a:ea typeface="+mj-ea"/>
                <a:cs typeface="Arial" panose="020B0604020202020204" pitchFamily="34" charset="0"/>
              </a:rPr>
              <a:t>Year-end summary plan reporting on activities report work report in the New </a:t>
            </a:r>
            <a:r>
              <a:rPr lang="en-US" altLang="zh-CN" sz="1050" dirty="0" err="1">
                <a:solidFill>
                  <a:schemeClr val="accent3">
                    <a:lumMod val="75000"/>
                    <a:lumOff val="25000"/>
                  </a:schemeClr>
                </a:solidFill>
                <a:latin typeface="Arial" panose="020B0604020202020204" pitchFamily="34" charset="0"/>
                <a:ea typeface="+mj-ea"/>
                <a:cs typeface="Arial" panose="020B0604020202020204" pitchFamily="34" charset="0"/>
              </a:rPr>
              <a:t>YearYear</a:t>
            </a:r>
            <a:r>
              <a:rPr lang="en-US" altLang="zh-CN" sz="1050" dirty="0">
                <a:solidFill>
                  <a:schemeClr val="accent3">
                    <a:lumMod val="75000"/>
                    <a:lumOff val="25000"/>
                  </a:schemeClr>
                </a:solidFill>
                <a:latin typeface="Arial" panose="020B0604020202020204" pitchFamily="34" charset="0"/>
                <a:ea typeface="+mj-ea"/>
                <a:cs typeface="Arial" panose="020B0604020202020204" pitchFamily="34" charset="0"/>
              </a:rPr>
              <a:t>-end summary plan reporting on activities report work report in the New Year</a:t>
            </a:r>
            <a:endParaRPr lang="en-US" altLang="zh-CN" sz="1050" dirty="0">
              <a:solidFill>
                <a:schemeClr val="accent3">
                  <a:lumMod val="75000"/>
                  <a:lumOff val="25000"/>
                </a:schemeClr>
              </a:solidFill>
              <a:latin typeface="Arial" panose="020B0604020202020204" pitchFamily="34" charset="0"/>
              <a:ea typeface="+mj-ea"/>
              <a:cs typeface="Arial" panose="020B0604020202020204" pitchFamily="34" charset="0"/>
            </a:endParaRPr>
          </a:p>
        </p:txBody>
      </p:sp>
      <p:sp>
        <p:nvSpPr>
          <p:cNvPr id="29" name="矩形 28"/>
          <p:cNvSpPr/>
          <p:nvPr/>
        </p:nvSpPr>
        <p:spPr>
          <a:xfrm>
            <a:off x="228630" y="3363226"/>
            <a:ext cx="5935527" cy="377010"/>
          </a:xfrm>
          <a:prstGeom prst="rect">
            <a:avLst/>
          </a:prstGeom>
        </p:spPr>
        <p:txBody>
          <a:bodyPr wrap="square" lIns="68564" tIns="34282" rIns="68564" bIns="34282">
            <a:spAutoFit/>
          </a:bodyPr>
          <a:lstStyle/>
          <a:p>
            <a:r>
              <a:rPr lang="zh-CN" altLang="en-US" sz="2000" dirty="0">
                <a:solidFill>
                  <a:schemeClr val="accent3">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年终总结  新年计划 述职报告 工作汇报</a:t>
            </a:r>
            <a:endParaRPr lang="en-US" altLang="zh-CN" sz="2000" dirty="0">
              <a:solidFill>
                <a:schemeClr val="accent3">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2" name="Weezer - You Might Think">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124575" y="-1652309"/>
            <a:ext cx="609600" cy="609600"/>
          </a:xfrm>
          <a:prstGeom prst="rect">
            <a:avLst/>
          </a:prstGeom>
        </p:spPr>
      </p:pic>
    </p:spTree>
  </p:cSld>
  <p:clrMapOvr>
    <a:masterClrMapping/>
  </p:clrMapOvr>
  <p:transition spd="slow" advTm="0">
    <p:comb/>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6" presetClass="entr" presetSubtype="37" fill="hold" grpId="0" nodeType="after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outVertical)">
                                          <p:cBhvr>
                                            <p:cTn id="10" dur="500"/>
                                            <p:tgtEl>
                                              <p:spTgt spid="22"/>
                                            </p:tgtEl>
                                          </p:cBhvr>
                                        </p:animEffect>
                                      </p:childTnLst>
                                    </p:cTn>
                                  </p:par>
                                </p:childTnLst>
                              </p:cTn>
                            </p:par>
                            <p:par>
                              <p:cTn id="11" fill="hold">
                                <p:stCondLst>
                                  <p:cond delay="500"/>
                                </p:stCondLst>
                                <p:childTnLst>
                                  <p:par>
                                    <p:cTn id="12" presetID="2" presetClass="entr" presetSubtype="2" fill="hold" grpId="0" nodeType="afterEffect" p14:presetBounceEnd="21000">
                                      <p:stCondLst>
                                        <p:cond delay="0"/>
                                      </p:stCondLst>
                                      <p:iterate type="lt">
                                        <p:tmPct val="10000"/>
                                      </p:iterate>
                                      <p:childTnLst>
                                        <p:set>
                                          <p:cBhvr>
                                            <p:cTn id="13" dur="1" fill="hold">
                                              <p:stCondLst>
                                                <p:cond delay="0"/>
                                              </p:stCondLst>
                                            </p:cTn>
                                            <p:tgtEl>
                                              <p:spTgt spid="26"/>
                                            </p:tgtEl>
                                            <p:attrNameLst>
                                              <p:attrName>style.visibility</p:attrName>
                                            </p:attrNameLst>
                                          </p:cBhvr>
                                          <p:to>
                                            <p:strVal val="visible"/>
                                          </p:to>
                                        </p:set>
                                        <p:anim calcmode="lin" valueType="num" p14:bounceEnd="21000">
                                          <p:cBhvr additive="base">
                                            <p:cTn id="14" dur="800" fill="hold"/>
                                            <p:tgtEl>
                                              <p:spTgt spid="26"/>
                                            </p:tgtEl>
                                            <p:attrNameLst>
                                              <p:attrName>ppt_x</p:attrName>
                                            </p:attrNameLst>
                                          </p:cBhvr>
                                          <p:tavLst>
                                            <p:tav tm="0">
                                              <p:val>
                                                <p:strVal val="1+#ppt_w/2"/>
                                              </p:val>
                                            </p:tav>
                                            <p:tav tm="100000">
                                              <p:val>
                                                <p:strVal val="#ppt_x"/>
                                              </p:val>
                                            </p:tav>
                                          </p:tavLst>
                                        </p:anim>
                                        <p:anim calcmode="lin" valueType="num" p14:bounceEnd="21000">
                                          <p:cBhvr additive="base">
                                            <p:cTn id="15" dur="800" fill="hold"/>
                                            <p:tgtEl>
                                              <p:spTgt spid="26"/>
                                            </p:tgtEl>
                                            <p:attrNameLst>
                                              <p:attrName>ppt_y</p:attrName>
                                            </p:attrNameLst>
                                          </p:cBhvr>
                                          <p:tavLst>
                                            <p:tav tm="0">
                                              <p:val>
                                                <p:strVal val="#ppt_y"/>
                                              </p:val>
                                            </p:tav>
                                            <p:tav tm="100000">
                                              <p:val>
                                                <p:strVal val="#ppt_y"/>
                                              </p:val>
                                            </p:tav>
                                          </p:tavLst>
                                        </p:anim>
                                      </p:childTnLst>
                                    </p:cTn>
                                  </p:par>
                                </p:childTnLst>
                              </p:cTn>
                            </p:par>
                            <p:par>
                              <p:cTn id="16" fill="hold">
                                <p:stCondLst>
                                  <p:cond delay="1781"/>
                                </p:stCondLst>
                                <p:childTnLst>
                                  <p:par>
                                    <p:cTn id="17" presetID="41" presetClass="entr" presetSubtype="0" fill="hold" grpId="0" nodeType="afterEffect">
                                      <p:stCondLst>
                                        <p:cond delay="0"/>
                                      </p:stCondLst>
                                      <p:iterate type="lt">
                                        <p:tmPct val="6140"/>
                                      </p:iterate>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29"/>
                                            </p:tgtEl>
                                            <p:attrNameLst>
                                              <p:attrName>ppt_y</p:attrName>
                                            </p:attrNameLst>
                                          </p:cBhvr>
                                          <p:tavLst>
                                            <p:tav tm="0">
                                              <p:val>
                                                <p:strVal val="#ppt_y"/>
                                              </p:val>
                                            </p:tav>
                                            <p:tav tm="100000">
                                              <p:val>
                                                <p:strVal val="#ppt_y"/>
                                              </p:val>
                                            </p:tav>
                                          </p:tavLst>
                                        </p:anim>
                                        <p:anim calcmode="lin" valueType="num">
                                          <p:cBhvr>
                                            <p:cTn id="21"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29"/>
                                            </p:tgtEl>
                                          </p:cBhvr>
                                        </p:animEffect>
                                      </p:childTnLst>
                                    </p:cTn>
                                  </p:par>
                                </p:childTnLst>
                              </p:cTn>
                            </p:par>
                            <p:par>
                              <p:cTn id="24" fill="hold">
                                <p:stCondLst>
                                  <p:cond delay="2864"/>
                                </p:stCondLst>
                                <p:childTnLst>
                                  <p:par>
                                    <p:cTn id="25" presetID="2" presetClass="entr" presetSubtype="2" fill="hold" grpId="0" nodeType="afterEffect" p14:presetBounceEnd="20000">
                                      <p:stCondLst>
                                        <p:cond delay="0"/>
                                      </p:stCondLst>
                                      <p:iterate type="lt">
                                        <p:tmPct val="10000"/>
                                      </p:iterate>
                                      <p:childTnLst>
                                        <p:set>
                                          <p:cBhvr>
                                            <p:cTn id="26" dur="1" fill="hold">
                                              <p:stCondLst>
                                                <p:cond delay="0"/>
                                              </p:stCondLst>
                                            </p:cTn>
                                            <p:tgtEl>
                                              <p:spTgt spid="27"/>
                                            </p:tgtEl>
                                            <p:attrNameLst>
                                              <p:attrName>style.visibility</p:attrName>
                                            </p:attrNameLst>
                                          </p:cBhvr>
                                          <p:to>
                                            <p:strVal val="visible"/>
                                          </p:to>
                                        </p:set>
                                        <p:anim calcmode="lin" valueType="num" p14:bounceEnd="20000">
                                          <p:cBhvr additive="base">
                                            <p:cTn id="27" dur="500" fill="hold"/>
                                            <p:tgtEl>
                                              <p:spTgt spid="27"/>
                                            </p:tgtEl>
                                            <p:attrNameLst>
                                              <p:attrName>ppt_x</p:attrName>
                                            </p:attrNameLst>
                                          </p:cBhvr>
                                          <p:tavLst>
                                            <p:tav tm="0">
                                              <p:val>
                                                <p:strVal val="1+#ppt_w/2"/>
                                              </p:val>
                                            </p:tav>
                                            <p:tav tm="100000">
                                              <p:val>
                                                <p:strVal val="#ppt_x"/>
                                              </p:val>
                                            </p:tav>
                                          </p:tavLst>
                                        </p:anim>
                                        <p:anim calcmode="lin" valueType="num" p14:bounceEnd="20000">
                                          <p:cBhvr additive="base">
                                            <p:cTn id="28"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9" repeatCount="indefinite" fill="remove" display="0">
                      <p:stCondLst>
                        <p:cond delay="indefinite"/>
                      </p:stCondLst>
                      <p:endCondLst>
                        <p:cond evt="onStopAudio" delay="0">
                          <p:tgtEl>
                            <p:sldTgt/>
                          </p:tgtEl>
                        </p:cond>
                      </p:endCondLst>
                    </p:cTn>
                    <p:tgtEl>
                      <p:spTgt spid="2"/>
                    </p:tgtEl>
                  </p:cMediaNode>
                </p:audio>
              </p:childTnLst>
            </p:cTn>
          </p:par>
        </p:tnLst>
        <p:bldLst>
          <p:bldP spid="22" grpId="0" animBg="1"/>
          <p:bldP spid="26" grpId="0"/>
          <p:bldP spid="27" grpId="0"/>
          <p:bldP spid="2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6" presetClass="entr" presetSubtype="37" fill="hold" grpId="0" nodeType="after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outVertical)">
                                          <p:cBhvr>
                                            <p:cTn id="10" dur="500"/>
                                            <p:tgtEl>
                                              <p:spTgt spid="22"/>
                                            </p:tgtEl>
                                          </p:cBhvr>
                                        </p:animEffect>
                                      </p:childTnLst>
                                    </p:cTn>
                                  </p:par>
                                </p:childTnLst>
                              </p:cTn>
                            </p:par>
                            <p:par>
                              <p:cTn id="11" fill="hold">
                                <p:stCondLst>
                                  <p:cond delay="500"/>
                                </p:stCondLst>
                                <p:childTnLst>
                                  <p:par>
                                    <p:cTn id="12" presetID="2" presetClass="entr" presetSubtype="2" fill="hold" grpId="0" nodeType="afterEffect">
                                      <p:stCondLst>
                                        <p:cond delay="0"/>
                                      </p:stCondLst>
                                      <p:iterate type="lt">
                                        <p:tmPct val="10000"/>
                                      </p:iterate>
                                      <p:childTnLst>
                                        <p:set>
                                          <p:cBhvr>
                                            <p:cTn id="13" dur="1" fill="hold">
                                              <p:stCondLst>
                                                <p:cond delay="0"/>
                                              </p:stCondLst>
                                            </p:cTn>
                                            <p:tgtEl>
                                              <p:spTgt spid="26"/>
                                            </p:tgtEl>
                                            <p:attrNameLst>
                                              <p:attrName>style.visibility</p:attrName>
                                            </p:attrNameLst>
                                          </p:cBhvr>
                                          <p:to>
                                            <p:strVal val="visible"/>
                                          </p:to>
                                        </p:set>
                                        <p:anim calcmode="lin" valueType="num">
                                          <p:cBhvr additive="base">
                                            <p:cTn id="14" dur="800" fill="hold"/>
                                            <p:tgtEl>
                                              <p:spTgt spid="26"/>
                                            </p:tgtEl>
                                            <p:attrNameLst>
                                              <p:attrName>ppt_x</p:attrName>
                                            </p:attrNameLst>
                                          </p:cBhvr>
                                          <p:tavLst>
                                            <p:tav tm="0">
                                              <p:val>
                                                <p:strVal val="1+#ppt_w/2"/>
                                              </p:val>
                                            </p:tav>
                                            <p:tav tm="100000">
                                              <p:val>
                                                <p:strVal val="#ppt_x"/>
                                              </p:val>
                                            </p:tav>
                                          </p:tavLst>
                                        </p:anim>
                                        <p:anim calcmode="lin" valueType="num">
                                          <p:cBhvr additive="base">
                                            <p:cTn id="15" dur="800" fill="hold"/>
                                            <p:tgtEl>
                                              <p:spTgt spid="26"/>
                                            </p:tgtEl>
                                            <p:attrNameLst>
                                              <p:attrName>ppt_y</p:attrName>
                                            </p:attrNameLst>
                                          </p:cBhvr>
                                          <p:tavLst>
                                            <p:tav tm="0">
                                              <p:val>
                                                <p:strVal val="#ppt_y"/>
                                              </p:val>
                                            </p:tav>
                                            <p:tav tm="100000">
                                              <p:val>
                                                <p:strVal val="#ppt_y"/>
                                              </p:val>
                                            </p:tav>
                                          </p:tavLst>
                                        </p:anim>
                                      </p:childTnLst>
                                    </p:cTn>
                                  </p:par>
                                </p:childTnLst>
                              </p:cTn>
                            </p:par>
                            <p:par>
                              <p:cTn id="16" fill="hold">
                                <p:stCondLst>
                                  <p:cond delay="1781"/>
                                </p:stCondLst>
                                <p:childTnLst>
                                  <p:par>
                                    <p:cTn id="17" presetID="41" presetClass="entr" presetSubtype="0" fill="hold" grpId="0" nodeType="afterEffect">
                                      <p:stCondLst>
                                        <p:cond delay="0"/>
                                      </p:stCondLst>
                                      <p:iterate type="lt">
                                        <p:tmPct val="6140"/>
                                      </p:iterate>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29"/>
                                            </p:tgtEl>
                                            <p:attrNameLst>
                                              <p:attrName>ppt_y</p:attrName>
                                            </p:attrNameLst>
                                          </p:cBhvr>
                                          <p:tavLst>
                                            <p:tav tm="0">
                                              <p:val>
                                                <p:strVal val="#ppt_y"/>
                                              </p:val>
                                            </p:tav>
                                            <p:tav tm="100000">
                                              <p:val>
                                                <p:strVal val="#ppt_y"/>
                                              </p:val>
                                            </p:tav>
                                          </p:tavLst>
                                        </p:anim>
                                        <p:anim calcmode="lin" valueType="num">
                                          <p:cBhvr>
                                            <p:cTn id="21"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29"/>
                                            </p:tgtEl>
                                          </p:cBhvr>
                                        </p:animEffect>
                                      </p:childTnLst>
                                    </p:cTn>
                                  </p:par>
                                </p:childTnLst>
                              </p:cTn>
                            </p:par>
                            <p:par>
                              <p:cTn id="24" fill="hold">
                                <p:stCondLst>
                                  <p:cond delay="2864"/>
                                </p:stCondLst>
                                <p:childTnLst>
                                  <p:par>
                                    <p:cTn id="25" presetID="2" presetClass="entr" presetSubtype="2" fill="hold" grpId="0" nodeType="afterEffect">
                                      <p:stCondLst>
                                        <p:cond delay="0"/>
                                      </p:stCondLst>
                                      <p:iterate type="lt">
                                        <p:tmPct val="10000"/>
                                      </p:iterate>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1+#ppt_w/2"/>
                                              </p:val>
                                            </p:tav>
                                            <p:tav tm="100000">
                                              <p:val>
                                                <p:strVal val="#ppt_x"/>
                                              </p:val>
                                            </p:tav>
                                          </p:tavLst>
                                        </p:anim>
                                        <p:anim calcmode="lin" valueType="num">
                                          <p:cBhvr additive="base">
                                            <p:cTn id="28"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9" repeatCount="indefinite" fill="remove" display="0">
                      <p:stCondLst>
                        <p:cond delay="indefinite"/>
                      </p:stCondLst>
                      <p:endCondLst>
                        <p:cond evt="onStopAudio" delay="0">
                          <p:tgtEl>
                            <p:sldTgt/>
                          </p:tgtEl>
                        </p:cond>
                      </p:endCondLst>
                    </p:cTn>
                    <p:tgtEl>
                      <p:spTgt spid="2"/>
                    </p:tgtEl>
                  </p:cMediaNode>
                </p:audio>
              </p:childTnLst>
            </p:cTn>
          </p:par>
        </p:tnLst>
        <p:bldLst>
          <p:bldP spid="22" grpId="0" animBg="1"/>
          <p:bldP spid="26" grpId="0"/>
          <p:bldP spid="27" grpId="0"/>
          <p:bldP spid="29"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368" y="2401257"/>
            <a:ext cx="6439743" cy="2430137"/>
            <a:chOff x="-10368" y="2401257"/>
            <a:chExt cx="6439743" cy="2430137"/>
          </a:xfrm>
        </p:grpSpPr>
        <p:sp>
          <p:nvSpPr>
            <p:cNvPr id="5" name="矩形 4"/>
            <p:cNvSpPr/>
            <p:nvPr/>
          </p:nvSpPr>
          <p:spPr>
            <a:xfrm>
              <a:off x="-10368" y="2401257"/>
              <a:ext cx="6125255" cy="2430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5400000">
              <a:off x="5663882" y="3261930"/>
              <a:ext cx="822196" cy="70879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矩形 8"/>
          <p:cNvSpPr/>
          <p:nvPr/>
        </p:nvSpPr>
        <p:spPr>
          <a:xfrm rot="5400000">
            <a:off x="6617286" y="1694643"/>
            <a:ext cx="276894" cy="238702"/>
          </a:xfrm>
          <a:prstGeom prst="rect">
            <a:avLst/>
          </a:prstGeom>
          <a:solidFill>
            <a:srgbClr val="151C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DEC3"/>
              </a:solidFill>
            </a:endParaRPr>
          </a:p>
        </p:txBody>
      </p:sp>
      <p:sp>
        <p:nvSpPr>
          <p:cNvPr id="10" name="文本框 9"/>
          <p:cNvSpPr txBox="1"/>
          <p:nvPr/>
        </p:nvSpPr>
        <p:spPr>
          <a:xfrm>
            <a:off x="6875085" y="1538092"/>
            <a:ext cx="782939" cy="546753"/>
          </a:xfrm>
          <a:prstGeom prst="rect">
            <a:avLst/>
          </a:prstGeom>
          <a:noFill/>
        </p:spPr>
        <p:txBody>
          <a:bodyPr wrap="square" rtlCol="0">
            <a:spAutoFit/>
          </a:bodyPr>
          <a:lstStyle/>
          <a:p>
            <a:r>
              <a:rPr lang="en-US" altLang="zh-CN" sz="2955" dirty="0">
                <a:solidFill>
                  <a:schemeClr val="accent1"/>
                </a:solidFill>
                <a:latin typeface="华文细黑" panose="02010600040101010101" pitchFamily="2" charset="-122"/>
                <a:ea typeface="华文细黑" panose="02010600040101010101" pitchFamily="2" charset="-122"/>
              </a:rPr>
              <a:t>O1</a:t>
            </a:r>
            <a:endParaRPr lang="zh-CN" altLang="en-US" sz="2955" dirty="0">
              <a:solidFill>
                <a:schemeClr val="accent1"/>
              </a:solidFill>
              <a:latin typeface="华文细黑" panose="02010600040101010101" pitchFamily="2" charset="-122"/>
              <a:ea typeface="华文细黑" panose="02010600040101010101" pitchFamily="2" charset="-122"/>
            </a:endParaRPr>
          </a:p>
        </p:txBody>
      </p:sp>
      <p:sp>
        <p:nvSpPr>
          <p:cNvPr id="11" name="文本框 10"/>
          <p:cNvSpPr txBox="1"/>
          <p:nvPr/>
        </p:nvSpPr>
        <p:spPr>
          <a:xfrm>
            <a:off x="7653511" y="1528093"/>
            <a:ext cx="4653326" cy="609398"/>
          </a:xfrm>
          <a:prstGeom prst="rect">
            <a:avLst/>
          </a:prstGeom>
          <a:noFill/>
        </p:spPr>
        <p:txBody>
          <a:bodyPr wrap="square" rtlCol="0">
            <a:spAutoFit/>
          </a:bodyPr>
          <a:lstStyle/>
          <a:p>
            <a:pPr lvl="0">
              <a:lnSpc>
                <a:spcPct val="120000"/>
              </a:lnSpc>
            </a:pPr>
            <a:r>
              <a:rPr lang="zh-CN" altLang="en-US" sz="2800" dirty="0">
                <a:solidFill>
                  <a:schemeClr val="accent1"/>
                </a:solidFill>
                <a:latin typeface="方正正准黑简体" panose="02000000000000000000" pitchFamily="2" charset="-122"/>
                <a:ea typeface="方正正准黑简体" panose="02000000000000000000" pitchFamily="2" charset="-122"/>
                <a:cs typeface="Lato Black"/>
                <a:sym typeface="Arial" panose="020B0604020202020204" pitchFamily="34" charset="0"/>
              </a:rPr>
              <a:t>请替换文字内容</a:t>
            </a:r>
            <a:endParaRPr lang="en-US" altLang="zh-CN" sz="2800" dirty="0">
              <a:solidFill>
                <a:schemeClr val="accent1"/>
              </a:solidFill>
              <a:latin typeface="方正正准黑简体" panose="02000000000000000000" pitchFamily="2" charset="-122"/>
              <a:ea typeface="方正正准黑简体" panose="02000000000000000000" pitchFamily="2" charset="-122"/>
              <a:cs typeface="Lato Black"/>
              <a:sym typeface="Arial" panose="020B0604020202020204" pitchFamily="34" charset="0"/>
            </a:endParaRPr>
          </a:p>
        </p:txBody>
      </p:sp>
      <p:sp>
        <p:nvSpPr>
          <p:cNvPr id="12" name="矩形 11"/>
          <p:cNvSpPr/>
          <p:nvPr/>
        </p:nvSpPr>
        <p:spPr>
          <a:xfrm rot="5400000">
            <a:off x="6612773" y="2977303"/>
            <a:ext cx="276894" cy="238702"/>
          </a:xfrm>
          <a:prstGeom prst="rect">
            <a:avLst/>
          </a:prstGeom>
          <a:solidFill>
            <a:srgbClr val="151C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DEC3"/>
              </a:solidFill>
            </a:endParaRPr>
          </a:p>
        </p:txBody>
      </p:sp>
      <p:sp>
        <p:nvSpPr>
          <p:cNvPr id="13" name="文本框 12"/>
          <p:cNvSpPr txBox="1"/>
          <p:nvPr/>
        </p:nvSpPr>
        <p:spPr>
          <a:xfrm>
            <a:off x="6870572" y="2820752"/>
            <a:ext cx="782939" cy="546753"/>
          </a:xfrm>
          <a:prstGeom prst="rect">
            <a:avLst/>
          </a:prstGeom>
          <a:noFill/>
        </p:spPr>
        <p:txBody>
          <a:bodyPr wrap="square" rtlCol="0">
            <a:spAutoFit/>
          </a:bodyPr>
          <a:lstStyle/>
          <a:p>
            <a:r>
              <a:rPr lang="en-US" altLang="zh-CN" sz="2955" dirty="0">
                <a:solidFill>
                  <a:schemeClr val="accent1"/>
                </a:solidFill>
                <a:latin typeface="华文细黑" panose="02010600040101010101" pitchFamily="2" charset="-122"/>
                <a:ea typeface="华文细黑" panose="02010600040101010101" pitchFamily="2" charset="-122"/>
              </a:rPr>
              <a:t>O2</a:t>
            </a:r>
            <a:endParaRPr lang="zh-CN" altLang="en-US" sz="2955" dirty="0">
              <a:solidFill>
                <a:schemeClr val="accent1"/>
              </a:solidFill>
              <a:latin typeface="华文细黑" panose="02010600040101010101" pitchFamily="2" charset="-122"/>
              <a:ea typeface="华文细黑" panose="02010600040101010101" pitchFamily="2" charset="-122"/>
            </a:endParaRPr>
          </a:p>
        </p:txBody>
      </p:sp>
      <p:sp>
        <p:nvSpPr>
          <p:cNvPr id="14" name="文本框 13"/>
          <p:cNvSpPr txBox="1"/>
          <p:nvPr/>
        </p:nvSpPr>
        <p:spPr>
          <a:xfrm>
            <a:off x="7653511" y="2820968"/>
            <a:ext cx="4848652" cy="609398"/>
          </a:xfrm>
          <a:prstGeom prst="rect">
            <a:avLst/>
          </a:prstGeom>
          <a:noFill/>
        </p:spPr>
        <p:txBody>
          <a:bodyPr wrap="square" rtlCol="0">
            <a:spAutoFit/>
          </a:bodyPr>
          <a:lstStyle/>
          <a:p>
            <a:pPr lvl="0">
              <a:lnSpc>
                <a:spcPct val="120000"/>
              </a:lnSpc>
            </a:pPr>
            <a:r>
              <a:rPr lang="zh-CN" altLang="en-US" sz="2800" dirty="0">
                <a:solidFill>
                  <a:schemeClr val="accent1"/>
                </a:solidFill>
                <a:latin typeface="方正正准黑简体" panose="02000000000000000000" pitchFamily="2" charset="-122"/>
                <a:ea typeface="方正正准黑简体" panose="02000000000000000000" pitchFamily="2" charset="-122"/>
                <a:cs typeface="Lato Black"/>
                <a:sym typeface="Arial" panose="020B0604020202020204" pitchFamily="34" charset="0"/>
              </a:rPr>
              <a:t>请替换文字内容</a:t>
            </a:r>
            <a:endParaRPr lang="en-US" altLang="zh-CN" sz="2800" dirty="0">
              <a:solidFill>
                <a:schemeClr val="accent1"/>
              </a:solidFill>
              <a:latin typeface="方正正准黑简体" panose="02000000000000000000" pitchFamily="2" charset="-122"/>
              <a:ea typeface="方正正准黑简体" panose="02000000000000000000" pitchFamily="2" charset="-122"/>
              <a:cs typeface="Lato Black"/>
              <a:sym typeface="Arial" panose="020B0604020202020204" pitchFamily="34" charset="0"/>
            </a:endParaRPr>
          </a:p>
        </p:txBody>
      </p:sp>
      <p:sp>
        <p:nvSpPr>
          <p:cNvPr id="15" name="矩形 14"/>
          <p:cNvSpPr/>
          <p:nvPr/>
        </p:nvSpPr>
        <p:spPr>
          <a:xfrm rot="5400000">
            <a:off x="6617286" y="4174950"/>
            <a:ext cx="276894" cy="238702"/>
          </a:xfrm>
          <a:prstGeom prst="rect">
            <a:avLst/>
          </a:prstGeom>
          <a:solidFill>
            <a:srgbClr val="151C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DEC3"/>
              </a:solidFill>
            </a:endParaRPr>
          </a:p>
        </p:txBody>
      </p:sp>
      <p:sp>
        <p:nvSpPr>
          <p:cNvPr id="16" name="文本框 15"/>
          <p:cNvSpPr txBox="1"/>
          <p:nvPr/>
        </p:nvSpPr>
        <p:spPr>
          <a:xfrm>
            <a:off x="6875085" y="4018398"/>
            <a:ext cx="782939" cy="546753"/>
          </a:xfrm>
          <a:prstGeom prst="rect">
            <a:avLst/>
          </a:prstGeom>
          <a:noFill/>
        </p:spPr>
        <p:txBody>
          <a:bodyPr wrap="square" rtlCol="0">
            <a:spAutoFit/>
          </a:bodyPr>
          <a:lstStyle/>
          <a:p>
            <a:r>
              <a:rPr lang="en-US" altLang="zh-CN" sz="2955" dirty="0">
                <a:solidFill>
                  <a:schemeClr val="accent1"/>
                </a:solidFill>
                <a:latin typeface="华文细黑" panose="02010600040101010101" pitchFamily="2" charset="-122"/>
                <a:ea typeface="华文细黑" panose="02010600040101010101" pitchFamily="2" charset="-122"/>
              </a:rPr>
              <a:t>O3</a:t>
            </a:r>
            <a:endParaRPr lang="zh-CN" altLang="en-US" sz="2955" dirty="0">
              <a:solidFill>
                <a:schemeClr val="accent1"/>
              </a:solidFill>
              <a:latin typeface="华文细黑" panose="02010600040101010101" pitchFamily="2" charset="-122"/>
              <a:ea typeface="华文细黑" panose="02010600040101010101" pitchFamily="2" charset="-122"/>
            </a:endParaRPr>
          </a:p>
        </p:txBody>
      </p:sp>
      <p:sp>
        <p:nvSpPr>
          <p:cNvPr id="17" name="文本框 16"/>
          <p:cNvSpPr txBox="1"/>
          <p:nvPr/>
        </p:nvSpPr>
        <p:spPr>
          <a:xfrm>
            <a:off x="7658024" y="4018615"/>
            <a:ext cx="3765639" cy="609398"/>
          </a:xfrm>
          <a:prstGeom prst="rect">
            <a:avLst/>
          </a:prstGeom>
          <a:noFill/>
        </p:spPr>
        <p:txBody>
          <a:bodyPr wrap="square" rtlCol="0">
            <a:spAutoFit/>
          </a:bodyPr>
          <a:lstStyle>
            <a:defPPr>
              <a:defRPr lang="zh-CN"/>
            </a:defPPr>
            <a:lvl1pPr>
              <a:defRPr sz="3200">
                <a:latin typeface="等线" panose="02010600030101010101" pitchFamily="2" charset="-122"/>
                <a:ea typeface="等线" panose="02010600030101010101" pitchFamily="2" charset="-122"/>
              </a:defRPr>
            </a:lvl1pPr>
          </a:lstStyle>
          <a:p>
            <a:pPr lvl="0">
              <a:lnSpc>
                <a:spcPct val="120000"/>
              </a:lnSpc>
            </a:pPr>
            <a:r>
              <a:rPr lang="zh-CN" altLang="en-US" sz="2800" dirty="0">
                <a:solidFill>
                  <a:schemeClr val="accent1"/>
                </a:solidFill>
                <a:latin typeface="方正正准黑简体" panose="02000000000000000000" pitchFamily="2" charset="-122"/>
                <a:ea typeface="方正正准黑简体" panose="02000000000000000000" pitchFamily="2" charset="-122"/>
                <a:cs typeface="Lato Black"/>
                <a:sym typeface="Arial" panose="020B0604020202020204" pitchFamily="34" charset="0"/>
              </a:rPr>
              <a:t>请替换文字内容</a:t>
            </a:r>
            <a:endParaRPr lang="en-US" altLang="zh-CN" sz="2800" dirty="0">
              <a:solidFill>
                <a:schemeClr val="accent1"/>
              </a:solidFill>
              <a:latin typeface="方正正准黑简体" panose="02000000000000000000" pitchFamily="2" charset="-122"/>
              <a:ea typeface="方正正准黑简体" panose="02000000000000000000" pitchFamily="2" charset="-122"/>
              <a:cs typeface="Lato Black"/>
              <a:sym typeface="Arial" panose="020B0604020202020204" pitchFamily="34" charset="0"/>
            </a:endParaRPr>
          </a:p>
        </p:txBody>
      </p:sp>
      <p:sp>
        <p:nvSpPr>
          <p:cNvPr id="18" name="矩形 17"/>
          <p:cNvSpPr/>
          <p:nvPr/>
        </p:nvSpPr>
        <p:spPr>
          <a:xfrm rot="5400000">
            <a:off x="6617286" y="5354203"/>
            <a:ext cx="276894" cy="238702"/>
          </a:xfrm>
          <a:prstGeom prst="rect">
            <a:avLst/>
          </a:prstGeom>
          <a:solidFill>
            <a:srgbClr val="151C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DEC3"/>
              </a:solidFill>
            </a:endParaRPr>
          </a:p>
        </p:txBody>
      </p:sp>
      <p:sp>
        <p:nvSpPr>
          <p:cNvPr id="19" name="文本框 18"/>
          <p:cNvSpPr txBox="1"/>
          <p:nvPr/>
        </p:nvSpPr>
        <p:spPr>
          <a:xfrm>
            <a:off x="6875085" y="5197652"/>
            <a:ext cx="782939" cy="546753"/>
          </a:xfrm>
          <a:prstGeom prst="rect">
            <a:avLst/>
          </a:prstGeom>
          <a:noFill/>
        </p:spPr>
        <p:txBody>
          <a:bodyPr wrap="square" rtlCol="0">
            <a:spAutoFit/>
          </a:bodyPr>
          <a:lstStyle/>
          <a:p>
            <a:r>
              <a:rPr lang="en-US" altLang="zh-CN" sz="2955" dirty="0">
                <a:solidFill>
                  <a:schemeClr val="accent1"/>
                </a:solidFill>
                <a:latin typeface="华文细黑" panose="02010600040101010101" pitchFamily="2" charset="-122"/>
                <a:ea typeface="华文细黑" panose="02010600040101010101" pitchFamily="2" charset="-122"/>
              </a:rPr>
              <a:t>O4</a:t>
            </a:r>
            <a:endParaRPr lang="zh-CN" altLang="en-US" sz="2955" dirty="0">
              <a:solidFill>
                <a:schemeClr val="accent1"/>
              </a:solidFill>
              <a:latin typeface="华文细黑" panose="02010600040101010101" pitchFamily="2" charset="-122"/>
              <a:ea typeface="华文细黑" panose="02010600040101010101" pitchFamily="2" charset="-122"/>
            </a:endParaRPr>
          </a:p>
        </p:txBody>
      </p:sp>
      <p:sp>
        <p:nvSpPr>
          <p:cNvPr id="20" name="文本框 19"/>
          <p:cNvSpPr txBox="1"/>
          <p:nvPr/>
        </p:nvSpPr>
        <p:spPr>
          <a:xfrm>
            <a:off x="7658024" y="5197868"/>
            <a:ext cx="4365459" cy="609398"/>
          </a:xfrm>
          <a:prstGeom prst="rect">
            <a:avLst/>
          </a:prstGeom>
          <a:noFill/>
        </p:spPr>
        <p:txBody>
          <a:bodyPr wrap="square" rtlCol="0">
            <a:spAutoFit/>
          </a:bodyPr>
          <a:lstStyle/>
          <a:p>
            <a:pPr lvl="0">
              <a:lnSpc>
                <a:spcPct val="120000"/>
              </a:lnSpc>
            </a:pPr>
            <a:r>
              <a:rPr lang="zh-CN" altLang="en-US" sz="2800" dirty="0">
                <a:solidFill>
                  <a:schemeClr val="accent1"/>
                </a:solidFill>
                <a:latin typeface="方正正准黑简体" panose="02000000000000000000" pitchFamily="2" charset="-122"/>
                <a:ea typeface="方正正准黑简体" panose="02000000000000000000" pitchFamily="2" charset="-122"/>
                <a:cs typeface="Lato Black"/>
                <a:sym typeface="Arial" panose="020B0604020202020204" pitchFamily="34" charset="0"/>
              </a:rPr>
              <a:t>请替换文字内容</a:t>
            </a:r>
            <a:endParaRPr lang="en-US" altLang="zh-CN" sz="2800" dirty="0">
              <a:solidFill>
                <a:schemeClr val="accent1"/>
              </a:solidFill>
              <a:latin typeface="方正正准黑简体" panose="02000000000000000000" pitchFamily="2" charset="-122"/>
              <a:ea typeface="方正正准黑简体" panose="02000000000000000000" pitchFamily="2" charset="-122"/>
              <a:cs typeface="Lato Black"/>
              <a:sym typeface="Arial" panose="020B0604020202020204" pitchFamily="34" charset="0"/>
            </a:endParaRPr>
          </a:p>
        </p:txBody>
      </p:sp>
      <p:sp>
        <p:nvSpPr>
          <p:cNvPr id="21" name="文本框 20"/>
          <p:cNvSpPr txBox="1"/>
          <p:nvPr/>
        </p:nvSpPr>
        <p:spPr>
          <a:xfrm>
            <a:off x="1262156" y="2722114"/>
            <a:ext cx="4591155" cy="1569660"/>
          </a:xfrm>
          <a:prstGeom prst="rect">
            <a:avLst/>
          </a:prstGeom>
          <a:noFill/>
        </p:spPr>
        <p:txBody>
          <a:bodyPr wrap="square" rtlCol="0">
            <a:spAutoFit/>
          </a:bodyPr>
          <a:lstStyle/>
          <a:p>
            <a:r>
              <a:rPr lang="en-US" altLang="zh-CN" sz="9600" spc="316" dirty="0">
                <a:solidFill>
                  <a:schemeClr val="accent2"/>
                </a:solidFill>
              </a:rPr>
              <a:t>C</a:t>
            </a:r>
            <a:r>
              <a:rPr lang="en-US" altLang="zh-CN" sz="7200" dirty="0">
                <a:solidFill>
                  <a:schemeClr val="bg1"/>
                </a:solidFill>
              </a:rPr>
              <a:t>ontents</a:t>
            </a:r>
            <a:endParaRPr lang="zh-CN" altLang="en-US" sz="72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500"/>
                                        <p:tgtEl>
                                          <p:spTgt spid="1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2" grpId="0" animBg="1"/>
      <p:bldP spid="13" grpId="0"/>
      <p:bldP spid="14" grpId="0"/>
      <p:bldP spid="15" grpId="0" animBg="1"/>
      <p:bldP spid="16" grpId="0"/>
      <p:bldP spid="17" grpId="0"/>
      <p:bldP spid="18" grpId="0" animBg="1"/>
      <p:bldP spid="19" grpId="0"/>
      <p:bldP spid="20" grpId="0"/>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2757554" y="2502511"/>
            <a:ext cx="3175186" cy="3175186"/>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DEC3"/>
              </a:solidFill>
            </a:endParaRPr>
          </a:p>
        </p:txBody>
      </p:sp>
      <p:sp>
        <p:nvSpPr>
          <p:cNvPr id="8" name="矩形 7"/>
          <p:cNvSpPr/>
          <p:nvPr/>
        </p:nvSpPr>
        <p:spPr>
          <a:xfrm>
            <a:off x="2543124" y="2198745"/>
            <a:ext cx="3138927" cy="3138927"/>
          </a:xfrm>
          <a:prstGeom prst="rect">
            <a:avLst/>
          </a:pr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DEC3"/>
              </a:solidFill>
            </a:endParaRPr>
          </a:p>
        </p:txBody>
      </p:sp>
      <p:sp>
        <p:nvSpPr>
          <p:cNvPr id="6" name="矩形 5"/>
          <p:cNvSpPr/>
          <p:nvPr/>
        </p:nvSpPr>
        <p:spPr>
          <a:xfrm>
            <a:off x="2075383" y="1692467"/>
            <a:ext cx="1822602" cy="1822602"/>
          </a:xfrm>
          <a:prstGeom prst="rect">
            <a:avLst/>
          </a:prstGeom>
          <a:solidFill>
            <a:srgbClr val="00DEC3"/>
          </a:solidFill>
          <a:ln w="25400">
            <a:solidFill>
              <a:srgbClr val="F4F1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DEC3"/>
              </a:solidFill>
            </a:endParaRPr>
          </a:p>
        </p:txBody>
      </p:sp>
      <p:sp>
        <p:nvSpPr>
          <p:cNvPr id="12" name="矩形 11"/>
          <p:cNvSpPr/>
          <p:nvPr/>
        </p:nvSpPr>
        <p:spPr>
          <a:xfrm>
            <a:off x="5923099" y="5641439"/>
            <a:ext cx="303767" cy="3037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p:nvPr/>
        </p:nvCxnSpPr>
        <p:spPr>
          <a:xfrm flipH="1">
            <a:off x="5682050" y="2472712"/>
            <a:ext cx="0" cy="286496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5400000" flipH="1">
            <a:off x="4283614" y="3905192"/>
            <a:ext cx="0" cy="286496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2454891" y="2229694"/>
            <a:ext cx="1073290" cy="806375"/>
          </a:xfrm>
          <a:prstGeom prst="rect">
            <a:avLst/>
          </a:prstGeom>
          <a:noFill/>
        </p:spPr>
        <p:txBody>
          <a:bodyPr wrap="square" rtlCol="0">
            <a:spAutoFit/>
          </a:bodyPr>
          <a:lstStyle/>
          <a:p>
            <a:pPr algn="ctr"/>
            <a:r>
              <a:rPr lang="en-US" altLang="zh-CN" sz="4640" dirty="0">
                <a:solidFill>
                  <a:schemeClr val="accent3"/>
                </a:solidFill>
                <a:latin typeface="华文细黑" panose="02010600040101010101" pitchFamily="2" charset="-122"/>
                <a:ea typeface="华文细黑" panose="02010600040101010101" pitchFamily="2" charset="-122"/>
              </a:rPr>
              <a:t>01</a:t>
            </a:r>
            <a:endParaRPr lang="zh-CN" altLang="en-US" sz="4640" dirty="0">
              <a:solidFill>
                <a:schemeClr val="accent3"/>
              </a:solidFill>
              <a:latin typeface="华文细黑" panose="02010600040101010101" pitchFamily="2" charset="-122"/>
              <a:ea typeface="华文细黑" panose="02010600040101010101" pitchFamily="2" charset="-122"/>
            </a:endParaRPr>
          </a:p>
        </p:txBody>
      </p:sp>
      <p:sp>
        <p:nvSpPr>
          <p:cNvPr id="17" name="原创设计师QQ：598969553           _3"/>
          <p:cNvSpPr/>
          <p:nvPr/>
        </p:nvSpPr>
        <p:spPr>
          <a:xfrm>
            <a:off x="7466116" y="4383512"/>
            <a:ext cx="3787796" cy="715581"/>
          </a:xfrm>
          <a:prstGeom prst="rect">
            <a:avLst/>
          </a:prstGeom>
        </p:spPr>
        <p:txBody>
          <a:bodyPr wrap="square">
            <a:spAutoFit/>
          </a:bodyPr>
          <a:lstStyle/>
          <a:p>
            <a:pPr algn="ctr">
              <a:lnSpc>
                <a:spcPct val="150000"/>
              </a:lnSpc>
              <a:spcBef>
                <a:spcPts val="0"/>
              </a:spcBef>
              <a:spcAft>
                <a:spcPts val="0"/>
              </a:spcAft>
            </a:pPr>
            <a:r>
              <a:rPr lang="zh-CN" altLang="en-US" sz="9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a:t>
            </a:r>
            <a:endParaRPr lang="en-US" altLang="zh-CN" sz="9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原创设计师QQ：598969553           _4"/>
          <p:cNvSpPr/>
          <p:nvPr/>
        </p:nvSpPr>
        <p:spPr>
          <a:xfrm>
            <a:off x="7899760" y="3621057"/>
            <a:ext cx="2775119" cy="676532"/>
          </a:xfrm>
          <a:prstGeom prst="rect">
            <a:avLst/>
          </a:prstGeom>
        </p:spPr>
        <p:txBody>
          <a:bodyPr wrap="none">
            <a:spAutoFit/>
          </a:bodyPr>
          <a:lstStyle/>
          <a:p>
            <a:pPr algn="ctr">
              <a:lnSpc>
                <a:spcPct val="150000"/>
              </a:lnSpc>
            </a:pPr>
            <a:r>
              <a:rPr lang="zh-CN" altLang="en-US" sz="2530" dirty="0" smtClean="0">
                <a:solidFill>
                  <a:schemeClr val="accent3"/>
                </a:solidFill>
                <a:latin typeface="等线 Light" panose="02010600030101010101" pitchFamily="2" charset="-122"/>
                <a:ea typeface="等线 Light" panose="02010600030101010101" pitchFamily="2" charset="-122"/>
              </a:rPr>
              <a:t>（添加标题文字）</a:t>
            </a:r>
            <a:endParaRPr lang="zh-CN" altLang="en-US" sz="2530" dirty="0">
              <a:solidFill>
                <a:schemeClr val="accent3"/>
              </a:solidFill>
              <a:latin typeface="等线 Light" panose="02010600030101010101" pitchFamily="2" charset="-122"/>
              <a:ea typeface="等线 Light" panose="02010600030101010101" pitchFamily="2" charset="-122"/>
            </a:endParaRPr>
          </a:p>
        </p:txBody>
      </p:sp>
      <p:sp>
        <p:nvSpPr>
          <p:cNvPr id="19" name="原创设计师QQ：598969553           _5"/>
          <p:cNvSpPr txBox="1"/>
          <p:nvPr/>
        </p:nvSpPr>
        <p:spPr>
          <a:xfrm>
            <a:off x="7896553" y="2836428"/>
            <a:ext cx="2781531" cy="806503"/>
          </a:xfrm>
          <a:prstGeom prst="rect">
            <a:avLst/>
          </a:prstGeom>
          <a:noFill/>
        </p:spPr>
        <p:txBody>
          <a:bodyPr wrap="none" rtlCol="0">
            <a:spAutoFit/>
          </a:bodyPr>
          <a:lstStyle/>
          <a:p>
            <a:pPr algn="ctr">
              <a:lnSpc>
                <a:spcPct val="150000"/>
              </a:lnSpc>
            </a:pPr>
            <a:r>
              <a:rPr lang="zh-CN" altLang="en-US" sz="3375" dirty="0">
                <a:solidFill>
                  <a:schemeClr val="accent3"/>
                </a:solidFill>
                <a:latin typeface="方正正纤黑简体" panose="02000000000000000000" pitchFamily="2" charset="-122"/>
                <a:ea typeface="方正正纤黑简体" panose="02000000000000000000" pitchFamily="2" charset="-122"/>
              </a:rPr>
              <a:t>添加章节标题</a:t>
            </a:r>
            <a:endParaRPr lang="zh-CN" altLang="en-US" sz="3375" dirty="0">
              <a:solidFill>
                <a:schemeClr val="accent3"/>
              </a:solidFill>
              <a:latin typeface="方正正纤黑简体" panose="02000000000000000000" pitchFamily="2" charset="-122"/>
              <a:ea typeface="方正正纤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22"/>
                                        </p:tgtEl>
                                        <p:attrNameLst>
                                          <p:attrName>style.visibility</p:attrName>
                                        </p:attrNameLst>
                                      </p:cBhvr>
                                      <p:to>
                                        <p:strVal val="visible"/>
                                      </p:to>
                                    </p:set>
                                    <p:anim calcmode="lin" valueType="num">
                                      <p:cBhvr>
                                        <p:cTn id="12" dur="1000" fill="hold"/>
                                        <p:tgtEl>
                                          <p:spTgt spid="22"/>
                                        </p:tgtEl>
                                        <p:attrNameLst>
                                          <p:attrName>ppt_w</p:attrName>
                                        </p:attrNameLst>
                                      </p:cBhvr>
                                      <p:tavLst>
                                        <p:tav tm="0">
                                          <p:val>
                                            <p:fltVal val="0"/>
                                          </p:val>
                                        </p:tav>
                                        <p:tav tm="100000">
                                          <p:val>
                                            <p:strVal val="#ppt_w"/>
                                          </p:val>
                                        </p:tav>
                                      </p:tavLst>
                                    </p:anim>
                                    <p:anim calcmode="lin" valueType="num">
                                      <p:cBhvr>
                                        <p:cTn id="13" dur="1000" fill="hold"/>
                                        <p:tgtEl>
                                          <p:spTgt spid="22"/>
                                        </p:tgtEl>
                                        <p:attrNameLst>
                                          <p:attrName>ppt_h</p:attrName>
                                        </p:attrNameLst>
                                      </p:cBhvr>
                                      <p:tavLst>
                                        <p:tav tm="0">
                                          <p:val>
                                            <p:fltVal val="0"/>
                                          </p:val>
                                        </p:tav>
                                        <p:tav tm="100000">
                                          <p:val>
                                            <p:strVal val="#ppt_h"/>
                                          </p:val>
                                        </p:tav>
                                      </p:tavLst>
                                    </p:anim>
                                    <p:animEffect transition="in" filter="fade">
                                      <p:cBhvr>
                                        <p:cTn id="14" dur="1000"/>
                                        <p:tgtEl>
                                          <p:spTgt spid="22"/>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8"/>
                                        </p:tgtEl>
                                        <p:attrNameLst>
                                          <p:attrName>style.visibility</p:attrName>
                                        </p:attrNameLst>
                                      </p:cBhvr>
                                      <p:to>
                                        <p:strVal val="visible"/>
                                      </p:to>
                                    </p:set>
                                    <p:anim calcmode="lin" valueType="num">
                                      <p:cBhvr>
                                        <p:cTn id="17" dur="1000" fill="hold"/>
                                        <p:tgtEl>
                                          <p:spTgt spid="8"/>
                                        </p:tgtEl>
                                        <p:attrNameLst>
                                          <p:attrName>ppt_w</p:attrName>
                                        </p:attrNameLst>
                                      </p:cBhvr>
                                      <p:tavLst>
                                        <p:tav tm="0">
                                          <p:val>
                                            <p:fltVal val="0"/>
                                          </p:val>
                                        </p:tav>
                                        <p:tav tm="100000">
                                          <p:val>
                                            <p:strVal val="#ppt_w"/>
                                          </p:val>
                                        </p:tav>
                                      </p:tavLst>
                                    </p:anim>
                                    <p:anim calcmode="lin" valueType="num">
                                      <p:cBhvr>
                                        <p:cTn id="18" dur="1000" fill="hold"/>
                                        <p:tgtEl>
                                          <p:spTgt spid="8"/>
                                        </p:tgtEl>
                                        <p:attrNameLst>
                                          <p:attrName>ppt_h</p:attrName>
                                        </p:attrNameLst>
                                      </p:cBhvr>
                                      <p:tavLst>
                                        <p:tav tm="0">
                                          <p:val>
                                            <p:fltVal val="0"/>
                                          </p:val>
                                        </p:tav>
                                        <p:tav tm="100000">
                                          <p:val>
                                            <p:strVal val="#ppt_h"/>
                                          </p:val>
                                        </p:tav>
                                      </p:tavLst>
                                    </p:anim>
                                    <p:animEffect transition="in" filter="fade">
                                      <p:cBhvr>
                                        <p:cTn id="19" dur="1000"/>
                                        <p:tgtEl>
                                          <p:spTgt spid="8"/>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2"/>
                                        </p:tgtEl>
                                        <p:attrNameLst>
                                          <p:attrName>style.visibility</p:attrName>
                                        </p:attrNameLst>
                                      </p:cBhvr>
                                      <p:to>
                                        <p:strVal val="visible"/>
                                      </p:to>
                                    </p:set>
                                    <p:anim calcmode="lin" valueType="num">
                                      <p:cBhvr>
                                        <p:cTn id="22" dur="1000" fill="hold"/>
                                        <p:tgtEl>
                                          <p:spTgt spid="12"/>
                                        </p:tgtEl>
                                        <p:attrNameLst>
                                          <p:attrName>ppt_w</p:attrName>
                                        </p:attrNameLst>
                                      </p:cBhvr>
                                      <p:tavLst>
                                        <p:tav tm="0">
                                          <p:val>
                                            <p:fltVal val="0"/>
                                          </p:val>
                                        </p:tav>
                                        <p:tav tm="100000">
                                          <p:val>
                                            <p:strVal val="#ppt_w"/>
                                          </p:val>
                                        </p:tav>
                                      </p:tavLst>
                                    </p:anim>
                                    <p:anim calcmode="lin" valueType="num">
                                      <p:cBhvr>
                                        <p:cTn id="23" dur="1000" fill="hold"/>
                                        <p:tgtEl>
                                          <p:spTgt spid="12"/>
                                        </p:tgtEl>
                                        <p:attrNameLst>
                                          <p:attrName>ppt_h</p:attrName>
                                        </p:attrNameLst>
                                      </p:cBhvr>
                                      <p:tavLst>
                                        <p:tav tm="0">
                                          <p:val>
                                            <p:fltVal val="0"/>
                                          </p:val>
                                        </p:tav>
                                        <p:tav tm="100000">
                                          <p:val>
                                            <p:strVal val="#ppt_h"/>
                                          </p:val>
                                        </p:tav>
                                      </p:tavLst>
                                    </p:anim>
                                    <p:animEffect transition="in" filter="fade">
                                      <p:cBhvr>
                                        <p:cTn id="24" dur="1000"/>
                                        <p:tgtEl>
                                          <p:spTgt spid="12"/>
                                        </p:tgtEl>
                                      </p:cBhvr>
                                    </p:animEffect>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par>
                                <p:cTn id="31" presetID="47"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1000"/>
                                        <p:tgtEl>
                                          <p:spTgt spid="19"/>
                                        </p:tgtEl>
                                      </p:cBhvr>
                                    </p:animEffect>
                                    <p:anim calcmode="lin" valueType="num">
                                      <p:cBhvr>
                                        <p:cTn id="34" dur="1000" fill="hold"/>
                                        <p:tgtEl>
                                          <p:spTgt spid="19"/>
                                        </p:tgtEl>
                                        <p:attrNameLst>
                                          <p:attrName>ppt_x</p:attrName>
                                        </p:attrNameLst>
                                      </p:cBhvr>
                                      <p:tavLst>
                                        <p:tav tm="0">
                                          <p:val>
                                            <p:strVal val="#ppt_x"/>
                                          </p:val>
                                        </p:tav>
                                        <p:tav tm="100000">
                                          <p:val>
                                            <p:strVal val="#ppt_x"/>
                                          </p:val>
                                        </p:tav>
                                      </p:tavLst>
                                    </p:anim>
                                    <p:anim calcmode="lin" valueType="num">
                                      <p:cBhvr>
                                        <p:cTn id="35" dur="1000" fill="hold"/>
                                        <p:tgtEl>
                                          <p:spTgt spid="19"/>
                                        </p:tgtEl>
                                        <p:attrNameLst>
                                          <p:attrName>ppt_y</p:attrName>
                                        </p:attrNameLst>
                                      </p:cBhvr>
                                      <p:tavLst>
                                        <p:tav tm="0">
                                          <p:val>
                                            <p:strVal val="#ppt_y-.1"/>
                                          </p:val>
                                        </p:tav>
                                        <p:tav tm="100000">
                                          <p:val>
                                            <p:strVal val="#ppt_y"/>
                                          </p:val>
                                        </p:tav>
                                      </p:tavLst>
                                    </p:anim>
                                  </p:childTnLst>
                                </p:cTn>
                              </p:par>
                            </p:childTnLst>
                          </p:cTn>
                        </p:par>
                        <p:par>
                          <p:cTn id="36" fill="hold">
                            <p:stCondLst>
                              <p:cond delay="1500"/>
                            </p:stCondLst>
                            <p:childTnLst>
                              <p:par>
                                <p:cTn id="37" presetID="22" presetClass="entr" presetSubtype="8"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left)">
                                      <p:cBhvr>
                                        <p:cTn id="39" dur="500"/>
                                        <p:tgtEl>
                                          <p:spTgt spid="18"/>
                                        </p:tgtEl>
                                      </p:cBhvr>
                                    </p:animEffect>
                                  </p:childTnLst>
                                </p:cTn>
                              </p:par>
                            </p:childTnLst>
                          </p:cTn>
                        </p:par>
                        <p:par>
                          <p:cTn id="40" fill="hold">
                            <p:stCondLst>
                              <p:cond delay="20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8" grpId="0" animBg="1"/>
      <p:bldP spid="6" grpId="0" animBg="1"/>
      <p:bldP spid="12" grpId="0" animBg="1"/>
      <p:bldP spid="16" grpId="0"/>
      <p:bldP spid="17" grpId="0"/>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2840835" y="2344933"/>
            <a:ext cx="3695028" cy="3695028"/>
            <a:chOff x="6240781" y="1363135"/>
            <a:chExt cx="4963584" cy="4963584"/>
          </a:xfrm>
        </p:grpSpPr>
        <p:grpSp>
          <p:nvGrpSpPr>
            <p:cNvPr id="13" name="Group 12"/>
            <p:cNvGrpSpPr/>
            <p:nvPr userDrawn="1"/>
          </p:nvGrpSpPr>
          <p:grpSpPr>
            <a:xfrm>
              <a:off x="6240781" y="1363135"/>
              <a:ext cx="3255433" cy="2434167"/>
              <a:chOff x="4657725" y="946151"/>
              <a:chExt cx="2441575" cy="1825625"/>
            </a:xfrm>
          </p:grpSpPr>
          <p:sp>
            <p:nvSpPr>
              <p:cNvPr id="27" name="Freeform 26"/>
              <p:cNvSpPr/>
              <p:nvPr/>
            </p:nvSpPr>
            <p:spPr bwMode="auto">
              <a:xfrm>
                <a:off x="5953125" y="2046288"/>
                <a:ext cx="1146175" cy="593725"/>
              </a:xfrm>
              <a:custGeom>
                <a:avLst/>
                <a:gdLst>
                  <a:gd name="T0" fmla="*/ 849 w 904"/>
                  <a:gd name="T1" fmla="*/ 0 h 468"/>
                  <a:gd name="T2" fmla="*/ 873 w 904"/>
                  <a:gd name="T3" fmla="*/ 58 h 468"/>
                  <a:gd name="T4" fmla="*/ 507 w 904"/>
                  <a:gd name="T5" fmla="*/ 436 h 468"/>
                  <a:gd name="T6" fmla="*/ 396 w 904"/>
                  <a:gd name="T7" fmla="*/ 436 h 468"/>
                  <a:gd name="T8" fmla="*/ 30 w 904"/>
                  <a:gd name="T9" fmla="*/ 58 h 468"/>
                  <a:gd name="T10" fmla="*/ 55 w 904"/>
                  <a:gd name="T11" fmla="*/ 0 h 468"/>
                  <a:gd name="T12" fmla="*/ 849 w 90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849" y="0"/>
                    </a:moveTo>
                    <a:cubicBezTo>
                      <a:pt x="893" y="0"/>
                      <a:pt x="904" y="26"/>
                      <a:pt x="873" y="58"/>
                    </a:cubicBezTo>
                    <a:cubicBezTo>
                      <a:pt x="507" y="436"/>
                      <a:pt x="507" y="436"/>
                      <a:pt x="507" y="436"/>
                    </a:cubicBezTo>
                    <a:cubicBezTo>
                      <a:pt x="477" y="468"/>
                      <a:pt x="427" y="468"/>
                      <a:pt x="396" y="436"/>
                    </a:cubicBezTo>
                    <a:cubicBezTo>
                      <a:pt x="30" y="58"/>
                      <a:pt x="30" y="58"/>
                      <a:pt x="30" y="58"/>
                    </a:cubicBezTo>
                    <a:cubicBezTo>
                      <a:pt x="0" y="26"/>
                      <a:pt x="11" y="0"/>
                      <a:pt x="55" y="0"/>
                    </a:cubicBezTo>
                    <a:lnTo>
                      <a:pt x="849" y="0"/>
                    </a:lnTo>
                    <a:close/>
                  </a:path>
                </a:pathLst>
              </a:custGeom>
              <a:solidFill>
                <a:schemeClr val="accent1"/>
              </a:solidFill>
              <a:ln>
                <a:noFill/>
              </a:ln>
            </p:spPr>
            <p:txBody>
              <a:bodyPr vert="horz" wrap="square" lIns="55827" tIns="27914" rIns="55827" bIns="27914" numCol="1" anchor="t" anchorCtr="0" compatLnSpc="1"/>
              <a:lstStyle/>
              <a:p>
                <a:pPr algn="just">
                  <a:lnSpc>
                    <a:spcPct val="120000"/>
                  </a:lnSpc>
                </a:pPr>
                <a:endParaRPr lang="en-US" sz="17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p:nvPr/>
            </p:nvSpPr>
            <p:spPr bwMode="auto">
              <a:xfrm>
                <a:off x="4657725" y="946151"/>
                <a:ext cx="2151063" cy="1825625"/>
              </a:xfrm>
              <a:custGeom>
                <a:avLst/>
                <a:gdLst>
                  <a:gd name="T0" fmla="*/ 848 w 1696"/>
                  <a:gd name="T1" fmla="*/ 0 h 1440"/>
                  <a:gd name="T2" fmla="*/ 0 w 1696"/>
                  <a:gd name="T3" fmla="*/ 848 h 1440"/>
                  <a:gd name="T4" fmla="*/ 241 w 1696"/>
                  <a:gd name="T5" fmla="*/ 1440 h 1440"/>
                  <a:gd name="T6" fmla="*/ 718 w 1696"/>
                  <a:gd name="T7" fmla="*/ 1209 h 1440"/>
                  <a:gd name="T8" fmla="*/ 464 w 1696"/>
                  <a:gd name="T9" fmla="*/ 848 h 1440"/>
                  <a:gd name="T10" fmla="*/ 848 w 1696"/>
                  <a:gd name="T11" fmla="*/ 464 h 1440"/>
                  <a:gd name="T12" fmla="*/ 1232 w 1696"/>
                  <a:gd name="T13" fmla="*/ 848 h 1440"/>
                  <a:gd name="T14" fmla="*/ 1213 w 1696"/>
                  <a:gd name="T15" fmla="*/ 966 h 1440"/>
                  <a:gd name="T16" fmla="*/ 1293 w 1696"/>
                  <a:gd name="T17" fmla="*/ 966 h 1440"/>
                  <a:gd name="T18" fmla="*/ 1293 w 1696"/>
                  <a:gd name="T19" fmla="*/ 1062 h 1440"/>
                  <a:gd name="T20" fmla="*/ 1669 w 1696"/>
                  <a:gd name="T21" fmla="*/ 1062 h 1440"/>
                  <a:gd name="T22" fmla="*/ 1696 w 1696"/>
                  <a:gd name="T23" fmla="*/ 848 h 1440"/>
                  <a:gd name="T24" fmla="*/ 848 w 1696"/>
                  <a:gd name="T25" fmla="*/ 0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6" h="1440">
                    <a:moveTo>
                      <a:pt x="848" y="0"/>
                    </a:moveTo>
                    <a:cubicBezTo>
                      <a:pt x="380" y="0"/>
                      <a:pt x="0" y="380"/>
                      <a:pt x="0" y="848"/>
                    </a:cubicBezTo>
                    <a:cubicBezTo>
                      <a:pt x="0" y="1078"/>
                      <a:pt x="92" y="1287"/>
                      <a:pt x="241" y="1440"/>
                    </a:cubicBezTo>
                    <a:cubicBezTo>
                      <a:pt x="374" y="1315"/>
                      <a:pt x="540" y="1235"/>
                      <a:pt x="718" y="1209"/>
                    </a:cubicBezTo>
                    <a:cubicBezTo>
                      <a:pt x="570" y="1156"/>
                      <a:pt x="464" y="1014"/>
                      <a:pt x="464" y="848"/>
                    </a:cubicBezTo>
                    <a:cubicBezTo>
                      <a:pt x="464" y="636"/>
                      <a:pt x="636" y="464"/>
                      <a:pt x="848" y="464"/>
                    </a:cubicBezTo>
                    <a:cubicBezTo>
                      <a:pt x="1060" y="464"/>
                      <a:pt x="1232" y="636"/>
                      <a:pt x="1232" y="848"/>
                    </a:cubicBezTo>
                    <a:cubicBezTo>
                      <a:pt x="1232" y="889"/>
                      <a:pt x="1225" y="929"/>
                      <a:pt x="1213" y="966"/>
                    </a:cubicBezTo>
                    <a:cubicBezTo>
                      <a:pt x="1293" y="966"/>
                      <a:pt x="1293" y="966"/>
                      <a:pt x="1293" y="966"/>
                    </a:cubicBezTo>
                    <a:cubicBezTo>
                      <a:pt x="1293" y="1062"/>
                      <a:pt x="1293" y="1062"/>
                      <a:pt x="1293" y="1062"/>
                    </a:cubicBezTo>
                    <a:cubicBezTo>
                      <a:pt x="1669" y="1062"/>
                      <a:pt x="1669" y="1062"/>
                      <a:pt x="1669" y="1062"/>
                    </a:cubicBezTo>
                    <a:cubicBezTo>
                      <a:pt x="1687" y="994"/>
                      <a:pt x="1696" y="922"/>
                      <a:pt x="1696" y="848"/>
                    </a:cubicBezTo>
                    <a:cubicBezTo>
                      <a:pt x="1696" y="380"/>
                      <a:pt x="1316" y="0"/>
                      <a:pt x="848" y="0"/>
                    </a:cubicBezTo>
                    <a:close/>
                  </a:path>
                </a:pathLst>
              </a:custGeom>
              <a:solidFill>
                <a:schemeClr val="accent1"/>
              </a:solidFill>
              <a:ln>
                <a:noFill/>
              </a:ln>
            </p:spPr>
            <p:txBody>
              <a:bodyPr vert="horz" wrap="square" lIns="55827" tIns="27914" rIns="55827" bIns="27914" numCol="1" anchor="t" anchorCtr="0" compatLnSpc="1"/>
              <a:lstStyle/>
              <a:p>
                <a:pPr algn="just">
                  <a:lnSpc>
                    <a:spcPct val="120000"/>
                  </a:lnSpc>
                </a:pPr>
                <a:endParaRPr lang="en-US" sz="17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3"/>
            <p:cNvGrpSpPr/>
            <p:nvPr userDrawn="1"/>
          </p:nvGrpSpPr>
          <p:grpSpPr>
            <a:xfrm>
              <a:off x="6240781" y="3111502"/>
              <a:ext cx="2434167" cy="3215217"/>
              <a:chOff x="4657725" y="2257426"/>
              <a:chExt cx="1825625" cy="2411413"/>
            </a:xfrm>
          </p:grpSpPr>
          <p:sp>
            <p:nvSpPr>
              <p:cNvPr id="25" name="Freeform 24"/>
              <p:cNvSpPr/>
              <p:nvPr/>
            </p:nvSpPr>
            <p:spPr bwMode="auto">
              <a:xfrm>
                <a:off x="5753100" y="2257426"/>
                <a:ext cx="593725" cy="1146175"/>
              </a:xfrm>
              <a:custGeom>
                <a:avLst/>
                <a:gdLst>
                  <a:gd name="T0" fmla="*/ 0 w 468"/>
                  <a:gd name="T1" fmla="*/ 55 h 904"/>
                  <a:gd name="T2" fmla="*/ 57 w 468"/>
                  <a:gd name="T3" fmla="*/ 30 h 904"/>
                  <a:gd name="T4" fmla="*/ 436 w 468"/>
                  <a:gd name="T5" fmla="*/ 397 h 904"/>
                  <a:gd name="T6" fmla="*/ 436 w 468"/>
                  <a:gd name="T7" fmla="*/ 508 h 904"/>
                  <a:gd name="T8" fmla="*/ 57 w 468"/>
                  <a:gd name="T9" fmla="*/ 874 h 904"/>
                  <a:gd name="T10" fmla="*/ 0 w 468"/>
                  <a:gd name="T11" fmla="*/ 849 h 904"/>
                  <a:gd name="T12" fmla="*/ 0 w 468"/>
                  <a:gd name="T13" fmla="*/ 55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0" y="55"/>
                    </a:moveTo>
                    <a:cubicBezTo>
                      <a:pt x="0" y="11"/>
                      <a:pt x="26" y="0"/>
                      <a:pt x="57" y="30"/>
                    </a:cubicBezTo>
                    <a:cubicBezTo>
                      <a:pt x="436" y="397"/>
                      <a:pt x="436" y="397"/>
                      <a:pt x="436" y="397"/>
                    </a:cubicBezTo>
                    <a:cubicBezTo>
                      <a:pt x="468" y="427"/>
                      <a:pt x="468" y="477"/>
                      <a:pt x="436" y="508"/>
                    </a:cubicBezTo>
                    <a:cubicBezTo>
                      <a:pt x="57" y="874"/>
                      <a:pt x="57" y="874"/>
                      <a:pt x="57" y="874"/>
                    </a:cubicBezTo>
                    <a:cubicBezTo>
                      <a:pt x="26" y="904"/>
                      <a:pt x="0" y="893"/>
                      <a:pt x="0" y="849"/>
                    </a:cubicBezTo>
                    <a:lnTo>
                      <a:pt x="0" y="55"/>
                    </a:lnTo>
                    <a:close/>
                  </a:path>
                </a:pathLst>
              </a:custGeom>
              <a:solidFill>
                <a:schemeClr val="accent3"/>
              </a:solidFill>
              <a:ln>
                <a:noFill/>
              </a:ln>
            </p:spPr>
            <p:txBody>
              <a:bodyPr vert="horz" wrap="square" lIns="55827" tIns="27914" rIns="55827" bIns="27914" numCol="1" anchor="t" anchorCtr="0" compatLnSpc="1"/>
              <a:lstStyle/>
              <a:p>
                <a:pPr algn="just">
                  <a:lnSpc>
                    <a:spcPct val="120000"/>
                  </a:lnSpc>
                </a:pPr>
                <a:endParaRPr lang="en-US" sz="17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p:nvPr/>
            </p:nvSpPr>
            <p:spPr bwMode="auto">
              <a:xfrm>
                <a:off x="4657725" y="2517776"/>
                <a:ext cx="1825625" cy="2151063"/>
              </a:xfrm>
              <a:custGeom>
                <a:avLst/>
                <a:gdLst>
                  <a:gd name="T0" fmla="*/ 1209 w 1440"/>
                  <a:gd name="T1" fmla="*/ 978 h 1696"/>
                  <a:gd name="T2" fmla="*/ 848 w 1440"/>
                  <a:gd name="T3" fmla="*/ 1232 h 1696"/>
                  <a:gd name="T4" fmla="*/ 464 w 1440"/>
                  <a:gd name="T5" fmla="*/ 848 h 1696"/>
                  <a:gd name="T6" fmla="*/ 848 w 1440"/>
                  <a:gd name="T7" fmla="*/ 464 h 1696"/>
                  <a:gd name="T8" fmla="*/ 969 w 1440"/>
                  <a:gd name="T9" fmla="*/ 483 h 1696"/>
                  <a:gd name="T10" fmla="*/ 969 w 1440"/>
                  <a:gd name="T11" fmla="*/ 9 h 1696"/>
                  <a:gd name="T12" fmla="*/ 848 w 1440"/>
                  <a:gd name="T13" fmla="*/ 0 h 1696"/>
                  <a:gd name="T14" fmla="*/ 0 w 1440"/>
                  <a:gd name="T15" fmla="*/ 848 h 1696"/>
                  <a:gd name="T16" fmla="*/ 848 w 1440"/>
                  <a:gd name="T17" fmla="*/ 1696 h 1696"/>
                  <a:gd name="T18" fmla="*/ 1440 w 1440"/>
                  <a:gd name="T19" fmla="*/ 1455 h 1696"/>
                  <a:gd name="T20" fmla="*/ 1209 w 1440"/>
                  <a:gd name="T21" fmla="*/ 978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0" h="1696">
                    <a:moveTo>
                      <a:pt x="1209" y="978"/>
                    </a:moveTo>
                    <a:cubicBezTo>
                      <a:pt x="1156" y="1126"/>
                      <a:pt x="1014" y="1232"/>
                      <a:pt x="848" y="1232"/>
                    </a:cubicBezTo>
                    <a:cubicBezTo>
                      <a:pt x="636" y="1232"/>
                      <a:pt x="464" y="1060"/>
                      <a:pt x="464" y="848"/>
                    </a:cubicBezTo>
                    <a:cubicBezTo>
                      <a:pt x="464" y="636"/>
                      <a:pt x="636" y="464"/>
                      <a:pt x="848" y="464"/>
                    </a:cubicBezTo>
                    <a:cubicBezTo>
                      <a:pt x="890" y="464"/>
                      <a:pt x="931" y="471"/>
                      <a:pt x="969" y="483"/>
                    </a:cubicBezTo>
                    <a:cubicBezTo>
                      <a:pt x="969" y="9"/>
                      <a:pt x="969" y="9"/>
                      <a:pt x="969" y="9"/>
                    </a:cubicBezTo>
                    <a:cubicBezTo>
                      <a:pt x="929" y="3"/>
                      <a:pt x="889" y="0"/>
                      <a:pt x="848" y="0"/>
                    </a:cubicBezTo>
                    <a:cubicBezTo>
                      <a:pt x="380" y="0"/>
                      <a:pt x="0" y="380"/>
                      <a:pt x="0" y="848"/>
                    </a:cubicBezTo>
                    <a:cubicBezTo>
                      <a:pt x="0" y="1316"/>
                      <a:pt x="380" y="1696"/>
                      <a:pt x="848" y="1696"/>
                    </a:cubicBezTo>
                    <a:cubicBezTo>
                      <a:pt x="1078" y="1696"/>
                      <a:pt x="1287" y="1604"/>
                      <a:pt x="1440" y="1455"/>
                    </a:cubicBezTo>
                    <a:cubicBezTo>
                      <a:pt x="1315" y="1322"/>
                      <a:pt x="1235" y="1156"/>
                      <a:pt x="1209" y="978"/>
                    </a:cubicBezTo>
                    <a:close/>
                  </a:path>
                </a:pathLst>
              </a:custGeom>
              <a:solidFill>
                <a:schemeClr val="accent3"/>
              </a:solidFill>
              <a:ln>
                <a:noFill/>
              </a:ln>
            </p:spPr>
            <p:txBody>
              <a:bodyPr vert="horz" wrap="square" lIns="55827" tIns="27914" rIns="55827" bIns="27914" numCol="1" anchor="t" anchorCtr="0" compatLnSpc="1"/>
              <a:lstStyle/>
              <a:p>
                <a:pPr algn="just">
                  <a:lnSpc>
                    <a:spcPct val="120000"/>
                  </a:lnSpc>
                </a:pPr>
                <a:endParaRPr lang="en-US" sz="17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userDrawn="1"/>
          </p:nvGrpSpPr>
          <p:grpSpPr>
            <a:xfrm>
              <a:off x="7967980" y="3892551"/>
              <a:ext cx="3236384" cy="2434167"/>
              <a:chOff x="5953125" y="2843213"/>
              <a:chExt cx="2427288" cy="1825625"/>
            </a:xfrm>
          </p:grpSpPr>
          <p:sp>
            <p:nvSpPr>
              <p:cNvPr id="23" name="Freeform 22"/>
              <p:cNvSpPr/>
              <p:nvPr/>
            </p:nvSpPr>
            <p:spPr bwMode="auto">
              <a:xfrm>
                <a:off x="5953125" y="2989263"/>
                <a:ext cx="1146175" cy="593725"/>
              </a:xfrm>
              <a:custGeom>
                <a:avLst/>
                <a:gdLst>
                  <a:gd name="T0" fmla="*/ 55 w 904"/>
                  <a:gd name="T1" fmla="*/ 468 h 468"/>
                  <a:gd name="T2" fmla="*/ 30 w 904"/>
                  <a:gd name="T3" fmla="*/ 411 h 468"/>
                  <a:gd name="T4" fmla="*/ 396 w 904"/>
                  <a:gd name="T5" fmla="*/ 32 h 468"/>
                  <a:gd name="T6" fmla="*/ 507 w 904"/>
                  <a:gd name="T7" fmla="*/ 32 h 468"/>
                  <a:gd name="T8" fmla="*/ 873 w 904"/>
                  <a:gd name="T9" fmla="*/ 411 h 468"/>
                  <a:gd name="T10" fmla="*/ 849 w 904"/>
                  <a:gd name="T11" fmla="*/ 468 h 468"/>
                  <a:gd name="T12" fmla="*/ 55 w 904"/>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55" y="468"/>
                    </a:moveTo>
                    <a:cubicBezTo>
                      <a:pt x="11" y="468"/>
                      <a:pt x="0" y="442"/>
                      <a:pt x="30" y="411"/>
                    </a:cubicBezTo>
                    <a:cubicBezTo>
                      <a:pt x="396" y="32"/>
                      <a:pt x="396" y="32"/>
                      <a:pt x="396" y="32"/>
                    </a:cubicBezTo>
                    <a:cubicBezTo>
                      <a:pt x="427" y="0"/>
                      <a:pt x="477" y="0"/>
                      <a:pt x="507" y="32"/>
                    </a:cubicBezTo>
                    <a:cubicBezTo>
                      <a:pt x="873" y="411"/>
                      <a:pt x="873" y="411"/>
                      <a:pt x="873" y="411"/>
                    </a:cubicBezTo>
                    <a:cubicBezTo>
                      <a:pt x="904" y="442"/>
                      <a:pt x="893" y="468"/>
                      <a:pt x="849" y="468"/>
                    </a:cubicBezTo>
                    <a:lnTo>
                      <a:pt x="55" y="468"/>
                    </a:lnTo>
                    <a:close/>
                  </a:path>
                </a:pathLst>
              </a:custGeom>
              <a:solidFill>
                <a:schemeClr val="accent4"/>
              </a:solidFill>
              <a:ln>
                <a:noFill/>
              </a:ln>
            </p:spPr>
            <p:txBody>
              <a:bodyPr vert="horz" wrap="square" lIns="55827" tIns="27914" rIns="55827" bIns="27914" numCol="1" anchor="t" anchorCtr="0" compatLnSpc="1"/>
              <a:lstStyle/>
              <a:p>
                <a:pPr algn="just">
                  <a:lnSpc>
                    <a:spcPct val="120000"/>
                  </a:lnSpc>
                </a:pPr>
                <a:endParaRPr lang="en-US" sz="17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p:nvPr/>
            </p:nvSpPr>
            <p:spPr bwMode="auto">
              <a:xfrm>
                <a:off x="6230938" y="2843213"/>
                <a:ext cx="2149475" cy="1825625"/>
              </a:xfrm>
              <a:custGeom>
                <a:avLst/>
                <a:gdLst>
                  <a:gd name="T0" fmla="*/ 978 w 1696"/>
                  <a:gd name="T1" fmla="*/ 231 h 1440"/>
                  <a:gd name="T2" fmla="*/ 1232 w 1696"/>
                  <a:gd name="T3" fmla="*/ 592 h 1440"/>
                  <a:gd name="T4" fmla="*/ 848 w 1696"/>
                  <a:gd name="T5" fmla="*/ 976 h 1440"/>
                  <a:gd name="T6" fmla="*/ 464 w 1696"/>
                  <a:gd name="T7" fmla="*/ 592 h 1440"/>
                  <a:gd name="T8" fmla="*/ 487 w 1696"/>
                  <a:gd name="T9" fmla="*/ 462 h 1440"/>
                  <a:gd name="T10" fmla="*/ 10 w 1696"/>
                  <a:gd name="T11" fmla="*/ 462 h 1440"/>
                  <a:gd name="T12" fmla="*/ 0 w 1696"/>
                  <a:gd name="T13" fmla="*/ 592 h 1440"/>
                  <a:gd name="T14" fmla="*/ 848 w 1696"/>
                  <a:gd name="T15" fmla="*/ 1440 h 1440"/>
                  <a:gd name="T16" fmla="*/ 1696 w 1696"/>
                  <a:gd name="T17" fmla="*/ 592 h 1440"/>
                  <a:gd name="T18" fmla="*/ 1455 w 1696"/>
                  <a:gd name="T19" fmla="*/ 0 h 1440"/>
                  <a:gd name="T20" fmla="*/ 978 w 1696"/>
                  <a:gd name="T21" fmla="*/ 231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6" h="1440">
                    <a:moveTo>
                      <a:pt x="978" y="231"/>
                    </a:moveTo>
                    <a:cubicBezTo>
                      <a:pt x="1126" y="284"/>
                      <a:pt x="1232" y="426"/>
                      <a:pt x="1232" y="592"/>
                    </a:cubicBezTo>
                    <a:cubicBezTo>
                      <a:pt x="1232" y="804"/>
                      <a:pt x="1060" y="976"/>
                      <a:pt x="848" y="976"/>
                    </a:cubicBezTo>
                    <a:cubicBezTo>
                      <a:pt x="636" y="976"/>
                      <a:pt x="464" y="804"/>
                      <a:pt x="464" y="592"/>
                    </a:cubicBezTo>
                    <a:cubicBezTo>
                      <a:pt x="464" y="546"/>
                      <a:pt x="472" y="503"/>
                      <a:pt x="487" y="462"/>
                    </a:cubicBezTo>
                    <a:cubicBezTo>
                      <a:pt x="10" y="462"/>
                      <a:pt x="10" y="462"/>
                      <a:pt x="10" y="462"/>
                    </a:cubicBezTo>
                    <a:cubicBezTo>
                      <a:pt x="3" y="504"/>
                      <a:pt x="0" y="548"/>
                      <a:pt x="0" y="592"/>
                    </a:cubicBezTo>
                    <a:cubicBezTo>
                      <a:pt x="0" y="1060"/>
                      <a:pt x="380" y="1440"/>
                      <a:pt x="848" y="1440"/>
                    </a:cubicBezTo>
                    <a:cubicBezTo>
                      <a:pt x="1316" y="1440"/>
                      <a:pt x="1696" y="1060"/>
                      <a:pt x="1696" y="592"/>
                    </a:cubicBezTo>
                    <a:cubicBezTo>
                      <a:pt x="1696" y="362"/>
                      <a:pt x="1604" y="153"/>
                      <a:pt x="1455" y="0"/>
                    </a:cubicBezTo>
                    <a:cubicBezTo>
                      <a:pt x="1322" y="125"/>
                      <a:pt x="1156" y="205"/>
                      <a:pt x="978" y="231"/>
                    </a:cubicBezTo>
                    <a:close/>
                  </a:path>
                </a:pathLst>
              </a:custGeom>
              <a:solidFill>
                <a:schemeClr val="accent4"/>
              </a:solidFill>
              <a:ln>
                <a:noFill/>
              </a:ln>
            </p:spPr>
            <p:txBody>
              <a:bodyPr vert="horz" wrap="square" lIns="55827" tIns="27914" rIns="55827" bIns="27914" numCol="1" anchor="t" anchorCtr="0" compatLnSpc="1"/>
              <a:lstStyle/>
              <a:p>
                <a:pPr algn="just">
                  <a:lnSpc>
                    <a:spcPct val="120000"/>
                  </a:lnSpc>
                </a:pPr>
                <a:endParaRPr lang="en-US" sz="17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userDrawn="1"/>
          </p:nvGrpSpPr>
          <p:grpSpPr>
            <a:xfrm>
              <a:off x="8770198" y="1363135"/>
              <a:ext cx="2434167" cy="3276600"/>
              <a:chOff x="6554788" y="946151"/>
              <a:chExt cx="1825625" cy="2457450"/>
            </a:xfrm>
          </p:grpSpPr>
          <p:sp>
            <p:nvSpPr>
              <p:cNvPr id="21" name="Freeform 20"/>
              <p:cNvSpPr/>
              <p:nvPr/>
            </p:nvSpPr>
            <p:spPr bwMode="auto">
              <a:xfrm>
                <a:off x="6691313" y="2257426"/>
                <a:ext cx="593725" cy="1146175"/>
              </a:xfrm>
              <a:custGeom>
                <a:avLst/>
                <a:gdLst>
                  <a:gd name="T0" fmla="*/ 468 w 468"/>
                  <a:gd name="T1" fmla="*/ 849 h 904"/>
                  <a:gd name="T2" fmla="*/ 410 w 468"/>
                  <a:gd name="T3" fmla="*/ 874 h 904"/>
                  <a:gd name="T4" fmla="*/ 32 w 468"/>
                  <a:gd name="T5" fmla="*/ 508 h 904"/>
                  <a:gd name="T6" fmla="*/ 32 w 468"/>
                  <a:gd name="T7" fmla="*/ 397 h 904"/>
                  <a:gd name="T8" fmla="*/ 410 w 468"/>
                  <a:gd name="T9" fmla="*/ 30 h 904"/>
                  <a:gd name="T10" fmla="*/ 468 w 468"/>
                  <a:gd name="T11" fmla="*/ 55 h 904"/>
                  <a:gd name="T12" fmla="*/ 468 w 468"/>
                  <a:gd name="T13" fmla="*/ 849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468" y="849"/>
                    </a:moveTo>
                    <a:cubicBezTo>
                      <a:pt x="468" y="893"/>
                      <a:pt x="442" y="904"/>
                      <a:pt x="410" y="874"/>
                    </a:cubicBezTo>
                    <a:cubicBezTo>
                      <a:pt x="32" y="508"/>
                      <a:pt x="32" y="508"/>
                      <a:pt x="32" y="508"/>
                    </a:cubicBezTo>
                    <a:cubicBezTo>
                      <a:pt x="0" y="477"/>
                      <a:pt x="0" y="427"/>
                      <a:pt x="32" y="397"/>
                    </a:cubicBezTo>
                    <a:cubicBezTo>
                      <a:pt x="410" y="30"/>
                      <a:pt x="410" y="30"/>
                      <a:pt x="410" y="30"/>
                    </a:cubicBezTo>
                    <a:cubicBezTo>
                      <a:pt x="442" y="0"/>
                      <a:pt x="468" y="11"/>
                      <a:pt x="468" y="55"/>
                    </a:cubicBezTo>
                    <a:lnTo>
                      <a:pt x="468" y="849"/>
                    </a:lnTo>
                    <a:close/>
                  </a:path>
                </a:pathLst>
              </a:custGeom>
              <a:solidFill>
                <a:schemeClr val="accent2"/>
              </a:solidFill>
              <a:ln>
                <a:noFill/>
              </a:ln>
            </p:spPr>
            <p:txBody>
              <a:bodyPr vert="horz" wrap="square" lIns="55827" tIns="27914" rIns="55827" bIns="27914" numCol="1" anchor="t" anchorCtr="0" compatLnSpc="1"/>
              <a:lstStyle/>
              <a:p>
                <a:pPr algn="just">
                  <a:lnSpc>
                    <a:spcPct val="120000"/>
                  </a:lnSpc>
                </a:pPr>
                <a:endParaRPr lang="en-US" sz="17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1"/>
              <p:cNvSpPr/>
              <p:nvPr/>
            </p:nvSpPr>
            <p:spPr bwMode="auto">
              <a:xfrm>
                <a:off x="6554788" y="946151"/>
                <a:ext cx="1825625" cy="2151063"/>
              </a:xfrm>
              <a:custGeom>
                <a:avLst/>
                <a:gdLst>
                  <a:gd name="T0" fmla="*/ 592 w 1440"/>
                  <a:gd name="T1" fmla="*/ 0 h 1696"/>
                  <a:gd name="T2" fmla="*/ 0 w 1440"/>
                  <a:gd name="T3" fmla="*/ 241 h 1696"/>
                  <a:gd name="T4" fmla="*/ 231 w 1440"/>
                  <a:gd name="T5" fmla="*/ 718 h 1696"/>
                  <a:gd name="T6" fmla="*/ 592 w 1440"/>
                  <a:gd name="T7" fmla="*/ 464 h 1696"/>
                  <a:gd name="T8" fmla="*/ 976 w 1440"/>
                  <a:gd name="T9" fmla="*/ 848 h 1696"/>
                  <a:gd name="T10" fmla="*/ 592 w 1440"/>
                  <a:gd name="T11" fmla="*/ 1232 h 1696"/>
                  <a:gd name="T12" fmla="*/ 452 w 1440"/>
                  <a:gd name="T13" fmla="*/ 1206 h 1696"/>
                  <a:gd name="T14" fmla="*/ 452 w 1440"/>
                  <a:gd name="T15" fmla="*/ 1300 h 1696"/>
                  <a:gd name="T16" fmla="*/ 389 w 1440"/>
                  <a:gd name="T17" fmla="*/ 1300 h 1696"/>
                  <a:gd name="T18" fmla="*/ 389 w 1440"/>
                  <a:gd name="T19" fmla="*/ 1671 h 1696"/>
                  <a:gd name="T20" fmla="*/ 592 w 1440"/>
                  <a:gd name="T21" fmla="*/ 1696 h 1696"/>
                  <a:gd name="T22" fmla="*/ 1440 w 1440"/>
                  <a:gd name="T23" fmla="*/ 848 h 1696"/>
                  <a:gd name="T24" fmla="*/ 592 w 1440"/>
                  <a:gd name="T25" fmla="*/ 0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0" h="1696">
                    <a:moveTo>
                      <a:pt x="592" y="0"/>
                    </a:moveTo>
                    <a:cubicBezTo>
                      <a:pt x="362" y="0"/>
                      <a:pt x="153" y="92"/>
                      <a:pt x="0" y="241"/>
                    </a:cubicBezTo>
                    <a:cubicBezTo>
                      <a:pt x="125" y="374"/>
                      <a:pt x="205" y="540"/>
                      <a:pt x="231" y="718"/>
                    </a:cubicBezTo>
                    <a:cubicBezTo>
                      <a:pt x="284" y="570"/>
                      <a:pt x="426" y="464"/>
                      <a:pt x="592" y="464"/>
                    </a:cubicBezTo>
                    <a:cubicBezTo>
                      <a:pt x="804" y="464"/>
                      <a:pt x="976" y="636"/>
                      <a:pt x="976" y="848"/>
                    </a:cubicBezTo>
                    <a:cubicBezTo>
                      <a:pt x="976" y="1060"/>
                      <a:pt x="804" y="1232"/>
                      <a:pt x="592" y="1232"/>
                    </a:cubicBezTo>
                    <a:cubicBezTo>
                      <a:pt x="543" y="1232"/>
                      <a:pt x="495" y="1223"/>
                      <a:pt x="452" y="1206"/>
                    </a:cubicBezTo>
                    <a:cubicBezTo>
                      <a:pt x="452" y="1300"/>
                      <a:pt x="452" y="1300"/>
                      <a:pt x="452" y="1300"/>
                    </a:cubicBezTo>
                    <a:cubicBezTo>
                      <a:pt x="389" y="1300"/>
                      <a:pt x="389" y="1300"/>
                      <a:pt x="389" y="1300"/>
                    </a:cubicBezTo>
                    <a:cubicBezTo>
                      <a:pt x="389" y="1671"/>
                      <a:pt x="389" y="1671"/>
                      <a:pt x="389" y="1671"/>
                    </a:cubicBezTo>
                    <a:cubicBezTo>
                      <a:pt x="454" y="1687"/>
                      <a:pt x="522" y="1696"/>
                      <a:pt x="592" y="1696"/>
                    </a:cubicBezTo>
                    <a:cubicBezTo>
                      <a:pt x="1060" y="1696"/>
                      <a:pt x="1440" y="1316"/>
                      <a:pt x="1440" y="848"/>
                    </a:cubicBezTo>
                    <a:cubicBezTo>
                      <a:pt x="1440" y="380"/>
                      <a:pt x="1060" y="0"/>
                      <a:pt x="592" y="0"/>
                    </a:cubicBezTo>
                    <a:close/>
                  </a:path>
                </a:pathLst>
              </a:custGeom>
              <a:solidFill>
                <a:schemeClr val="accent2"/>
              </a:solidFill>
              <a:ln>
                <a:noFill/>
              </a:ln>
            </p:spPr>
            <p:txBody>
              <a:bodyPr vert="horz" wrap="square" lIns="55827" tIns="27914" rIns="55827" bIns="27914" numCol="1" anchor="t" anchorCtr="0" compatLnSpc="1"/>
              <a:lstStyle/>
              <a:p>
                <a:pPr algn="just">
                  <a:lnSpc>
                    <a:spcPct val="120000"/>
                  </a:lnSpc>
                </a:pPr>
                <a:endParaRPr lang="en-US" sz="17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7" name="TextBox 16"/>
            <p:cNvSpPr txBox="1"/>
            <p:nvPr userDrawn="1"/>
          </p:nvSpPr>
          <p:spPr>
            <a:xfrm rot="18920653">
              <a:off x="6614389" y="1959675"/>
              <a:ext cx="1084827" cy="451405"/>
            </a:xfrm>
            <a:prstGeom prst="rect">
              <a:avLst/>
            </a:prstGeom>
            <a:noFill/>
          </p:spPr>
          <p:txBody>
            <a:bodyPr wrap="none" rtlCol="0" anchor="ctr">
              <a:prstTxWarp prst="textArchUp">
                <a:avLst/>
              </a:prstTxWarp>
              <a:spAutoFit/>
            </a:bodyPr>
            <a:lstStyle/>
            <a:p>
              <a:pPr algn="just">
                <a:lnSpc>
                  <a:spcPct val="120000"/>
                </a:lnSpc>
              </a:pPr>
              <a:r>
                <a:rPr lang="zh-CN" altLang="en-US" sz="173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userDrawn="1"/>
          </p:nvSpPr>
          <p:spPr>
            <a:xfrm rot="2904439">
              <a:off x="9713530" y="2071950"/>
              <a:ext cx="1348425" cy="451405"/>
            </a:xfrm>
            <a:prstGeom prst="rect">
              <a:avLst/>
            </a:prstGeom>
            <a:noFill/>
          </p:spPr>
          <p:txBody>
            <a:bodyPr wrap="none" rtlCol="0" anchor="ctr">
              <a:prstTxWarp prst="textArchUp">
                <a:avLst/>
              </a:prstTxWarp>
              <a:spAutoFit/>
            </a:bodyPr>
            <a:lstStyle/>
            <a:p>
              <a:pPr algn="just">
                <a:lnSpc>
                  <a:spcPct val="120000"/>
                </a:lnSpc>
              </a:pPr>
              <a:r>
                <a:rPr lang="zh-CN" altLang="en-US" sz="173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userDrawn="1"/>
          </p:nvSpPr>
          <p:spPr>
            <a:xfrm rot="3328205">
              <a:off x="6381839" y="5171931"/>
              <a:ext cx="1276620" cy="451405"/>
            </a:xfrm>
            <a:prstGeom prst="rect">
              <a:avLst/>
            </a:prstGeom>
            <a:noFill/>
          </p:spPr>
          <p:txBody>
            <a:bodyPr wrap="none" rtlCol="0" anchor="ctr">
              <a:prstTxWarp prst="textArchDown">
                <a:avLst/>
              </a:prstTxWarp>
              <a:spAutoFit/>
            </a:bodyPr>
            <a:lstStyle/>
            <a:p>
              <a:pPr algn="just">
                <a:lnSpc>
                  <a:spcPct val="120000"/>
                </a:lnSpc>
              </a:pPr>
              <a:r>
                <a:rPr lang="zh-CN" altLang="en-US" sz="173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userDrawn="1"/>
          </p:nvSpPr>
          <p:spPr>
            <a:xfrm rot="18872992">
              <a:off x="9524091" y="5259067"/>
              <a:ext cx="1436559" cy="451405"/>
            </a:xfrm>
            <a:prstGeom prst="rect">
              <a:avLst/>
            </a:prstGeom>
            <a:noFill/>
          </p:spPr>
          <p:txBody>
            <a:bodyPr wrap="none" rtlCol="0" anchor="ctr">
              <a:prstTxWarp prst="textArchDown">
                <a:avLst/>
              </a:prstTxWarp>
              <a:spAutoFit/>
            </a:bodyPr>
            <a:lstStyle/>
            <a:p>
              <a:pPr algn="just">
                <a:lnSpc>
                  <a:spcPct val="120000"/>
                </a:lnSpc>
              </a:pPr>
              <a:r>
                <a:rPr lang="zh-CN" altLang="en-US" sz="173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30"/>
          <p:cNvGrpSpPr/>
          <p:nvPr/>
        </p:nvGrpSpPr>
        <p:grpSpPr>
          <a:xfrm>
            <a:off x="6924671" y="2712385"/>
            <a:ext cx="3609160" cy="572731"/>
            <a:chOff x="8633669" y="2306010"/>
            <a:chExt cx="2990246" cy="625370"/>
          </a:xfrm>
        </p:grpSpPr>
        <p:sp>
          <p:nvSpPr>
            <p:cNvPr id="30"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0"/>
          <p:cNvGrpSpPr/>
          <p:nvPr/>
        </p:nvGrpSpPr>
        <p:grpSpPr>
          <a:xfrm>
            <a:off x="6924671" y="3535890"/>
            <a:ext cx="3609160" cy="572731"/>
            <a:chOff x="8633669" y="2306010"/>
            <a:chExt cx="2990246" cy="625370"/>
          </a:xfrm>
        </p:grpSpPr>
        <p:sp>
          <p:nvSpPr>
            <p:cNvPr id="34"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0"/>
          <p:cNvGrpSpPr/>
          <p:nvPr/>
        </p:nvGrpSpPr>
        <p:grpSpPr>
          <a:xfrm>
            <a:off x="6924671" y="4359397"/>
            <a:ext cx="3609160" cy="572731"/>
            <a:chOff x="8633669" y="2306010"/>
            <a:chExt cx="2990246" cy="625370"/>
          </a:xfrm>
        </p:grpSpPr>
        <p:sp>
          <p:nvSpPr>
            <p:cNvPr id="37"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0"/>
          <p:cNvGrpSpPr/>
          <p:nvPr/>
        </p:nvGrpSpPr>
        <p:grpSpPr>
          <a:xfrm>
            <a:off x="6924671" y="5182902"/>
            <a:ext cx="3609160" cy="572731"/>
            <a:chOff x="8633669" y="2306010"/>
            <a:chExt cx="2990246" cy="625370"/>
          </a:xfrm>
        </p:grpSpPr>
        <p:sp>
          <p:nvSpPr>
            <p:cNvPr id="40"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32" name="直接连接符 31"/>
          <p:cNvCxnSpPr/>
          <p:nvPr/>
        </p:nvCxnSpPr>
        <p:spPr>
          <a:xfrm>
            <a:off x="6141343" y="880021"/>
            <a:ext cx="576064"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2" name="文本框 10"/>
          <p:cNvSpPr txBox="1">
            <a:spLocks noChangeArrowheads="1"/>
          </p:cNvSpPr>
          <p:nvPr/>
        </p:nvSpPr>
        <p:spPr bwMode="auto">
          <a:xfrm>
            <a:off x="5349255" y="231949"/>
            <a:ext cx="2236359" cy="361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tx1">
                    <a:lumMod val="65000"/>
                    <a:lumOff val="35000"/>
                  </a:schemeClr>
                </a:solidFill>
                <a:latin typeface="幼圆" panose="02010509060101010101" pitchFamily="49" charset="-122"/>
                <a:ea typeface="幼圆" panose="02010509060101010101" pitchFamily="49" charset="-122"/>
                <a:sym typeface="Arial" panose="020B0604020202020204" pitchFamily="34" charset="0"/>
              </a:rPr>
              <a:t>添加相关标题文字</a:t>
            </a:r>
            <a:endParaRPr lang="zh-CN" altLang="en-US" dirty="0">
              <a:solidFill>
                <a:schemeClr val="tx1">
                  <a:lumMod val="65000"/>
                  <a:lumOff val="35000"/>
                </a:schemeClr>
              </a:solidFill>
              <a:latin typeface="幼圆" panose="02010509060101010101" pitchFamily="49" charset="-122"/>
              <a:ea typeface="幼圆" panose="02010509060101010101" pitchFamily="49" charset="-122"/>
              <a:cs typeface="+mn-ea"/>
              <a:sym typeface="+mn-lt"/>
            </a:endParaRPr>
          </a:p>
        </p:txBody>
      </p:sp>
      <p:sp>
        <p:nvSpPr>
          <p:cNvPr id="43" name="文本框 10"/>
          <p:cNvSpPr txBox="1">
            <a:spLocks noChangeArrowheads="1"/>
          </p:cNvSpPr>
          <p:nvPr/>
        </p:nvSpPr>
        <p:spPr bwMode="auto">
          <a:xfrm>
            <a:off x="5349255" y="547410"/>
            <a:ext cx="2160240" cy="207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rPr>
              <a:t>Click on add related title words</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500"/>
                                        <p:tgtEl>
                                          <p:spTgt spid="12"/>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a:stretch>
            <a:fillRect/>
          </a:stretch>
        </p:blipFill>
        <p:spPr/>
      </p:pic>
      <p:sp>
        <p:nvSpPr>
          <p:cNvPr id="13" name="Rectangle 12"/>
          <p:cNvSpPr/>
          <p:nvPr/>
        </p:nvSpPr>
        <p:spPr>
          <a:xfrm>
            <a:off x="10028681" y="111766"/>
            <a:ext cx="2700041" cy="34714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19"/>
          <p:cNvSpPr/>
          <p:nvPr/>
        </p:nvSpPr>
        <p:spPr>
          <a:xfrm>
            <a:off x="7261365" y="3649404"/>
            <a:ext cx="2700041" cy="34714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5"/>
          <p:cNvSpPr/>
          <p:nvPr/>
        </p:nvSpPr>
        <p:spPr>
          <a:xfrm>
            <a:off x="251129" y="4281982"/>
            <a:ext cx="3046139" cy="28389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25"/>
          <p:cNvSpPr txBox="1"/>
          <p:nvPr/>
        </p:nvSpPr>
        <p:spPr>
          <a:xfrm>
            <a:off x="595455" y="4973775"/>
            <a:ext cx="2357486" cy="1475789"/>
          </a:xfrm>
          <a:prstGeom prst="rect">
            <a:avLst/>
          </a:prstGeom>
          <a:noFill/>
        </p:spPr>
        <p:txBody>
          <a:bodyPr wrap="square" lIns="0" tIns="0" rIns="0" bIns="0" rtlCol="0">
            <a:spAutoFit/>
          </a:bodyPr>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29"/>
          <p:cNvSpPr/>
          <p:nvPr/>
        </p:nvSpPr>
        <p:spPr>
          <a:xfrm>
            <a:off x="7488402" y="4281982"/>
            <a:ext cx="2245967" cy="2060885"/>
          </a:xfrm>
          <a:prstGeom prst="rect">
            <a:avLst/>
          </a:prstGeom>
        </p:spPr>
        <p:txBody>
          <a:bodyPr wrap="square" lIns="0" tIns="0" rIns="0" bIns="0">
            <a:spAutoFit/>
          </a:bodyPr>
          <a:lstStyle/>
          <a:p>
            <a:r>
              <a:rPr lang="zh-CN" alt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pPr>
            <a:endParaRPr lang="en-US" sz="9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pPr>
            <a:r>
              <a:rPr lang="zh-CN" altLang="en-US" sz="95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9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Rectangle 29"/>
          <p:cNvSpPr/>
          <p:nvPr/>
        </p:nvSpPr>
        <p:spPr>
          <a:xfrm>
            <a:off x="10240827" y="786201"/>
            <a:ext cx="2245967" cy="2060885"/>
          </a:xfrm>
          <a:prstGeom prst="rect">
            <a:avLst/>
          </a:prstGeom>
        </p:spPr>
        <p:txBody>
          <a:bodyPr wrap="square" lIns="0" tIns="0" rIns="0" bIns="0">
            <a:spAutoFit/>
          </a:bodyPr>
          <a:lstStyle/>
          <a:p>
            <a:r>
              <a:rPr lang="zh-CN" altLang="en-US" sz="20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20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pPr>
            <a:endParaRPr lang="en-US" sz="950"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pPr>
            <a:r>
              <a:rPr lang="zh-CN" altLang="en-US" sz="95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a:t>
            </a:r>
            <a:r>
              <a:rPr lang="zh-CN" altLang="en-US" sz="950" dirty="0">
                <a:solidFill>
                  <a:schemeClr val="bg1"/>
                </a:solidFill>
                <a:latin typeface="Arial" panose="020B0604020202020204" pitchFamily="34" charset="0"/>
                <a:ea typeface="微软雅黑" panose="020B0503020204020204" pitchFamily="34" charset="-122"/>
                <a:sym typeface="Arial" panose="020B0604020202020204" pitchFamily="34" charset="0"/>
              </a:rPr>
              <a:t>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9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0" name="图片占位符 9"/>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a:stretch>
            <a:fillRect/>
          </a:stretch>
        </p:blipFill>
        <p:spPr/>
      </p:pic>
      <p:pic>
        <p:nvPicPr>
          <p:cNvPr id="15" name="图片占位符 14"/>
          <p:cNvPicPr>
            <a:picLocks noGrp="1" noChangeAspect="1"/>
          </p:cNvPicPr>
          <p:nvPr>
            <p:ph type="pic" sz="quarter" idx="12"/>
          </p:nvPr>
        </p:nvPicPr>
        <p:blipFill rotWithShape="1">
          <a:blip r:embed="rId3" cstate="print">
            <a:extLst>
              <a:ext uri="{28A0092B-C50C-407E-A947-70E740481C1C}">
                <a14:useLocalDpi xmlns:a14="http://schemas.microsoft.com/office/drawing/2010/main" val="0"/>
              </a:ext>
            </a:extLst>
          </a:blip>
          <a:srcRect/>
          <a:stretch>
            <a:fillRect/>
          </a:stretch>
        </p:blipFill>
        <p:spPr/>
      </p:pic>
      <p:cxnSp>
        <p:nvCxnSpPr>
          <p:cNvPr id="11" name="直接连接符 10"/>
          <p:cNvCxnSpPr/>
          <p:nvPr/>
        </p:nvCxnSpPr>
        <p:spPr>
          <a:xfrm>
            <a:off x="6141343" y="880021"/>
            <a:ext cx="576064"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2" name="文本框 10"/>
          <p:cNvSpPr txBox="1">
            <a:spLocks noChangeArrowheads="1"/>
          </p:cNvSpPr>
          <p:nvPr/>
        </p:nvSpPr>
        <p:spPr bwMode="auto">
          <a:xfrm>
            <a:off x="5349255" y="231949"/>
            <a:ext cx="2236359" cy="361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tx1">
                    <a:lumMod val="65000"/>
                    <a:lumOff val="35000"/>
                  </a:schemeClr>
                </a:solidFill>
                <a:latin typeface="幼圆" panose="02010509060101010101" pitchFamily="49" charset="-122"/>
                <a:ea typeface="幼圆" panose="02010509060101010101" pitchFamily="49" charset="-122"/>
                <a:sym typeface="Arial" panose="020B0604020202020204" pitchFamily="34" charset="0"/>
              </a:rPr>
              <a:t>添加相关标题文字</a:t>
            </a:r>
            <a:endParaRPr lang="zh-CN" altLang="en-US" dirty="0">
              <a:solidFill>
                <a:schemeClr val="tx1">
                  <a:lumMod val="65000"/>
                  <a:lumOff val="35000"/>
                </a:schemeClr>
              </a:solidFill>
              <a:latin typeface="幼圆" panose="02010509060101010101" pitchFamily="49" charset="-122"/>
              <a:ea typeface="幼圆" panose="02010509060101010101" pitchFamily="49" charset="-122"/>
              <a:cs typeface="+mn-ea"/>
              <a:sym typeface="+mn-lt"/>
            </a:endParaRPr>
          </a:p>
        </p:txBody>
      </p:sp>
      <p:sp>
        <p:nvSpPr>
          <p:cNvPr id="16" name="文本框 10"/>
          <p:cNvSpPr txBox="1">
            <a:spLocks noChangeArrowheads="1"/>
          </p:cNvSpPr>
          <p:nvPr/>
        </p:nvSpPr>
        <p:spPr bwMode="auto">
          <a:xfrm>
            <a:off x="5349255" y="547410"/>
            <a:ext cx="2160240" cy="207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rPr>
              <a:t>Click on add related title words</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par>
                          <p:cTn id="17" fill="hold">
                            <p:stCondLst>
                              <p:cond delay="500"/>
                            </p:stCondLst>
                            <p:childTnLst>
                              <p:par>
                                <p:cTn id="18" presetID="22" presetClass="entr" presetSubtype="1" fill="hold" grpId="0" nodeType="afterEffect">
                                  <p:stCondLst>
                                    <p:cond delay="0"/>
                                  </p:stCondLst>
                                  <p:childTnLst>
                                    <p:set>
                                      <p:cBhvr>
                                        <p:cTn id="19" dur="1" fill="hold">
                                          <p:stCondLst>
                                            <p:cond delay="0"/>
                                          </p:stCondLst>
                                        </p:cTn>
                                        <p:tgtEl>
                                          <p:spTgt spid="30">
                                            <p:txEl>
                                              <p:pRg st="0" end="0"/>
                                            </p:txEl>
                                          </p:spTgt>
                                        </p:tgtEl>
                                        <p:attrNameLst>
                                          <p:attrName>style.visibility</p:attrName>
                                        </p:attrNameLst>
                                      </p:cBhvr>
                                      <p:to>
                                        <p:strVal val="visible"/>
                                      </p:to>
                                    </p:set>
                                    <p:animEffect transition="in" filter="wipe(up)">
                                      <p:cBhvr>
                                        <p:cTn id="20" dur="500"/>
                                        <p:tgtEl>
                                          <p:spTgt spid="30">
                                            <p:txEl>
                                              <p:pRg st="0" end="0"/>
                                            </p:txEl>
                                          </p:spTgt>
                                        </p:tgtEl>
                                      </p:cBhvr>
                                    </p:animEffect>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30">
                                            <p:txEl>
                                              <p:pRg st="2" end="2"/>
                                            </p:txEl>
                                          </p:spTgt>
                                        </p:tgtEl>
                                        <p:attrNameLst>
                                          <p:attrName>style.visibility</p:attrName>
                                        </p:attrNameLst>
                                      </p:cBhvr>
                                      <p:to>
                                        <p:strVal val="visible"/>
                                      </p:to>
                                    </p:set>
                                    <p:animEffect transition="in" filter="wipe(up)">
                                      <p:cBhvr>
                                        <p:cTn id="24" dur="500"/>
                                        <p:tgtEl>
                                          <p:spTgt spid="30">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par>
                          <p:cTn id="30" fill="hold">
                            <p:stCondLst>
                              <p:cond delay="500"/>
                            </p:stCondLst>
                            <p:childTnLst>
                              <p:par>
                                <p:cTn id="31" presetID="22" presetClass="entr" presetSubtype="1" fill="hold" grpId="0" nodeType="afterEffect">
                                  <p:stCondLst>
                                    <p:cond delay="0"/>
                                  </p:stCondLst>
                                  <p:childTnLst>
                                    <p:set>
                                      <p:cBhvr>
                                        <p:cTn id="32" dur="1" fill="hold">
                                          <p:stCondLst>
                                            <p:cond delay="0"/>
                                          </p:stCondLst>
                                        </p:cTn>
                                        <p:tgtEl>
                                          <p:spTgt spid="14">
                                            <p:txEl>
                                              <p:pRg st="0" end="0"/>
                                            </p:txEl>
                                          </p:spTgt>
                                        </p:tgtEl>
                                        <p:attrNameLst>
                                          <p:attrName>style.visibility</p:attrName>
                                        </p:attrNameLst>
                                      </p:cBhvr>
                                      <p:to>
                                        <p:strVal val="visible"/>
                                      </p:to>
                                    </p:set>
                                    <p:animEffect transition="in" filter="wipe(up)">
                                      <p:cBhvr>
                                        <p:cTn id="33" dur="500"/>
                                        <p:tgtEl>
                                          <p:spTgt spid="14">
                                            <p:txEl>
                                              <p:pRg st="0" end="0"/>
                                            </p:txEl>
                                          </p:spTgt>
                                        </p:tgtEl>
                                      </p:cBhvr>
                                    </p:animEffect>
                                  </p:childTnLst>
                                </p:cTn>
                              </p:par>
                            </p:childTnLst>
                          </p:cTn>
                        </p:par>
                        <p:par>
                          <p:cTn id="34" fill="hold">
                            <p:stCondLst>
                              <p:cond delay="1000"/>
                            </p:stCondLst>
                            <p:childTnLst>
                              <p:par>
                                <p:cTn id="35" presetID="22" presetClass="entr" presetSubtype="1" fill="hold" grpId="0" nodeType="afterEffect">
                                  <p:stCondLst>
                                    <p:cond delay="0"/>
                                  </p:stCondLst>
                                  <p:childTnLst>
                                    <p:set>
                                      <p:cBhvr>
                                        <p:cTn id="36" dur="1" fill="hold">
                                          <p:stCondLst>
                                            <p:cond delay="0"/>
                                          </p:stCondLst>
                                        </p:cTn>
                                        <p:tgtEl>
                                          <p:spTgt spid="14">
                                            <p:txEl>
                                              <p:pRg st="2" end="2"/>
                                            </p:txEl>
                                          </p:spTgt>
                                        </p:tgtEl>
                                        <p:attrNameLst>
                                          <p:attrName>style.visibility</p:attrName>
                                        </p:attrNameLst>
                                      </p:cBhvr>
                                      <p:to>
                                        <p:strVal val="visible"/>
                                      </p:to>
                                    </p:set>
                                    <p:animEffect transition="in" filter="wipe(up)">
                                      <p:cBhvr>
                                        <p:cTn id="37"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0" grpId="0" animBg="1"/>
      <p:bldP spid="6" grpId="0" animBg="1"/>
      <p:bldP spid="26" grpId="0"/>
      <p:bldP spid="30" grpId="0" build="p"/>
      <p:bldP spid="1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775531" y="4737173"/>
            <a:ext cx="2993817" cy="1038746"/>
          </a:xfrm>
          <a:prstGeom prst="rect">
            <a:avLst/>
          </a:prstGeom>
        </p:spPr>
        <p:txBody>
          <a:bodyPr wrap="square" lIns="0" tIns="0" rIns="0" bIns="0">
            <a:spAutoFit/>
          </a:bodyPr>
          <a:lstStyle/>
          <a:p>
            <a:pPr algn="just">
              <a:lnSpc>
                <a:spcPct val="150000"/>
              </a:lnSpc>
            </a:pPr>
            <a:r>
              <a:rPr lang="zh-CN" altLang="en-US"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32"/>
          <p:cNvSpPr/>
          <p:nvPr/>
        </p:nvSpPr>
        <p:spPr>
          <a:xfrm>
            <a:off x="2682881"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noAutofit/>
          </a:bodyPr>
          <a:lstStyle/>
          <a:p>
            <a:pPr>
              <a:lnSpc>
                <a:spcPct val="15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33"/>
          <p:cNvSpPr/>
          <p:nvPr/>
        </p:nvSpPr>
        <p:spPr>
          <a:xfrm>
            <a:off x="2935436"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noAutofit/>
          </a:bodyPr>
          <a:lstStyle/>
          <a:p>
            <a:pPr>
              <a:lnSpc>
                <a:spcPct val="15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34"/>
          <p:cNvSpPr/>
          <p:nvPr/>
        </p:nvSpPr>
        <p:spPr>
          <a:xfrm>
            <a:off x="3187991"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noAutofit/>
          </a:bodyPr>
          <a:lstStyle/>
          <a:p>
            <a:pPr>
              <a:lnSpc>
                <a:spcPct val="15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35"/>
          <p:cNvSpPr/>
          <p:nvPr/>
        </p:nvSpPr>
        <p:spPr>
          <a:xfrm>
            <a:off x="3439147"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no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noAutofit/>
          </a:bodyPr>
          <a:lstStyle/>
          <a:p>
            <a:pPr>
              <a:lnSpc>
                <a:spcPct val="15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36"/>
          <p:cNvSpPr/>
          <p:nvPr/>
        </p:nvSpPr>
        <p:spPr>
          <a:xfrm>
            <a:off x="3690300"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no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noAutofit/>
          </a:bodyPr>
          <a:lstStyle/>
          <a:p>
            <a:pPr>
              <a:lnSpc>
                <a:spcPct val="15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38" name="Rectangle 37"/>
          <p:cNvSpPr/>
          <p:nvPr/>
        </p:nvSpPr>
        <p:spPr>
          <a:xfrm>
            <a:off x="4932469" y="4737173"/>
            <a:ext cx="2993817" cy="1038746"/>
          </a:xfrm>
          <a:prstGeom prst="rect">
            <a:avLst/>
          </a:prstGeom>
        </p:spPr>
        <p:txBody>
          <a:bodyPr wrap="square" lIns="0" tIns="0" rIns="0" bIns="0">
            <a:spAutoFit/>
          </a:bodyPr>
          <a:lstStyle/>
          <a:p>
            <a:pPr algn="just">
              <a:lnSpc>
                <a:spcPct val="150000"/>
              </a:lnSpc>
            </a:pPr>
            <a:r>
              <a:rPr lang="zh-CN" altLang="en-US"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38"/>
          <p:cNvSpPr/>
          <p:nvPr/>
        </p:nvSpPr>
        <p:spPr>
          <a:xfrm>
            <a:off x="5839819"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noAutofit/>
          </a:bodyPr>
          <a:lstStyle/>
          <a:p>
            <a:pPr>
              <a:lnSpc>
                <a:spcPct val="15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39"/>
          <p:cNvSpPr/>
          <p:nvPr/>
        </p:nvSpPr>
        <p:spPr>
          <a:xfrm>
            <a:off x="6092374"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noAutofit/>
          </a:bodyPr>
          <a:lstStyle/>
          <a:p>
            <a:pPr>
              <a:lnSpc>
                <a:spcPct val="15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40"/>
          <p:cNvSpPr/>
          <p:nvPr/>
        </p:nvSpPr>
        <p:spPr>
          <a:xfrm>
            <a:off x="6344929"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noAutofit/>
          </a:bodyPr>
          <a:lstStyle/>
          <a:p>
            <a:pPr>
              <a:lnSpc>
                <a:spcPct val="15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41"/>
          <p:cNvSpPr/>
          <p:nvPr/>
        </p:nvSpPr>
        <p:spPr>
          <a:xfrm>
            <a:off x="6596084"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noAutofit/>
          </a:bodyPr>
          <a:lstStyle/>
          <a:p>
            <a:pPr>
              <a:lnSpc>
                <a:spcPct val="15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42"/>
          <p:cNvSpPr/>
          <p:nvPr/>
        </p:nvSpPr>
        <p:spPr>
          <a:xfrm>
            <a:off x="6847238"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no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noAutofit/>
          </a:bodyPr>
          <a:lstStyle/>
          <a:p>
            <a:pPr>
              <a:lnSpc>
                <a:spcPct val="15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44" name="Rectangle 43"/>
          <p:cNvSpPr/>
          <p:nvPr/>
        </p:nvSpPr>
        <p:spPr>
          <a:xfrm>
            <a:off x="8089404" y="4737173"/>
            <a:ext cx="2993817" cy="1038746"/>
          </a:xfrm>
          <a:prstGeom prst="rect">
            <a:avLst/>
          </a:prstGeom>
        </p:spPr>
        <p:txBody>
          <a:bodyPr wrap="square" lIns="0" tIns="0" rIns="0" bIns="0">
            <a:spAutoFit/>
          </a:bodyPr>
          <a:lstStyle/>
          <a:p>
            <a:pPr algn="just">
              <a:lnSpc>
                <a:spcPct val="150000"/>
              </a:lnSpc>
            </a:pPr>
            <a:r>
              <a:rPr lang="zh-CN" altLang="en-US"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44"/>
          <p:cNvSpPr/>
          <p:nvPr/>
        </p:nvSpPr>
        <p:spPr>
          <a:xfrm>
            <a:off x="8996756"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noAutofit/>
          </a:bodyPr>
          <a:lstStyle/>
          <a:p>
            <a:pPr>
              <a:lnSpc>
                <a:spcPct val="15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45"/>
          <p:cNvSpPr/>
          <p:nvPr/>
        </p:nvSpPr>
        <p:spPr>
          <a:xfrm>
            <a:off x="9249311"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noAutofit/>
          </a:bodyPr>
          <a:lstStyle/>
          <a:p>
            <a:pPr>
              <a:lnSpc>
                <a:spcPct val="15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46"/>
          <p:cNvSpPr/>
          <p:nvPr/>
        </p:nvSpPr>
        <p:spPr>
          <a:xfrm>
            <a:off x="9501865"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no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noAutofit/>
          </a:bodyPr>
          <a:lstStyle/>
          <a:p>
            <a:pPr>
              <a:lnSpc>
                <a:spcPct val="15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47"/>
          <p:cNvSpPr/>
          <p:nvPr/>
        </p:nvSpPr>
        <p:spPr>
          <a:xfrm>
            <a:off x="9753020"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no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noAutofit/>
          </a:bodyPr>
          <a:lstStyle/>
          <a:p>
            <a:pPr>
              <a:lnSpc>
                <a:spcPct val="15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48"/>
          <p:cNvSpPr/>
          <p:nvPr/>
        </p:nvSpPr>
        <p:spPr>
          <a:xfrm>
            <a:off x="10004175"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no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noAutofit/>
          </a:bodyPr>
          <a:lstStyle/>
          <a:p>
            <a:pPr>
              <a:lnSpc>
                <a:spcPct val="15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pic>
        <p:nvPicPr>
          <p:cNvPr id="12" name="图片占位符 11"/>
          <p:cNvPicPr>
            <a:picLocks noGrp="1" noChangeAspect="1"/>
          </p:cNvPicPr>
          <p:nvPr>
            <p:ph type="pic" sz="quarter" idx="12"/>
          </p:nvPr>
        </p:nvPicPr>
        <p:blipFill>
          <a:blip r:embed="rId1" cstate="print">
            <a:extLst>
              <a:ext uri="{28A0092B-C50C-407E-A947-70E740481C1C}">
                <a14:useLocalDpi xmlns:a14="http://schemas.microsoft.com/office/drawing/2010/main" val="0"/>
              </a:ext>
            </a:extLst>
          </a:blip>
          <a:srcRect/>
          <a:stretch>
            <a:fillRect/>
          </a:stretch>
        </p:blipFill>
        <p:spPr/>
      </p:pic>
      <p:pic>
        <p:nvPicPr>
          <p:cNvPr id="9" name="图片占位符 8"/>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a:stretch>
            <a:fillRect/>
          </a:stretch>
        </p:blipFill>
        <p:spPr/>
      </p:pic>
      <p:pic>
        <p:nvPicPr>
          <p:cNvPr id="10" name="图片占位符 9"/>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a:stretch>
            <a:fillRect/>
          </a:stretch>
        </p:blipFill>
        <p:spPr/>
      </p:pic>
      <p:pic>
        <p:nvPicPr>
          <p:cNvPr id="11" name="图片占位符 10"/>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a:stretch>
            <a:fillRect/>
          </a:stretch>
        </p:blipFill>
        <p:spPr/>
      </p:pic>
      <p:pic>
        <p:nvPicPr>
          <p:cNvPr id="13" name="图片占位符 12"/>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a:stretch>
            <a:fillRect/>
          </a:stretch>
        </p:blipFill>
        <p:spPr/>
      </p:pic>
      <p:cxnSp>
        <p:nvCxnSpPr>
          <p:cNvPr id="25" name="直接连接符 24"/>
          <p:cNvCxnSpPr/>
          <p:nvPr/>
        </p:nvCxnSpPr>
        <p:spPr>
          <a:xfrm>
            <a:off x="6141343" y="880021"/>
            <a:ext cx="576064"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6" name="文本框 10"/>
          <p:cNvSpPr txBox="1">
            <a:spLocks noChangeArrowheads="1"/>
          </p:cNvSpPr>
          <p:nvPr/>
        </p:nvSpPr>
        <p:spPr bwMode="auto">
          <a:xfrm>
            <a:off x="5349255" y="231949"/>
            <a:ext cx="2236359" cy="361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tx1">
                    <a:lumMod val="65000"/>
                    <a:lumOff val="35000"/>
                  </a:schemeClr>
                </a:solidFill>
                <a:latin typeface="幼圆" panose="02010509060101010101" pitchFamily="49" charset="-122"/>
                <a:ea typeface="幼圆" panose="02010509060101010101" pitchFamily="49" charset="-122"/>
                <a:sym typeface="Arial" panose="020B0604020202020204" pitchFamily="34" charset="0"/>
              </a:rPr>
              <a:t>添加相关标题文字</a:t>
            </a:r>
            <a:endParaRPr lang="zh-CN" altLang="en-US" dirty="0">
              <a:solidFill>
                <a:schemeClr val="tx1">
                  <a:lumMod val="65000"/>
                  <a:lumOff val="35000"/>
                </a:schemeClr>
              </a:solidFill>
              <a:latin typeface="幼圆" panose="02010509060101010101" pitchFamily="49" charset="-122"/>
              <a:ea typeface="幼圆" panose="02010509060101010101" pitchFamily="49" charset="-122"/>
              <a:cs typeface="+mn-ea"/>
              <a:sym typeface="+mn-lt"/>
            </a:endParaRPr>
          </a:p>
        </p:txBody>
      </p:sp>
      <p:sp>
        <p:nvSpPr>
          <p:cNvPr id="27" name="文本框 10"/>
          <p:cNvSpPr txBox="1">
            <a:spLocks noChangeArrowheads="1"/>
          </p:cNvSpPr>
          <p:nvPr/>
        </p:nvSpPr>
        <p:spPr bwMode="auto">
          <a:xfrm>
            <a:off x="5349255" y="547410"/>
            <a:ext cx="2160240" cy="207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rPr>
              <a:t>Click on add related title words</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p:tgtEl>
                                          <p:spTgt spid="6">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6">
                                            <p:txEl>
                                              <p:pRg st="0" end="0"/>
                                            </p:txEl>
                                          </p:spTgt>
                                        </p:tgtEl>
                                      </p:cBhvr>
                                    </p:animEffect>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38">
                                            <p:txEl>
                                              <p:pRg st="0" end="0"/>
                                            </p:txEl>
                                          </p:spTgt>
                                        </p:tgtEl>
                                        <p:attrNameLst>
                                          <p:attrName>style.visibility</p:attrName>
                                        </p:attrNameLst>
                                      </p:cBhvr>
                                      <p:to>
                                        <p:strVal val="visible"/>
                                      </p:to>
                                    </p:set>
                                    <p:anim calcmode="lin" valueType="num">
                                      <p:cBhvr additive="base">
                                        <p:cTn id="12" dur="500"/>
                                        <p:tgtEl>
                                          <p:spTgt spid="38">
                                            <p:txEl>
                                              <p:pRg st="0" end="0"/>
                                            </p:txEl>
                                          </p:spTgt>
                                        </p:tgtEl>
                                        <p:attrNameLst>
                                          <p:attrName>ppt_y</p:attrName>
                                        </p:attrNameLst>
                                      </p:cBhvr>
                                      <p:tavLst>
                                        <p:tav tm="0">
                                          <p:val>
                                            <p:strVal val="#ppt_y+#ppt_h*1.125000"/>
                                          </p:val>
                                        </p:tav>
                                        <p:tav tm="100000">
                                          <p:val>
                                            <p:strVal val="#ppt_y"/>
                                          </p:val>
                                        </p:tav>
                                      </p:tavLst>
                                    </p:anim>
                                    <p:animEffect transition="in" filter="wipe(up)">
                                      <p:cBhvr>
                                        <p:cTn id="13" dur="500"/>
                                        <p:tgtEl>
                                          <p:spTgt spid="38">
                                            <p:txEl>
                                              <p:pRg st="0" end="0"/>
                                            </p:txEl>
                                          </p:spTgt>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44">
                                            <p:txEl>
                                              <p:pRg st="0" end="0"/>
                                            </p:txEl>
                                          </p:spTgt>
                                        </p:tgtEl>
                                        <p:attrNameLst>
                                          <p:attrName>style.visibility</p:attrName>
                                        </p:attrNameLst>
                                      </p:cBhvr>
                                      <p:to>
                                        <p:strVal val="visible"/>
                                      </p:to>
                                    </p:set>
                                    <p:anim calcmode="lin" valueType="num">
                                      <p:cBhvr additive="base">
                                        <p:cTn id="17" dur="500"/>
                                        <p:tgtEl>
                                          <p:spTgt spid="44">
                                            <p:txEl>
                                              <p:pRg st="0" end="0"/>
                                            </p:txEl>
                                          </p:spTgt>
                                        </p:tgtEl>
                                        <p:attrNameLst>
                                          <p:attrName>ppt_y</p:attrName>
                                        </p:attrNameLst>
                                      </p:cBhvr>
                                      <p:tavLst>
                                        <p:tav tm="0">
                                          <p:val>
                                            <p:strVal val="#ppt_y+#ppt_h*1.125000"/>
                                          </p:val>
                                        </p:tav>
                                        <p:tav tm="100000">
                                          <p:val>
                                            <p:strVal val="#ppt_y"/>
                                          </p:val>
                                        </p:tav>
                                      </p:tavLst>
                                    </p:anim>
                                    <p:animEffect transition="in" filter="wipe(up)">
                                      <p:cBhvr>
                                        <p:cTn id="18" dur="500"/>
                                        <p:tgtEl>
                                          <p:spTgt spid="44">
                                            <p:txEl>
                                              <p:pRg st="0" end="0"/>
                                            </p:txEl>
                                          </p:spTgt>
                                        </p:tgtEl>
                                      </p:cBhvr>
                                    </p:animEffect>
                                  </p:childTnLst>
                                </p:cTn>
                              </p:par>
                            </p:childTnLst>
                          </p:cTn>
                        </p:par>
                        <p:par>
                          <p:cTn id="19" fill="hold">
                            <p:stCondLst>
                              <p:cond delay="1500"/>
                            </p:stCondLst>
                            <p:childTnLst>
                              <p:par>
                                <p:cTn id="20" presetID="49" presetClass="entr" presetSubtype="0" decel="100000"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p:cTn id="22" dur="500" fill="hold"/>
                                        <p:tgtEl>
                                          <p:spTgt spid="33"/>
                                        </p:tgtEl>
                                        <p:attrNameLst>
                                          <p:attrName>ppt_w</p:attrName>
                                        </p:attrNameLst>
                                      </p:cBhvr>
                                      <p:tavLst>
                                        <p:tav tm="0">
                                          <p:val>
                                            <p:fltVal val="0"/>
                                          </p:val>
                                        </p:tav>
                                        <p:tav tm="100000">
                                          <p:val>
                                            <p:strVal val="#ppt_w"/>
                                          </p:val>
                                        </p:tav>
                                      </p:tavLst>
                                    </p:anim>
                                    <p:anim calcmode="lin" valueType="num">
                                      <p:cBhvr>
                                        <p:cTn id="23" dur="500" fill="hold"/>
                                        <p:tgtEl>
                                          <p:spTgt spid="33"/>
                                        </p:tgtEl>
                                        <p:attrNameLst>
                                          <p:attrName>ppt_h</p:attrName>
                                        </p:attrNameLst>
                                      </p:cBhvr>
                                      <p:tavLst>
                                        <p:tav tm="0">
                                          <p:val>
                                            <p:fltVal val="0"/>
                                          </p:val>
                                        </p:tav>
                                        <p:tav tm="100000">
                                          <p:val>
                                            <p:strVal val="#ppt_h"/>
                                          </p:val>
                                        </p:tav>
                                      </p:tavLst>
                                    </p:anim>
                                    <p:anim calcmode="lin" valueType="num">
                                      <p:cBhvr>
                                        <p:cTn id="24" dur="500" fill="hold"/>
                                        <p:tgtEl>
                                          <p:spTgt spid="33"/>
                                        </p:tgtEl>
                                        <p:attrNameLst>
                                          <p:attrName>style.rotation</p:attrName>
                                        </p:attrNameLst>
                                      </p:cBhvr>
                                      <p:tavLst>
                                        <p:tav tm="0">
                                          <p:val>
                                            <p:fltVal val="360"/>
                                          </p:val>
                                        </p:tav>
                                        <p:tav tm="100000">
                                          <p:val>
                                            <p:fltVal val="0"/>
                                          </p:val>
                                        </p:tav>
                                      </p:tavLst>
                                    </p:anim>
                                    <p:animEffect transition="in" filter="fade">
                                      <p:cBhvr>
                                        <p:cTn id="25" dur="500"/>
                                        <p:tgtEl>
                                          <p:spTgt spid="33"/>
                                        </p:tgtEl>
                                      </p:cBhvr>
                                    </p:animEffect>
                                  </p:childTnLst>
                                </p:cTn>
                              </p:par>
                              <p:par>
                                <p:cTn id="26" presetID="49" presetClass="entr" presetSubtype="0" decel="100000" fill="hold" grpId="0" nodeType="with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 calcmode="lin" valueType="num">
                                      <p:cBhvr>
                                        <p:cTn id="30" dur="500" fill="hold"/>
                                        <p:tgtEl>
                                          <p:spTgt spid="34"/>
                                        </p:tgtEl>
                                        <p:attrNameLst>
                                          <p:attrName>style.rotation</p:attrName>
                                        </p:attrNameLst>
                                      </p:cBhvr>
                                      <p:tavLst>
                                        <p:tav tm="0">
                                          <p:val>
                                            <p:fltVal val="360"/>
                                          </p:val>
                                        </p:tav>
                                        <p:tav tm="100000">
                                          <p:val>
                                            <p:fltVal val="0"/>
                                          </p:val>
                                        </p:tav>
                                      </p:tavLst>
                                    </p:anim>
                                    <p:animEffect transition="in" filter="fade">
                                      <p:cBhvr>
                                        <p:cTn id="31" dur="500"/>
                                        <p:tgtEl>
                                          <p:spTgt spid="34"/>
                                        </p:tgtEl>
                                      </p:cBhvr>
                                    </p:animEffect>
                                  </p:childTnLst>
                                </p:cTn>
                              </p:par>
                              <p:par>
                                <p:cTn id="32" presetID="49" presetClass="entr" presetSubtype="0" decel="100000"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p:cTn id="34" dur="500" fill="hold"/>
                                        <p:tgtEl>
                                          <p:spTgt spid="35"/>
                                        </p:tgtEl>
                                        <p:attrNameLst>
                                          <p:attrName>ppt_w</p:attrName>
                                        </p:attrNameLst>
                                      </p:cBhvr>
                                      <p:tavLst>
                                        <p:tav tm="0">
                                          <p:val>
                                            <p:fltVal val="0"/>
                                          </p:val>
                                        </p:tav>
                                        <p:tav tm="100000">
                                          <p:val>
                                            <p:strVal val="#ppt_w"/>
                                          </p:val>
                                        </p:tav>
                                      </p:tavLst>
                                    </p:anim>
                                    <p:anim calcmode="lin" valueType="num">
                                      <p:cBhvr>
                                        <p:cTn id="35" dur="500" fill="hold"/>
                                        <p:tgtEl>
                                          <p:spTgt spid="35"/>
                                        </p:tgtEl>
                                        <p:attrNameLst>
                                          <p:attrName>ppt_h</p:attrName>
                                        </p:attrNameLst>
                                      </p:cBhvr>
                                      <p:tavLst>
                                        <p:tav tm="0">
                                          <p:val>
                                            <p:fltVal val="0"/>
                                          </p:val>
                                        </p:tav>
                                        <p:tav tm="100000">
                                          <p:val>
                                            <p:strVal val="#ppt_h"/>
                                          </p:val>
                                        </p:tav>
                                      </p:tavLst>
                                    </p:anim>
                                    <p:anim calcmode="lin" valueType="num">
                                      <p:cBhvr>
                                        <p:cTn id="36" dur="500" fill="hold"/>
                                        <p:tgtEl>
                                          <p:spTgt spid="35"/>
                                        </p:tgtEl>
                                        <p:attrNameLst>
                                          <p:attrName>style.rotation</p:attrName>
                                        </p:attrNameLst>
                                      </p:cBhvr>
                                      <p:tavLst>
                                        <p:tav tm="0">
                                          <p:val>
                                            <p:fltVal val="360"/>
                                          </p:val>
                                        </p:tav>
                                        <p:tav tm="100000">
                                          <p:val>
                                            <p:fltVal val="0"/>
                                          </p:val>
                                        </p:tav>
                                      </p:tavLst>
                                    </p:anim>
                                    <p:animEffect transition="in" filter="fade">
                                      <p:cBhvr>
                                        <p:cTn id="37" dur="500"/>
                                        <p:tgtEl>
                                          <p:spTgt spid="35"/>
                                        </p:tgtEl>
                                      </p:cBhvr>
                                    </p:animEffect>
                                  </p:childTnLst>
                                </p:cTn>
                              </p:par>
                              <p:par>
                                <p:cTn id="38" presetID="49" presetClass="entr" presetSubtype="0" decel="100000"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p:cTn id="40" dur="500" fill="hold"/>
                                        <p:tgtEl>
                                          <p:spTgt spid="36"/>
                                        </p:tgtEl>
                                        <p:attrNameLst>
                                          <p:attrName>ppt_w</p:attrName>
                                        </p:attrNameLst>
                                      </p:cBhvr>
                                      <p:tavLst>
                                        <p:tav tm="0">
                                          <p:val>
                                            <p:fltVal val="0"/>
                                          </p:val>
                                        </p:tav>
                                        <p:tav tm="100000">
                                          <p:val>
                                            <p:strVal val="#ppt_w"/>
                                          </p:val>
                                        </p:tav>
                                      </p:tavLst>
                                    </p:anim>
                                    <p:anim calcmode="lin" valueType="num">
                                      <p:cBhvr>
                                        <p:cTn id="41" dur="500" fill="hold"/>
                                        <p:tgtEl>
                                          <p:spTgt spid="36"/>
                                        </p:tgtEl>
                                        <p:attrNameLst>
                                          <p:attrName>ppt_h</p:attrName>
                                        </p:attrNameLst>
                                      </p:cBhvr>
                                      <p:tavLst>
                                        <p:tav tm="0">
                                          <p:val>
                                            <p:fltVal val="0"/>
                                          </p:val>
                                        </p:tav>
                                        <p:tav tm="100000">
                                          <p:val>
                                            <p:strVal val="#ppt_h"/>
                                          </p:val>
                                        </p:tav>
                                      </p:tavLst>
                                    </p:anim>
                                    <p:anim calcmode="lin" valueType="num">
                                      <p:cBhvr>
                                        <p:cTn id="42" dur="500" fill="hold"/>
                                        <p:tgtEl>
                                          <p:spTgt spid="36"/>
                                        </p:tgtEl>
                                        <p:attrNameLst>
                                          <p:attrName>style.rotation</p:attrName>
                                        </p:attrNameLst>
                                      </p:cBhvr>
                                      <p:tavLst>
                                        <p:tav tm="0">
                                          <p:val>
                                            <p:fltVal val="360"/>
                                          </p:val>
                                        </p:tav>
                                        <p:tav tm="100000">
                                          <p:val>
                                            <p:fltVal val="0"/>
                                          </p:val>
                                        </p:tav>
                                      </p:tavLst>
                                    </p:anim>
                                    <p:animEffect transition="in" filter="fade">
                                      <p:cBhvr>
                                        <p:cTn id="43" dur="500"/>
                                        <p:tgtEl>
                                          <p:spTgt spid="36"/>
                                        </p:tgtEl>
                                      </p:cBhvr>
                                    </p:animEffect>
                                  </p:childTnLst>
                                </p:cTn>
                              </p:par>
                              <p:par>
                                <p:cTn id="44" presetID="49" presetClass="entr" presetSubtype="0" decel="100000"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 calcmode="lin" valueType="num">
                                      <p:cBhvr>
                                        <p:cTn id="46" dur="500" fill="hold"/>
                                        <p:tgtEl>
                                          <p:spTgt spid="37"/>
                                        </p:tgtEl>
                                        <p:attrNameLst>
                                          <p:attrName>ppt_w</p:attrName>
                                        </p:attrNameLst>
                                      </p:cBhvr>
                                      <p:tavLst>
                                        <p:tav tm="0">
                                          <p:val>
                                            <p:fltVal val="0"/>
                                          </p:val>
                                        </p:tav>
                                        <p:tav tm="100000">
                                          <p:val>
                                            <p:strVal val="#ppt_w"/>
                                          </p:val>
                                        </p:tav>
                                      </p:tavLst>
                                    </p:anim>
                                    <p:anim calcmode="lin" valueType="num">
                                      <p:cBhvr>
                                        <p:cTn id="47" dur="500" fill="hold"/>
                                        <p:tgtEl>
                                          <p:spTgt spid="37"/>
                                        </p:tgtEl>
                                        <p:attrNameLst>
                                          <p:attrName>ppt_h</p:attrName>
                                        </p:attrNameLst>
                                      </p:cBhvr>
                                      <p:tavLst>
                                        <p:tav tm="0">
                                          <p:val>
                                            <p:fltVal val="0"/>
                                          </p:val>
                                        </p:tav>
                                        <p:tav tm="100000">
                                          <p:val>
                                            <p:strVal val="#ppt_h"/>
                                          </p:val>
                                        </p:tav>
                                      </p:tavLst>
                                    </p:anim>
                                    <p:anim calcmode="lin" valueType="num">
                                      <p:cBhvr>
                                        <p:cTn id="48" dur="500" fill="hold"/>
                                        <p:tgtEl>
                                          <p:spTgt spid="37"/>
                                        </p:tgtEl>
                                        <p:attrNameLst>
                                          <p:attrName>style.rotation</p:attrName>
                                        </p:attrNameLst>
                                      </p:cBhvr>
                                      <p:tavLst>
                                        <p:tav tm="0">
                                          <p:val>
                                            <p:fltVal val="360"/>
                                          </p:val>
                                        </p:tav>
                                        <p:tav tm="100000">
                                          <p:val>
                                            <p:fltVal val="0"/>
                                          </p:val>
                                        </p:tav>
                                      </p:tavLst>
                                    </p:anim>
                                    <p:animEffect transition="in" filter="fade">
                                      <p:cBhvr>
                                        <p:cTn id="49" dur="500"/>
                                        <p:tgtEl>
                                          <p:spTgt spid="37"/>
                                        </p:tgtEl>
                                      </p:cBhvr>
                                    </p:animEffect>
                                  </p:childTnLst>
                                </p:cTn>
                              </p:par>
                              <p:par>
                                <p:cTn id="50" presetID="49" presetClass="entr" presetSubtype="0" decel="100000" fill="hold" grpId="0" nodeType="withEffect">
                                  <p:stCondLst>
                                    <p:cond delay="0"/>
                                  </p:stCondLst>
                                  <p:childTnLst>
                                    <p:set>
                                      <p:cBhvr>
                                        <p:cTn id="51" dur="1" fill="hold">
                                          <p:stCondLst>
                                            <p:cond delay="0"/>
                                          </p:stCondLst>
                                        </p:cTn>
                                        <p:tgtEl>
                                          <p:spTgt spid="39"/>
                                        </p:tgtEl>
                                        <p:attrNameLst>
                                          <p:attrName>style.visibility</p:attrName>
                                        </p:attrNameLst>
                                      </p:cBhvr>
                                      <p:to>
                                        <p:strVal val="visible"/>
                                      </p:to>
                                    </p:set>
                                    <p:anim calcmode="lin" valueType="num">
                                      <p:cBhvr>
                                        <p:cTn id="52" dur="500" fill="hold"/>
                                        <p:tgtEl>
                                          <p:spTgt spid="39"/>
                                        </p:tgtEl>
                                        <p:attrNameLst>
                                          <p:attrName>ppt_w</p:attrName>
                                        </p:attrNameLst>
                                      </p:cBhvr>
                                      <p:tavLst>
                                        <p:tav tm="0">
                                          <p:val>
                                            <p:fltVal val="0"/>
                                          </p:val>
                                        </p:tav>
                                        <p:tav tm="100000">
                                          <p:val>
                                            <p:strVal val="#ppt_w"/>
                                          </p:val>
                                        </p:tav>
                                      </p:tavLst>
                                    </p:anim>
                                    <p:anim calcmode="lin" valueType="num">
                                      <p:cBhvr>
                                        <p:cTn id="53" dur="500" fill="hold"/>
                                        <p:tgtEl>
                                          <p:spTgt spid="39"/>
                                        </p:tgtEl>
                                        <p:attrNameLst>
                                          <p:attrName>ppt_h</p:attrName>
                                        </p:attrNameLst>
                                      </p:cBhvr>
                                      <p:tavLst>
                                        <p:tav tm="0">
                                          <p:val>
                                            <p:fltVal val="0"/>
                                          </p:val>
                                        </p:tav>
                                        <p:tav tm="100000">
                                          <p:val>
                                            <p:strVal val="#ppt_h"/>
                                          </p:val>
                                        </p:tav>
                                      </p:tavLst>
                                    </p:anim>
                                    <p:anim calcmode="lin" valueType="num">
                                      <p:cBhvr>
                                        <p:cTn id="54" dur="500" fill="hold"/>
                                        <p:tgtEl>
                                          <p:spTgt spid="39"/>
                                        </p:tgtEl>
                                        <p:attrNameLst>
                                          <p:attrName>style.rotation</p:attrName>
                                        </p:attrNameLst>
                                      </p:cBhvr>
                                      <p:tavLst>
                                        <p:tav tm="0">
                                          <p:val>
                                            <p:fltVal val="360"/>
                                          </p:val>
                                        </p:tav>
                                        <p:tav tm="100000">
                                          <p:val>
                                            <p:fltVal val="0"/>
                                          </p:val>
                                        </p:tav>
                                      </p:tavLst>
                                    </p:anim>
                                    <p:animEffect transition="in" filter="fade">
                                      <p:cBhvr>
                                        <p:cTn id="55" dur="500"/>
                                        <p:tgtEl>
                                          <p:spTgt spid="39"/>
                                        </p:tgtEl>
                                      </p:cBhvr>
                                    </p:animEffect>
                                  </p:childTnLst>
                                </p:cTn>
                              </p:par>
                              <p:par>
                                <p:cTn id="56" presetID="49" presetClass="entr" presetSubtype="0" decel="100000"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 calcmode="lin" valueType="num">
                                      <p:cBhvr>
                                        <p:cTn id="58" dur="500" fill="hold"/>
                                        <p:tgtEl>
                                          <p:spTgt spid="40"/>
                                        </p:tgtEl>
                                        <p:attrNameLst>
                                          <p:attrName>ppt_w</p:attrName>
                                        </p:attrNameLst>
                                      </p:cBhvr>
                                      <p:tavLst>
                                        <p:tav tm="0">
                                          <p:val>
                                            <p:fltVal val="0"/>
                                          </p:val>
                                        </p:tav>
                                        <p:tav tm="100000">
                                          <p:val>
                                            <p:strVal val="#ppt_w"/>
                                          </p:val>
                                        </p:tav>
                                      </p:tavLst>
                                    </p:anim>
                                    <p:anim calcmode="lin" valueType="num">
                                      <p:cBhvr>
                                        <p:cTn id="59" dur="500" fill="hold"/>
                                        <p:tgtEl>
                                          <p:spTgt spid="40"/>
                                        </p:tgtEl>
                                        <p:attrNameLst>
                                          <p:attrName>ppt_h</p:attrName>
                                        </p:attrNameLst>
                                      </p:cBhvr>
                                      <p:tavLst>
                                        <p:tav tm="0">
                                          <p:val>
                                            <p:fltVal val="0"/>
                                          </p:val>
                                        </p:tav>
                                        <p:tav tm="100000">
                                          <p:val>
                                            <p:strVal val="#ppt_h"/>
                                          </p:val>
                                        </p:tav>
                                      </p:tavLst>
                                    </p:anim>
                                    <p:anim calcmode="lin" valueType="num">
                                      <p:cBhvr>
                                        <p:cTn id="60" dur="500" fill="hold"/>
                                        <p:tgtEl>
                                          <p:spTgt spid="40"/>
                                        </p:tgtEl>
                                        <p:attrNameLst>
                                          <p:attrName>style.rotation</p:attrName>
                                        </p:attrNameLst>
                                      </p:cBhvr>
                                      <p:tavLst>
                                        <p:tav tm="0">
                                          <p:val>
                                            <p:fltVal val="360"/>
                                          </p:val>
                                        </p:tav>
                                        <p:tav tm="100000">
                                          <p:val>
                                            <p:fltVal val="0"/>
                                          </p:val>
                                        </p:tav>
                                      </p:tavLst>
                                    </p:anim>
                                    <p:animEffect transition="in" filter="fade">
                                      <p:cBhvr>
                                        <p:cTn id="61" dur="500"/>
                                        <p:tgtEl>
                                          <p:spTgt spid="40"/>
                                        </p:tgtEl>
                                      </p:cBhvr>
                                    </p:animEffect>
                                  </p:childTnLst>
                                </p:cTn>
                              </p:par>
                              <p:par>
                                <p:cTn id="62" presetID="49" presetClass="entr" presetSubtype="0" decel="100000" fill="hold" grpId="0" nodeType="withEffect">
                                  <p:stCondLst>
                                    <p:cond delay="0"/>
                                  </p:stCondLst>
                                  <p:childTnLst>
                                    <p:set>
                                      <p:cBhvr>
                                        <p:cTn id="63" dur="1" fill="hold">
                                          <p:stCondLst>
                                            <p:cond delay="0"/>
                                          </p:stCondLst>
                                        </p:cTn>
                                        <p:tgtEl>
                                          <p:spTgt spid="41"/>
                                        </p:tgtEl>
                                        <p:attrNameLst>
                                          <p:attrName>style.visibility</p:attrName>
                                        </p:attrNameLst>
                                      </p:cBhvr>
                                      <p:to>
                                        <p:strVal val="visible"/>
                                      </p:to>
                                    </p:set>
                                    <p:anim calcmode="lin" valueType="num">
                                      <p:cBhvr>
                                        <p:cTn id="64" dur="500" fill="hold"/>
                                        <p:tgtEl>
                                          <p:spTgt spid="41"/>
                                        </p:tgtEl>
                                        <p:attrNameLst>
                                          <p:attrName>ppt_w</p:attrName>
                                        </p:attrNameLst>
                                      </p:cBhvr>
                                      <p:tavLst>
                                        <p:tav tm="0">
                                          <p:val>
                                            <p:fltVal val="0"/>
                                          </p:val>
                                        </p:tav>
                                        <p:tav tm="100000">
                                          <p:val>
                                            <p:strVal val="#ppt_w"/>
                                          </p:val>
                                        </p:tav>
                                      </p:tavLst>
                                    </p:anim>
                                    <p:anim calcmode="lin" valueType="num">
                                      <p:cBhvr>
                                        <p:cTn id="65" dur="500" fill="hold"/>
                                        <p:tgtEl>
                                          <p:spTgt spid="41"/>
                                        </p:tgtEl>
                                        <p:attrNameLst>
                                          <p:attrName>ppt_h</p:attrName>
                                        </p:attrNameLst>
                                      </p:cBhvr>
                                      <p:tavLst>
                                        <p:tav tm="0">
                                          <p:val>
                                            <p:fltVal val="0"/>
                                          </p:val>
                                        </p:tav>
                                        <p:tav tm="100000">
                                          <p:val>
                                            <p:strVal val="#ppt_h"/>
                                          </p:val>
                                        </p:tav>
                                      </p:tavLst>
                                    </p:anim>
                                    <p:anim calcmode="lin" valueType="num">
                                      <p:cBhvr>
                                        <p:cTn id="66" dur="500" fill="hold"/>
                                        <p:tgtEl>
                                          <p:spTgt spid="41"/>
                                        </p:tgtEl>
                                        <p:attrNameLst>
                                          <p:attrName>style.rotation</p:attrName>
                                        </p:attrNameLst>
                                      </p:cBhvr>
                                      <p:tavLst>
                                        <p:tav tm="0">
                                          <p:val>
                                            <p:fltVal val="360"/>
                                          </p:val>
                                        </p:tav>
                                        <p:tav tm="100000">
                                          <p:val>
                                            <p:fltVal val="0"/>
                                          </p:val>
                                        </p:tav>
                                      </p:tavLst>
                                    </p:anim>
                                    <p:animEffect transition="in" filter="fade">
                                      <p:cBhvr>
                                        <p:cTn id="67" dur="500"/>
                                        <p:tgtEl>
                                          <p:spTgt spid="41"/>
                                        </p:tgtEl>
                                      </p:cBhvr>
                                    </p:animEffect>
                                  </p:childTnLst>
                                </p:cTn>
                              </p:par>
                              <p:par>
                                <p:cTn id="68" presetID="49" presetClass="entr" presetSubtype="0" decel="100000" fill="hold" grpId="0" nodeType="withEffect">
                                  <p:stCondLst>
                                    <p:cond delay="0"/>
                                  </p:stCondLst>
                                  <p:childTnLst>
                                    <p:set>
                                      <p:cBhvr>
                                        <p:cTn id="69" dur="1" fill="hold">
                                          <p:stCondLst>
                                            <p:cond delay="0"/>
                                          </p:stCondLst>
                                        </p:cTn>
                                        <p:tgtEl>
                                          <p:spTgt spid="42"/>
                                        </p:tgtEl>
                                        <p:attrNameLst>
                                          <p:attrName>style.visibility</p:attrName>
                                        </p:attrNameLst>
                                      </p:cBhvr>
                                      <p:to>
                                        <p:strVal val="visible"/>
                                      </p:to>
                                    </p:set>
                                    <p:anim calcmode="lin" valueType="num">
                                      <p:cBhvr>
                                        <p:cTn id="70" dur="500" fill="hold"/>
                                        <p:tgtEl>
                                          <p:spTgt spid="42"/>
                                        </p:tgtEl>
                                        <p:attrNameLst>
                                          <p:attrName>ppt_w</p:attrName>
                                        </p:attrNameLst>
                                      </p:cBhvr>
                                      <p:tavLst>
                                        <p:tav tm="0">
                                          <p:val>
                                            <p:fltVal val="0"/>
                                          </p:val>
                                        </p:tav>
                                        <p:tav tm="100000">
                                          <p:val>
                                            <p:strVal val="#ppt_w"/>
                                          </p:val>
                                        </p:tav>
                                      </p:tavLst>
                                    </p:anim>
                                    <p:anim calcmode="lin" valueType="num">
                                      <p:cBhvr>
                                        <p:cTn id="71" dur="500" fill="hold"/>
                                        <p:tgtEl>
                                          <p:spTgt spid="42"/>
                                        </p:tgtEl>
                                        <p:attrNameLst>
                                          <p:attrName>ppt_h</p:attrName>
                                        </p:attrNameLst>
                                      </p:cBhvr>
                                      <p:tavLst>
                                        <p:tav tm="0">
                                          <p:val>
                                            <p:fltVal val="0"/>
                                          </p:val>
                                        </p:tav>
                                        <p:tav tm="100000">
                                          <p:val>
                                            <p:strVal val="#ppt_h"/>
                                          </p:val>
                                        </p:tav>
                                      </p:tavLst>
                                    </p:anim>
                                    <p:anim calcmode="lin" valueType="num">
                                      <p:cBhvr>
                                        <p:cTn id="72" dur="500" fill="hold"/>
                                        <p:tgtEl>
                                          <p:spTgt spid="42"/>
                                        </p:tgtEl>
                                        <p:attrNameLst>
                                          <p:attrName>style.rotation</p:attrName>
                                        </p:attrNameLst>
                                      </p:cBhvr>
                                      <p:tavLst>
                                        <p:tav tm="0">
                                          <p:val>
                                            <p:fltVal val="360"/>
                                          </p:val>
                                        </p:tav>
                                        <p:tav tm="100000">
                                          <p:val>
                                            <p:fltVal val="0"/>
                                          </p:val>
                                        </p:tav>
                                      </p:tavLst>
                                    </p:anim>
                                    <p:animEffect transition="in" filter="fade">
                                      <p:cBhvr>
                                        <p:cTn id="73" dur="500"/>
                                        <p:tgtEl>
                                          <p:spTgt spid="42"/>
                                        </p:tgtEl>
                                      </p:cBhvr>
                                    </p:animEffect>
                                  </p:childTnLst>
                                </p:cTn>
                              </p:par>
                              <p:par>
                                <p:cTn id="74" presetID="49" presetClass="entr" presetSubtype="0" decel="100000" fill="hold" grpId="0" nodeType="withEffect">
                                  <p:stCondLst>
                                    <p:cond delay="0"/>
                                  </p:stCondLst>
                                  <p:childTnLst>
                                    <p:set>
                                      <p:cBhvr>
                                        <p:cTn id="75" dur="1" fill="hold">
                                          <p:stCondLst>
                                            <p:cond delay="0"/>
                                          </p:stCondLst>
                                        </p:cTn>
                                        <p:tgtEl>
                                          <p:spTgt spid="43"/>
                                        </p:tgtEl>
                                        <p:attrNameLst>
                                          <p:attrName>style.visibility</p:attrName>
                                        </p:attrNameLst>
                                      </p:cBhvr>
                                      <p:to>
                                        <p:strVal val="visible"/>
                                      </p:to>
                                    </p:set>
                                    <p:anim calcmode="lin" valueType="num">
                                      <p:cBhvr>
                                        <p:cTn id="76" dur="500" fill="hold"/>
                                        <p:tgtEl>
                                          <p:spTgt spid="43"/>
                                        </p:tgtEl>
                                        <p:attrNameLst>
                                          <p:attrName>ppt_w</p:attrName>
                                        </p:attrNameLst>
                                      </p:cBhvr>
                                      <p:tavLst>
                                        <p:tav tm="0">
                                          <p:val>
                                            <p:fltVal val="0"/>
                                          </p:val>
                                        </p:tav>
                                        <p:tav tm="100000">
                                          <p:val>
                                            <p:strVal val="#ppt_w"/>
                                          </p:val>
                                        </p:tav>
                                      </p:tavLst>
                                    </p:anim>
                                    <p:anim calcmode="lin" valueType="num">
                                      <p:cBhvr>
                                        <p:cTn id="77" dur="500" fill="hold"/>
                                        <p:tgtEl>
                                          <p:spTgt spid="43"/>
                                        </p:tgtEl>
                                        <p:attrNameLst>
                                          <p:attrName>ppt_h</p:attrName>
                                        </p:attrNameLst>
                                      </p:cBhvr>
                                      <p:tavLst>
                                        <p:tav tm="0">
                                          <p:val>
                                            <p:fltVal val="0"/>
                                          </p:val>
                                        </p:tav>
                                        <p:tav tm="100000">
                                          <p:val>
                                            <p:strVal val="#ppt_h"/>
                                          </p:val>
                                        </p:tav>
                                      </p:tavLst>
                                    </p:anim>
                                    <p:anim calcmode="lin" valueType="num">
                                      <p:cBhvr>
                                        <p:cTn id="78" dur="500" fill="hold"/>
                                        <p:tgtEl>
                                          <p:spTgt spid="43"/>
                                        </p:tgtEl>
                                        <p:attrNameLst>
                                          <p:attrName>style.rotation</p:attrName>
                                        </p:attrNameLst>
                                      </p:cBhvr>
                                      <p:tavLst>
                                        <p:tav tm="0">
                                          <p:val>
                                            <p:fltVal val="360"/>
                                          </p:val>
                                        </p:tav>
                                        <p:tav tm="100000">
                                          <p:val>
                                            <p:fltVal val="0"/>
                                          </p:val>
                                        </p:tav>
                                      </p:tavLst>
                                    </p:anim>
                                    <p:animEffect transition="in" filter="fade">
                                      <p:cBhvr>
                                        <p:cTn id="79" dur="500"/>
                                        <p:tgtEl>
                                          <p:spTgt spid="43"/>
                                        </p:tgtEl>
                                      </p:cBhvr>
                                    </p:animEffect>
                                  </p:childTnLst>
                                </p:cTn>
                              </p:par>
                              <p:par>
                                <p:cTn id="80" presetID="49" presetClass="entr" presetSubtype="0" decel="100000" fill="hold" grpId="0" nodeType="withEffect">
                                  <p:stCondLst>
                                    <p:cond delay="0"/>
                                  </p:stCondLst>
                                  <p:childTnLst>
                                    <p:set>
                                      <p:cBhvr>
                                        <p:cTn id="81" dur="1" fill="hold">
                                          <p:stCondLst>
                                            <p:cond delay="0"/>
                                          </p:stCondLst>
                                        </p:cTn>
                                        <p:tgtEl>
                                          <p:spTgt spid="45"/>
                                        </p:tgtEl>
                                        <p:attrNameLst>
                                          <p:attrName>style.visibility</p:attrName>
                                        </p:attrNameLst>
                                      </p:cBhvr>
                                      <p:to>
                                        <p:strVal val="visible"/>
                                      </p:to>
                                    </p:set>
                                    <p:anim calcmode="lin" valueType="num">
                                      <p:cBhvr>
                                        <p:cTn id="82" dur="500" fill="hold"/>
                                        <p:tgtEl>
                                          <p:spTgt spid="45"/>
                                        </p:tgtEl>
                                        <p:attrNameLst>
                                          <p:attrName>ppt_w</p:attrName>
                                        </p:attrNameLst>
                                      </p:cBhvr>
                                      <p:tavLst>
                                        <p:tav tm="0">
                                          <p:val>
                                            <p:fltVal val="0"/>
                                          </p:val>
                                        </p:tav>
                                        <p:tav tm="100000">
                                          <p:val>
                                            <p:strVal val="#ppt_w"/>
                                          </p:val>
                                        </p:tav>
                                      </p:tavLst>
                                    </p:anim>
                                    <p:anim calcmode="lin" valueType="num">
                                      <p:cBhvr>
                                        <p:cTn id="83" dur="500" fill="hold"/>
                                        <p:tgtEl>
                                          <p:spTgt spid="45"/>
                                        </p:tgtEl>
                                        <p:attrNameLst>
                                          <p:attrName>ppt_h</p:attrName>
                                        </p:attrNameLst>
                                      </p:cBhvr>
                                      <p:tavLst>
                                        <p:tav tm="0">
                                          <p:val>
                                            <p:fltVal val="0"/>
                                          </p:val>
                                        </p:tav>
                                        <p:tav tm="100000">
                                          <p:val>
                                            <p:strVal val="#ppt_h"/>
                                          </p:val>
                                        </p:tav>
                                      </p:tavLst>
                                    </p:anim>
                                    <p:anim calcmode="lin" valueType="num">
                                      <p:cBhvr>
                                        <p:cTn id="84" dur="500" fill="hold"/>
                                        <p:tgtEl>
                                          <p:spTgt spid="45"/>
                                        </p:tgtEl>
                                        <p:attrNameLst>
                                          <p:attrName>style.rotation</p:attrName>
                                        </p:attrNameLst>
                                      </p:cBhvr>
                                      <p:tavLst>
                                        <p:tav tm="0">
                                          <p:val>
                                            <p:fltVal val="360"/>
                                          </p:val>
                                        </p:tav>
                                        <p:tav tm="100000">
                                          <p:val>
                                            <p:fltVal val="0"/>
                                          </p:val>
                                        </p:tav>
                                      </p:tavLst>
                                    </p:anim>
                                    <p:animEffect transition="in" filter="fade">
                                      <p:cBhvr>
                                        <p:cTn id="85" dur="500"/>
                                        <p:tgtEl>
                                          <p:spTgt spid="45"/>
                                        </p:tgtEl>
                                      </p:cBhvr>
                                    </p:animEffect>
                                  </p:childTnLst>
                                </p:cTn>
                              </p:par>
                              <p:par>
                                <p:cTn id="86" presetID="49" presetClass="entr" presetSubtype="0" decel="100000" fill="hold" grpId="0" nodeType="withEffect">
                                  <p:stCondLst>
                                    <p:cond delay="0"/>
                                  </p:stCondLst>
                                  <p:childTnLst>
                                    <p:set>
                                      <p:cBhvr>
                                        <p:cTn id="87" dur="1" fill="hold">
                                          <p:stCondLst>
                                            <p:cond delay="0"/>
                                          </p:stCondLst>
                                        </p:cTn>
                                        <p:tgtEl>
                                          <p:spTgt spid="46"/>
                                        </p:tgtEl>
                                        <p:attrNameLst>
                                          <p:attrName>style.visibility</p:attrName>
                                        </p:attrNameLst>
                                      </p:cBhvr>
                                      <p:to>
                                        <p:strVal val="visible"/>
                                      </p:to>
                                    </p:set>
                                    <p:anim calcmode="lin" valueType="num">
                                      <p:cBhvr>
                                        <p:cTn id="88" dur="500" fill="hold"/>
                                        <p:tgtEl>
                                          <p:spTgt spid="46"/>
                                        </p:tgtEl>
                                        <p:attrNameLst>
                                          <p:attrName>ppt_w</p:attrName>
                                        </p:attrNameLst>
                                      </p:cBhvr>
                                      <p:tavLst>
                                        <p:tav tm="0">
                                          <p:val>
                                            <p:fltVal val="0"/>
                                          </p:val>
                                        </p:tav>
                                        <p:tav tm="100000">
                                          <p:val>
                                            <p:strVal val="#ppt_w"/>
                                          </p:val>
                                        </p:tav>
                                      </p:tavLst>
                                    </p:anim>
                                    <p:anim calcmode="lin" valueType="num">
                                      <p:cBhvr>
                                        <p:cTn id="89" dur="500" fill="hold"/>
                                        <p:tgtEl>
                                          <p:spTgt spid="46"/>
                                        </p:tgtEl>
                                        <p:attrNameLst>
                                          <p:attrName>ppt_h</p:attrName>
                                        </p:attrNameLst>
                                      </p:cBhvr>
                                      <p:tavLst>
                                        <p:tav tm="0">
                                          <p:val>
                                            <p:fltVal val="0"/>
                                          </p:val>
                                        </p:tav>
                                        <p:tav tm="100000">
                                          <p:val>
                                            <p:strVal val="#ppt_h"/>
                                          </p:val>
                                        </p:tav>
                                      </p:tavLst>
                                    </p:anim>
                                    <p:anim calcmode="lin" valueType="num">
                                      <p:cBhvr>
                                        <p:cTn id="90" dur="500" fill="hold"/>
                                        <p:tgtEl>
                                          <p:spTgt spid="46"/>
                                        </p:tgtEl>
                                        <p:attrNameLst>
                                          <p:attrName>style.rotation</p:attrName>
                                        </p:attrNameLst>
                                      </p:cBhvr>
                                      <p:tavLst>
                                        <p:tav tm="0">
                                          <p:val>
                                            <p:fltVal val="360"/>
                                          </p:val>
                                        </p:tav>
                                        <p:tav tm="100000">
                                          <p:val>
                                            <p:fltVal val="0"/>
                                          </p:val>
                                        </p:tav>
                                      </p:tavLst>
                                    </p:anim>
                                    <p:animEffect transition="in" filter="fade">
                                      <p:cBhvr>
                                        <p:cTn id="91" dur="500"/>
                                        <p:tgtEl>
                                          <p:spTgt spid="46"/>
                                        </p:tgtEl>
                                      </p:cBhvr>
                                    </p:animEffect>
                                  </p:childTnLst>
                                </p:cTn>
                              </p:par>
                              <p:par>
                                <p:cTn id="92" presetID="49" presetClass="entr" presetSubtype="0" decel="100000" fill="hold" grpId="0" nodeType="withEffect">
                                  <p:stCondLst>
                                    <p:cond delay="0"/>
                                  </p:stCondLst>
                                  <p:childTnLst>
                                    <p:set>
                                      <p:cBhvr>
                                        <p:cTn id="93" dur="1" fill="hold">
                                          <p:stCondLst>
                                            <p:cond delay="0"/>
                                          </p:stCondLst>
                                        </p:cTn>
                                        <p:tgtEl>
                                          <p:spTgt spid="47"/>
                                        </p:tgtEl>
                                        <p:attrNameLst>
                                          <p:attrName>style.visibility</p:attrName>
                                        </p:attrNameLst>
                                      </p:cBhvr>
                                      <p:to>
                                        <p:strVal val="visible"/>
                                      </p:to>
                                    </p:set>
                                    <p:anim calcmode="lin" valueType="num">
                                      <p:cBhvr>
                                        <p:cTn id="94" dur="500" fill="hold"/>
                                        <p:tgtEl>
                                          <p:spTgt spid="47"/>
                                        </p:tgtEl>
                                        <p:attrNameLst>
                                          <p:attrName>ppt_w</p:attrName>
                                        </p:attrNameLst>
                                      </p:cBhvr>
                                      <p:tavLst>
                                        <p:tav tm="0">
                                          <p:val>
                                            <p:fltVal val="0"/>
                                          </p:val>
                                        </p:tav>
                                        <p:tav tm="100000">
                                          <p:val>
                                            <p:strVal val="#ppt_w"/>
                                          </p:val>
                                        </p:tav>
                                      </p:tavLst>
                                    </p:anim>
                                    <p:anim calcmode="lin" valueType="num">
                                      <p:cBhvr>
                                        <p:cTn id="95" dur="500" fill="hold"/>
                                        <p:tgtEl>
                                          <p:spTgt spid="47"/>
                                        </p:tgtEl>
                                        <p:attrNameLst>
                                          <p:attrName>ppt_h</p:attrName>
                                        </p:attrNameLst>
                                      </p:cBhvr>
                                      <p:tavLst>
                                        <p:tav tm="0">
                                          <p:val>
                                            <p:fltVal val="0"/>
                                          </p:val>
                                        </p:tav>
                                        <p:tav tm="100000">
                                          <p:val>
                                            <p:strVal val="#ppt_h"/>
                                          </p:val>
                                        </p:tav>
                                      </p:tavLst>
                                    </p:anim>
                                    <p:anim calcmode="lin" valueType="num">
                                      <p:cBhvr>
                                        <p:cTn id="96" dur="500" fill="hold"/>
                                        <p:tgtEl>
                                          <p:spTgt spid="47"/>
                                        </p:tgtEl>
                                        <p:attrNameLst>
                                          <p:attrName>style.rotation</p:attrName>
                                        </p:attrNameLst>
                                      </p:cBhvr>
                                      <p:tavLst>
                                        <p:tav tm="0">
                                          <p:val>
                                            <p:fltVal val="360"/>
                                          </p:val>
                                        </p:tav>
                                        <p:tav tm="100000">
                                          <p:val>
                                            <p:fltVal val="0"/>
                                          </p:val>
                                        </p:tav>
                                      </p:tavLst>
                                    </p:anim>
                                    <p:animEffect transition="in" filter="fade">
                                      <p:cBhvr>
                                        <p:cTn id="97" dur="500"/>
                                        <p:tgtEl>
                                          <p:spTgt spid="47"/>
                                        </p:tgtEl>
                                      </p:cBhvr>
                                    </p:animEffect>
                                  </p:childTnLst>
                                </p:cTn>
                              </p:par>
                              <p:par>
                                <p:cTn id="98" presetID="49" presetClass="entr" presetSubtype="0" decel="100000" fill="hold" grpId="0" nodeType="withEffect">
                                  <p:stCondLst>
                                    <p:cond delay="0"/>
                                  </p:stCondLst>
                                  <p:childTnLst>
                                    <p:set>
                                      <p:cBhvr>
                                        <p:cTn id="99" dur="1" fill="hold">
                                          <p:stCondLst>
                                            <p:cond delay="0"/>
                                          </p:stCondLst>
                                        </p:cTn>
                                        <p:tgtEl>
                                          <p:spTgt spid="48"/>
                                        </p:tgtEl>
                                        <p:attrNameLst>
                                          <p:attrName>style.visibility</p:attrName>
                                        </p:attrNameLst>
                                      </p:cBhvr>
                                      <p:to>
                                        <p:strVal val="visible"/>
                                      </p:to>
                                    </p:set>
                                    <p:anim calcmode="lin" valueType="num">
                                      <p:cBhvr>
                                        <p:cTn id="100" dur="500" fill="hold"/>
                                        <p:tgtEl>
                                          <p:spTgt spid="48"/>
                                        </p:tgtEl>
                                        <p:attrNameLst>
                                          <p:attrName>ppt_w</p:attrName>
                                        </p:attrNameLst>
                                      </p:cBhvr>
                                      <p:tavLst>
                                        <p:tav tm="0">
                                          <p:val>
                                            <p:fltVal val="0"/>
                                          </p:val>
                                        </p:tav>
                                        <p:tav tm="100000">
                                          <p:val>
                                            <p:strVal val="#ppt_w"/>
                                          </p:val>
                                        </p:tav>
                                      </p:tavLst>
                                    </p:anim>
                                    <p:anim calcmode="lin" valueType="num">
                                      <p:cBhvr>
                                        <p:cTn id="101" dur="500" fill="hold"/>
                                        <p:tgtEl>
                                          <p:spTgt spid="48"/>
                                        </p:tgtEl>
                                        <p:attrNameLst>
                                          <p:attrName>ppt_h</p:attrName>
                                        </p:attrNameLst>
                                      </p:cBhvr>
                                      <p:tavLst>
                                        <p:tav tm="0">
                                          <p:val>
                                            <p:fltVal val="0"/>
                                          </p:val>
                                        </p:tav>
                                        <p:tav tm="100000">
                                          <p:val>
                                            <p:strVal val="#ppt_h"/>
                                          </p:val>
                                        </p:tav>
                                      </p:tavLst>
                                    </p:anim>
                                    <p:anim calcmode="lin" valueType="num">
                                      <p:cBhvr>
                                        <p:cTn id="102" dur="500" fill="hold"/>
                                        <p:tgtEl>
                                          <p:spTgt spid="48"/>
                                        </p:tgtEl>
                                        <p:attrNameLst>
                                          <p:attrName>style.rotation</p:attrName>
                                        </p:attrNameLst>
                                      </p:cBhvr>
                                      <p:tavLst>
                                        <p:tav tm="0">
                                          <p:val>
                                            <p:fltVal val="360"/>
                                          </p:val>
                                        </p:tav>
                                        <p:tav tm="100000">
                                          <p:val>
                                            <p:fltVal val="0"/>
                                          </p:val>
                                        </p:tav>
                                      </p:tavLst>
                                    </p:anim>
                                    <p:animEffect transition="in" filter="fade">
                                      <p:cBhvr>
                                        <p:cTn id="103" dur="500"/>
                                        <p:tgtEl>
                                          <p:spTgt spid="48"/>
                                        </p:tgtEl>
                                      </p:cBhvr>
                                    </p:animEffect>
                                  </p:childTnLst>
                                </p:cTn>
                              </p:par>
                              <p:par>
                                <p:cTn id="104" presetID="49" presetClass="entr" presetSubtype="0" decel="100000" fill="hold" grpId="0" nodeType="withEffect">
                                  <p:stCondLst>
                                    <p:cond delay="0"/>
                                  </p:stCondLst>
                                  <p:childTnLst>
                                    <p:set>
                                      <p:cBhvr>
                                        <p:cTn id="105" dur="1" fill="hold">
                                          <p:stCondLst>
                                            <p:cond delay="0"/>
                                          </p:stCondLst>
                                        </p:cTn>
                                        <p:tgtEl>
                                          <p:spTgt spid="49"/>
                                        </p:tgtEl>
                                        <p:attrNameLst>
                                          <p:attrName>style.visibility</p:attrName>
                                        </p:attrNameLst>
                                      </p:cBhvr>
                                      <p:to>
                                        <p:strVal val="visible"/>
                                      </p:to>
                                    </p:set>
                                    <p:anim calcmode="lin" valueType="num">
                                      <p:cBhvr>
                                        <p:cTn id="106" dur="500" fill="hold"/>
                                        <p:tgtEl>
                                          <p:spTgt spid="49"/>
                                        </p:tgtEl>
                                        <p:attrNameLst>
                                          <p:attrName>ppt_w</p:attrName>
                                        </p:attrNameLst>
                                      </p:cBhvr>
                                      <p:tavLst>
                                        <p:tav tm="0">
                                          <p:val>
                                            <p:fltVal val="0"/>
                                          </p:val>
                                        </p:tav>
                                        <p:tav tm="100000">
                                          <p:val>
                                            <p:strVal val="#ppt_w"/>
                                          </p:val>
                                        </p:tav>
                                      </p:tavLst>
                                    </p:anim>
                                    <p:anim calcmode="lin" valueType="num">
                                      <p:cBhvr>
                                        <p:cTn id="107" dur="500" fill="hold"/>
                                        <p:tgtEl>
                                          <p:spTgt spid="49"/>
                                        </p:tgtEl>
                                        <p:attrNameLst>
                                          <p:attrName>ppt_h</p:attrName>
                                        </p:attrNameLst>
                                      </p:cBhvr>
                                      <p:tavLst>
                                        <p:tav tm="0">
                                          <p:val>
                                            <p:fltVal val="0"/>
                                          </p:val>
                                        </p:tav>
                                        <p:tav tm="100000">
                                          <p:val>
                                            <p:strVal val="#ppt_h"/>
                                          </p:val>
                                        </p:tav>
                                      </p:tavLst>
                                    </p:anim>
                                    <p:anim calcmode="lin" valueType="num">
                                      <p:cBhvr>
                                        <p:cTn id="108" dur="500" fill="hold"/>
                                        <p:tgtEl>
                                          <p:spTgt spid="49"/>
                                        </p:tgtEl>
                                        <p:attrNameLst>
                                          <p:attrName>style.rotation</p:attrName>
                                        </p:attrNameLst>
                                      </p:cBhvr>
                                      <p:tavLst>
                                        <p:tav tm="0">
                                          <p:val>
                                            <p:fltVal val="360"/>
                                          </p:val>
                                        </p:tav>
                                        <p:tav tm="100000">
                                          <p:val>
                                            <p:fltVal val="0"/>
                                          </p:val>
                                        </p:tav>
                                      </p:tavLst>
                                    </p:anim>
                                    <p:animEffect transition="in" filter="fade">
                                      <p:cBhvr>
                                        <p:cTn id="10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33" grpId="0" animBg="1"/>
      <p:bldP spid="34" grpId="0" animBg="1"/>
      <p:bldP spid="35" grpId="0" animBg="1"/>
      <p:bldP spid="36" grpId="0" animBg="1"/>
      <p:bldP spid="37" grpId="0" animBg="1"/>
      <p:bldP spid="38" grpId="0" build="p"/>
      <p:bldP spid="39" grpId="0" animBg="1"/>
      <p:bldP spid="40" grpId="0" animBg="1"/>
      <p:bldP spid="41" grpId="0" animBg="1"/>
      <p:bldP spid="42" grpId="0" animBg="1"/>
      <p:bldP spid="43" grpId="0" animBg="1"/>
      <p:bldP spid="44" grpId="0" build="p"/>
      <p:bldP spid="45" grpId="0" animBg="1"/>
      <p:bldP spid="46" grpId="0" animBg="1"/>
      <p:bldP spid="47" grpId="0" animBg="1"/>
      <p:bldP spid="48" grpId="0" animBg="1"/>
      <p:bldP spid="4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4514" y="2980162"/>
            <a:ext cx="4956699" cy="1348764"/>
            <a:chOff x="-939773" y="2734405"/>
            <a:chExt cx="5411981" cy="1472650"/>
          </a:xfrm>
        </p:grpSpPr>
        <p:grpSp>
          <p:nvGrpSpPr>
            <p:cNvPr id="15" name="Group 14"/>
            <p:cNvGrpSpPr/>
            <p:nvPr/>
          </p:nvGrpSpPr>
          <p:grpSpPr>
            <a:xfrm>
              <a:off x="-939773" y="2734405"/>
              <a:ext cx="5411981" cy="1472650"/>
              <a:chOff x="-939773" y="2903219"/>
              <a:chExt cx="5411981" cy="1472650"/>
            </a:xfrm>
          </p:grpSpPr>
          <p:sp>
            <p:nvSpPr>
              <p:cNvPr id="13" name="Rectangle 12"/>
              <p:cNvSpPr/>
              <p:nvPr/>
            </p:nvSpPr>
            <p:spPr>
              <a:xfrm>
                <a:off x="-939773" y="2903219"/>
                <a:ext cx="4653644" cy="147265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Oval 13"/>
              <p:cNvSpPr/>
              <p:nvPr/>
            </p:nvSpPr>
            <p:spPr>
              <a:xfrm>
                <a:off x="2999558" y="2903219"/>
                <a:ext cx="1472650" cy="147265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6" name="Oval 15"/>
            <p:cNvSpPr/>
            <p:nvPr/>
          </p:nvSpPr>
          <p:spPr>
            <a:xfrm>
              <a:off x="3127350" y="2862197"/>
              <a:ext cx="1217066" cy="12170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AutoShape 117"/>
            <p:cNvSpPr/>
            <p:nvPr/>
          </p:nvSpPr>
          <p:spPr bwMode="auto">
            <a:xfrm>
              <a:off x="3456664" y="3238832"/>
              <a:ext cx="561856" cy="463795"/>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5"/>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8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5" name="Group 24"/>
            <p:cNvGrpSpPr/>
            <p:nvPr/>
          </p:nvGrpSpPr>
          <p:grpSpPr>
            <a:xfrm>
              <a:off x="394416" y="2862197"/>
              <a:ext cx="2475011" cy="913704"/>
              <a:chOff x="578142" y="3091663"/>
              <a:chExt cx="2475011" cy="913704"/>
            </a:xfrm>
          </p:grpSpPr>
          <p:sp>
            <p:nvSpPr>
              <p:cNvPr id="23" name="TextBox 22"/>
              <p:cNvSpPr txBox="1"/>
              <p:nvPr/>
            </p:nvSpPr>
            <p:spPr>
              <a:xfrm>
                <a:off x="578142" y="3091663"/>
                <a:ext cx="1573817" cy="383092"/>
              </a:xfrm>
              <a:prstGeom prst="rect">
                <a:avLst/>
              </a:prstGeom>
              <a:noFill/>
            </p:spPr>
            <p:txBody>
              <a:bodyPr wrap="none" rtlCol="0">
                <a:spAutoFit/>
              </a:bodyPr>
              <a:lstStyle/>
              <a:p>
                <a:pPr>
                  <a:lnSpc>
                    <a:spcPct val="120000"/>
                  </a:lnSpc>
                </a:pPr>
                <a:r>
                  <a:rPr lang="zh-CN" altLang="en-US"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23"/>
              <p:cNvSpPr/>
              <p:nvPr/>
            </p:nvSpPr>
            <p:spPr>
              <a:xfrm>
                <a:off x="578142" y="3434509"/>
                <a:ext cx="2475011" cy="570858"/>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30" name="Group 29"/>
          <p:cNvGrpSpPr/>
          <p:nvPr/>
        </p:nvGrpSpPr>
        <p:grpSpPr>
          <a:xfrm>
            <a:off x="488634" y="1145184"/>
            <a:ext cx="9756306" cy="5018726"/>
            <a:chOff x="0" y="730879"/>
            <a:chExt cx="10652441" cy="5479705"/>
          </a:xfrm>
        </p:grpSpPr>
        <p:grpSp>
          <p:nvGrpSpPr>
            <p:cNvPr id="5" name="Group 4"/>
            <p:cNvGrpSpPr/>
            <p:nvPr/>
          </p:nvGrpSpPr>
          <p:grpSpPr>
            <a:xfrm>
              <a:off x="0" y="730879"/>
              <a:ext cx="10652441" cy="5479705"/>
              <a:chOff x="-4093176" y="-217744"/>
              <a:chExt cx="14178398" cy="7293488"/>
            </a:xfrm>
          </p:grpSpPr>
          <p:sp>
            <p:nvSpPr>
              <p:cNvPr id="6" name="Block Arc 5"/>
              <p:cNvSpPr/>
              <p:nvPr/>
            </p:nvSpPr>
            <p:spPr>
              <a:xfrm>
                <a:off x="-4093176" y="-217744"/>
                <a:ext cx="7293488" cy="7293488"/>
              </a:xfrm>
              <a:prstGeom prst="blockArc">
                <a:avLst>
                  <a:gd name="adj1" fmla="val 18900000"/>
                  <a:gd name="adj2" fmla="val 2700000"/>
                  <a:gd name="adj3" fmla="val 296"/>
                </a:avLst>
              </a:prstGeom>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
              <p:cNvSpPr/>
              <p:nvPr/>
            </p:nvSpPr>
            <p:spPr>
              <a:xfrm>
                <a:off x="2784110" y="126153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87848" tIns="130274" rIns="130274" bIns="130274" numCol="1" spcCol="1270" anchor="ctr" anchorCtr="0">
                <a:noAutofit/>
              </a:bodyPr>
              <a:lstStyle/>
              <a:p>
                <a:pPr algn="just" defTabSz="2279650">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Oval 7"/>
              <p:cNvSpPr/>
              <p:nvPr/>
            </p:nvSpPr>
            <p:spPr>
              <a:xfrm>
                <a:off x="2106777" y="1126066"/>
                <a:ext cx="1354666" cy="1354666"/>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algn="just">
                  <a:lnSpc>
                    <a:spcPct val="120000"/>
                  </a:lnSpc>
                </a:pPr>
                <a:endParaRPr lang="zh-CN" alt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p:nvPr/>
            </p:nvSpPr>
            <p:spPr>
              <a:xfrm>
                <a:off x="3178048" y="2887132"/>
                <a:ext cx="6907174" cy="1083733"/>
              </a:xfrm>
              <a:custGeom>
                <a:avLst/>
                <a:gdLst>
                  <a:gd name="connsiteX0" fmla="*/ 0 w 6907174"/>
                  <a:gd name="connsiteY0" fmla="*/ 0 h 1083733"/>
                  <a:gd name="connsiteX1" fmla="*/ 6907174 w 6907174"/>
                  <a:gd name="connsiteY1" fmla="*/ 0 h 1083733"/>
                  <a:gd name="connsiteX2" fmla="*/ 6907174 w 6907174"/>
                  <a:gd name="connsiteY2" fmla="*/ 1083733 h 1083733"/>
                  <a:gd name="connsiteX3" fmla="*/ 0 w 6907174"/>
                  <a:gd name="connsiteY3" fmla="*/ 1083733 h 1083733"/>
                  <a:gd name="connsiteX4" fmla="*/ 0 w 6907174"/>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7174" h="1083733">
                    <a:moveTo>
                      <a:pt x="0" y="0"/>
                    </a:moveTo>
                    <a:lnTo>
                      <a:pt x="6907174" y="0"/>
                    </a:lnTo>
                    <a:lnTo>
                      <a:pt x="6907174" y="1083733"/>
                    </a:lnTo>
                    <a:lnTo>
                      <a:pt x="0" y="1083733"/>
                    </a:lnTo>
                    <a:lnTo>
                      <a:pt x="0" y="0"/>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87848" tIns="130274" rIns="130274" bIns="130274" numCol="1" spcCol="1270" anchor="ctr" anchorCtr="0">
                <a:noAutofit/>
              </a:bodyPr>
              <a:lstStyle/>
              <a:p>
                <a:pPr algn="just" defTabSz="2279650">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Oval 9"/>
              <p:cNvSpPr/>
              <p:nvPr/>
            </p:nvSpPr>
            <p:spPr>
              <a:xfrm>
                <a:off x="2500714" y="2751666"/>
                <a:ext cx="1354666" cy="1354666"/>
              </a:xfrm>
              <a:prstGeom prst="ellipse">
                <a:avLst/>
              </a:prstGeom>
              <a:ln>
                <a:solidFill>
                  <a:schemeClr val="accent2"/>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algn="just">
                  <a:lnSpc>
                    <a:spcPct val="120000"/>
                  </a:lnSpc>
                </a:pPr>
                <a:endParaRPr lang="zh-CN" altLang="en-US"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0"/>
              <p:cNvSpPr/>
              <p:nvPr/>
            </p:nvSpPr>
            <p:spPr>
              <a:xfrm>
                <a:off x="2784110" y="451273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87848" tIns="130274" rIns="130274" bIns="130274" numCol="1" spcCol="1270" anchor="ctr" anchorCtr="0">
                <a:noAutofit/>
              </a:bodyPr>
              <a:lstStyle/>
              <a:p>
                <a:pPr algn="just" defTabSz="2279650">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Oval 11"/>
              <p:cNvSpPr/>
              <p:nvPr/>
            </p:nvSpPr>
            <p:spPr>
              <a:xfrm>
                <a:off x="2106777" y="4377266"/>
                <a:ext cx="1354666" cy="1354666"/>
              </a:xfrm>
              <a:prstGeom prst="ellipse">
                <a:avLst/>
              </a:prstGeom>
              <a:ln>
                <a:solidFill>
                  <a:schemeClr val="accent4"/>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algn="just">
                  <a:lnSpc>
                    <a:spcPct val="120000"/>
                  </a:lnSpc>
                </a:pPr>
                <a:endParaRPr lang="zh-CN" altLang="en-US"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9" name="TextBox 18"/>
            <p:cNvSpPr txBox="1"/>
            <p:nvPr/>
          </p:nvSpPr>
          <p:spPr>
            <a:xfrm>
              <a:off x="4911576" y="2036133"/>
              <a:ext cx="481666" cy="463744"/>
            </a:xfrm>
            <a:prstGeom prst="rect">
              <a:avLst/>
            </a:prstGeom>
            <a:noFill/>
          </p:spPr>
          <p:txBody>
            <a:bodyPr wrap="none" rtlCol="0">
              <a:spAutoFit/>
            </a:bodyPr>
            <a:lstStyle/>
            <a:p>
              <a:pPr algn="ctr">
                <a:lnSpc>
                  <a:spcPct val="120000"/>
                </a:lnSpc>
              </a:pPr>
              <a:r>
                <a:rPr lang="en-US" b="1">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01</a:t>
              </a:r>
              <a:endParaRPr lang="en-GB" b="1">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p:nvSpPr>
          <p:spPr>
            <a:xfrm>
              <a:off x="5221217" y="3261651"/>
              <a:ext cx="481666" cy="463744"/>
            </a:xfrm>
            <a:prstGeom prst="rect">
              <a:avLst/>
            </a:prstGeom>
            <a:noFill/>
          </p:spPr>
          <p:txBody>
            <a:bodyPr wrap="none" rtlCol="0">
              <a:spAutoFit/>
            </a:bodyPr>
            <a:lstStyle/>
            <a:p>
              <a:pPr algn="ctr">
                <a:lnSpc>
                  <a:spcPct val="120000"/>
                </a:lnSpc>
              </a:pPr>
              <a:r>
                <a:rPr lang="en-US" b="1">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02</a:t>
              </a:r>
              <a:endParaRPr lang="en-GB" b="1">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4925247" y="4478807"/>
              <a:ext cx="481666" cy="463744"/>
            </a:xfrm>
            <a:prstGeom prst="rect">
              <a:avLst/>
            </a:prstGeom>
            <a:noFill/>
          </p:spPr>
          <p:txBody>
            <a:bodyPr wrap="none" rtlCol="0">
              <a:spAutoFit/>
            </a:bodyPr>
            <a:lstStyle/>
            <a:p>
              <a:pPr algn="ctr">
                <a:lnSpc>
                  <a:spcPct val="120000"/>
                </a:lnSpc>
              </a:pPr>
              <a:r>
                <a:rPr lang="en-US" b="1">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03</a:t>
              </a:r>
              <a:endParaRPr lang="en-GB" b="1">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6098114" y="1985453"/>
              <a:ext cx="3988456" cy="423418"/>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Rectangle 26"/>
            <p:cNvSpPr/>
            <p:nvPr/>
          </p:nvSpPr>
          <p:spPr>
            <a:xfrm>
              <a:off x="6098114" y="3175850"/>
              <a:ext cx="3988456" cy="423418"/>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Rectangle 27"/>
            <p:cNvSpPr/>
            <p:nvPr/>
          </p:nvSpPr>
          <p:spPr>
            <a:xfrm>
              <a:off x="6098114" y="4428125"/>
              <a:ext cx="3988456" cy="423418"/>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9" name="Rectangle 28"/>
          <p:cNvSpPr/>
          <p:nvPr/>
        </p:nvSpPr>
        <p:spPr>
          <a:xfrm>
            <a:off x="2520131" y="5602816"/>
            <a:ext cx="7724808" cy="387798"/>
          </a:xfrm>
          <a:prstGeom prst="rect">
            <a:avLst/>
          </a:prstGeom>
        </p:spPr>
        <p:txBody>
          <a:bodyPr wrap="square">
            <a:spAutoFit/>
          </a:bodyPr>
          <a:lstStyle/>
          <a:p>
            <a:pPr algn="just">
              <a:lnSpc>
                <a:spcPct val="120000"/>
              </a:lnSpc>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31" name="直接连接符 30"/>
          <p:cNvCxnSpPr/>
          <p:nvPr/>
        </p:nvCxnSpPr>
        <p:spPr>
          <a:xfrm>
            <a:off x="6141343" y="880021"/>
            <a:ext cx="576064"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2" name="文本框 10"/>
          <p:cNvSpPr txBox="1">
            <a:spLocks noChangeArrowheads="1"/>
          </p:cNvSpPr>
          <p:nvPr/>
        </p:nvSpPr>
        <p:spPr bwMode="auto">
          <a:xfrm>
            <a:off x="5349255" y="231949"/>
            <a:ext cx="2236359" cy="361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tx1">
                    <a:lumMod val="65000"/>
                    <a:lumOff val="35000"/>
                  </a:schemeClr>
                </a:solidFill>
                <a:latin typeface="幼圆" panose="02010509060101010101" pitchFamily="49" charset="-122"/>
                <a:ea typeface="幼圆" panose="02010509060101010101" pitchFamily="49" charset="-122"/>
                <a:sym typeface="Arial" panose="020B0604020202020204" pitchFamily="34" charset="0"/>
              </a:rPr>
              <a:t>添加相关标题文字</a:t>
            </a:r>
            <a:endParaRPr lang="zh-CN" altLang="en-US" dirty="0">
              <a:solidFill>
                <a:schemeClr val="tx1">
                  <a:lumMod val="65000"/>
                  <a:lumOff val="35000"/>
                </a:schemeClr>
              </a:solidFill>
              <a:latin typeface="幼圆" panose="02010509060101010101" pitchFamily="49" charset="-122"/>
              <a:ea typeface="幼圆" panose="02010509060101010101" pitchFamily="49" charset="-122"/>
              <a:cs typeface="+mn-ea"/>
              <a:sym typeface="+mn-lt"/>
            </a:endParaRPr>
          </a:p>
        </p:txBody>
      </p:sp>
      <p:sp>
        <p:nvSpPr>
          <p:cNvPr id="33" name="文本框 10"/>
          <p:cNvSpPr txBox="1">
            <a:spLocks noChangeArrowheads="1"/>
          </p:cNvSpPr>
          <p:nvPr/>
        </p:nvSpPr>
        <p:spPr bwMode="auto">
          <a:xfrm>
            <a:off x="5349255" y="547410"/>
            <a:ext cx="2160240" cy="207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rPr>
              <a:t>Click on add related title words</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0-#ppt_w/2"/>
                                          </p:val>
                                        </p:tav>
                                        <p:tav tm="100000">
                                          <p:val>
                                            <p:strVal val="#ppt_x"/>
                                          </p:val>
                                        </p:tav>
                                      </p:tavLst>
                                    </p:anim>
                                    <p:anim calcmode="lin" valueType="num">
                                      <p:cBhvr additive="base">
                                        <p:cTn id="13" dur="500" fill="hold"/>
                                        <p:tgtEl>
                                          <p:spTgt spid="3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6" presetClass="entr" presetSubtype="21"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arn(inVertical)">
                                      <p:cBhvr>
                                        <p:cTn id="1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a:xfrm>
            <a:off x="1607874" y="202"/>
            <a:ext cx="9643004" cy="4122376"/>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pic>
        <p:nvPicPr>
          <p:cNvPr id="46" name="Picture 4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629" y="2642527"/>
            <a:ext cx="1965174" cy="4325088"/>
          </a:xfrm>
          <a:prstGeom prst="rect">
            <a:avLst/>
          </a:prstGeom>
        </p:spPr>
      </p:pic>
      <p:sp>
        <p:nvSpPr>
          <p:cNvPr id="56" name="Title 13"/>
          <p:cNvSpPr txBox="1"/>
          <p:nvPr/>
        </p:nvSpPr>
        <p:spPr>
          <a:xfrm>
            <a:off x="4705598" y="2464636"/>
            <a:ext cx="3262015" cy="307777"/>
          </a:xfrm>
          <a:prstGeom prst="rect">
            <a:avLst/>
          </a:prstGeom>
        </p:spPr>
        <p:txBody>
          <a:bodyPr vert="horz" wrap="square"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直接复制你的内容到此</a:t>
            </a:r>
            <a:endParaRPr 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Content Placeholder 2"/>
          <p:cNvSpPr txBox="1"/>
          <p:nvPr/>
        </p:nvSpPr>
        <p:spPr>
          <a:xfrm>
            <a:off x="4705598" y="3063736"/>
            <a:ext cx="4412644" cy="737894"/>
          </a:xfrm>
          <a:prstGeom prst="rect">
            <a:avLst/>
          </a:prstGeom>
        </p:spPr>
        <p:txBody>
          <a:bodyPr vert="horz" wrap="square" lIns="0" tIns="0" rIns="0" bIns="0" rtlCol="0" anchor="t" anchorCtr="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1" name="Group 60"/>
          <p:cNvGrpSpPr/>
          <p:nvPr/>
        </p:nvGrpSpPr>
        <p:grpSpPr>
          <a:xfrm>
            <a:off x="4762590" y="4355361"/>
            <a:ext cx="1181103" cy="1963545"/>
            <a:chOff x="3293349" y="3363389"/>
            <a:chExt cx="1119984" cy="1858679"/>
          </a:xfrm>
        </p:grpSpPr>
        <p:grpSp>
          <p:nvGrpSpPr>
            <p:cNvPr id="48" name="Group 47"/>
            <p:cNvGrpSpPr/>
            <p:nvPr/>
          </p:nvGrpSpPr>
          <p:grpSpPr>
            <a:xfrm>
              <a:off x="3559771" y="3363389"/>
              <a:ext cx="587140" cy="587140"/>
              <a:chOff x="3707904" y="1338582"/>
              <a:chExt cx="587140" cy="587140"/>
            </a:xfrm>
            <a:solidFill>
              <a:schemeClr val="accent2"/>
            </a:solidFill>
          </p:grpSpPr>
          <p:sp>
            <p:nvSpPr>
              <p:cNvPr id="12" name="Freeform 11"/>
              <p:cNvSpPr>
                <a:spLocks noEditPoints="1"/>
              </p:cNvSpPr>
              <p:nvPr/>
            </p:nvSpPr>
            <p:spPr bwMode="auto">
              <a:xfrm>
                <a:off x="3869342" y="1489799"/>
                <a:ext cx="232459" cy="261709"/>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grpFill/>
              <a:ln>
                <a:noFill/>
              </a:ln>
            </p:spPr>
            <p:txBody>
              <a:bodyPr vert="horz" wrap="square" lIns="96430" tIns="48216" rIns="96430" bIns="48216" numCol="1" anchor="t" anchorCtr="0" compatLnSpc="1"/>
              <a:lstStyle/>
              <a:p>
                <a:pPr>
                  <a:lnSpc>
                    <a:spcPct val="15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23"/>
              <p:cNvSpPr>
                <a:spLocks noEditPoints="1"/>
              </p:cNvSpPr>
              <p:nvPr/>
            </p:nvSpPr>
            <p:spPr bwMode="auto">
              <a:xfrm>
                <a:off x="3707904" y="1338582"/>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96430" tIns="48216" rIns="96430" bIns="48216" numCol="1" anchor="t" anchorCtr="0" compatLnSpc="1"/>
              <a:lstStyle/>
              <a:p>
                <a:pPr>
                  <a:lnSpc>
                    <a:spcPct val="15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63" name="Content Placeholder 2"/>
            <p:cNvSpPr txBox="1"/>
            <p:nvPr/>
          </p:nvSpPr>
          <p:spPr>
            <a:xfrm>
              <a:off x="3293349" y="4174339"/>
              <a:ext cx="1119984" cy="1047729"/>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800" dirty="0">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sz="8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0" name="Group 59"/>
          <p:cNvGrpSpPr/>
          <p:nvPr/>
        </p:nvGrpSpPr>
        <p:grpSpPr>
          <a:xfrm>
            <a:off x="6366510" y="4366822"/>
            <a:ext cx="1120148" cy="1971354"/>
            <a:chOff x="4766526" y="3372697"/>
            <a:chExt cx="1062183" cy="1866072"/>
          </a:xfrm>
        </p:grpSpPr>
        <p:grpSp>
          <p:nvGrpSpPr>
            <p:cNvPr id="49" name="Group 48"/>
            <p:cNvGrpSpPr/>
            <p:nvPr/>
          </p:nvGrpSpPr>
          <p:grpSpPr>
            <a:xfrm>
              <a:off x="5004048" y="3372697"/>
              <a:ext cx="587140" cy="587140"/>
              <a:chOff x="5607375" y="3562825"/>
              <a:chExt cx="587140" cy="587140"/>
            </a:xfrm>
          </p:grpSpPr>
          <p:sp>
            <p:nvSpPr>
              <p:cNvPr id="15" name="Freeform 15"/>
              <p:cNvSpPr>
                <a:spLocks noEditPoints="1"/>
              </p:cNvSpPr>
              <p:nvPr/>
            </p:nvSpPr>
            <p:spPr bwMode="auto">
              <a:xfrm>
                <a:off x="5746497" y="3702123"/>
                <a:ext cx="308897" cy="30854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accent2"/>
              </a:solidFill>
              <a:ln>
                <a:noFill/>
              </a:ln>
            </p:spPr>
            <p:txBody>
              <a:bodyPr vert="horz" wrap="square" lIns="96430" tIns="48216" rIns="96430" bIns="48216" numCol="1" anchor="t" anchorCtr="0" compatLnSpc="1"/>
              <a:lstStyle/>
              <a:p>
                <a:pPr>
                  <a:lnSpc>
                    <a:spcPct val="15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23"/>
              <p:cNvSpPr>
                <a:spLocks noEditPoints="1"/>
              </p:cNvSpPr>
              <p:nvPr/>
            </p:nvSpPr>
            <p:spPr bwMode="auto">
              <a:xfrm>
                <a:off x="5607375"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2"/>
              </a:solidFill>
              <a:ln>
                <a:noFill/>
              </a:ln>
            </p:spPr>
            <p:txBody>
              <a:bodyPr vert="horz" wrap="square" lIns="96430" tIns="48216" rIns="96430" bIns="48216" numCol="1" anchor="t" anchorCtr="0" compatLnSpc="1"/>
              <a:lstStyle/>
              <a:p>
                <a:pPr>
                  <a:lnSpc>
                    <a:spcPct val="15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65" name="Content Placeholder 2"/>
            <p:cNvSpPr txBox="1"/>
            <p:nvPr/>
          </p:nvSpPr>
          <p:spPr>
            <a:xfrm>
              <a:off x="4766526" y="4191040"/>
              <a:ext cx="1062183" cy="1047729"/>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800" dirty="0">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8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8" name="Group 57"/>
          <p:cNvGrpSpPr/>
          <p:nvPr/>
        </p:nvGrpSpPr>
        <p:grpSpPr>
          <a:xfrm>
            <a:off x="7909475" y="4366825"/>
            <a:ext cx="1211587" cy="1948146"/>
            <a:chOff x="6152258" y="3372697"/>
            <a:chExt cx="1148889" cy="1844102"/>
          </a:xfrm>
        </p:grpSpPr>
        <p:grpSp>
          <p:nvGrpSpPr>
            <p:cNvPr id="50" name="Group 49"/>
            <p:cNvGrpSpPr/>
            <p:nvPr/>
          </p:nvGrpSpPr>
          <p:grpSpPr>
            <a:xfrm>
              <a:off x="6433132" y="3372697"/>
              <a:ext cx="587140" cy="587140"/>
              <a:chOff x="6665323" y="3562825"/>
              <a:chExt cx="587140" cy="587140"/>
            </a:xfrm>
          </p:grpSpPr>
          <p:sp>
            <p:nvSpPr>
              <p:cNvPr id="18" name="Freeform 19"/>
              <p:cNvSpPr>
                <a:spLocks noEditPoints="1"/>
              </p:cNvSpPr>
              <p:nvPr/>
            </p:nvSpPr>
            <p:spPr bwMode="auto">
              <a:xfrm>
                <a:off x="6808144" y="3735126"/>
                <a:ext cx="301499" cy="242538"/>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solidFill>
                <a:schemeClr val="accent2"/>
              </a:solidFill>
              <a:ln>
                <a:noFill/>
              </a:ln>
            </p:spPr>
            <p:txBody>
              <a:bodyPr vert="horz" wrap="square" lIns="96430" tIns="48216" rIns="96430" bIns="48216" numCol="1" anchor="t" anchorCtr="0" compatLnSpc="1"/>
              <a:lstStyle/>
              <a:p>
                <a:pPr>
                  <a:lnSpc>
                    <a:spcPct val="15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23"/>
              <p:cNvSpPr>
                <a:spLocks noEditPoints="1"/>
              </p:cNvSpPr>
              <p:nvPr/>
            </p:nvSpPr>
            <p:spPr bwMode="auto">
              <a:xfrm>
                <a:off x="6665323"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2"/>
              </a:solidFill>
              <a:ln>
                <a:noFill/>
              </a:ln>
            </p:spPr>
            <p:txBody>
              <a:bodyPr vert="horz" wrap="square" lIns="96430" tIns="48216" rIns="96430" bIns="48216" numCol="1" anchor="t" anchorCtr="0" compatLnSpc="1"/>
              <a:lstStyle/>
              <a:p>
                <a:pPr>
                  <a:lnSpc>
                    <a:spcPct val="15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67" name="Content Placeholder 2"/>
            <p:cNvSpPr txBox="1"/>
            <p:nvPr/>
          </p:nvSpPr>
          <p:spPr>
            <a:xfrm>
              <a:off x="6152258" y="4169071"/>
              <a:ext cx="1148889" cy="1047728"/>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800" dirty="0">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8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5" name="Group 54"/>
          <p:cNvGrpSpPr/>
          <p:nvPr/>
        </p:nvGrpSpPr>
        <p:grpSpPr>
          <a:xfrm>
            <a:off x="9543880" y="4370703"/>
            <a:ext cx="1150628" cy="1944267"/>
            <a:chOff x="7560390" y="3375849"/>
            <a:chExt cx="1091087" cy="1840431"/>
          </a:xfrm>
        </p:grpSpPr>
        <p:grpSp>
          <p:nvGrpSpPr>
            <p:cNvPr id="51" name="Group 50"/>
            <p:cNvGrpSpPr/>
            <p:nvPr/>
          </p:nvGrpSpPr>
          <p:grpSpPr>
            <a:xfrm>
              <a:off x="7812360" y="3375849"/>
              <a:ext cx="587140" cy="587140"/>
              <a:chOff x="7740352" y="3562825"/>
              <a:chExt cx="587140" cy="587140"/>
            </a:xfrm>
          </p:grpSpPr>
          <p:sp>
            <p:nvSpPr>
              <p:cNvPr id="42" name="Freeform 23"/>
              <p:cNvSpPr>
                <a:spLocks noEditPoints="1"/>
              </p:cNvSpPr>
              <p:nvPr/>
            </p:nvSpPr>
            <p:spPr bwMode="auto">
              <a:xfrm>
                <a:off x="7740352"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2"/>
              </a:solidFill>
              <a:ln>
                <a:noFill/>
              </a:ln>
            </p:spPr>
            <p:txBody>
              <a:bodyPr vert="horz" wrap="square" lIns="96430" tIns="48216" rIns="96430" bIns="48216" numCol="1" anchor="t" anchorCtr="0" compatLnSpc="1"/>
              <a:lstStyle/>
              <a:p>
                <a:pPr>
                  <a:lnSpc>
                    <a:spcPct val="15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27"/>
              <p:cNvSpPr>
                <a:spLocks noEditPoints="1"/>
              </p:cNvSpPr>
              <p:nvPr/>
            </p:nvSpPr>
            <p:spPr bwMode="auto">
              <a:xfrm>
                <a:off x="7931746" y="3722078"/>
                <a:ext cx="204352" cy="268635"/>
              </a:xfrm>
              <a:custGeom>
                <a:avLst/>
                <a:gdLst>
                  <a:gd name="T0" fmla="*/ 96 w 256"/>
                  <a:gd name="T1" fmla="*/ 48 h 336"/>
                  <a:gd name="T2" fmla="*/ 48 w 256"/>
                  <a:gd name="T3" fmla="*/ 0 h 336"/>
                  <a:gd name="T4" fmla="*/ 0 w 256"/>
                  <a:gd name="T5" fmla="*/ 48 h 336"/>
                  <a:gd name="T6" fmla="*/ 29 w 256"/>
                  <a:gd name="T7" fmla="*/ 92 h 336"/>
                  <a:gd name="T8" fmla="*/ 29 w 256"/>
                  <a:gd name="T9" fmla="*/ 244 h 336"/>
                  <a:gd name="T10" fmla="*/ 0 w 256"/>
                  <a:gd name="T11" fmla="*/ 288 h 336"/>
                  <a:gd name="T12" fmla="*/ 48 w 256"/>
                  <a:gd name="T13" fmla="*/ 336 h 336"/>
                  <a:gd name="T14" fmla="*/ 96 w 256"/>
                  <a:gd name="T15" fmla="*/ 288 h 336"/>
                  <a:gd name="T16" fmla="*/ 67 w 256"/>
                  <a:gd name="T17" fmla="*/ 244 h 336"/>
                  <a:gd name="T18" fmla="*/ 67 w 256"/>
                  <a:gd name="T19" fmla="*/ 92 h 336"/>
                  <a:gd name="T20" fmla="*/ 96 w 256"/>
                  <a:gd name="T21" fmla="*/ 48 h 336"/>
                  <a:gd name="T22" fmla="*/ 75 w 256"/>
                  <a:gd name="T23" fmla="*/ 288 h 336"/>
                  <a:gd name="T24" fmla="*/ 48 w 256"/>
                  <a:gd name="T25" fmla="*/ 316 h 336"/>
                  <a:gd name="T26" fmla="*/ 20 w 256"/>
                  <a:gd name="T27" fmla="*/ 288 h 336"/>
                  <a:gd name="T28" fmla="*/ 48 w 256"/>
                  <a:gd name="T29" fmla="*/ 260 h 336"/>
                  <a:gd name="T30" fmla="*/ 75 w 256"/>
                  <a:gd name="T31" fmla="*/ 288 h 336"/>
                  <a:gd name="T32" fmla="*/ 48 w 256"/>
                  <a:gd name="T33" fmla="*/ 76 h 336"/>
                  <a:gd name="T34" fmla="*/ 20 w 256"/>
                  <a:gd name="T35" fmla="*/ 48 h 336"/>
                  <a:gd name="T36" fmla="*/ 48 w 256"/>
                  <a:gd name="T37" fmla="*/ 20 h 336"/>
                  <a:gd name="T38" fmla="*/ 75 w 256"/>
                  <a:gd name="T39" fmla="*/ 48 h 336"/>
                  <a:gd name="T40" fmla="*/ 48 w 256"/>
                  <a:gd name="T41" fmla="*/ 76 h 336"/>
                  <a:gd name="T42" fmla="*/ 227 w 256"/>
                  <a:gd name="T43" fmla="*/ 244 h 336"/>
                  <a:gd name="T44" fmla="*/ 227 w 256"/>
                  <a:gd name="T45" fmla="*/ 92 h 336"/>
                  <a:gd name="T46" fmla="*/ 256 w 256"/>
                  <a:gd name="T47" fmla="*/ 48 h 336"/>
                  <a:gd name="T48" fmla="*/ 208 w 256"/>
                  <a:gd name="T49" fmla="*/ 0 h 336"/>
                  <a:gd name="T50" fmla="*/ 160 w 256"/>
                  <a:gd name="T51" fmla="*/ 48 h 336"/>
                  <a:gd name="T52" fmla="*/ 189 w 256"/>
                  <a:gd name="T53" fmla="*/ 92 h 336"/>
                  <a:gd name="T54" fmla="*/ 189 w 256"/>
                  <a:gd name="T55" fmla="*/ 244 h 336"/>
                  <a:gd name="T56" fmla="*/ 160 w 256"/>
                  <a:gd name="T57" fmla="*/ 288 h 336"/>
                  <a:gd name="T58" fmla="*/ 208 w 256"/>
                  <a:gd name="T59" fmla="*/ 336 h 336"/>
                  <a:gd name="T60" fmla="*/ 256 w 256"/>
                  <a:gd name="T61" fmla="*/ 288 h 336"/>
                  <a:gd name="T62" fmla="*/ 227 w 256"/>
                  <a:gd name="T63" fmla="*/ 244 h 336"/>
                  <a:gd name="T64" fmla="*/ 180 w 256"/>
                  <a:gd name="T65" fmla="*/ 48 h 336"/>
                  <a:gd name="T66" fmla="*/ 208 w 256"/>
                  <a:gd name="T67" fmla="*/ 20 h 336"/>
                  <a:gd name="T68" fmla="*/ 235 w 256"/>
                  <a:gd name="T69" fmla="*/ 48 h 336"/>
                  <a:gd name="T70" fmla="*/ 208 w 256"/>
                  <a:gd name="T71" fmla="*/ 76 h 336"/>
                  <a:gd name="T72" fmla="*/ 180 w 256"/>
                  <a:gd name="T73" fmla="*/ 48 h 336"/>
                  <a:gd name="T74" fmla="*/ 208 w 256"/>
                  <a:gd name="T75" fmla="*/ 316 h 336"/>
                  <a:gd name="T76" fmla="*/ 180 w 256"/>
                  <a:gd name="T77" fmla="*/ 288 h 336"/>
                  <a:gd name="T78" fmla="*/ 208 w 256"/>
                  <a:gd name="T79" fmla="*/ 260 h 336"/>
                  <a:gd name="T80" fmla="*/ 235 w 256"/>
                  <a:gd name="T81" fmla="*/ 288 h 336"/>
                  <a:gd name="T82" fmla="*/ 208 w 256"/>
                  <a:gd name="T83" fmla="*/ 31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solidFill>
                <a:schemeClr val="accent2"/>
              </a:solidFill>
              <a:ln>
                <a:noFill/>
              </a:ln>
            </p:spPr>
            <p:txBody>
              <a:bodyPr vert="horz" wrap="square" lIns="96430" tIns="48216" rIns="96430" bIns="48216" numCol="1" anchor="t" anchorCtr="0" compatLnSpc="1"/>
              <a:lstStyle/>
              <a:p>
                <a:pPr>
                  <a:lnSpc>
                    <a:spcPct val="15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69" name="Content Placeholder 2"/>
            <p:cNvSpPr txBox="1"/>
            <p:nvPr/>
          </p:nvSpPr>
          <p:spPr>
            <a:xfrm>
              <a:off x="7560390" y="4168551"/>
              <a:ext cx="1091087" cy="1047729"/>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800" dirty="0">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800" dirty="0">
                <a:latin typeface="Arial" panose="020B0604020202020204" pitchFamily="34" charset="0"/>
                <a:ea typeface="微软雅黑" panose="020B0503020204020204" pitchFamily="34" charset="-122"/>
                <a:sym typeface="Arial" panose="020B0604020202020204" pitchFamily="34" charset="0"/>
              </a:endParaRPr>
            </a:p>
          </p:txBody>
        </p:sp>
      </p:grpSp>
      <p:cxnSp>
        <p:nvCxnSpPr>
          <p:cNvPr id="26" name="直接连接符 25"/>
          <p:cNvCxnSpPr/>
          <p:nvPr/>
        </p:nvCxnSpPr>
        <p:spPr>
          <a:xfrm>
            <a:off x="6141343" y="880021"/>
            <a:ext cx="576064"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7" name="文本框 10"/>
          <p:cNvSpPr txBox="1">
            <a:spLocks noChangeArrowheads="1"/>
          </p:cNvSpPr>
          <p:nvPr/>
        </p:nvSpPr>
        <p:spPr bwMode="auto">
          <a:xfrm>
            <a:off x="5349255" y="231949"/>
            <a:ext cx="2236359" cy="361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tx1">
                    <a:lumMod val="65000"/>
                    <a:lumOff val="35000"/>
                  </a:schemeClr>
                </a:solidFill>
                <a:latin typeface="幼圆" panose="02010509060101010101" pitchFamily="49" charset="-122"/>
                <a:ea typeface="幼圆" panose="02010509060101010101" pitchFamily="49" charset="-122"/>
                <a:sym typeface="Arial" panose="020B0604020202020204" pitchFamily="34" charset="0"/>
              </a:rPr>
              <a:t>添加相关标题文字</a:t>
            </a:r>
            <a:endParaRPr lang="zh-CN" altLang="en-US" dirty="0">
              <a:solidFill>
                <a:schemeClr val="tx1">
                  <a:lumMod val="65000"/>
                  <a:lumOff val="35000"/>
                </a:schemeClr>
              </a:solidFill>
              <a:latin typeface="幼圆" panose="02010509060101010101" pitchFamily="49" charset="-122"/>
              <a:ea typeface="幼圆" panose="02010509060101010101" pitchFamily="49" charset="-122"/>
              <a:cs typeface="+mn-ea"/>
              <a:sym typeface="+mn-lt"/>
            </a:endParaRPr>
          </a:p>
        </p:txBody>
      </p:sp>
      <p:sp>
        <p:nvSpPr>
          <p:cNvPr id="28" name="文本框 10"/>
          <p:cNvSpPr txBox="1">
            <a:spLocks noChangeArrowheads="1"/>
          </p:cNvSpPr>
          <p:nvPr/>
        </p:nvSpPr>
        <p:spPr bwMode="auto">
          <a:xfrm>
            <a:off x="5349255" y="547410"/>
            <a:ext cx="2160240" cy="207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rPr>
              <a:t>Click on add related title words</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accel="40000" fill="hold" grpId="0" nodeType="clickEffect" p14:presetBounceEnd="40000">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14:bounceEnd="40000">
                                          <p:cBhvr additive="base">
                                            <p:cTn id="7" dur="1000" fill="hold"/>
                                            <p:tgtEl>
                                              <p:spTgt spid="59"/>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59"/>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1000"/>
                                            <p:tgtEl>
                                              <p:spTgt spid="46"/>
                                            </p:tgtEl>
                                          </p:cBhvr>
                                        </p:animEffect>
                                        <p:anim calcmode="lin" valueType="num">
                                          <p:cBhvr>
                                            <p:cTn id="14" dur="1000" fill="hold"/>
                                            <p:tgtEl>
                                              <p:spTgt spid="46"/>
                                            </p:tgtEl>
                                            <p:attrNameLst>
                                              <p:attrName>ppt_x</p:attrName>
                                            </p:attrNameLst>
                                          </p:cBhvr>
                                          <p:tavLst>
                                            <p:tav tm="0">
                                              <p:val>
                                                <p:strVal val="#ppt_x"/>
                                              </p:val>
                                            </p:tav>
                                            <p:tav tm="100000">
                                              <p:val>
                                                <p:strVal val="#ppt_x"/>
                                              </p:val>
                                            </p:tav>
                                          </p:tavLst>
                                        </p:anim>
                                        <p:anim calcmode="lin" valueType="num">
                                          <p:cBhvr>
                                            <p:cTn id="15" dur="1000" fill="hold"/>
                                            <p:tgtEl>
                                              <p:spTgt spid="4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6" presetClass="entr" presetSubtype="21" fill="hold" grpId="0" nodeType="after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barn(inVertical)">
                                          <p:cBhvr>
                                            <p:cTn id="19" dur="500"/>
                                            <p:tgtEl>
                                              <p:spTgt spid="5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57">
                                                <p:txEl>
                                                  <p:pRg st="0" end="0"/>
                                                </p:txEl>
                                              </p:spTgt>
                                            </p:tgtEl>
                                            <p:attrNameLst>
                                              <p:attrName>style.visibility</p:attrName>
                                            </p:attrNameLst>
                                          </p:cBhvr>
                                          <p:to>
                                            <p:strVal val="visible"/>
                                          </p:to>
                                        </p:set>
                                        <p:animEffect transition="in" filter="fade">
                                          <p:cBhvr>
                                            <p:cTn id="23" dur="500"/>
                                            <p:tgtEl>
                                              <p:spTgt spid="57">
                                                <p:txEl>
                                                  <p:pRg st="0" end="0"/>
                                                </p:txEl>
                                              </p:spTgt>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p:cTn id="27" dur="500" fill="hold"/>
                                            <p:tgtEl>
                                              <p:spTgt spid="61"/>
                                            </p:tgtEl>
                                            <p:attrNameLst>
                                              <p:attrName>ppt_w</p:attrName>
                                            </p:attrNameLst>
                                          </p:cBhvr>
                                          <p:tavLst>
                                            <p:tav tm="0">
                                              <p:val>
                                                <p:fltVal val="0"/>
                                              </p:val>
                                            </p:tav>
                                            <p:tav tm="100000">
                                              <p:val>
                                                <p:strVal val="#ppt_w"/>
                                              </p:val>
                                            </p:tav>
                                          </p:tavLst>
                                        </p:anim>
                                        <p:anim calcmode="lin" valueType="num">
                                          <p:cBhvr>
                                            <p:cTn id="28" dur="500" fill="hold"/>
                                            <p:tgtEl>
                                              <p:spTgt spid="61"/>
                                            </p:tgtEl>
                                            <p:attrNameLst>
                                              <p:attrName>ppt_h</p:attrName>
                                            </p:attrNameLst>
                                          </p:cBhvr>
                                          <p:tavLst>
                                            <p:tav tm="0">
                                              <p:val>
                                                <p:fltVal val="0"/>
                                              </p:val>
                                            </p:tav>
                                            <p:tav tm="100000">
                                              <p:val>
                                                <p:strVal val="#ppt_h"/>
                                              </p:val>
                                            </p:tav>
                                          </p:tavLst>
                                        </p:anim>
                                        <p:animEffect transition="in" filter="fade">
                                          <p:cBhvr>
                                            <p:cTn id="29" dur="500"/>
                                            <p:tgtEl>
                                              <p:spTgt spid="61"/>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60"/>
                                            </p:tgtEl>
                                            <p:attrNameLst>
                                              <p:attrName>style.visibility</p:attrName>
                                            </p:attrNameLst>
                                          </p:cBhvr>
                                          <p:to>
                                            <p:strVal val="visible"/>
                                          </p:to>
                                        </p:set>
                                        <p:anim calcmode="lin" valueType="num">
                                          <p:cBhvr>
                                            <p:cTn id="33" dur="500" fill="hold"/>
                                            <p:tgtEl>
                                              <p:spTgt spid="60"/>
                                            </p:tgtEl>
                                            <p:attrNameLst>
                                              <p:attrName>ppt_w</p:attrName>
                                            </p:attrNameLst>
                                          </p:cBhvr>
                                          <p:tavLst>
                                            <p:tav tm="0">
                                              <p:val>
                                                <p:fltVal val="0"/>
                                              </p:val>
                                            </p:tav>
                                            <p:tav tm="100000">
                                              <p:val>
                                                <p:strVal val="#ppt_w"/>
                                              </p:val>
                                            </p:tav>
                                          </p:tavLst>
                                        </p:anim>
                                        <p:anim calcmode="lin" valueType="num">
                                          <p:cBhvr>
                                            <p:cTn id="34" dur="500" fill="hold"/>
                                            <p:tgtEl>
                                              <p:spTgt spid="60"/>
                                            </p:tgtEl>
                                            <p:attrNameLst>
                                              <p:attrName>ppt_h</p:attrName>
                                            </p:attrNameLst>
                                          </p:cBhvr>
                                          <p:tavLst>
                                            <p:tav tm="0">
                                              <p:val>
                                                <p:fltVal val="0"/>
                                              </p:val>
                                            </p:tav>
                                            <p:tav tm="100000">
                                              <p:val>
                                                <p:strVal val="#ppt_h"/>
                                              </p:val>
                                            </p:tav>
                                          </p:tavLst>
                                        </p:anim>
                                        <p:animEffect transition="in" filter="fade">
                                          <p:cBhvr>
                                            <p:cTn id="35" dur="500"/>
                                            <p:tgtEl>
                                              <p:spTgt spid="60"/>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58"/>
                                            </p:tgtEl>
                                            <p:attrNameLst>
                                              <p:attrName>style.visibility</p:attrName>
                                            </p:attrNameLst>
                                          </p:cBhvr>
                                          <p:to>
                                            <p:strVal val="visible"/>
                                          </p:to>
                                        </p:set>
                                        <p:anim calcmode="lin" valueType="num">
                                          <p:cBhvr>
                                            <p:cTn id="39" dur="500" fill="hold"/>
                                            <p:tgtEl>
                                              <p:spTgt spid="58"/>
                                            </p:tgtEl>
                                            <p:attrNameLst>
                                              <p:attrName>ppt_w</p:attrName>
                                            </p:attrNameLst>
                                          </p:cBhvr>
                                          <p:tavLst>
                                            <p:tav tm="0">
                                              <p:val>
                                                <p:fltVal val="0"/>
                                              </p:val>
                                            </p:tav>
                                            <p:tav tm="100000">
                                              <p:val>
                                                <p:strVal val="#ppt_w"/>
                                              </p:val>
                                            </p:tav>
                                          </p:tavLst>
                                        </p:anim>
                                        <p:anim calcmode="lin" valueType="num">
                                          <p:cBhvr>
                                            <p:cTn id="40" dur="500" fill="hold"/>
                                            <p:tgtEl>
                                              <p:spTgt spid="58"/>
                                            </p:tgtEl>
                                            <p:attrNameLst>
                                              <p:attrName>ppt_h</p:attrName>
                                            </p:attrNameLst>
                                          </p:cBhvr>
                                          <p:tavLst>
                                            <p:tav tm="0">
                                              <p:val>
                                                <p:fltVal val="0"/>
                                              </p:val>
                                            </p:tav>
                                            <p:tav tm="100000">
                                              <p:val>
                                                <p:strVal val="#ppt_h"/>
                                              </p:val>
                                            </p:tav>
                                          </p:tavLst>
                                        </p:anim>
                                        <p:animEffect transition="in" filter="fade">
                                          <p:cBhvr>
                                            <p:cTn id="41" dur="500"/>
                                            <p:tgtEl>
                                              <p:spTgt spid="58"/>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55"/>
                                            </p:tgtEl>
                                            <p:attrNameLst>
                                              <p:attrName>style.visibility</p:attrName>
                                            </p:attrNameLst>
                                          </p:cBhvr>
                                          <p:to>
                                            <p:strVal val="visible"/>
                                          </p:to>
                                        </p:set>
                                        <p:anim calcmode="lin" valueType="num">
                                          <p:cBhvr>
                                            <p:cTn id="45" dur="500" fill="hold"/>
                                            <p:tgtEl>
                                              <p:spTgt spid="55"/>
                                            </p:tgtEl>
                                            <p:attrNameLst>
                                              <p:attrName>ppt_w</p:attrName>
                                            </p:attrNameLst>
                                          </p:cBhvr>
                                          <p:tavLst>
                                            <p:tav tm="0">
                                              <p:val>
                                                <p:fltVal val="0"/>
                                              </p:val>
                                            </p:tav>
                                            <p:tav tm="100000">
                                              <p:val>
                                                <p:strVal val="#ppt_w"/>
                                              </p:val>
                                            </p:tav>
                                          </p:tavLst>
                                        </p:anim>
                                        <p:anim calcmode="lin" valueType="num">
                                          <p:cBhvr>
                                            <p:cTn id="46" dur="500" fill="hold"/>
                                            <p:tgtEl>
                                              <p:spTgt spid="55"/>
                                            </p:tgtEl>
                                            <p:attrNameLst>
                                              <p:attrName>ppt_h</p:attrName>
                                            </p:attrNameLst>
                                          </p:cBhvr>
                                          <p:tavLst>
                                            <p:tav tm="0">
                                              <p:val>
                                                <p:fltVal val="0"/>
                                              </p:val>
                                            </p:tav>
                                            <p:tav tm="100000">
                                              <p:val>
                                                <p:strVal val="#ppt_h"/>
                                              </p:val>
                                            </p:tav>
                                          </p:tavLst>
                                        </p:anim>
                                        <p:animEffect transition="in" filter="fade">
                                          <p:cBhvr>
                                            <p:cTn id="4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6" grpId="0"/>
          <p:bldP spid="57" grpId="0" build="p"/>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accel="40000"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1000" fill="hold"/>
                                            <p:tgtEl>
                                              <p:spTgt spid="59"/>
                                            </p:tgtEl>
                                            <p:attrNameLst>
                                              <p:attrName>ppt_x</p:attrName>
                                            </p:attrNameLst>
                                          </p:cBhvr>
                                          <p:tavLst>
                                            <p:tav tm="0">
                                              <p:val>
                                                <p:strVal val="#ppt_x"/>
                                              </p:val>
                                            </p:tav>
                                            <p:tav tm="100000">
                                              <p:val>
                                                <p:strVal val="#ppt_x"/>
                                              </p:val>
                                            </p:tav>
                                          </p:tavLst>
                                        </p:anim>
                                        <p:anim calcmode="lin" valueType="num">
                                          <p:cBhvr additive="base">
                                            <p:cTn id="8" dur="1000" fill="hold"/>
                                            <p:tgtEl>
                                              <p:spTgt spid="59"/>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1000"/>
                                            <p:tgtEl>
                                              <p:spTgt spid="46"/>
                                            </p:tgtEl>
                                          </p:cBhvr>
                                        </p:animEffect>
                                        <p:anim calcmode="lin" valueType="num">
                                          <p:cBhvr>
                                            <p:cTn id="14" dur="1000" fill="hold"/>
                                            <p:tgtEl>
                                              <p:spTgt spid="46"/>
                                            </p:tgtEl>
                                            <p:attrNameLst>
                                              <p:attrName>ppt_x</p:attrName>
                                            </p:attrNameLst>
                                          </p:cBhvr>
                                          <p:tavLst>
                                            <p:tav tm="0">
                                              <p:val>
                                                <p:strVal val="#ppt_x"/>
                                              </p:val>
                                            </p:tav>
                                            <p:tav tm="100000">
                                              <p:val>
                                                <p:strVal val="#ppt_x"/>
                                              </p:val>
                                            </p:tav>
                                          </p:tavLst>
                                        </p:anim>
                                        <p:anim calcmode="lin" valueType="num">
                                          <p:cBhvr>
                                            <p:cTn id="15" dur="1000" fill="hold"/>
                                            <p:tgtEl>
                                              <p:spTgt spid="4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6" presetClass="entr" presetSubtype="21" fill="hold" grpId="0" nodeType="after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barn(inVertical)">
                                          <p:cBhvr>
                                            <p:cTn id="19" dur="500"/>
                                            <p:tgtEl>
                                              <p:spTgt spid="5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57">
                                                <p:txEl>
                                                  <p:pRg st="0" end="0"/>
                                                </p:txEl>
                                              </p:spTgt>
                                            </p:tgtEl>
                                            <p:attrNameLst>
                                              <p:attrName>style.visibility</p:attrName>
                                            </p:attrNameLst>
                                          </p:cBhvr>
                                          <p:to>
                                            <p:strVal val="visible"/>
                                          </p:to>
                                        </p:set>
                                        <p:animEffect transition="in" filter="fade">
                                          <p:cBhvr>
                                            <p:cTn id="23" dur="500"/>
                                            <p:tgtEl>
                                              <p:spTgt spid="57">
                                                <p:txEl>
                                                  <p:pRg st="0" end="0"/>
                                                </p:txEl>
                                              </p:spTgt>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p:cTn id="27" dur="500" fill="hold"/>
                                            <p:tgtEl>
                                              <p:spTgt spid="61"/>
                                            </p:tgtEl>
                                            <p:attrNameLst>
                                              <p:attrName>ppt_w</p:attrName>
                                            </p:attrNameLst>
                                          </p:cBhvr>
                                          <p:tavLst>
                                            <p:tav tm="0">
                                              <p:val>
                                                <p:fltVal val="0"/>
                                              </p:val>
                                            </p:tav>
                                            <p:tav tm="100000">
                                              <p:val>
                                                <p:strVal val="#ppt_w"/>
                                              </p:val>
                                            </p:tav>
                                          </p:tavLst>
                                        </p:anim>
                                        <p:anim calcmode="lin" valueType="num">
                                          <p:cBhvr>
                                            <p:cTn id="28" dur="500" fill="hold"/>
                                            <p:tgtEl>
                                              <p:spTgt spid="61"/>
                                            </p:tgtEl>
                                            <p:attrNameLst>
                                              <p:attrName>ppt_h</p:attrName>
                                            </p:attrNameLst>
                                          </p:cBhvr>
                                          <p:tavLst>
                                            <p:tav tm="0">
                                              <p:val>
                                                <p:fltVal val="0"/>
                                              </p:val>
                                            </p:tav>
                                            <p:tav tm="100000">
                                              <p:val>
                                                <p:strVal val="#ppt_h"/>
                                              </p:val>
                                            </p:tav>
                                          </p:tavLst>
                                        </p:anim>
                                        <p:animEffect transition="in" filter="fade">
                                          <p:cBhvr>
                                            <p:cTn id="29" dur="500"/>
                                            <p:tgtEl>
                                              <p:spTgt spid="61"/>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60"/>
                                            </p:tgtEl>
                                            <p:attrNameLst>
                                              <p:attrName>style.visibility</p:attrName>
                                            </p:attrNameLst>
                                          </p:cBhvr>
                                          <p:to>
                                            <p:strVal val="visible"/>
                                          </p:to>
                                        </p:set>
                                        <p:anim calcmode="lin" valueType="num">
                                          <p:cBhvr>
                                            <p:cTn id="33" dur="500" fill="hold"/>
                                            <p:tgtEl>
                                              <p:spTgt spid="60"/>
                                            </p:tgtEl>
                                            <p:attrNameLst>
                                              <p:attrName>ppt_w</p:attrName>
                                            </p:attrNameLst>
                                          </p:cBhvr>
                                          <p:tavLst>
                                            <p:tav tm="0">
                                              <p:val>
                                                <p:fltVal val="0"/>
                                              </p:val>
                                            </p:tav>
                                            <p:tav tm="100000">
                                              <p:val>
                                                <p:strVal val="#ppt_w"/>
                                              </p:val>
                                            </p:tav>
                                          </p:tavLst>
                                        </p:anim>
                                        <p:anim calcmode="lin" valueType="num">
                                          <p:cBhvr>
                                            <p:cTn id="34" dur="500" fill="hold"/>
                                            <p:tgtEl>
                                              <p:spTgt spid="60"/>
                                            </p:tgtEl>
                                            <p:attrNameLst>
                                              <p:attrName>ppt_h</p:attrName>
                                            </p:attrNameLst>
                                          </p:cBhvr>
                                          <p:tavLst>
                                            <p:tav tm="0">
                                              <p:val>
                                                <p:fltVal val="0"/>
                                              </p:val>
                                            </p:tav>
                                            <p:tav tm="100000">
                                              <p:val>
                                                <p:strVal val="#ppt_h"/>
                                              </p:val>
                                            </p:tav>
                                          </p:tavLst>
                                        </p:anim>
                                        <p:animEffect transition="in" filter="fade">
                                          <p:cBhvr>
                                            <p:cTn id="35" dur="500"/>
                                            <p:tgtEl>
                                              <p:spTgt spid="60"/>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58"/>
                                            </p:tgtEl>
                                            <p:attrNameLst>
                                              <p:attrName>style.visibility</p:attrName>
                                            </p:attrNameLst>
                                          </p:cBhvr>
                                          <p:to>
                                            <p:strVal val="visible"/>
                                          </p:to>
                                        </p:set>
                                        <p:anim calcmode="lin" valueType="num">
                                          <p:cBhvr>
                                            <p:cTn id="39" dur="500" fill="hold"/>
                                            <p:tgtEl>
                                              <p:spTgt spid="58"/>
                                            </p:tgtEl>
                                            <p:attrNameLst>
                                              <p:attrName>ppt_w</p:attrName>
                                            </p:attrNameLst>
                                          </p:cBhvr>
                                          <p:tavLst>
                                            <p:tav tm="0">
                                              <p:val>
                                                <p:fltVal val="0"/>
                                              </p:val>
                                            </p:tav>
                                            <p:tav tm="100000">
                                              <p:val>
                                                <p:strVal val="#ppt_w"/>
                                              </p:val>
                                            </p:tav>
                                          </p:tavLst>
                                        </p:anim>
                                        <p:anim calcmode="lin" valueType="num">
                                          <p:cBhvr>
                                            <p:cTn id="40" dur="500" fill="hold"/>
                                            <p:tgtEl>
                                              <p:spTgt spid="58"/>
                                            </p:tgtEl>
                                            <p:attrNameLst>
                                              <p:attrName>ppt_h</p:attrName>
                                            </p:attrNameLst>
                                          </p:cBhvr>
                                          <p:tavLst>
                                            <p:tav tm="0">
                                              <p:val>
                                                <p:fltVal val="0"/>
                                              </p:val>
                                            </p:tav>
                                            <p:tav tm="100000">
                                              <p:val>
                                                <p:strVal val="#ppt_h"/>
                                              </p:val>
                                            </p:tav>
                                          </p:tavLst>
                                        </p:anim>
                                        <p:animEffect transition="in" filter="fade">
                                          <p:cBhvr>
                                            <p:cTn id="41" dur="500"/>
                                            <p:tgtEl>
                                              <p:spTgt spid="58"/>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55"/>
                                            </p:tgtEl>
                                            <p:attrNameLst>
                                              <p:attrName>style.visibility</p:attrName>
                                            </p:attrNameLst>
                                          </p:cBhvr>
                                          <p:to>
                                            <p:strVal val="visible"/>
                                          </p:to>
                                        </p:set>
                                        <p:anim calcmode="lin" valueType="num">
                                          <p:cBhvr>
                                            <p:cTn id="45" dur="500" fill="hold"/>
                                            <p:tgtEl>
                                              <p:spTgt spid="55"/>
                                            </p:tgtEl>
                                            <p:attrNameLst>
                                              <p:attrName>ppt_w</p:attrName>
                                            </p:attrNameLst>
                                          </p:cBhvr>
                                          <p:tavLst>
                                            <p:tav tm="0">
                                              <p:val>
                                                <p:fltVal val="0"/>
                                              </p:val>
                                            </p:tav>
                                            <p:tav tm="100000">
                                              <p:val>
                                                <p:strVal val="#ppt_w"/>
                                              </p:val>
                                            </p:tav>
                                          </p:tavLst>
                                        </p:anim>
                                        <p:anim calcmode="lin" valueType="num">
                                          <p:cBhvr>
                                            <p:cTn id="46" dur="500" fill="hold"/>
                                            <p:tgtEl>
                                              <p:spTgt spid="55"/>
                                            </p:tgtEl>
                                            <p:attrNameLst>
                                              <p:attrName>ppt_h</p:attrName>
                                            </p:attrNameLst>
                                          </p:cBhvr>
                                          <p:tavLst>
                                            <p:tav tm="0">
                                              <p:val>
                                                <p:fltVal val="0"/>
                                              </p:val>
                                            </p:tav>
                                            <p:tav tm="100000">
                                              <p:val>
                                                <p:strVal val="#ppt_h"/>
                                              </p:val>
                                            </p:tav>
                                          </p:tavLst>
                                        </p:anim>
                                        <p:animEffect transition="in" filter="fade">
                                          <p:cBhvr>
                                            <p:cTn id="4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6" grpId="0"/>
          <p:bldP spid="57" grpId="0" build="p"/>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2757554" y="2502511"/>
            <a:ext cx="3175186" cy="3175186"/>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DEC3"/>
              </a:solidFill>
            </a:endParaRPr>
          </a:p>
        </p:txBody>
      </p:sp>
      <p:sp>
        <p:nvSpPr>
          <p:cNvPr id="8" name="矩形 7"/>
          <p:cNvSpPr/>
          <p:nvPr/>
        </p:nvSpPr>
        <p:spPr>
          <a:xfrm>
            <a:off x="2543124" y="2198745"/>
            <a:ext cx="3138927" cy="3138927"/>
          </a:xfrm>
          <a:prstGeom prst="rect">
            <a:avLst/>
          </a:pr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DEC3"/>
              </a:solidFill>
            </a:endParaRPr>
          </a:p>
        </p:txBody>
      </p:sp>
      <p:sp>
        <p:nvSpPr>
          <p:cNvPr id="6" name="矩形 5"/>
          <p:cNvSpPr/>
          <p:nvPr/>
        </p:nvSpPr>
        <p:spPr>
          <a:xfrm>
            <a:off x="2075383" y="1692467"/>
            <a:ext cx="1822602" cy="1822602"/>
          </a:xfrm>
          <a:prstGeom prst="rect">
            <a:avLst/>
          </a:prstGeom>
          <a:solidFill>
            <a:srgbClr val="00DEC3"/>
          </a:solidFill>
          <a:ln w="25400">
            <a:solidFill>
              <a:srgbClr val="F4F1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DEC3"/>
              </a:solidFill>
            </a:endParaRPr>
          </a:p>
        </p:txBody>
      </p:sp>
      <p:sp>
        <p:nvSpPr>
          <p:cNvPr id="12" name="矩形 11"/>
          <p:cNvSpPr/>
          <p:nvPr/>
        </p:nvSpPr>
        <p:spPr>
          <a:xfrm>
            <a:off x="5923099" y="5641439"/>
            <a:ext cx="303767" cy="3037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p:nvPr/>
        </p:nvCxnSpPr>
        <p:spPr>
          <a:xfrm flipH="1">
            <a:off x="5682050" y="2472712"/>
            <a:ext cx="0" cy="286496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5400000" flipH="1">
            <a:off x="4283614" y="3905192"/>
            <a:ext cx="0" cy="286496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2454891" y="2229694"/>
            <a:ext cx="1073290" cy="806375"/>
          </a:xfrm>
          <a:prstGeom prst="rect">
            <a:avLst/>
          </a:prstGeom>
          <a:noFill/>
        </p:spPr>
        <p:txBody>
          <a:bodyPr wrap="square" rtlCol="0">
            <a:spAutoFit/>
          </a:bodyPr>
          <a:lstStyle/>
          <a:p>
            <a:pPr algn="ctr"/>
            <a:r>
              <a:rPr lang="en-US" altLang="zh-CN" sz="4640" dirty="0" smtClean="0">
                <a:solidFill>
                  <a:schemeClr val="accent3"/>
                </a:solidFill>
                <a:latin typeface="华文细黑" panose="02010600040101010101" pitchFamily="2" charset="-122"/>
                <a:ea typeface="华文细黑" panose="02010600040101010101" pitchFamily="2" charset="-122"/>
              </a:rPr>
              <a:t>02</a:t>
            </a:r>
            <a:endParaRPr lang="zh-CN" altLang="en-US" sz="4640" dirty="0">
              <a:solidFill>
                <a:schemeClr val="accent3"/>
              </a:solidFill>
              <a:latin typeface="华文细黑" panose="02010600040101010101" pitchFamily="2" charset="-122"/>
              <a:ea typeface="华文细黑" panose="02010600040101010101" pitchFamily="2" charset="-122"/>
            </a:endParaRPr>
          </a:p>
        </p:txBody>
      </p:sp>
      <p:sp>
        <p:nvSpPr>
          <p:cNvPr id="17" name="原创设计师QQ：598969553           _3"/>
          <p:cNvSpPr/>
          <p:nvPr/>
        </p:nvSpPr>
        <p:spPr>
          <a:xfrm>
            <a:off x="7466116" y="4383512"/>
            <a:ext cx="3787796" cy="715581"/>
          </a:xfrm>
          <a:prstGeom prst="rect">
            <a:avLst/>
          </a:prstGeom>
        </p:spPr>
        <p:txBody>
          <a:bodyPr wrap="square">
            <a:spAutoFit/>
          </a:bodyPr>
          <a:lstStyle/>
          <a:p>
            <a:pPr algn="ctr">
              <a:lnSpc>
                <a:spcPct val="150000"/>
              </a:lnSpc>
              <a:spcBef>
                <a:spcPts val="0"/>
              </a:spcBef>
              <a:spcAft>
                <a:spcPts val="0"/>
              </a:spcAft>
            </a:pPr>
            <a:r>
              <a:rPr lang="zh-CN" altLang="en-US" sz="9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a:t>
            </a:r>
            <a:endParaRPr lang="en-US" altLang="zh-CN" sz="9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原创设计师QQ：598969553           _4"/>
          <p:cNvSpPr/>
          <p:nvPr/>
        </p:nvSpPr>
        <p:spPr>
          <a:xfrm>
            <a:off x="7899760" y="3621057"/>
            <a:ext cx="2775119" cy="676532"/>
          </a:xfrm>
          <a:prstGeom prst="rect">
            <a:avLst/>
          </a:prstGeom>
        </p:spPr>
        <p:txBody>
          <a:bodyPr wrap="none">
            <a:spAutoFit/>
          </a:bodyPr>
          <a:lstStyle/>
          <a:p>
            <a:pPr algn="ctr">
              <a:lnSpc>
                <a:spcPct val="150000"/>
              </a:lnSpc>
            </a:pPr>
            <a:r>
              <a:rPr lang="zh-CN" altLang="en-US" sz="2530" dirty="0" smtClean="0">
                <a:solidFill>
                  <a:schemeClr val="accent3"/>
                </a:solidFill>
                <a:latin typeface="等线 Light" panose="02010600030101010101" pitchFamily="2" charset="-122"/>
                <a:ea typeface="等线 Light" panose="02010600030101010101" pitchFamily="2" charset="-122"/>
              </a:rPr>
              <a:t>（添加标题文字）</a:t>
            </a:r>
            <a:endParaRPr lang="zh-CN" altLang="en-US" sz="2530" dirty="0">
              <a:solidFill>
                <a:schemeClr val="accent3"/>
              </a:solidFill>
              <a:latin typeface="等线 Light" panose="02010600030101010101" pitchFamily="2" charset="-122"/>
              <a:ea typeface="等线 Light" panose="02010600030101010101" pitchFamily="2" charset="-122"/>
            </a:endParaRPr>
          </a:p>
        </p:txBody>
      </p:sp>
      <p:sp>
        <p:nvSpPr>
          <p:cNvPr id="19" name="原创设计师QQ：598969553           _5"/>
          <p:cNvSpPr txBox="1"/>
          <p:nvPr/>
        </p:nvSpPr>
        <p:spPr>
          <a:xfrm>
            <a:off x="7896553" y="2836428"/>
            <a:ext cx="2781531" cy="806503"/>
          </a:xfrm>
          <a:prstGeom prst="rect">
            <a:avLst/>
          </a:prstGeom>
          <a:noFill/>
        </p:spPr>
        <p:txBody>
          <a:bodyPr wrap="none" rtlCol="0">
            <a:spAutoFit/>
          </a:bodyPr>
          <a:lstStyle/>
          <a:p>
            <a:pPr algn="ctr">
              <a:lnSpc>
                <a:spcPct val="150000"/>
              </a:lnSpc>
            </a:pPr>
            <a:r>
              <a:rPr lang="zh-CN" altLang="en-US" sz="3375" dirty="0">
                <a:solidFill>
                  <a:schemeClr val="accent3"/>
                </a:solidFill>
                <a:latin typeface="方正正纤黑简体" panose="02000000000000000000" pitchFamily="2" charset="-122"/>
                <a:ea typeface="方正正纤黑简体" panose="02000000000000000000" pitchFamily="2" charset="-122"/>
              </a:rPr>
              <a:t>添加章节标题</a:t>
            </a:r>
            <a:endParaRPr lang="zh-CN" altLang="en-US" sz="3375" dirty="0">
              <a:solidFill>
                <a:schemeClr val="accent3"/>
              </a:solidFill>
              <a:latin typeface="方正正纤黑简体" panose="02000000000000000000" pitchFamily="2" charset="-122"/>
              <a:ea typeface="方正正纤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22"/>
                                        </p:tgtEl>
                                        <p:attrNameLst>
                                          <p:attrName>style.visibility</p:attrName>
                                        </p:attrNameLst>
                                      </p:cBhvr>
                                      <p:to>
                                        <p:strVal val="visible"/>
                                      </p:to>
                                    </p:set>
                                    <p:anim calcmode="lin" valueType="num">
                                      <p:cBhvr>
                                        <p:cTn id="12" dur="1000" fill="hold"/>
                                        <p:tgtEl>
                                          <p:spTgt spid="22"/>
                                        </p:tgtEl>
                                        <p:attrNameLst>
                                          <p:attrName>ppt_w</p:attrName>
                                        </p:attrNameLst>
                                      </p:cBhvr>
                                      <p:tavLst>
                                        <p:tav tm="0">
                                          <p:val>
                                            <p:fltVal val="0"/>
                                          </p:val>
                                        </p:tav>
                                        <p:tav tm="100000">
                                          <p:val>
                                            <p:strVal val="#ppt_w"/>
                                          </p:val>
                                        </p:tav>
                                      </p:tavLst>
                                    </p:anim>
                                    <p:anim calcmode="lin" valueType="num">
                                      <p:cBhvr>
                                        <p:cTn id="13" dur="1000" fill="hold"/>
                                        <p:tgtEl>
                                          <p:spTgt spid="22"/>
                                        </p:tgtEl>
                                        <p:attrNameLst>
                                          <p:attrName>ppt_h</p:attrName>
                                        </p:attrNameLst>
                                      </p:cBhvr>
                                      <p:tavLst>
                                        <p:tav tm="0">
                                          <p:val>
                                            <p:fltVal val="0"/>
                                          </p:val>
                                        </p:tav>
                                        <p:tav tm="100000">
                                          <p:val>
                                            <p:strVal val="#ppt_h"/>
                                          </p:val>
                                        </p:tav>
                                      </p:tavLst>
                                    </p:anim>
                                    <p:animEffect transition="in" filter="fade">
                                      <p:cBhvr>
                                        <p:cTn id="14" dur="1000"/>
                                        <p:tgtEl>
                                          <p:spTgt spid="22"/>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8"/>
                                        </p:tgtEl>
                                        <p:attrNameLst>
                                          <p:attrName>style.visibility</p:attrName>
                                        </p:attrNameLst>
                                      </p:cBhvr>
                                      <p:to>
                                        <p:strVal val="visible"/>
                                      </p:to>
                                    </p:set>
                                    <p:anim calcmode="lin" valueType="num">
                                      <p:cBhvr>
                                        <p:cTn id="17" dur="1000" fill="hold"/>
                                        <p:tgtEl>
                                          <p:spTgt spid="8"/>
                                        </p:tgtEl>
                                        <p:attrNameLst>
                                          <p:attrName>ppt_w</p:attrName>
                                        </p:attrNameLst>
                                      </p:cBhvr>
                                      <p:tavLst>
                                        <p:tav tm="0">
                                          <p:val>
                                            <p:fltVal val="0"/>
                                          </p:val>
                                        </p:tav>
                                        <p:tav tm="100000">
                                          <p:val>
                                            <p:strVal val="#ppt_w"/>
                                          </p:val>
                                        </p:tav>
                                      </p:tavLst>
                                    </p:anim>
                                    <p:anim calcmode="lin" valueType="num">
                                      <p:cBhvr>
                                        <p:cTn id="18" dur="1000" fill="hold"/>
                                        <p:tgtEl>
                                          <p:spTgt spid="8"/>
                                        </p:tgtEl>
                                        <p:attrNameLst>
                                          <p:attrName>ppt_h</p:attrName>
                                        </p:attrNameLst>
                                      </p:cBhvr>
                                      <p:tavLst>
                                        <p:tav tm="0">
                                          <p:val>
                                            <p:fltVal val="0"/>
                                          </p:val>
                                        </p:tav>
                                        <p:tav tm="100000">
                                          <p:val>
                                            <p:strVal val="#ppt_h"/>
                                          </p:val>
                                        </p:tav>
                                      </p:tavLst>
                                    </p:anim>
                                    <p:animEffect transition="in" filter="fade">
                                      <p:cBhvr>
                                        <p:cTn id="19" dur="1000"/>
                                        <p:tgtEl>
                                          <p:spTgt spid="8"/>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2"/>
                                        </p:tgtEl>
                                        <p:attrNameLst>
                                          <p:attrName>style.visibility</p:attrName>
                                        </p:attrNameLst>
                                      </p:cBhvr>
                                      <p:to>
                                        <p:strVal val="visible"/>
                                      </p:to>
                                    </p:set>
                                    <p:anim calcmode="lin" valueType="num">
                                      <p:cBhvr>
                                        <p:cTn id="22" dur="1000" fill="hold"/>
                                        <p:tgtEl>
                                          <p:spTgt spid="12"/>
                                        </p:tgtEl>
                                        <p:attrNameLst>
                                          <p:attrName>ppt_w</p:attrName>
                                        </p:attrNameLst>
                                      </p:cBhvr>
                                      <p:tavLst>
                                        <p:tav tm="0">
                                          <p:val>
                                            <p:fltVal val="0"/>
                                          </p:val>
                                        </p:tav>
                                        <p:tav tm="100000">
                                          <p:val>
                                            <p:strVal val="#ppt_w"/>
                                          </p:val>
                                        </p:tav>
                                      </p:tavLst>
                                    </p:anim>
                                    <p:anim calcmode="lin" valueType="num">
                                      <p:cBhvr>
                                        <p:cTn id="23" dur="1000" fill="hold"/>
                                        <p:tgtEl>
                                          <p:spTgt spid="12"/>
                                        </p:tgtEl>
                                        <p:attrNameLst>
                                          <p:attrName>ppt_h</p:attrName>
                                        </p:attrNameLst>
                                      </p:cBhvr>
                                      <p:tavLst>
                                        <p:tav tm="0">
                                          <p:val>
                                            <p:fltVal val="0"/>
                                          </p:val>
                                        </p:tav>
                                        <p:tav tm="100000">
                                          <p:val>
                                            <p:strVal val="#ppt_h"/>
                                          </p:val>
                                        </p:tav>
                                      </p:tavLst>
                                    </p:anim>
                                    <p:animEffect transition="in" filter="fade">
                                      <p:cBhvr>
                                        <p:cTn id="24" dur="1000"/>
                                        <p:tgtEl>
                                          <p:spTgt spid="12"/>
                                        </p:tgtEl>
                                      </p:cBhvr>
                                    </p:animEffect>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par>
                                <p:cTn id="31" presetID="47"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1000"/>
                                        <p:tgtEl>
                                          <p:spTgt spid="19"/>
                                        </p:tgtEl>
                                      </p:cBhvr>
                                    </p:animEffect>
                                    <p:anim calcmode="lin" valueType="num">
                                      <p:cBhvr>
                                        <p:cTn id="34" dur="1000" fill="hold"/>
                                        <p:tgtEl>
                                          <p:spTgt spid="19"/>
                                        </p:tgtEl>
                                        <p:attrNameLst>
                                          <p:attrName>ppt_x</p:attrName>
                                        </p:attrNameLst>
                                      </p:cBhvr>
                                      <p:tavLst>
                                        <p:tav tm="0">
                                          <p:val>
                                            <p:strVal val="#ppt_x"/>
                                          </p:val>
                                        </p:tav>
                                        <p:tav tm="100000">
                                          <p:val>
                                            <p:strVal val="#ppt_x"/>
                                          </p:val>
                                        </p:tav>
                                      </p:tavLst>
                                    </p:anim>
                                    <p:anim calcmode="lin" valueType="num">
                                      <p:cBhvr>
                                        <p:cTn id="35" dur="1000" fill="hold"/>
                                        <p:tgtEl>
                                          <p:spTgt spid="19"/>
                                        </p:tgtEl>
                                        <p:attrNameLst>
                                          <p:attrName>ppt_y</p:attrName>
                                        </p:attrNameLst>
                                      </p:cBhvr>
                                      <p:tavLst>
                                        <p:tav tm="0">
                                          <p:val>
                                            <p:strVal val="#ppt_y-.1"/>
                                          </p:val>
                                        </p:tav>
                                        <p:tav tm="100000">
                                          <p:val>
                                            <p:strVal val="#ppt_y"/>
                                          </p:val>
                                        </p:tav>
                                      </p:tavLst>
                                    </p:anim>
                                  </p:childTnLst>
                                </p:cTn>
                              </p:par>
                            </p:childTnLst>
                          </p:cTn>
                        </p:par>
                        <p:par>
                          <p:cTn id="36" fill="hold">
                            <p:stCondLst>
                              <p:cond delay="1500"/>
                            </p:stCondLst>
                            <p:childTnLst>
                              <p:par>
                                <p:cTn id="37" presetID="22" presetClass="entr" presetSubtype="8"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left)">
                                      <p:cBhvr>
                                        <p:cTn id="39" dur="500"/>
                                        <p:tgtEl>
                                          <p:spTgt spid="18"/>
                                        </p:tgtEl>
                                      </p:cBhvr>
                                    </p:animEffect>
                                  </p:childTnLst>
                                </p:cTn>
                              </p:par>
                            </p:childTnLst>
                          </p:cTn>
                        </p:par>
                        <p:par>
                          <p:cTn id="40" fill="hold">
                            <p:stCondLst>
                              <p:cond delay="20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8" grpId="0" animBg="1"/>
      <p:bldP spid="6" grpId="0" animBg="1"/>
      <p:bldP spid="12" grpId="0" animBg="1"/>
      <p:bldP spid="16" grpId="0"/>
      <p:bldP spid="17" grpId="0"/>
      <p:bldP spid="18"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p:cNvSpPr/>
          <p:nvPr/>
        </p:nvSpPr>
        <p:spPr bwMode="auto">
          <a:xfrm>
            <a:off x="4888790" y="4034984"/>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4"/>
          </a:solidFill>
          <a:ln>
            <a:noFill/>
          </a:ln>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5"/>
          <p:cNvSpPr/>
          <p:nvPr/>
        </p:nvSpPr>
        <p:spPr bwMode="auto">
          <a:xfrm>
            <a:off x="4888790" y="3580350"/>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3"/>
          </a:solidFill>
          <a:ln>
            <a:noFill/>
          </a:ln>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5"/>
          <p:cNvSpPr/>
          <p:nvPr/>
        </p:nvSpPr>
        <p:spPr bwMode="auto">
          <a:xfrm>
            <a:off x="4888790" y="3130426"/>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2"/>
          </a:solidFill>
          <a:ln>
            <a:noFill/>
          </a:ln>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5"/>
          <p:cNvSpPr/>
          <p:nvPr/>
        </p:nvSpPr>
        <p:spPr bwMode="auto">
          <a:xfrm>
            <a:off x="4888790" y="2598057"/>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1"/>
          </a:solidFill>
          <a:ln>
            <a:noFill/>
          </a:ln>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p:nvPr/>
        </p:nvSpPr>
        <p:spPr>
          <a:xfrm>
            <a:off x="9607741" y="3367278"/>
            <a:ext cx="1770872" cy="429605"/>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p:nvPr/>
        </p:nvSpPr>
        <p:spPr>
          <a:xfrm>
            <a:off x="9607741" y="4502414"/>
            <a:ext cx="1770872" cy="429605"/>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ounded Rectangle 12"/>
          <p:cNvSpPr/>
          <p:nvPr/>
        </p:nvSpPr>
        <p:spPr>
          <a:xfrm>
            <a:off x="8648785" y="3318666"/>
            <a:ext cx="797230" cy="77048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ounded Rectangle 13"/>
          <p:cNvSpPr/>
          <p:nvPr/>
        </p:nvSpPr>
        <p:spPr>
          <a:xfrm>
            <a:off x="8648785" y="4453801"/>
            <a:ext cx="797230" cy="7704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p:nvPr/>
        </p:nvSpPr>
        <p:spPr>
          <a:xfrm>
            <a:off x="1532831" y="3367278"/>
            <a:ext cx="1770872" cy="429605"/>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p:nvPr/>
        </p:nvSpPr>
        <p:spPr>
          <a:xfrm>
            <a:off x="1532831" y="4502414"/>
            <a:ext cx="1770872" cy="429605"/>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ounded Rectangle 16"/>
          <p:cNvSpPr/>
          <p:nvPr/>
        </p:nvSpPr>
        <p:spPr>
          <a:xfrm>
            <a:off x="3437821" y="3318666"/>
            <a:ext cx="797230" cy="77048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ounded Rectangle 17"/>
          <p:cNvSpPr/>
          <p:nvPr/>
        </p:nvSpPr>
        <p:spPr>
          <a:xfrm>
            <a:off x="3437821" y="4453801"/>
            <a:ext cx="797230" cy="77048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Group 18"/>
          <p:cNvGrpSpPr/>
          <p:nvPr/>
        </p:nvGrpSpPr>
        <p:grpSpPr>
          <a:xfrm>
            <a:off x="8773670" y="3433635"/>
            <a:ext cx="547455" cy="543707"/>
            <a:chOff x="1979613" y="3067051"/>
            <a:chExt cx="231775" cy="230188"/>
          </a:xfrm>
          <a:solidFill>
            <a:schemeClr val="bg1"/>
          </a:solidFill>
        </p:grpSpPr>
        <p:sp>
          <p:nvSpPr>
            <p:cNvPr id="20"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3" name="Group 22"/>
          <p:cNvGrpSpPr/>
          <p:nvPr/>
        </p:nvGrpSpPr>
        <p:grpSpPr>
          <a:xfrm>
            <a:off x="8810511" y="4651787"/>
            <a:ext cx="451276" cy="434685"/>
            <a:chOff x="4616450" y="1549401"/>
            <a:chExt cx="215900" cy="207963"/>
          </a:xfrm>
          <a:solidFill>
            <a:schemeClr val="bg1"/>
          </a:solidFill>
        </p:grpSpPr>
        <p:sp>
          <p:nvSpPr>
            <p:cNvPr id="24"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Oval 7"/>
            <p:cNvSpPr>
              <a:spLocks noChangeArrowheads="1"/>
            </p:cNvSpPr>
            <p:nvPr/>
          </p:nvSpPr>
          <p:spPr bwMode="auto">
            <a:xfrm>
              <a:off x="4718050" y="1685926"/>
              <a:ext cx="15875" cy="174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6" name="Freeform 59"/>
          <p:cNvSpPr>
            <a:spLocks noEditPoints="1"/>
          </p:cNvSpPr>
          <p:nvPr/>
        </p:nvSpPr>
        <p:spPr bwMode="auto">
          <a:xfrm>
            <a:off x="3629618" y="4560369"/>
            <a:ext cx="392299" cy="526104"/>
          </a:xfrm>
          <a:custGeom>
            <a:avLst/>
            <a:gdLst>
              <a:gd name="T0" fmla="*/ 108 w 108"/>
              <a:gd name="T1" fmla="*/ 145 h 145"/>
              <a:gd name="T2" fmla="*/ 0 w 108"/>
              <a:gd name="T3" fmla="*/ 145 h 145"/>
              <a:gd name="T4" fmla="*/ 0 w 108"/>
              <a:gd name="T5" fmla="*/ 135 h 145"/>
              <a:gd name="T6" fmla="*/ 13 w 108"/>
              <a:gd name="T7" fmla="*/ 124 h 145"/>
              <a:gd name="T8" fmla="*/ 96 w 108"/>
              <a:gd name="T9" fmla="*/ 124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3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9 w 108"/>
              <a:gd name="T35" fmla="*/ 12 h 145"/>
              <a:gd name="T36" fmla="*/ 60 w 108"/>
              <a:gd name="T37" fmla="*/ 12 h 145"/>
              <a:gd name="T38" fmla="*/ 68 w 108"/>
              <a:gd name="T39" fmla="*/ 36 h 145"/>
              <a:gd name="T40" fmla="*/ 41 w 108"/>
              <a:gd name="T41" fmla="*/ 36 h 145"/>
              <a:gd name="T42" fmla="*/ 49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5"/>
                  <a:pt x="0" y="135"/>
                  <a:pt x="0" y="135"/>
                </a:cubicBezTo>
                <a:cubicBezTo>
                  <a:pt x="13" y="124"/>
                  <a:pt x="13" y="124"/>
                  <a:pt x="13" y="124"/>
                </a:cubicBezTo>
                <a:cubicBezTo>
                  <a:pt x="96" y="124"/>
                  <a:pt x="96" y="124"/>
                  <a:pt x="96" y="124"/>
                </a:cubicBezTo>
                <a:cubicBezTo>
                  <a:pt x="108" y="135"/>
                  <a:pt x="108" y="135"/>
                  <a:pt x="108" y="135"/>
                </a:cubicBezTo>
                <a:lnTo>
                  <a:pt x="108" y="145"/>
                </a:lnTo>
                <a:close/>
                <a:moveTo>
                  <a:pt x="16" y="116"/>
                </a:moveTo>
                <a:cubicBezTo>
                  <a:pt x="24" y="91"/>
                  <a:pt x="24" y="91"/>
                  <a:pt x="24" y="91"/>
                </a:cubicBezTo>
                <a:cubicBezTo>
                  <a:pt x="85" y="91"/>
                  <a:pt x="85" y="91"/>
                  <a:pt x="85" y="91"/>
                </a:cubicBezTo>
                <a:cubicBezTo>
                  <a:pt x="93" y="116"/>
                  <a:pt x="93" y="116"/>
                  <a:pt x="93"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9" y="12"/>
                </a:moveTo>
                <a:cubicBezTo>
                  <a:pt x="49" y="12"/>
                  <a:pt x="54" y="0"/>
                  <a:pt x="60" y="12"/>
                </a:cubicBezTo>
                <a:cubicBezTo>
                  <a:pt x="68" y="36"/>
                  <a:pt x="68" y="36"/>
                  <a:pt x="68" y="36"/>
                </a:cubicBezTo>
                <a:cubicBezTo>
                  <a:pt x="41" y="36"/>
                  <a:pt x="41" y="36"/>
                  <a:pt x="41" y="36"/>
                </a:cubicBezTo>
                <a:lnTo>
                  <a:pt x="49" y="12"/>
                </a:lnTo>
                <a:close/>
              </a:path>
            </a:pathLst>
          </a:custGeom>
          <a:solidFill>
            <a:schemeClr val="bg1"/>
          </a:solidFill>
          <a:ln>
            <a:noFill/>
          </a:ln>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7" name="Group 26"/>
          <p:cNvGrpSpPr/>
          <p:nvPr/>
        </p:nvGrpSpPr>
        <p:grpSpPr>
          <a:xfrm>
            <a:off x="3650953" y="3490624"/>
            <a:ext cx="370965" cy="429731"/>
            <a:chOff x="3581400" y="3905251"/>
            <a:chExt cx="160338" cy="185738"/>
          </a:xfrm>
          <a:solidFill>
            <a:schemeClr val="bg1"/>
          </a:solidFill>
        </p:grpSpPr>
        <p:sp>
          <p:nvSpPr>
            <p:cNvPr id="28" name="Rectangle 33"/>
            <p:cNvSpPr>
              <a:spLocks noChangeArrowheads="1"/>
            </p:cNvSpPr>
            <p:nvPr/>
          </p:nvSpPr>
          <p:spPr bwMode="auto">
            <a:xfrm>
              <a:off x="3670300" y="3941763"/>
              <a:ext cx="28575" cy="149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34"/>
            <p:cNvSpPr>
              <a:spLocks noChangeArrowheads="1"/>
            </p:cNvSpPr>
            <p:nvPr/>
          </p:nvSpPr>
          <p:spPr bwMode="auto">
            <a:xfrm>
              <a:off x="3627438" y="3971926"/>
              <a:ext cx="26988"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35"/>
            <p:cNvSpPr>
              <a:spLocks noChangeArrowheads="1"/>
            </p:cNvSpPr>
            <p:nvPr/>
          </p:nvSpPr>
          <p:spPr bwMode="auto">
            <a:xfrm>
              <a:off x="3581400" y="3994151"/>
              <a:ext cx="26988" cy="968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6"/>
            <p:cNvSpPr>
              <a:spLocks noChangeArrowheads="1"/>
            </p:cNvSpPr>
            <p:nvPr/>
          </p:nvSpPr>
          <p:spPr bwMode="auto">
            <a:xfrm>
              <a:off x="3714750" y="3905251"/>
              <a:ext cx="26988"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32" name="直接连接符 31"/>
          <p:cNvCxnSpPr/>
          <p:nvPr/>
        </p:nvCxnSpPr>
        <p:spPr>
          <a:xfrm>
            <a:off x="6141343" y="880021"/>
            <a:ext cx="576064"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3" name="文本框 10"/>
          <p:cNvSpPr txBox="1">
            <a:spLocks noChangeArrowheads="1"/>
          </p:cNvSpPr>
          <p:nvPr/>
        </p:nvSpPr>
        <p:spPr bwMode="auto">
          <a:xfrm>
            <a:off x="5349255" y="231949"/>
            <a:ext cx="2236359" cy="361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tx1">
                    <a:lumMod val="65000"/>
                    <a:lumOff val="35000"/>
                  </a:schemeClr>
                </a:solidFill>
                <a:latin typeface="幼圆" panose="02010509060101010101" pitchFamily="49" charset="-122"/>
                <a:ea typeface="幼圆" panose="02010509060101010101" pitchFamily="49" charset="-122"/>
                <a:sym typeface="Arial" panose="020B0604020202020204" pitchFamily="34" charset="0"/>
              </a:rPr>
              <a:t>添加相关标题文字</a:t>
            </a:r>
            <a:endParaRPr lang="zh-CN" altLang="en-US" dirty="0">
              <a:solidFill>
                <a:schemeClr val="tx1">
                  <a:lumMod val="65000"/>
                  <a:lumOff val="35000"/>
                </a:schemeClr>
              </a:solidFill>
              <a:latin typeface="幼圆" panose="02010509060101010101" pitchFamily="49" charset="-122"/>
              <a:ea typeface="幼圆" panose="02010509060101010101" pitchFamily="49" charset="-122"/>
              <a:cs typeface="+mn-ea"/>
              <a:sym typeface="+mn-lt"/>
            </a:endParaRPr>
          </a:p>
        </p:txBody>
      </p:sp>
      <p:sp>
        <p:nvSpPr>
          <p:cNvPr id="34" name="文本框 10"/>
          <p:cNvSpPr txBox="1">
            <a:spLocks noChangeArrowheads="1"/>
          </p:cNvSpPr>
          <p:nvPr/>
        </p:nvSpPr>
        <p:spPr bwMode="auto">
          <a:xfrm>
            <a:off x="5349255" y="547410"/>
            <a:ext cx="2160240" cy="207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rPr>
              <a:t>Click on add related title words</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50" fill="hold"/>
                                        <p:tgtEl>
                                          <p:spTgt spid="8"/>
                                        </p:tgtEl>
                                        <p:attrNameLst>
                                          <p:attrName>ppt_x</p:attrName>
                                        </p:attrNameLst>
                                      </p:cBhvr>
                                      <p:tavLst>
                                        <p:tav tm="0">
                                          <p:val>
                                            <p:strVal val="#ppt_x"/>
                                          </p:val>
                                        </p:tav>
                                        <p:tav tm="100000">
                                          <p:val>
                                            <p:strVal val="#ppt_x"/>
                                          </p:val>
                                        </p:tav>
                                      </p:tavLst>
                                    </p:anim>
                                    <p:anim calcmode="lin" valueType="num">
                                      <p:cBhvr additive="base">
                                        <p:cTn id="8" dur="25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250" fill="hold"/>
                                        <p:tgtEl>
                                          <p:spTgt spid="9"/>
                                        </p:tgtEl>
                                        <p:attrNameLst>
                                          <p:attrName>ppt_x</p:attrName>
                                        </p:attrNameLst>
                                      </p:cBhvr>
                                      <p:tavLst>
                                        <p:tav tm="0">
                                          <p:val>
                                            <p:strVal val="#ppt_x"/>
                                          </p:val>
                                        </p:tav>
                                        <p:tav tm="100000">
                                          <p:val>
                                            <p:strVal val="#ppt_x"/>
                                          </p:val>
                                        </p:tav>
                                      </p:tavLst>
                                    </p:anim>
                                    <p:anim calcmode="lin" valueType="num">
                                      <p:cBhvr additive="base">
                                        <p:cTn id="13" dur="25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 fill="hold"/>
                                        <p:tgtEl>
                                          <p:spTgt spid="7"/>
                                        </p:tgtEl>
                                        <p:attrNameLst>
                                          <p:attrName>ppt_x</p:attrName>
                                        </p:attrNameLst>
                                      </p:cBhvr>
                                      <p:tavLst>
                                        <p:tav tm="0">
                                          <p:val>
                                            <p:strVal val="#ppt_x"/>
                                          </p:val>
                                        </p:tav>
                                        <p:tav tm="100000">
                                          <p:val>
                                            <p:strVal val="#ppt_x"/>
                                          </p:val>
                                        </p:tav>
                                      </p:tavLst>
                                    </p:anim>
                                    <p:anim calcmode="lin" valueType="num">
                                      <p:cBhvr additive="base">
                                        <p:cTn id="18" dur="25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50" fill="hold"/>
                                        <p:tgtEl>
                                          <p:spTgt spid="10"/>
                                        </p:tgtEl>
                                        <p:attrNameLst>
                                          <p:attrName>ppt_x</p:attrName>
                                        </p:attrNameLst>
                                      </p:cBhvr>
                                      <p:tavLst>
                                        <p:tav tm="0">
                                          <p:val>
                                            <p:strVal val="#ppt_x"/>
                                          </p:val>
                                        </p:tav>
                                        <p:tav tm="100000">
                                          <p:val>
                                            <p:strVal val="#ppt_x"/>
                                          </p:val>
                                        </p:tav>
                                      </p:tavLst>
                                    </p:anim>
                                    <p:anim calcmode="lin" valueType="num">
                                      <p:cBhvr additive="base">
                                        <p:cTn id="23" dur="25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250" fill="hold"/>
                                        <p:tgtEl>
                                          <p:spTgt spid="17"/>
                                        </p:tgtEl>
                                        <p:attrNameLst>
                                          <p:attrName>ppt_x</p:attrName>
                                        </p:attrNameLst>
                                      </p:cBhvr>
                                      <p:tavLst>
                                        <p:tav tm="0">
                                          <p:val>
                                            <p:strVal val="#ppt_x"/>
                                          </p:val>
                                        </p:tav>
                                        <p:tav tm="100000">
                                          <p:val>
                                            <p:strVal val="#ppt_x"/>
                                          </p:val>
                                        </p:tav>
                                      </p:tavLst>
                                    </p:anim>
                                    <p:anim calcmode="lin" valueType="num">
                                      <p:cBhvr additive="base">
                                        <p:cTn id="28" dur="250" fill="hold"/>
                                        <p:tgtEl>
                                          <p:spTgt spid="1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250" fill="hold"/>
                                        <p:tgtEl>
                                          <p:spTgt spid="27"/>
                                        </p:tgtEl>
                                        <p:attrNameLst>
                                          <p:attrName>ppt_x</p:attrName>
                                        </p:attrNameLst>
                                      </p:cBhvr>
                                      <p:tavLst>
                                        <p:tav tm="0">
                                          <p:val>
                                            <p:strVal val="#ppt_x"/>
                                          </p:val>
                                        </p:tav>
                                        <p:tav tm="100000">
                                          <p:val>
                                            <p:strVal val="#ppt_x"/>
                                          </p:val>
                                        </p:tav>
                                      </p:tavLst>
                                    </p:anim>
                                    <p:anim calcmode="lin" valueType="num">
                                      <p:cBhvr additive="base">
                                        <p:cTn id="33" dur="250" fill="hold"/>
                                        <p:tgtEl>
                                          <p:spTgt spid="27"/>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250" fill="hold"/>
                                        <p:tgtEl>
                                          <p:spTgt spid="15"/>
                                        </p:tgtEl>
                                        <p:attrNameLst>
                                          <p:attrName>ppt_x</p:attrName>
                                        </p:attrNameLst>
                                      </p:cBhvr>
                                      <p:tavLst>
                                        <p:tav tm="0">
                                          <p:val>
                                            <p:strVal val="#ppt_x"/>
                                          </p:val>
                                        </p:tav>
                                        <p:tav tm="100000">
                                          <p:val>
                                            <p:strVal val="#ppt_x"/>
                                          </p:val>
                                        </p:tav>
                                      </p:tavLst>
                                    </p:anim>
                                    <p:anim calcmode="lin" valueType="num">
                                      <p:cBhvr additive="base">
                                        <p:cTn id="38" dur="250" fill="hold"/>
                                        <p:tgtEl>
                                          <p:spTgt spid="15"/>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250" fill="hold"/>
                                        <p:tgtEl>
                                          <p:spTgt spid="18"/>
                                        </p:tgtEl>
                                        <p:attrNameLst>
                                          <p:attrName>ppt_x</p:attrName>
                                        </p:attrNameLst>
                                      </p:cBhvr>
                                      <p:tavLst>
                                        <p:tav tm="0">
                                          <p:val>
                                            <p:strVal val="#ppt_x"/>
                                          </p:val>
                                        </p:tav>
                                        <p:tav tm="100000">
                                          <p:val>
                                            <p:strVal val="#ppt_x"/>
                                          </p:val>
                                        </p:tav>
                                      </p:tavLst>
                                    </p:anim>
                                    <p:anim calcmode="lin" valueType="num">
                                      <p:cBhvr additive="base">
                                        <p:cTn id="43" dur="250" fill="hold"/>
                                        <p:tgtEl>
                                          <p:spTgt spid="18"/>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250" fill="hold"/>
                                        <p:tgtEl>
                                          <p:spTgt spid="26"/>
                                        </p:tgtEl>
                                        <p:attrNameLst>
                                          <p:attrName>ppt_x</p:attrName>
                                        </p:attrNameLst>
                                      </p:cBhvr>
                                      <p:tavLst>
                                        <p:tav tm="0">
                                          <p:val>
                                            <p:strVal val="#ppt_x"/>
                                          </p:val>
                                        </p:tav>
                                        <p:tav tm="100000">
                                          <p:val>
                                            <p:strVal val="#ppt_x"/>
                                          </p:val>
                                        </p:tav>
                                      </p:tavLst>
                                    </p:anim>
                                    <p:anim calcmode="lin" valueType="num">
                                      <p:cBhvr additive="base">
                                        <p:cTn id="48" dur="250" fill="hold"/>
                                        <p:tgtEl>
                                          <p:spTgt spid="26"/>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250" fill="hold"/>
                                        <p:tgtEl>
                                          <p:spTgt spid="16"/>
                                        </p:tgtEl>
                                        <p:attrNameLst>
                                          <p:attrName>ppt_x</p:attrName>
                                        </p:attrNameLst>
                                      </p:cBhvr>
                                      <p:tavLst>
                                        <p:tav tm="0">
                                          <p:val>
                                            <p:strVal val="#ppt_x"/>
                                          </p:val>
                                        </p:tav>
                                        <p:tav tm="100000">
                                          <p:val>
                                            <p:strVal val="#ppt_x"/>
                                          </p:val>
                                        </p:tav>
                                      </p:tavLst>
                                    </p:anim>
                                    <p:anim calcmode="lin" valueType="num">
                                      <p:cBhvr additive="base">
                                        <p:cTn id="53" dur="250" fill="hold"/>
                                        <p:tgtEl>
                                          <p:spTgt spid="16"/>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250" fill="hold"/>
                                        <p:tgtEl>
                                          <p:spTgt spid="13"/>
                                        </p:tgtEl>
                                        <p:attrNameLst>
                                          <p:attrName>ppt_x</p:attrName>
                                        </p:attrNameLst>
                                      </p:cBhvr>
                                      <p:tavLst>
                                        <p:tav tm="0">
                                          <p:val>
                                            <p:strVal val="#ppt_x"/>
                                          </p:val>
                                        </p:tav>
                                        <p:tav tm="100000">
                                          <p:val>
                                            <p:strVal val="#ppt_x"/>
                                          </p:val>
                                        </p:tav>
                                      </p:tavLst>
                                    </p:anim>
                                    <p:anim calcmode="lin" valueType="num">
                                      <p:cBhvr additive="base">
                                        <p:cTn id="58" dur="250" fill="hold"/>
                                        <p:tgtEl>
                                          <p:spTgt spid="13"/>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nodeType="after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additive="base">
                                        <p:cTn id="62" dur="250" fill="hold"/>
                                        <p:tgtEl>
                                          <p:spTgt spid="19"/>
                                        </p:tgtEl>
                                        <p:attrNameLst>
                                          <p:attrName>ppt_x</p:attrName>
                                        </p:attrNameLst>
                                      </p:cBhvr>
                                      <p:tavLst>
                                        <p:tav tm="0">
                                          <p:val>
                                            <p:strVal val="#ppt_x"/>
                                          </p:val>
                                        </p:tav>
                                        <p:tav tm="100000">
                                          <p:val>
                                            <p:strVal val="#ppt_x"/>
                                          </p:val>
                                        </p:tav>
                                      </p:tavLst>
                                    </p:anim>
                                    <p:anim calcmode="lin" valueType="num">
                                      <p:cBhvr additive="base">
                                        <p:cTn id="63" dur="250" fill="hold"/>
                                        <p:tgtEl>
                                          <p:spTgt spid="19"/>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250" fill="hold"/>
                                        <p:tgtEl>
                                          <p:spTgt spid="11"/>
                                        </p:tgtEl>
                                        <p:attrNameLst>
                                          <p:attrName>ppt_x</p:attrName>
                                        </p:attrNameLst>
                                      </p:cBhvr>
                                      <p:tavLst>
                                        <p:tav tm="0">
                                          <p:val>
                                            <p:strVal val="#ppt_x"/>
                                          </p:val>
                                        </p:tav>
                                        <p:tav tm="100000">
                                          <p:val>
                                            <p:strVal val="#ppt_x"/>
                                          </p:val>
                                        </p:tav>
                                      </p:tavLst>
                                    </p:anim>
                                    <p:anim calcmode="lin" valueType="num">
                                      <p:cBhvr additive="base">
                                        <p:cTn id="68" dur="250" fill="hold"/>
                                        <p:tgtEl>
                                          <p:spTgt spid="11"/>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additive="base">
                                        <p:cTn id="72" dur="250" fill="hold"/>
                                        <p:tgtEl>
                                          <p:spTgt spid="14"/>
                                        </p:tgtEl>
                                        <p:attrNameLst>
                                          <p:attrName>ppt_x</p:attrName>
                                        </p:attrNameLst>
                                      </p:cBhvr>
                                      <p:tavLst>
                                        <p:tav tm="0">
                                          <p:val>
                                            <p:strVal val="#ppt_x"/>
                                          </p:val>
                                        </p:tav>
                                        <p:tav tm="100000">
                                          <p:val>
                                            <p:strVal val="#ppt_x"/>
                                          </p:val>
                                        </p:tav>
                                      </p:tavLst>
                                    </p:anim>
                                    <p:anim calcmode="lin" valueType="num">
                                      <p:cBhvr additive="base">
                                        <p:cTn id="73" dur="250" fill="hold"/>
                                        <p:tgtEl>
                                          <p:spTgt spid="14"/>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nodeType="after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additive="base">
                                        <p:cTn id="77" dur="250" fill="hold"/>
                                        <p:tgtEl>
                                          <p:spTgt spid="23"/>
                                        </p:tgtEl>
                                        <p:attrNameLst>
                                          <p:attrName>ppt_x</p:attrName>
                                        </p:attrNameLst>
                                      </p:cBhvr>
                                      <p:tavLst>
                                        <p:tav tm="0">
                                          <p:val>
                                            <p:strVal val="#ppt_x"/>
                                          </p:val>
                                        </p:tav>
                                        <p:tav tm="100000">
                                          <p:val>
                                            <p:strVal val="#ppt_x"/>
                                          </p:val>
                                        </p:tav>
                                      </p:tavLst>
                                    </p:anim>
                                    <p:anim calcmode="lin" valueType="num">
                                      <p:cBhvr additive="base">
                                        <p:cTn id="78" dur="250" fill="hold"/>
                                        <p:tgtEl>
                                          <p:spTgt spid="23"/>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fill="hold" grpId="0" nodeType="afterEffect">
                                  <p:stCondLst>
                                    <p:cond delay="0"/>
                                  </p:stCondLst>
                                  <p:childTnLst>
                                    <p:set>
                                      <p:cBhvr>
                                        <p:cTn id="81" dur="1" fill="hold">
                                          <p:stCondLst>
                                            <p:cond delay="0"/>
                                          </p:stCondLst>
                                        </p:cTn>
                                        <p:tgtEl>
                                          <p:spTgt spid="12"/>
                                        </p:tgtEl>
                                        <p:attrNameLst>
                                          <p:attrName>style.visibility</p:attrName>
                                        </p:attrNameLst>
                                      </p:cBhvr>
                                      <p:to>
                                        <p:strVal val="visible"/>
                                      </p:to>
                                    </p:set>
                                    <p:anim calcmode="lin" valueType="num">
                                      <p:cBhvr additive="base">
                                        <p:cTn id="82" dur="250" fill="hold"/>
                                        <p:tgtEl>
                                          <p:spTgt spid="12"/>
                                        </p:tgtEl>
                                        <p:attrNameLst>
                                          <p:attrName>ppt_x</p:attrName>
                                        </p:attrNameLst>
                                      </p:cBhvr>
                                      <p:tavLst>
                                        <p:tav tm="0">
                                          <p:val>
                                            <p:strVal val="#ppt_x"/>
                                          </p:val>
                                        </p:tav>
                                        <p:tav tm="100000">
                                          <p:val>
                                            <p:strVal val="#ppt_x"/>
                                          </p:val>
                                        </p:tav>
                                      </p:tavLst>
                                    </p:anim>
                                    <p:anim calcmode="lin" valueType="num">
                                      <p:cBhvr additive="base">
                                        <p:cTn id="83" dur="2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animBg="1"/>
      <p:bldP spid="9" grpId="0" animBg="1"/>
      <p:bldP spid="8" grpId="0" animBg="1"/>
      <p:bldP spid="11" grpId="0"/>
      <p:bldP spid="12" grpId="0"/>
      <p:bldP spid="13" grpId="0" animBg="1"/>
      <p:bldP spid="14" grpId="0" animBg="1"/>
      <p:bldP spid="15" grpId="0"/>
      <p:bldP spid="16" grpId="0"/>
      <p:bldP spid="17" grpId="0" animBg="1"/>
      <p:bldP spid="18" grpId="0" animBg="1"/>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1247903" y="1680909"/>
            <a:ext cx="7307335" cy="4821800"/>
            <a:chOff x="1700421" y="1195378"/>
            <a:chExt cx="4014587" cy="3429024"/>
          </a:xfrm>
        </p:grpSpPr>
        <p:sp>
          <p:nvSpPr>
            <p:cNvPr id="10" name="Rectangle 9"/>
            <p:cNvSpPr/>
            <p:nvPr/>
          </p:nvSpPr>
          <p:spPr>
            <a:xfrm>
              <a:off x="3786182" y="1195378"/>
              <a:ext cx="1928826" cy="17335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10"/>
            <p:cNvSpPr/>
            <p:nvPr/>
          </p:nvSpPr>
          <p:spPr>
            <a:xfrm>
              <a:off x="1700421" y="3000378"/>
              <a:ext cx="4014587" cy="1624024"/>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7" name="Group 19"/>
            <p:cNvGrpSpPr/>
            <p:nvPr/>
          </p:nvGrpSpPr>
          <p:grpSpPr>
            <a:xfrm>
              <a:off x="4087060" y="1843247"/>
              <a:ext cx="1289538" cy="539132"/>
              <a:chOff x="4087060" y="1843247"/>
              <a:chExt cx="1289538" cy="539132"/>
            </a:xfrm>
          </p:grpSpPr>
          <p:sp>
            <p:nvSpPr>
              <p:cNvPr id="14" name="Rectangle 13"/>
              <p:cNvSpPr/>
              <p:nvPr/>
            </p:nvSpPr>
            <p:spPr>
              <a:xfrm>
                <a:off x="4094969" y="2119729"/>
                <a:ext cx="1281629" cy="262650"/>
              </a:xfrm>
              <a:prstGeom prst="rect">
                <a:avLst/>
              </a:prstGeom>
            </p:spPr>
            <p:txBody>
              <a:bodyPr wrap="square" lIns="0" tIns="0" rIns="0" bIns="0">
                <a:spAutoFit/>
              </a:bodyPr>
              <a:lstStyle/>
              <a:p>
                <a:pPr algn="just">
                  <a:lnSpc>
                    <a:spcPct val="150000"/>
                  </a:lnSpc>
                </a:pP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p:nvPr/>
            </p:nvSpPr>
            <p:spPr>
              <a:xfrm>
                <a:off x="4087060" y="1843247"/>
                <a:ext cx="1289538" cy="218876"/>
              </a:xfrm>
              <a:prstGeom prst="rect">
                <a:avLst/>
              </a:prstGeom>
            </p:spPr>
            <p:txBody>
              <a:bodyPr wrap="square" lIns="0" tIns="0" rIns="0" bIns="0">
                <a:spAutoFit/>
              </a:bodyPr>
              <a:lstStyle/>
              <a:p>
                <a:pPr algn="just"/>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4" name="Group 23"/>
          <p:cNvGrpSpPr/>
          <p:nvPr/>
        </p:nvGrpSpPr>
        <p:grpSpPr>
          <a:xfrm>
            <a:off x="8710858" y="1680908"/>
            <a:ext cx="3044806" cy="4821800"/>
            <a:chOff x="5786446" y="1214428"/>
            <a:chExt cx="1928826" cy="3429024"/>
          </a:xfrm>
        </p:grpSpPr>
        <p:sp>
          <p:nvSpPr>
            <p:cNvPr id="8" name="Rectangle 7"/>
            <p:cNvSpPr/>
            <p:nvPr/>
          </p:nvSpPr>
          <p:spPr>
            <a:xfrm>
              <a:off x="5786446" y="1214428"/>
              <a:ext cx="1928826" cy="11430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8"/>
            <p:cNvSpPr/>
            <p:nvPr/>
          </p:nvSpPr>
          <p:spPr>
            <a:xfrm>
              <a:off x="5786446" y="2428874"/>
              <a:ext cx="1928826" cy="2214578"/>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9" name="Group 18"/>
            <p:cNvGrpSpPr/>
            <p:nvPr/>
          </p:nvGrpSpPr>
          <p:grpSpPr>
            <a:xfrm>
              <a:off x="6054618" y="1489077"/>
              <a:ext cx="1444578" cy="619841"/>
              <a:chOff x="6054618" y="1489077"/>
              <a:chExt cx="1444578" cy="619841"/>
            </a:xfrm>
          </p:grpSpPr>
          <p:sp>
            <p:nvSpPr>
              <p:cNvPr id="16" name="Rectangle 15"/>
              <p:cNvSpPr/>
              <p:nvPr/>
            </p:nvSpPr>
            <p:spPr>
              <a:xfrm>
                <a:off x="6054619" y="1846267"/>
                <a:ext cx="1444577" cy="262651"/>
              </a:xfrm>
              <a:prstGeom prst="rect">
                <a:avLst/>
              </a:prstGeom>
            </p:spPr>
            <p:txBody>
              <a:bodyPr wrap="square" lIns="0" tIns="0" rIns="0" bIns="0">
                <a:spAutoFit/>
              </a:bodyPr>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Rectangle 16"/>
              <p:cNvSpPr/>
              <p:nvPr/>
            </p:nvSpPr>
            <p:spPr>
              <a:xfrm>
                <a:off x="6054618" y="1489077"/>
                <a:ext cx="1169823" cy="175100"/>
              </a:xfrm>
              <a:prstGeom prst="rect">
                <a:avLst/>
              </a:prstGeom>
            </p:spPr>
            <p:txBody>
              <a:bodyPr wrap="none" lIns="0" tIns="0" rIns="0" bIns="0">
                <a:spAutoFit/>
              </a:bodyPr>
              <a:lstStyle/>
              <a:p>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13" name="Rectangle 12"/>
          <p:cNvSpPr/>
          <p:nvPr/>
        </p:nvSpPr>
        <p:spPr>
          <a:xfrm>
            <a:off x="1247903" y="1680908"/>
            <a:ext cx="3640872" cy="243768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18" name="直接连接符 17"/>
          <p:cNvCxnSpPr/>
          <p:nvPr/>
        </p:nvCxnSpPr>
        <p:spPr>
          <a:xfrm>
            <a:off x="6141343" y="880021"/>
            <a:ext cx="576064"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文本框 10"/>
          <p:cNvSpPr txBox="1">
            <a:spLocks noChangeArrowheads="1"/>
          </p:cNvSpPr>
          <p:nvPr/>
        </p:nvSpPr>
        <p:spPr bwMode="auto">
          <a:xfrm>
            <a:off x="5349255" y="231949"/>
            <a:ext cx="2236359" cy="361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tx1">
                    <a:lumMod val="65000"/>
                    <a:lumOff val="35000"/>
                  </a:schemeClr>
                </a:solidFill>
                <a:latin typeface="幼圆" panose="02010509060101010101" pitchFamily="49" charset="-122"/>
                <a:ea typeface="幼圆" panose="02010509060101010101" pitchFamily="49" charset="-122"/>
                <a:sym typeface="Arial" panose="020B0604020202020204" pitchFamily="34" charset="0"/>
              </a:rPr>
              <a:t>添加相关标题文字</a:t>
            </a:r>
            <a:endParaRPr lang="zh-CN" altLang="en-US" dirty="0">
              <a:solidFill>
                <a:schemeClr val="tx1">
                  <a:lumMod val="65000"/>
                  <a:lumOff val="35000"/>
                </a:schemeClr>
              </a:solidFill>
              <a:latin typeface="幼圆" panose="02010509060101010101" pitchFamily="49" charset="-122"/>
              <a:ea typeface="幼圆" panose="02010509060101010101" pitchFamily="49" charset="-122"/>
              <a:cs typeface="+mn-ea"/>
              <a:sym typeface="+mn-lt"/>
            </a:endParaRPr>
          </a:p>
        </p:txBody>
      </p:sp>
      <p:sp>
        <p:nvSpPr>
          <p:cNvPr id="21" name="文本框 10"/>
          <p:cNvSpPr txBox="1">
            <a:spLocks noChangeArrowheads="1"/>
          </p:cNvSpPr>
          <p:nvPr/>
        </p:nvSpPr>
        <p:spPr bwMode="auto">
          <a:xfrm>
            <a:off x="5349255" y="547410"/>
            <a:ext cx="2160240" cy="207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rPr>
              <a:t>Click on add related title words</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slide(fromTop)">
                                      <p:cBhvr>
                                        <p:cTn id="7" dur="500"/>
                                        <p:tgtEl>
                                          <p:spTgt spid="23"/>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slide(fromTop)">
                                      <p:cBhvr>
                                        <p:cTn id="1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2"/>
          </p:nvPr>
        </p:nvPicPr>
        <p:blipFill>
          <a:blip r:embed="rId1" cstate="print">
            <a:extLst>
              <a:ext uri="{28A0092B-C50C-407E-A947-70E740481C1C}">
                <a14:useLocalDpi xmlns:a14="http://schemas.microsoft.com/office/drawing/2010/main" val="0"/>
              </a:ext>
            </a:extLst>
          </a:blip>
          <a:srcRect/>
          <a:stretch>
            <a:fillRect/>
          </a:stretch>
        </p:blipFill>
        <p:spPr/>
      </p:pic>
      <p:pic>
        <p:nvPicPr>
          <p:cNvPr id="10" name="图片占位符 9"/>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a:stretch>
            <a:fillRect/>
          </a:stretch>
        </p:blipFill>
        <p:spPr/>
      </p:pic>
      <p:sp>
        <p:nvSpPr>
          <p:cNvPr id="28" name="Rectangle 27"/>
          <p:cNvSpPr/>
          <p:nvPr/>
        </p:nvSpPr>
        <p:spPr>
          <a:xfrm>
            <a:off x="6911527" y="4870687"/>
            <a:ext cx="5337816" cy="1169166"/>
          </a:xfrm>
          <a:prstGeom prst="rect">
            <a:avLst/>
          </a:prstGeom>
        </p:spPr>
        <p:txBody>
          <a:bodyPr wrap="square" lIns="0" tIns="0" rIns="0" bIns="0">
            <a:spAutoFit/>
          </a:bodyPr>
          <a:lstStyle/>
          <a:p>
            <a:pPr algn="just">
              <a:lnSpc>
                <a:spcPct val="150000"/>
              </a:lnSpc>
            </a:pPr>
            <a:r>
              <a:rPr lang="zh-CN" altLang="en-US" sz="845"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845"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6" name="Rectangle 11"/>
          <p:cNvSpPr/>
          <p:nvPr/>
        </p:nvSpPr>
        <p:spPr>
          <a:xfrm>
            <a:off x="867429" y="1260239"/>
            <a:ext cx="11381914" cy="561500"/>
          </a:xfrm>
          <a:prstGeom prst="rect">
            <a:avLst/>
          </a:prstGeom>
        </p:spPr>
        <p:txBody>
          <a:bodyPr wrap="square" lIns="0" tIns="0" rIns="0" bIns="0">
            <a:spAutoFit/>
          </a:bodyPr>
          <a:lstStyle/>
          <a:p>
            <a:pPr algn="just">
              <a:lnSpc>
                <a:spcPct val="150000"/>
              </a:lnSpc>
            </a:pPr>
            <a:r>
              <a:rPr lang="zh-CN" altLang="en-US" sz="845" dirty="0"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请</a:t>
            </a:r>
            <a:r>
              <a:rPr lang="zh-CN" altLang="en-US" sz="845"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5"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pic>
        <p:nvPicPr>
          <p:cNvPr id="3" name="图片占位符 2"/>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a:stretch>
            <a:fillRect/>
          </a:stretch>
        </p:blipFill>
        <p:spPr/>
      </p:pic>
      <p:sp>
        <p:nvSpPr>
          <p:cNvPr id="12" name="TextBox 39"/>
          <p:cNvSpPr txBox="1"/>
          <p:nvPr/>
        </p:nvSpPr>
        <p:spPr>
          <a:xfrm>
            <a:off x="8301583" y="2453661"/>
            <a:ext cx="4179018" cy="1785104"/>
          </a:xfrm>
          <a:prstGeom prst="rect">
            <a:avLst/>
          </a:prstGeom>
          <a:noFill/>
        </p:spPr>
        <p:txBody>
          <a:bodyPr wrap="square" lIns="0" tIns="0" rIns="0" bIns="0" rtlCol="0">
            <a:spAutoFit/>
          </a:bodyPr>
          <a:lstStyle/>
          <a:p>
            <a:pPr algn="r"/>
            <a:r>
              <a:rPr lang="zh-CN" altLang="en-US" sz="2800" b="1"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a:t>
            </a:r>
            <a:r>
              <a:rPr lang="zh-CN" altLang="en-US"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内容</a:t>
            </a:r>
            <a:endParaRPr lang="en-US" altLang="zh-CN"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r"/>
            <a:r>
              <a:rPr lang="en-US" altLang="zh-CN" sz="4400" dirty="0">
                <a:solidFill>
                  <a:schemeClr val="bg1"/>
                </a:solidFill>
                <a:latin typeface="Impact" panose="020B0806030902050204" pitchFamily="34" charset="0"/>
                <a:ea typeface="微软雅黑" panose="020B0503020204020204" pitchFamily="34" charset="-122"/>
                <a:sym typeface="Arial" panose="020B0604020202020204" pitchFamily="34" charset="0"/>
              </a:rPr>
              <a:t>ADD RELATED TITLE WORDS</a:t>
            </a:r>
            <a:endParaRPr lang="zh-CN" altLang="en-US" sz="44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cxnSp>
        <p:nvCxnSpPr>
          <p:cNvPr id="8" name="直接连接符 7"/>
          <p:cNvCxnSpPr/>
          <p:nvPr/>
        </p:nvCxnSpPr>
        <p:spPr>
          <a:xfrm>
            <a:off x="6141343" y="880021"/>
            <a:ext cx="576064"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9" name="文本框 10"/>
          <p:cNvSpPr txBox="1">
            <a:spLocks noChangeArrowheads="1"/>
          </p:cNvSpPr>
          <p:nvPr/>
        </p:nvSpPr>
        <p:spPr bwMode="auto">
          <a:xfrm>
            <a:off x="5349255" y="231949"/>
            <a:ext cx="2236359" cy="361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tx1">
                    <a:lumMod val="65000"/>
                    <a:lumOff val="35000"/>
                  </a:schemeClr>
                </a:solidFill>
                <a:latin typeface="幼圆" panose="02010509060101010101" pitchFamily="49" charset="-122"/>
                <a:ea typeface="幼圆" panose="02010509060101010101" pitchFamily="49" charset="-122"/>
                <a:sym typeface="Arial" panose="020B0604020202020204" pitchFamily="34" charset="0"/>
              </a:rPr>
              <a:t>添加相关标题文字</a:t>
            </a:r>
            <a:endParaRPr lang="zh-CN" altLang="en-US" dirty="0">
              <a:solidFill>
                <a:schemeClr val="tx1">
                  <a:lumMod val="65000"/>
                  <a:lumOff val="35000"/>
                </a:schemeClr>
              </a:solidFill>
              <a:latin typeface="幼圆" panose="02010509060101010101" pitchFamily="49" charset="-122"/>
              <a:ea typeface="幼圆" panose="02010509060101010101" pitchFamily="49" charset="-122"/>
              <a:cs typeface="+mn-ea"/>
              <a:sym typeface="+mn-lt"/>
            </a:endParaRPr>
          </a:p>
        </p:txBody>
      </p:sp>
      <p:sp>
        <p:nvSpPr>
          <p:cNvPr id="11" name="文本框 10"/>
          <p:cNvSpPr txBox="1">
            <a:spLocks noChangeArrowheads="1"/>
          </p:cNvSpPr>
          <p:nvPr/>
        </p:nvSpPr>
        <p:spPr bwMode="auto">
          <a:xfrm>
            <a:off x="5349255" y="547410"/>
            <a:ext cx="2160240" cy="207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rPr>
              <a:t>Click on add related title words</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up)">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6"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p:cNvSpPr/>
          <p:nvPr/>
        </p:nvSpPr>
        <p:spPr>
          <a:xfrm>
            <a:off x="1165328" y="4661041"/>
            <a:ext cx="3750263" cy="1071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37"/>
          <p:cNvGrpSpPr/>
          <p:nvPr/>
        </p:nvGrpSpPr>
        <p:grpSpPr>
          <a:xfrm>
            <a:off x="1502228" y="2303735"/>
            <a:ext cx="301358" cy="2317121"/>
            <a:chOff x="1074408" y="1485901"/>
            <a:chExt cx="214311" cy="1647821"/>
          </a:xfrm>
        </p:grpSpPr>
        <p:cxnSp>
          <p:nvCxnSpPr>
            <p:cNvPr id="91" name="Straight Connector 90"/>
            <p:cNvCxnSpPr/>
            <p:nvPr/>
          </p:nvCxnSpPr>
          <p:spPr>
            <a:xfrm rot="16200000" flipV="1">
              <a:off x="359569"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5" name="Rounded Rectangle 94"/>
            <p:cNvSpPr/>
            <p:nvPr/>
          </p:nvSpPr>
          <p:spPr>
            <a:xfrm>
              <a:off x="1074408" y="2190750"/>
              <a:ext cx="214311" cy="9429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38"/>
          <p:cNvGrpSpPr/>
          <p:nvPr/>
        </p:nvGrpSpPr>
        <p:grpSpPr>
          <a:xfrm>
            <a:off x="2035839" y="2303735"/>
            <a:ext cx="301358" cy="2317121"/>
            <a:chOff x="1447800" y="1485901"/>
            <a:chExt cx="214311" cy="1647821"/>
          </a:xfrm>
        </p:grpSpPr>
        <p:cxnSp>
          <p:nvCxnSpPr>
            <p:cNvPr id="98" name="Straight Connector 97"/>
            <p:cNvCxnSpPr/>
            <p:nvPr/>
          </p:nvCxnSpPr>
          <p:spPr>
            <a:xfrm rot="16200000" flipV="1">
              <a:off x="732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1" name="Rounded Rectangle 100"/>
            <p:cNvSpPr/>
            <p:nvPr/>
          </p:nvSpPr>
          <p:spPr>
            <a:xfrm>
              <a:off x="1447800" y="1962150"/>
              <a:ext cx="214311" cy="11715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39"/>
          <p:cNvGrpSpPr/>
          <p:nvPr/>
        </p:nvGrpSpPr>
        <p:grpSpPr>
          <a:xfrm>
            <a:off x="2569451" y="2303735"/>
            <a:ext cx="301358" cy="2317121"/>
            <a:chOff x="1828800" y="1485901"/>
            <a:chExt cx="214311" cy="1647821"/>
          </a:xfrm>
        </p:grpSpPr>
        <p:cxnSp>
          <p:nvCxnSpPr>
            <p:cNvPr id="104" name="Straight Connector 103"/>
            <p:cNvCxnSpPr/>
            <p:nvPr/>
          </p:nvCxnSpPr>
          <p:spPr>
            <a:xfrm rot="16200000" flipV="1">
              <a:off x="1113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7" name="Rounded Rectangle 106"/>
            <p:cNvSpPr/>
            <p:nvPr/>
          </p:nvSpPr>
          <p:spPr>
            <a:xfrm>
              <a:off x="1828800" y="1809750"/>
              <a:ext cx="214311" cy="132397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140"/>
          <p:cNvGrpSpPr/>
          <p:nvPr/>
        </p:nvGrpSpPr>
        <p:grpSpPr>
          <a:xfrm>
            <a:off x="3103063" y="2303735"/>
            <a:ext cx="301358" cy="2317121"/>
            <a:chOff x="2209800" y="1485901"/>
            <a:chExt cx="214311" cy="1647821"/>
          </a:xfrm>
        </p:grpSpPr>
        <p:cxnSp>
          <p:nvCxnSpPr>
            <p:cNvPr id="108"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1" name="Rounded Rectangle 120"/>
            <p:cNvSpPr/>
            <p:nvPr/>
          </p:nvSpPr>
          <p:spPr>
            <a:xfrm>
              <a:off x="2209800" y="2419350"/>
              <a:ext cx="214311" cy="71437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141"/>
          <p:cNvGrpSpPr/>
          <p:nvPr/>
        </p:nvGrpSpPr>
        <p:grpSpPr>
          <a:xfrm>
            <a:off x="3636674" y="2303735"/>
            <a:ext cx="301358" cy="2317121"/>
            <a:chOff x="2667000" y="1485901"/>
            <a:chExt cx="214311" cy="1647821"/>
          </a:xfrm>
        </p:grpSpPr>
        <p:cxnSp>
          <p:nvCxnSpPr>
            <p:cNvPr id="128" name="Straight Connector 127"/>
            <p:cNvCxnSpPr/>
            <p:nvPr/>
          </p:nvCxnSpPr>
          <p:spPr>
            <a:xfrm rot="16200000" flipV="1">
              <a:off x="19521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9" name="Rounded Rectangle 128"/>
            <p:cNvSpPr/>
            <p:nvPr/>
          </p:nvSpPr>
          <p:spPr>
            <a:xfrm>
              <a:off x="2667000" y="1962150"/>
              <a:ext cx="214311" cy="117157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142"/>
          <p:cNvGrpSpPr/>
          <p:nvPr/>
        </p:nvGrpSpPr>
        <p:grpSpPr>
          <a:xfrm>
            <a:off x="4170289" y="2303735"/>
            <a:ext cx="301358" cy="2317121"/>
            <a:chOff x="2971800" y="1485901"/>
            <a:chExt cx="214311" cy="1647821"/>
          </a:xfrm>
        </p:grpSpPr>
        <p:cxnSp>
          <p:nvCxnSpPr>
            <p:cNvPr id="136" name="Straight Connector 135"/>
            <p:cNvCxnSpPr/>
            <p:nvPr/>
          </p:nvCxnSpPr>
          <p:spPr>
            <a:xfrm rot="16200000" flipV="1">
              <a:off x="2256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37" name="Rounded Rectangle 136"/>
            <p:cNvSpPr/>
            <p:nvPr/>
          </p:nvSpPr>
          <p:spPr>
            <a:xfrm>
              <a:off x="2971800" y="1809750"/>
              <a:ext cx="214311" cy="132397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4" name="Rectangle 143"/>
          <p:cNvSpPr/>
          <p:nvPr/>
        </p:nvSpPr>
        <p:spPr>
          <a:xfrm>
            <a:off x="1532831"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endPar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5" name="Rectangle 144"/>
          <p:cNvSpPr/>
          <p:nvPr/>
        </p:nvSpPr>
        <p:spPr>
          <a:xfrm>
            <a:off x="2071102"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endPar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6" name="Rectangle 145"/>
          <p:cNvSpPr/>
          <p:nvPr/>
        </p:nvSpPr>
        <p:spPr>
          <a:xfrm>
            <a:off x="2609373"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endPar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7" name="Rectangle 146"/>
          <p:cNvSpPr/>
          <p:nvPr/>
        </p:nvSpPr>
        <p:spPr>
          <a:xfrm>
            <a:off x="3147644"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endPar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8" name="Rectangle 147"/>
          <p:cNvSpPr/>
          <p:nvPr/>
        </p:nvSpPr>
        <p:spPr>
          <a:xfrm>
            <a:off x="3685915"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endPar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9" name="Rectangle 148"/>
          <p:cNvSpPr/>
          <p:nvPr/>
        </p:nvSpPr>
        <p:spPr>
          <a:xfrm>
            <a:off x="4224186"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endPar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0" name="Group 149"/>
          <p:cNvGrpSpPr/>
          <p:nvPr/>
        </p:nvGrpSpPr>
        <p:grpSpPr>
          <a:xfrm>
            <a:off x="6389434" y="2305418"/>
            <a:ext cx="2090836" cy="701095"/>
            <a:chOff x="4597686" y="3155872"/>
            <a:chExt cx="1583966" cy="498584"/>
          </a:xfrm>
        </p:grpSpPr>
        <p:sp>
          <p:nvSpPr>
            <p:cNvPr id="151" name="TextBox 150"/>
            <p:cNvSpPr txBox="1"/>
            <p:nvPr/>
          </p:nvSpPr>
          <p:spPr>
            <a:xfrm>
              <a:off x="4597686"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2" name="TextBox 151"/>
            <p:cNvSpPr txBox="1"/>
            <p:nvPr/>
          </p:nvSpPr>
          <p:spPr>
            <a:xfrm>
              <a:off x="4597686" y="3348942"/>
              <a:ext cx="1583966" cy="305514"/>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52"/>
          <p:cNvGrpSpPr/>
          <p:nvPr/>
        </p:nvGrpSpPr>
        <p:grpSpPr>
          <a:xfrm>
            <a:off x="9386634" y="2305418"/>
            <a:ext cx="2036110" cy="701095"/>
            <a:chOff x="6978976" y="3155872"/>
            <a:chExt cx="1542507" cy="498584"/>
          </a:xfrm>
        </p:grpSpPr>
        <p:sp>
          <p:nvSpPr>
            <p:cNvPr id="154" name="TextBox 153"/>
            <p:cNvSpPr txBox="1"/>
            <p:nvPr/>
          </p:nvSpPr>
          <p:spPr>
            <a:xfrm>
              <a:off x="6978977"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5" name="TextBox 154"/>
            <p:cNvSpPr txBox="1"/>
            <p:nvPr/>
          </p:nvSpPr>
          <p:spPr>
            <a:xfrm>
              <a:off x="6978976" y="3348942"/>
              <a:ext cx="1542507" cy="305514"/>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55"/>
          <p:cNvGrpSpPr/>
          <p:nvPr/>
        </p:nvGrpSpPr>
        <p:grpSpPr>
          <a:xfrm>
            <a:off x="6389434" y="3213449"/>
            <a:ext cx="2036110" cy="701095"/>
            <a:chOff x="4597685" y="3914331"/>
            <a:chExt cx="1542507" cy="498583"/>
          </a:xfrm>
        </p:grpSpPr>
        <p:sp>
          <p:nvSpPr>
            <p:cNvPr id="157" name="TextBox 156"/>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8" name="TextBox 157"/>
            <p:cNvSpPr txBox="1"/>
            <p:nvPr/>
          </p:nvSpPr>
          <p:spPr>
            <a:xfrm>
              <a:off x="4597685" y="4107401"/>
              <a:ext cx="1542507" cy="305513"/>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58"/>
          <p:cNvGrpSpPr/>
          <p:nvPr/>
        </p:nvGrpSpPr>
        <p:grpSpPr>
          <a:xfrm>
            <a:off x="9386634" y="3213449"/>
            <a:ext cx="2036110" cy="701095"/>
            <a:chOff x="6978976" y="3914331"/>
            <a:chExt cx="1542507" cy="498583"/>
          </a:xfrm>
        </p:grpSpPr>
        <p:sp>
          <p:nvSpPr>
            <p:cNvPr id="160" name="TextBox 159"/>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1" name="TextBox 160"/>
            <p:cNvSpPr txBox="1"/>
            <p:nvPr/>
          </p:nvSpPr>
          <p:spPr>
            <a:xfrm>
              <a:off x="6978976" y="4107401"/>
              <a:ext cx="1542507" cy="305513"/>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61"/>
          <p:cNvGrpSpPr/>
          <p:nvPr/>
        </p:nvGrpSpPr>
        <p:grpSpPr>
          <a:xfrm>
            <a:off x="6389434" y="4239172"/>
            <a:ext cx="2036110" cy="701095"/>
            <a:chOff x="4597685" y="3914331"/>
            <a:chExt cx="1542507" cy="498583"/>
          </a:xfrm>
        </p:grpSpPr>
        <p:sp>
          <p:nvSpPr>
            <p:cNvPr id="163" name="TextBox 162"/>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4" name="TextBox 163"/>
            <p:cNvSpPr txBox="1"/>
            <p:nvPr/>
          </p:nvSpPr>
          <p:spPr>
            <a:xfrm>
              <a:off x="4597685" y="4107401"/>
              <a:ext cx="1542507" cy="305513"/>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64"/>
          <p:cNvGrpSpPr/>
          <p:nvPr/>
        </p:nvGrpSpPr>
        <p:grpSpPr>
          <a:xfrm>
            <a:off x="9386634" y="4239172"/>
            <a:ext cx="2036110" cy="701095"/>
            <a:chOff x="6978976" y="3914331"/>
            <a:chExt cx="1542507" cy="498583"/>
          </a:xfrm>
        </p:grpSpPr>
        <p:sp>
          <p:nvSpPr>
            <p:cNvPr id="166" name="TextBox 165"/>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7" name="TextBox 166"/>
            <p:cNvSpPr txBox="1"/>
            <p:nvPr/>
          </p:nvSpPr>
          <p:spPr>
            <a:xfrm>
              <a:off x="6978976" y="4107401"/>
              <a:ext cx="1542507" cy="305513"/>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67"/>
          <p:cNvGrpSpPr/>
          <p:nvPr/>
        </p:nvGrpSpPr>
        <p:grpSpPr>
          <a:xfrm>
            <a:off x="8674821" y="4215707"/>
            <a:ext cx="659525" cy="640643"/>
            <a:chOff x="6299532" y="4190009"/>
            <a:chExt cx="469021" cy="455593"/>
          </a:xfrm>
        </p:grpSpPr>
        <p:sp>
          <p:nvSpPr>
            <p:cNvPr id="169" name="Oval 168"/>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0"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70"/>
          <p:cNvGrpSpPr/>
          <p:nvPr/>
        </p:nvGrpSpPr>
        <p:grpSpPr>
          <a:xfrm>
            <a:off x="5648471" y="2277304"/>
            <a:ext cx="659525" cy="640643"/>
            <a:chOff x="630683" y="3383511"/>
            <a:chExt cx="469021" cy="455593"/>
          </a:xfrm>
        </p:grpSpPr>
        <p:sp>
          <p:nvSpPr>
            <p:cNvPr id="172" name="Oval 171"/>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117"/>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3"/>
          <p:cNvGrpSpPr/>
          <p:nvPr/>
        </p:nvGrpSpPr>
        <p:grpSpPr>
          <a:xfrm>
            <a:off x="5648471" y="4215707"/>
            <a:ext cx="659525" cy="640643"/>
            <a:chOff x="3428938" y="4190009"/>
            <a:chExt cx="469021" cy="455593"/>
          </a:xfrm>
        </p:grpSpPr>
        <p:sp>
          <p:nvSpPr>
            <p:cNvPr id="175" name="Oval 174"/>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76"/>
          <p:cNvGrpSpPr/>
          <p:nvPr/>
        </p:nvGrpSpPr>
        <p:grpSpPr>
          <a:xfrm>
            <a:off x="5648471" y="3229350"/>
            <a:ext cx="659525" cy="640643"/>
            <a:chOff x="6299532" y="3384456"/>
            <a:chExt cx="469021" cy="455593"/>
          </a:xfrm>
        </p:grpSpPr>
        <p:sp>
          <p:nvSpPr>
            <p:cNvPr id="178" name="Oval 177"/>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9"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79"/>
          <p:cNvGrpSpPr/>
          <p:nvPr/>
        </p:nvGrpSpPr>
        <p:grpSpPr>
          <a:xfrm>
            <a:off x="8674821" y="3229350"/>
            <a:ext cx="659525" cy="640643"/>
            <a:chOff x="630683" y="4190009"/>
            <a:chExt cx="469021" cy="455593"/>
          </a:xfrm>
        </p:grpSpPr>
        <p:sp>
          <p:nvSpPr>
            <p:cNvPr id="181" name="Oval 180"/>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2"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182"/>
          <p:cNvGrpSpPr/>
          <p:nvPr/>
        </p:nvGrpSpPr>
        <p:grpSpPr>
          <a:xfrm>
            <a:off x="8674821" y="2277304"/>
            <a:ext cx="659525" cy="640643"/>
            <a:chOff x="3425803" y="3384456"/>
            <a:chExt cx="469021" cy="455593"/>
          </a:xfrm>
        </p:grpSpPr>
        <p:sp>
          <p:nvSpPr>
            <p:cNvPr id="184" name="Oval 18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5"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8" name="Footer Text"/>
          <p:cNvSpPr txBox="1"/>
          <p:nvPr/>
        </p:nvSpPr>
        <p:spPr>
          <a:xfrm>
            <a:off x="973504" y="5643811"/>
            <a:ext cx="10911745" cy="135037"/>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9" name="Straight Line buttom"/>
          <p:cNvCxnSpPr/>
          <p:nvPr/>
        </p:nvCxnSpPr>
        <p:spPr>
          <a:xfrm>
            <a:off x="964706" y="5456156"/>
            <a:ext cx="10929338"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6141343" y="880021"/>
            <a:ext cx="576064"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6" name="文本框 10"/>
          <p:cNvSpPr txBox="1">
            <a:spLocks noChangeArrowheads="1"/>
          </p:cNvSpPr>
          <p:nvPr/>
        </p:nvSpPr>
        <p:spPr bwMode="auto">
          <a:xfrm>
            <a:off x="5349255" y="231949"/>
            <a:ext cx="2236359" cy="361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tx1">
                    <a:lumMod val="65000"/>
                    <a:lumOff val="35000"/>
                  </a:schemeClr>
                </a:solidFill>
                <a:latin typeface="幼圆" panose="02010509060101010101" pitchFamily="49" charset="-122"/>
                <a:ea typeface="幼圆" panose="02010509060101010101" pitchFamily="49" charset="-122"/>
                <a:sym typeface="Arial" panose="020B0604020202020204" pitchFamily="34" charset="0"/>
              </a:rPr>
              <a:t>添加相关标题文字</a:t>
            </a:r>
            <a:endParaRPr lang="zh-CN" altLang="en-US" dirty="0">
              <a:solidFill>
                <a:schemeClr val="tx1">
                  <a:lumMod val="65000"/>
                  <a:lumOff val="35000"/>
                </a:schemeClr>
              </a:solidFill>
              <a:latin typeface="幼圆" panose="02010509060101010101" pitchFamily="49" charset="-122"/>
              <a:ea typeface="幼圆" panose="02010509060101010101" pitchFamily="49" charset="-122"/>
              <a:cs typeface="+mn-ea"/>
              <a:sym typeface="+mn-lt"/>
            </a:endParaRPr>
          </a:p>
        </p:txBody>
      </p:sp>
      <p:sp>
        <p:nvSpPr>
          <p:cNvPr id="67" name="文本框 10"/>
          <p:cNvSpPr txBox="1">
            <a:spLocks noChangeArrowheads="1"/>
          </p:cNvSpPr>
          <p:nvPr/>
        </p:nvSpPr>
        <p:spPr bwMode="auto">
          <a:xfrm>
            <a:off x="5349255" y="547410"/>
            <a:ext cx="2160240" cy="207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rPr>
              <a:t>Click on add related title words</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strips(downRight)">
                                      <p:cBhvr>
                                        <p:cTn id="7" dur="500"/>
                                        <p:tgtEl>
                                          <p:spTgt spid="90"/>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Bottom)">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4"/>
                                        </p:tgtEl>
                                        <p:attrNameLst>
                                          <p:attrName>style.visibility</p:attrName>
                                        </p:attrNameLst>
                                      </p:cBhvr>
                                      <p:to>
                                        <p:strVal val="visible"/>
                                      </p:to>
                                    </p:set>
                                    <p:animEffect transition="in" filter="fade">
                                      <p:cBhvr>
                                        <p:cTn id="14" dur="1000"/>
                                        <p:tgtEl>
                                          <p:spTgt spid="144"/>
                                        </p:tgtEl>
                                      </p:cBhvr>
                                    </p:animEffect>
                                  </p:childTnLst>
                                </p:cTn>
                              </p:par>
                            </p:childTnLst>
                          </p:cTn>
                        </p:par>
                        <p:par>
                          <p:cTn id="15" fill="hold">
                            <p:stCondLst>
                              <p:cond delay="1000"/>
                            </p:stCondLst>
                            <p:childTnLst>
                              <p:par>
                                <p:cTn id="16" presetID="1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lide(fromBottom)">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5"/>
                                        </p:tgtEl>
                                        <p:attrNameLst>
                                          <p:attrName>style.visibility</p:attrName>
                                        </p:attrNameLst>
                                      </p:cBhvr>
                                      <p:to>
                                        <p:strVal val="visible"/>
                                      </p:to>
                                    </p:set>
                                    <p:animEffect transition="in" filter="fade">
                                      <p:cBhvr>
                                        <p:cTn id="21" dur="1000"/>
                                        <p:tgtEl>
                                          <p:spTgt spid="145"/>
                                        </p:tgtEl>
                                      </p:cBhvr>
                                    </p:animEffect>
                                  </p:childTnLst>
                                </p:cTn>
                              </p:par>
                            </p:childTnLst>
                          </p:cTn>
                        </p:par>
                        <p:par>
                          <p:cTn id="22" fill="hold">
                            <p:stCondLst>
                              <p:cond delay="1500"/>
                            </p:stCondLst>
                            <p:childTnLst>
                              <p:par>
                                <p:cTn id="23" presetID="12" presetClass="entr" presetSubtype="4"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slide(fromBottom)">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6"/>
                                        </p:tgtEl>
                                        <p:attrNameLst>
                                          <p:attrName>style.visibility</p:attrName>
                                        </p:attrNameLst>
                                      </p:cBhvr>
                                      <p:to>
                                        <p:strVal val="visible"/>
                                      </p:to>
                                    </p:set>
                                    <p:animEffect transition="in" filter="fade">
                                      <p:cBhvr>
                                        <p:cTn id="28" dur="1000"/>
                                        <p:tgtEl>
                                          <p:spTgt spid="146"/>
                                        </p:tgtEl>
                                      </p:cBhvr>
                                    </p:animEffect>
                                  </p:childTnLst>
                                </p:cTn>
                              </p:par>
                            </p:childTnLst>
                          </p:cTn>
                        </p:par>
                        <p:par>
                          <p:cTn id="29" fill="hold">
                            <p:stCondLst>
                              <p:cond delay="2000"/>
                            </p:stCondLst>
                            <p:childTnLst>
                              <p:par>
                                <p:cTn id="30" presetID="12" presetClass="entr" presetSubtype="4"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slide(fromBottom)">
                                      <p:cBhvr>
                                        <p:cTn id="32" dur="5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7"/>
                                        </p:tgtEl>
                                        <p:attrNameLst>
                                          <p:attrName>style.visibility</p:attrName>
                                        </p:attrNameLst>
                                      </p:cBhvr>
                                      <p:to>
                                        <p:strVal val="visible"/>
                                      </p:to>
                                    </p:set>
                                    <p:animEffect transition="in" filter="fade">
                                      <p:cBhvr>
                                        <p:cTn id="35" dur="1000"/>
                                        <p:tgtEl>
                                          <p:spTgt spid="147"/>
                                        </p:tgtEl>
                                      </p:cBhvr>
                                    </p:animEffect>
                                  </p:childTnLst>
                                </p:cTn>
                              </p:par>
                            </p:childTnLst>
                          </p:cTn>
                        </p:par>
                        <p:par>
                          <p:cTn id="36" fill="hold">
                            <p:stCondLst>
                              <p:cond delay="2500"/>
                            </p:stCondLst>
                            <p:childTnLst>
                              <p:par>
                                <p:cTn id="37" presetID="12" presetClass="entr" presetSubtype="4"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slide(fromBottom)">
                                      <p:cBhvr>
                                        <p:cTn id="39" dur="500"/>
                                        <p:tgtEl>
                                          <p:spTgt spid="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8"/>
                                        </p:tgtEl>
                                        <p:attrNameLst>
                                          <p:attrName>style.visibility</p:attrName>
                                        </p:attrNameLst>
                                      </p:cBhvr>
                                      <p:to>
                                        <p:strVal val="visible"/>
                                      </p:to>
                                    </p:set>
                                    <p:animEffect transition="in" filter="fade">
                                      <p:cBhvr>
                                        <p:cTn id="42" dur="1000"/>
                                        <p:tgtEl>
                                          <p:spTgt spid="148"/>
                                        </p:tgtEl>
                                      </p:cBhvr>
                                    </p:animEffect>
                                  </p:childTnLst>
                                </p:cTn>
                              </p:par>
                            </p:childTnLst>
                          </p:cTn>
                        </p:par>
                        <p:par>
                          <p:cTn id="43" fill="hold">
                            <p:stCondLst>
                              <p:cond delay="3000"/>
                            </p:stCondLst>
                            <p:childTnLst>
                              <p:par>
                                <p:cTn id="44" presetID="12" presetClass="entr" presetSubtype="4"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slide(fromBottom)">
                                      <p:cBhvr>
                                        <p:cTn id="46" dur="500"/>
                                        <p:tgtEl>
                                          <p:spTgt spid="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49"/>
                                        </p:tgtEl>
                                        <p:attrNameLst>
                                          <p:attrName>style.visibility</p:attrName>
                                        </p:attrNameLst>
                                      </p:cBhvr>
                                      <p:to>
                                        <p:strVal val="visible"/>
                                      </p:to>
                                    </p:set>
                                    <p:animEffect transition="in" filter="fade">
                                      <p:cBhvr>
                                        <p:cTn id="49" dur="1000"/>
                                        <p:tgtEl>
                                          <p:spTgt spid="149"/>
                                        </p:tgtEl>
                                      </p:cBhvr>
                                    </p:animEffect>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fltVal val="0"/>
                                          </p:val>
                                        </p:tav>
                                        <p:tav tm="100000">
                                          <p:val>
                                            <p:strVal val="#ppt_w"/>
                                          </p:val>
                                        </p:tav>
                                      </p:tavLst>
                                    </p:anim>
                                    <p:anim calcmode="lin" valueType="num">
                                      <p:cBhvr>
                                        <p:cTn id="54" dur="500" fill="hold"/>
                                        <p:tgtEl>
                                          <p:spTgt spid="17"/>
                                        </p:tgtEl>
                                        <p:attrNameLst>
                                          <p:attrName>ppt_h</p:attrName>
                                        </p:attrNameLst>
                                      </p:cBhvr>
                                      <p:tavLst>
                                        <p:tav tm="0">
                                          <p:val>
                                            <p:fltVal val="0"/>
                                          </p:val>
                                        </p:tav>
                                        <p:tav tm="100000">
                                          <p:val>
                                            <p:strVal val="#ppt_h"/>
                                          </p:val>
                                        </p:tav>
                                      </p:tavLst>
                                    </p:anim>
                                    <p:animEffect transition="in" filter="fade">
                                      <p:cBhvr>
                                        <p:cTn id="55" dur="500"/>
                                        <p:tgtEl>
                                          <p:spTgt spid="17"/>
                                        </p:tgtEl>
                                      </p:cBhvr>
                                    </p:animEffect>
                                  </p:childTnLst>
                                </p:cTn>
                              </p:par>
                              <p:par>
                                <p:cTn id="56" presetID="2" presetClass="entr" presetSubtype="4" accel="50000" decel="50000"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ppt_x"/>
                                          </p:val>
                                        </p:tav>
                                        <p:tav tm="100000">
                                          <p:val>
                                            <p:strVal val="#ppt_x"/>
                                          </p:val>
                                        </p:tav>
                                      </p:tavLst>
                                    </p:anim>
                                    <p:anim calcmode="lin" valueType="num">
                                      <p:cBhvr additive="base">
                                        <p:cTn id="59" dur="500" fill="hold"/>
                                        <p:tgtEl>
                                          <p:spTgt spid="10"/>
                                        </p:tgtEl>
                                        <p:attrNameLst>
                                          <p:attrName>ppt_y</p:attrName>
                                        </p:attrNameLst>
                                      </p:cBhvr>
                                      <p:tavLst>
                                        <p:tav tm="0">
                                          <p:val>
                                            <p:strVal val="1+#ppt_h/2"/>
                                          </p:val>
                                        </p:tav>
                                        <p:tav tm="100000">
                                          <p:val>
                                            <p:strVal val="#ppt_y"/>
                                          </p:val>
                                        </p:tav>
                                      </p:tavLst>
                                    </p:anim>
                                  </p:childTnLst>
                                </p:cTn>
                              </p:par>
                            </p:childTnLst>
                          </p:cTn>
                        </p:par>
                        <p:par>
                          <p:cTn id="60" fill="hold">
                            <p:stCondLst>
                              <p:cond delay="4000"/>
                            </p:stCondLst>
                            <p:childTnLst>
                              <p:par>
                                <p:cTn id="61" presetID="53" presetClass="entr" presetSubtype="16"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p:cTn id="63" dur="500" fill="hold"/>
                                        <p:tgtEl>
                                          <p:spTgt spid="21"/>
                                        </p:tgtEl>
                                        <p:attrNameLst>
                                          <p:attrName>ppt_w</p:attrName>
                                        </p:attrNameLst>
                                      </p:cBhvr>
                                      <p:tavLst>
                                        <p:tav tm="0">
                                          <p:val>
                                            <p:fltVal val="0"/>
                                          </p:val>
                                        </p:tav>
                                        <p:tav tm="100000">
                                          <p:val>
                                            <p:strVal val="#ppt_w"/>
                                          </p:val>
                                        </p:tav>
                                      </p:tavLst>
                                    </p:anim>
                                    <p:anim calcmode="lin" valueType="num">
                                      <p:cBhvr>
                                        <p:cTn id="64" dur="500" fill="hold"/>
                                        <p:tgtEl>
                                          <p:spTgt spid="21"/>
                                        </p:tgtEl>
                                        <p:attrNameLst>
                                          <p:attrName>ppt_h</p:attrName>
                                        </p:attrNameLst>
                                      </p:cBhvr>
                                      <p:tavLst>
                                        <p:tav tm="0">
                                          <p:val>
                                            <p:fltVal val="0"/>
                                          </p:val>
                                        </p:tav>
                                        <p:tav tm="100000">
                                          <p:val>
                                            <p:strVal val="#ppt_h"/>
                                          </p:val>
                                        </p:tav>
                                      </p:tavLst>
                                    </p:anim>
                                    <p:animEffect transition="in" filter="fade">
                                      <p:cBhvr>
                                        <p:cTn id="65" dur="500"/>
                                        <p:tgtEl>
                                          <p:spTgt spid="21"/>
                                        </p:tgtEl>
                                      </p:cBhvr>
                                    </p:animEffect>
                                  </p:childTnLst>
                                </p:cTn>
                              </p:par>
                              <p:par>
                                <p:cTn id="66" presetID="2" presetClass="entr" presetSubtype="4" accel="50000" decel="50000" fill="hold" nodeType="with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fill="hold"/>
                                        <p:tgtEl>
                                          <p:spTgt spid="11"/>
                                        </p:tgtEl>
                                        <p:attrNameLst>
                                          <p:attrName>ppt_x</p:attrName>
                                        </p:attrNameLst>
                                      </p:cBhvr>
                                      <p:tavLst>
                                        <p:tav tm="0">
                                          <p:val>
                                            <p:strVal val="#ppt_x"/>
                                          </p:val>
                                        </p:tav>
                                        <p:tav tm="100000">
                                          <p:val>
                                            <p:strVal val="#ppt_x"/>
                                          </p:val>
                                        </p:tav>
                                      </p:tavLst>
                                    </p:anim>
                                    <p:anim calcmode="lin" valueType="num">
                                      <p:cBhvr additive="base">
                                        <p:cTn id="69" dur="500" fill="hold"/>
                                        <p:tgtEl>
                                          <p:spTgt spid="11"/>
                                        </p:tgtEl>
                                        <p:attrNameLst>
                                          <p:attrName>ppt_y</p:attrName>
                                        </p:attrNameLst>
                                      </p:cBhvr>
                                      <p:tavLst>
                                        <p:tav tm="0">
                                          <p:val>
                                            <p:strVal val="1+#ppt_h/2"/>
                                          </p:val>
                                        </p:tav>
                                        <p:tav tm="100000">
                                          <p:val>
                                            <p:strVal val="#ppt_y"/>
                                          </p:val>
                                        </p:tav>
                                      </p:tavLst>
                                    </p:anim>
                                  </p:childTnLst>
                                </p:cTn>
                              </p:par>
                            </p:childTnLst>
                          </p:cTn>
                        </p:par>
                        <p:par>
                          <p:cTn id="70" fill="hold">
                            <p:stCondLst>
                              <p:cond delay="4500"/>
                            </p:stCondLst>
                            <p:childTnLst>
                              <p:par>
                                <p:cTn id="71" presetID="53" presetClass="entr" presetSubtype="16"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par>
                                <p:cTn id="76" presetID="2" presetClass="entr" presetSubtype="4" accel="50000" decel="50000"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fill="hold"/>
                                        <p:tgtEl>
                                          <p:spTgt spid="12"/>
                                        </p:tgtEl>
                                        <p:attrNameLst>
                                          <p:attrName>ppt_x</p:attrName>
                                        </p:attrNameLst>
                                      </p:cBhvr>
                                      <p:tavLst>
                                        <p:tav tm="0">
                                          <p:val>
                                            <p:strVal val="#ppt_x"/>
                                          </p:val>
                                        </p:tav>
                                        <p:tav tm="100000">
                                          <p:val>
                                            <p:strVal val="#ppt_x"/>
                                          </p:val>
                                        </p:tav>
                                      </p:tavLst>
                                    </p:anim>
                                    <p:anim calcmode="lin" valueType="num">
                                      <p:cBhvr additive="base">
                                        <p:cTn id="79" dur="500" fill="hold"/>
                                        <p:tgtEl>
                                          <p:spTgt spid="12"/>
                                        </p:tgtEl>
                                        <p:attrNameLst>
                                          <p:attrName>ppt_y</p:attrName>
                                        </p:attrNameLst>
                                      </p:cBhvr>
                                      <p:tavLst>
                                        <p:tav tm="0">
                                          <p:val>
                                            <p:strVal val="1+#ppt_h/2"/>
                                          </p:val>
                                        </p:tav>
                                        <p:tav tm="100000">
                                          <p:val>
                                            <p:strVal val="#ppt_y"/>
                                          </p:val>
                                        </p:tav>
                                      </p:tavLst>
                                    </p:anim>
                                  </p:childTnLst>
                                </p:cTn>
                              </p:par>
                            </p:childTnLst>
                          </p:cTn>
                        </p:par>
                        <p:par>
                          <p:cTn id="80" fill="hold">
                            <p:stCondLst>
                              <p:cond delay="5000"/>
                            </p:stCondLst>
                            <p:childTnLst>
                              <p:par>
                                <p:cTn id="81" presetID="53" presetClass="entr" presetSubtype="16" fill="hold" nodeType="afterEffect">
                                  <p:stCondLst>
                                    <p:cond delay="0"/>
                                  </p:stCondLst>
                                  <p:childTnLst>
                                    <p:set>
                                      <p:cBhvr>
                                        <p:cTn id="82" dur="1" fill="hold">
                                          <p:stCondLst>
                                            <p:cond delay="0"/>
                                          </p:stCondLst>
                                        </p:cTn>
                                        <p:tgtEl>
                                          <p:spTgt spid="20"/>
                                        </p:tgtEl>
                                        <p:attrNameLst>
                                          <p:attrName>style.visibility</p:attrName>
                                        </p:attrNameLst>
                                      </p:cBhvr>
                                      <p:to>
                                        <p:strVal val="visible"/>
                                      </p:to>
                                    </p:set>
                                    <p:anim calcmode="lin" valueType="num">
                                      <p:cBhvr>
                                        <p:cTn id="83" dur="500" fill="hold"/>
                                        <p:tgtEl>
                                          <p:spTgt spid="20"/>
                                        </p:tgtEl>
                                        <p:attrNameLst>
                                          <p:attrName>ppt_w</p:attrName>
                                        </p:attrNameLst>
                                      </p:cBhvr>
                                      <p:tavLst>
                                        <p:tav tm="0">
                                          <p:val>
                                            <p:fltVal val="0"/>
                                          </p:val>
                                        </p:tav>
                                        <p:tav tm="100000">
                                          <p:val>
                                            <p:strVal val="#ppt_w"/>
                                          </p:val>
                                        </p:tav>
                                      </p:tavLst>
                                    </p:anim>
                                    <p:anim calcmode="lin" valueType="num">
                                      <p:cBhvr>
                                        <p:cTn id="84" dur="500" fill="hold"/>
                                        <p:tgtEl>
                                          <p:spTgt spid="20"/>
                                        </p:tgtEl>
                                        <p:attrNameLst>
                                          <p:attrName>ppt_h</p:attrName>
                                        </p:attrNameLst>
                                      </p:cBhvr>
                                      <p:tavLst>
                                        <p:tav tm="0">
                                          <p:val>
                                            <p:fltVal val="0"/>
                                          </p:val>
                                        </p:tav>
                                        <p:tav tm="100000">
                                          <p:val>
                                            <p:strVal val="#ppt_h"/>
                                          </p:val>
                                        </p:tav>
                                      </p:tavLst>
                                    </p:anim>
                                    <p:animEffect transition="in" filter="fade">
                                      <p:cBhvr>
                                        <p:cTn id="85" dur="500"/>
                                        <p:tgtEl>
                                          <p:spTgt spid="20"/>
                                        </p:tgtEl>
                                      </p:cBhvr>
                                    </p:animEffect>
                                  </p:childTnLst>
                                </p:cTn>
                              </p:par>
                              <p:par>
                                <p:cTn id="86" presetID="2" presetClass="entr" presetSubtype="4" accel="50000" decel="50000" fill="hold" nodeType="withEffect">
                                  <p:stCondLst>
                                    <p:cond delay="0"/>
                                  </p:stCondLst>
                                  <p:childTnLst>
                                    <p:set>
                                      <p:cBhvr>
                                        <p:cTn id="87" dur="1" fill="hold">
                                          <p:stCondLst>
                                            <p:cond delay="0"/>
                                          </p:stCondLst>
                                        </p:cTn>
                                        <p:tgtEl>
                                          <p:spTgt spid="13"/>
                                        </p:tgtEl>
                                        <p:attrNameLst>
                                          <p:attrName>style.visibility</p:attrName>
                                        </p:attrNameLst>
                                      </p:cBhvr>
                                      <p:to>
                                        <p:strVal val="visible"/>
                                      </p:to>
                                    </p:set>
                                    <p:anim calcmode="lin" valueType="num">
                                      <p:cBhvr additive="base">
                                        <p:cTn id="88" dur="500" fill="hold"/>
                                        <p:tgtEl>
                                          <p:spTgt spid="13"/>
                                        </p:tgtEl>
                                        <p:attrNameLst>
                                          <p:attrName>ppt_x</p:attrName>
                                        </p:attrNameLst>
                                      </p:cBhvr>
                                      <p:tavLst>
                                        <p:tav tm="0">
                                          <p:val>
                                            <p:strVal val="#ppt_x"/>
                                          </p:val>
                                        </p:tav>
                                        <p:tav tm="100000">
                                          <p:val>
                                            <p:strVal val="#ppt_x"/>
                                          </p:val>
                                        </p:tav>
                                      </p:tavLst>
                                    </p:anim>
                                    <p:anim calcmode="lin" valueType="num">
                                      <p:cBhvr additive="base">
                                        <p:cTn id="89" dur="500" fill="hold"/>
                                        <p:tgtEl>
                                          <p:spTgt spid="13"/>
                                        </p:tgtEl>
                                        <p:attrNameLst>
                                          <p:attrName>ppt_y</p:attrName>
                                        </p:attrNameLst>
                                      </p:cBhvr>
                                      <p:tavLst>
                                        <p:tav tm="0">
                                          <p:val>
                                            <p:strVal val="1+#ppt_h/2"/>
                                          </p:val>
                                        </p:tav>
                                        <p:tav tm="100000">
                                          <p:val>
                                            <p:strVal val="#ppt_y"/>
                                          </p:val>
                                        </p:tav>
                                      </p:tavLst>
                                    </p:anim>
                                  </p:childTnLst>
                                </p:cTn>
                              </p:par>
                            </p:childTnLst>
                          </p:cTn>
                        </p:par>
                        <p:par>
                          <p:cTn id="90" fill="hold">
                            <p:stCondLst>
                              <p:cond delay="5500"/>
                            </p:stCondLst>
                            <p:childTnLst>
                              <p:par>
                                <p:cTn id="91" presetID="53" presetClass="entr" presetSubtype="16" fill="hold" nodeType="after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p:cTn id="93" dur="500" fill="hold"/>
                                        <p:tgtEl>
                                          <p:spTgt spid="18"/>
                                        </p:tgtEl>
                                        <p:attrNameLst>
                                          <p:attrName>ppt_w</p:attrName>
                                        </p:attrNameLst>
                                      </p:cBhvr>
                                      <p:tavLst>
                                        <p:tav tm="0">
                                          <p:val>
                                            <p:fltVal val="0"/>
                                          </p:val>
                                        </p:tav>
                                        <p:tav tm="100000">
                                          <p:val>
                                            <p:strVal val="#ppt_w"/>
                                          </p:val>
                                        </p:tav>
                                      </p:tavLst>
                                    </p:anim>
                                    <p:anim calcmode="lin" valueType="num">
                                      <p:cBhvr>
                                        <p:cTn id="94" dur="500" fill="hold"/>
                                        <p:tgtEl>
                                          <p:spTgt spid="18"/>
                                        </p:tgtEl>
                                        <p:attrNameLst>
                                          <p:attrName>ppt_h</p:attrName>
                                        </p:attrNameLst>
                                      </p:cBhvr>
                                      <p:tavLst>
                                        <p:tav tm="0">
                                          <p:val>
                                            <p:fltVal val="0"/>
                                          </p:val>
                                        </p:tav>
                                        <p:tav tm="100000">
                                          <p:val>
                                            <p:strVal val="#ppt_h"/>
                                          </p:val>
                                        </p:tav>
                                      </p:tavLst>
                                    </p:anim>
                                    <p:animEffect transition="in" filter="fade">
                                      <p:cBhvr>
                                        <p:cTn id="95" dur="500"/>
                                        <p:tgtEl>
                                          <p:spTgt spid="18"/>
                                        </p:tgtEl>
                                      </p:cBhvr>
                                    </p:animEffect>
                                  </p:childTnLst>
                                </p:cTn>
                              </p:par>
                              <p:par>
                                <p:cTn id="96" presetID="2" presetClass="entr" presetSubtype="4" accel="50000" decel="50000" fill="hold" nodeType="withEffect">
                                  <p:stCondLst>
                                    <p:cond delay="0"/>
                                  </p:stCondLst>
                                  <p:childTnLst>
                                    <p:set>
                                      <p:cBhvr>
                                        <p:cTn id="97" dur="1" fill="hold">
                                          <p:stCondLst>
                                            <p:cond delay="0"/>
                                          </p:stCondLst>
                                        </p:cTn>
                                        <p:tgtEl>
                                          <p:spTgt spid="14"/>
                                        </p:tgtEl>
                                        <p:attrNameLst>
                                          <p:attrName>style.visibility</p:attrName>
                                        </p:attrNameLst>
                                      </p:cBhvr>
                                      <p:to>
                                        <p:strVal val="visible"/>
                                      </p:to>
                                    </p:set>
                                    <p:anim calcmode="lin" valueType="num">
                                      <p:cBhvr additive="base">
                                        <p:cTn id="98" dur="500" fill="hold"/>
                                        <p:tgtEl>
                                          <p:spTgt spid="14"/>
                                        </p:tgtEl>
                                        <p:attrNameLst>
                                          <p:attrName>ppt_x</p:attrName>
                                        </p:attrNameLst>
                                      </p:cBhvr>
                                      <p:tavLst>
                                        <p:tav tm="0">
                                          <p:val>
                                            <p:strVal val="#ppt_x"/>
                                          </p:val>
                                        </p:tav>
                                        <p:tav tm="100000">
                                          <p:val>
                                            <p:strVal val="#ppt_x"/>
                                          </p:val>
                                        </p:tav>
                                      </p:tavLst>
                                    </p:anim>
                                    <p:anim calcmode="lin" valueType="num">
                                      <p:cBhvr additive="base">
                                        <p:cTn id="99" dur="500" fill="hold"/>
                                        <p:tgtEl>
                                          <p:spTgt spid="14"/>
                                        </p:tgtEl>
                                        <p:attrNameLst>
                                          <p:attrName>ppt_y</p:attrName>
                                        </p:attrNameLst>
                                      </p:cBhvr>
                                      <p:tavLst>
                                        <p:tav tm="0">
                                          <p:val>
                                            <p:strVal val="1+#ppt_h/2"/>
                                          </p:val>
                                        </p:tav>
                                        <p:tav tm="100000">
                                          <p:val>
                                            <p:strVal val="#ppt_y"/>
                                          </p:val>
                                        </p:tav>
                                      </p:tavLst>
                                    </p:anim>
                                  </p:childTnLst>
                                </p:cTn>
                              </p:par>
                            </p:childTnLst>
                          </p:cTn>
                        </p:par>
                        <p:par>
                          <p:cTn id="100" fill="hold">
                            <p:stCondLst>
                              <p:cond delay="6000"/>
                            </p:stCondLst>
                            <p:childTnLst>
                              <p:par>
                                <p:cTn id="101" presetID="53" presetClass="entr" presetSubtype="16" fill="hold" nodeType="afterEffect">
                                  <p:stCondLst>
                                    <p:cond delay="0"/>
                                  </p:stCondLst>
                                  <p:childTnLst>
                                    <p:set>
                                      <p:cBhvr>
                                        <p:cTn id="102" dur="1" fill="hold">
                                          <p:stCondLst>
                                            <p:cond delay="0"/>
                                          </p:stCondLst>
                                        </p:cTn>
                                        <p:tgtEl>
                                          <p:spTgt spid="16"/>
                                        </p:tgtEl>
                                        <p:attrNameLst>
                                          <p:attrName>style.visibility</p:attrName>
                                        </p:attrNameLst>
                                      </p:cBhvr>
                                      <p:to>
                                        <p:strVal val="visible"/>
                                      </p:to>
                                    </p:set>
                                    <p:anim calcmode="lin" valueType="num">
                                      <p:cBhvr>
                                        <p:cTn id="103" dur="500" fill="hold"/>
                                        <p:tgtEl>
                                          <p:spTgt spid="16"/>
                                        </p:tgtEl>
                                        <p:attrNameLst>
                                          <p:attrName>ppt_w</p:attrName>
                                        </p:attrNameLst>
                                      </p:cBhvr>
                                      <p:tavLst>
                                        <p:tav tm="0">
                                          <p:val>
                                            <p:fltVal val="0"/>
                                          </p:val>
                                        </p:tav>
                                        <p:tav tm="100000">
                                          <p:val>
                                            <p:strVal val="#ppt_w"/>
                                          </p:val>
                                        </p:tav>
                                      </p:tavLst>
                                    </p:anim>
                                    <p:anim calcmode="lin" valueType="num">
                                      <p:cBhvr>
                                        <p:cTn id="104" dur="500" fill="hold"/>
                                        <p:tgtEl>
                                          <p:spTgt spid="16"/>
                                        </p:tgtEl>
                                        <p:attrNameLst>
                                          <p:attrName>ppt_h</p:attrName>
                                        </p:attrNameLst>
                                      </p:cBhvr>
                                      <p:tavLst>
                                        <p:tav tm="0">
                                          <p:val>
                                            <p:fltVal val="0"/>
                                          </p:val>
                                        </p:tav>
                                        <p:tav tm="100000">
                                          <p:val>
                                            <p:strVal val="#ppt_h"/>
                                          </p:val>
                                        </p:tav>
                                      </p:tavLst>
                                    </p:anim>
                                    <p:animEffect transition="in" filter="fade">
                                      <p:cBhvr>
                                        <p:cTn id="105" dur="500"/>
                                        <p:tgtEl>
                                          <p:spTgt spid="16"/>
                                        </p:tgtEl>
                                      </p:cBhvr>
                                    </p:animEffect>
                                  </p:childTnLst>
                                </p:cTn>
                              </p:par>
                              <p:par>
                                <p:cTn id="106" presetID="2" presetClass="entr" presetSubtype="4" accel="50000" decel="50000" fill="hold" nodeType="withEffect">
                                  <p:stCondLst>
                                    <p:cond delay="0"/>
                                  </p:stCondLst>
                                  <p:childTnLst>
                                    <p:set>
                                      <p:cBhvr>
                                        <p:cTn id="107" dur="1" fill="hold">
                                          <p:stCondLst>
                                            <p:cond delay="0"/>
                                          </p:stCondLst>
                                        </p:cTn>
                                        <p:tgtEl>
                                          <p:spTgt spid="15"/>
                                        </p:tgtEl>
                                        <p:attrNameLst>
                                          <p:attrName>style.visibility</p:attrName>
                                        </p:attrNameLst>
                                      </p:cBhvr>
                                      <p:to>
                                        <p:strVal val="visible"/>
                                      </p:to>
                                    </p:set>
                                    <p:anim calcmode="lin" valueType="num">
                                      <p:cBhvr additive="base">
                                        <p:cTn id="108" dur="500" fill="hold"/>
                                        <p:tgtEl>
                                          <p:spTgt spid="15"/>
                                        </p:tgtEl>
                                        <p:attrNameLst>
                                          <p:attrName>ppt_x</p:attrName>
                                        </p:attrNameLst>
                                      </p:cBhvr>
                                      <p:tavLst>
                                        <p:tav tm="0">
                                          <p:val>
                                            <p:strVal val="#ppt_x"/>
                                          </p:val>
                                        </p:tav>
                                        <p:tav tm="100000">
                                          <p:val>
                                            <p:strVal val="#ppt_x"/>
                                          </p:val>
                                        </p:tav>
                                      </p:tavLst>
                                    </p:anim>
                                    <p:anim calcmode="lin" valueType="num">
                                      <p:cBhvr additive="base">
                                        <p:cTn id="109" dur="500" fill="hold"/>
                                        <p:tgtEl>
                                          <p:spTgt spid="15"/>
                                        </p:tgtEl>
                                        <p:attrNameLst>
                                          <p:attrName>ppt_y</p:attrName>
                                        </p:attrNameLst>
                                      </p:cBhvr>
                                      <p:tavLst>
                                        <p:tav tm="0">
                                          <p:val>
                                            <p:strVal val="1+#ppt_h/2"/>
                                          </p:val>
                                        </p:tav>
                                        <p:tav tm="100000">
                                          <p:val>
                                            <p:strVal val="#ppt_y"/>
                                          </p:val>
                                        </p:tav>
                                      </p:tavLst>
                                    </p:anim>
                                  </p:childTnLst>
                                </p:cTn>
                              </p:par>
                            </p:childTnLst>
                          </p:cTn>
                        </p:par>
                        <p:par>
                          <p:cTn id="110" fill="hold">
                            <p:stCondLst>
                              <p:cond delay="6500"/>
                            </p:stCondLst>
                            <p:childTnLst>
                              <p:par>
                                <p:cTn id="111" presetID="13" presetClass="entr" presetSubtype="16" fill="hold" nodeType="after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plus(in)">
                                      <p:cBhvr>
                                        <p:cTn id="113" dur="500"/>
                                        <p:tgtEl>
                                          <p:spTgt spid="69"/>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fade">
                                      <p:cBhvr>
                                        <p:cTn id="1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144" grpId="0"/>
      <p:bldP spid="145" grpId="0"/>
      <p:bldP spid="146" grpId="0"/>
      <p:bldP spid="147" grpId="0"/>
      <p:bldP spid="148" grpId="0"/>
      <p:bldP spid="149" grpId="0"/>
      <p:bldP spid="6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56406" y="441995"/>
            <a:ext cx="7938629" cy="6790655"/>
          </a:xfrm>
          <a:prstGeom prst="rect">
            <a:avLst/>
          </a:prstGeom>
          <a:ln>
            <a:noFill/>
          </a:ln>
          <a:effectLst>
            <a:outerShdw blurRad="317500" dist="152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39"/>
          <p:cNvSpPr>
            <a:spLocks noChangeArrowheads="1"/>
          </p:cNvSpPr>
          <p:nvPr/>
        </p:nvSpPr>
        <p:spPr bwMode="auto">
          <a:xfrm>
            <a:off x="5843217" y="895123"/>
            <a:ext cx="5380222" cy="930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defTabSz="1029970" fontAlgn="base">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r>
              <a:rPr lang="zh-CN" altLang="en-US" sz="2400" dirty="0">
                <a:solidFill>
                  <a:schemeClr val="bg1"/>
                </a:solidFill>
                <a:ea typeface="微软雅黑" panose="020B0503020204020204" pitchFamily="34" charset="-122"/>
                <a:sym typeface="Arial" panose="020B0604020202020204" pitchFamily="34" charset="0"/>
              </a:rPr>
              <a:t>直接复制你的内容到</a:t>
            </a:r>
            <a:r>
              <a:rPr lang="zh-CN" altLang="en-US" sz="2400" dirty="0" smtClean="0">
                <a:solidFill>
                  <a:schemeClr val="bg1"/>
                </a:solidFill>
                <a:ea typeface="微软雅黑" panose="020B0503020204020204" pitchFamily="34" charset="-122"/>
                <a:sym typeface="Arial" panose="020B0604020202020204" pitchFamily="34" charset="0"/>
              </a:rPr>
              <a:t>此</a:t>
            </a:r>
            <a:endParaRPr lang="en-US" altLang="zh-CN" sz="2400" dirty="0" smtClean="0">
              <a:solidFill>
                <a:schemeClr val="bg1"/>
              </a:solidFill>
              <a:ea typeface="微软雅黑" panose="020B0503020204020204" pitchFamily="34" charset="-122"/>
              <a:sym typeface="Arial" panose="020B0604020202020204" pitchFamily="34" charset="0"/>
            </a:endParaRPr>
          </a:p>
          <a:p>
            <a:pPr>
              <a:lnSpc>
                <a:spcPct val="150000"/>
              </a:lnSpc>
            </a:pPr>
            <a:r>
              <a:rPr lang="zh-CN" altLang="en-US" sz="845" dirty="0" smtClean="0">
                <a:solidFill>
                  <a:schemeClr val="bg1"/>
                </a:solidFill>
                <a:ea typeface="微软雅黑" panose="020B0503020204020204" pitchFamily="34" charset="-122"/>
                <a:sym typeface="Arial" panose="020B0604020202020204" pitchFamily="34" charset="0"/>
              </a:rPr>
              <a:t>请</a:t>
            </a:r>
            <a:r>
              <a:rPr lang="zh-CN" altLang="en-US" sz="845" dirty="0">
                <a:solidFill>
                  <a:schemeClr val="bg1"/>
                </a:solidFill>
                <a:ea typeface="微软雅黑" panose="020B0503020204020204" pitchFamily="34" charset="-122"/>
                <a:sym typeface="Arial" panose="020B0604020202020204" pitchFamily="34" charset="0"/>
              </a:rPr>
              <a:t>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5" dirty="0">
              <a:solidFill>
                <a:schemeClr val="bg1"/>
              </a:solidFill>
              <a:ea typeface="微软雅黑" panose="020B0503020204020204" pitchFamily="34" charset="-122"/>
              <a:sym typeface="Arial" panose="020B0604020202020204" pitchFamily="34" charset="0"/>
            </a:endParaRPr>
          </a:p>
        </p:txBody>
      </p:sp>
      <p:pic>
        <p:nvPicPr>
          <p:cNvPr id="10" name="图片占位符 9"/>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a:stretch>
            <a:fillRect/>
          </a:stretch>
        </p:blipFill>
        <p:spPr/>
      </p:pic>
      <p:pic>
        <p:nvPicPr>
          <p:cNvPr id="12" name="图片占位符 11"/>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a:stretch>
            <a:fillRect/>
          </a:stretch>
        </p:blipFill>
        <p:spPr/>
      </p:pic>
      <p:pic>
        <p:nvPicPr>
          <p:cNvPr id="11" name="图片占位符 10"/>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a:stretch>
            <a:fillRect/>
          </a:stretch>
        </p:blipFill>
        <p:spPr/>
      </p:pic>
      <p:pic>
        <p:nvPicPr>
          <p:cNvPr id="14" name="图片占位符 13"/>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a:stretch>
            <a:fillRect/>
          </a:stretch>
        </p:blipFill>
        <p:spPr/>
      </p:pic>
      <p:pic>
        <p:nvPicPr>
          <p:cNvPr id="19" name="图片占位符 18"/>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a:stretch>
            <a:fillRect/>
          </a:stretch>
        </p:blipFill>
        <p:spPr/>
      </p:pic>
      <p:cxnSp>
        <p:nvCxnSpPr>
          <p:cNvPr id="9" name="直接连接符 8"/>
          <p:cNvCxnSpPr/>
          <p:nvPr/>
        </p:nvCxnSpPr>
        <p:spPr>
          <a:xfrm>
            <a:off x="6141343" y="880021"/>
            <a:ext cx="576064"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文本框 10"/>
          <p:cNvSpPr txBox="1">
            <a:spLocks noChangeArrowheads="1"/>
          </p:cNvSpPr>
          <p:nvPr/>
        </p:nvSpPr>
        <p:spPr bwMode="auto">
          <a:xfrm>
            <a:off x="5349255" y="231949"/>
            <a:ext cx="2236359" cy="361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tx1">
                    <a:lumMod val="65000"/>
                    <a:lumOff val="35000"/>
                  </a:schemeClr>
                </a:solidFill>
                <a:latin typeface="幼圆" panose="02010509060101010101" pitchFamily="49" charset="-122"/>
                <a:ea typeface="幼圆" panose="02010509060101010101" pitchFamily="49" charset="-122"/>
                <a:sym typeface="Arial" panose="020B0604020202020204" pitchFamily="34" charset="0"/>
              </a:rPr>
              <a:t>添加相关标题文字</a:t>
            </a:r>
            <a:endParaRPr lang="zh-CN" altLang="en-US" dirty="0">
              <a:solidFill>
                <a:schemeClr val="tx1">
                  <a:lumMod val="65000"/>
                  <a:lumOff val="35000"/>
                </a:schemeClr>
              </a:solidFill>
              <a:latin typeface="幼圆" panose="02010509060101010101" pitchFamily="49" charset="-122"/>
              <a:ea typeface="幼圆" panose="02010509060101010101" pitchFamily="49" charset="-122"/>
              <a:cs typeface="+mn-ea"/>
              <a:sym typeface="+mn-lt"/>
            </a:endParaRPr>
          </a:p>
        </p:txBody>
      </p:sp>
      <p:sp>
        <p:nvSpPr>
          <p:cNvPr id="15" name="文本框 10"/>
          <p:cNvSpPr txBox="1">
            <a:spLocks noChangeArrowheads="1"/>
          </p:cNvSpPr>
          <p:nvPr/>
        </p:nvSpPr>
        <p:spPr bwMode="auto">
          <a:xfrm>
            <a:off x="5349255" y="547410"/>
            <a:ext cx="2160240" cy="207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rPr>
              <a:t>Click on add related title words</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2757554" y="2502511"/>
            <a:ext cx="3175186" cy="3175186"/>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DEC3"/>
              </a:solidFill>
            </a:endParaRPr>
          </a:p>
        </p:txBody>
      </p:sp>
      <p:sp>
        <p:nvSpPr>
          <p:cNvPr id="8" name="矩形 7"/>
          <p:cNvSpPr/>
          <p:nvPr/>
        </p:nvSpPr>
        <p:spPr>
          <a:xfrm>
            <a:off x="2543124" y="2198745"/>
            <a:ext cx="3138927" cy="3138927"/>
          </a:xfrm>
          <a:prstGeom prst="rect">
            <a:avLst/>
          </a:pr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DEC3"/>
              </a:solidFill>
            </a:endParaRPr>
          </a:p>
        </p:txBody>
      </p:sp>
      <p:sp>
        <p:nvSpPr>
          <p:cNvPr id="6" name="矩形 5"/>
          <p:cNvSpPr/>
          <p:nvPr/>
        </p:nvSpPr>
        <p:spPr>
          <a:xfrm>
            <a:off x="2075383" y="1692467"/>
            <a:ext cx="1822602" cy="1822602"/>
          </a:xfrm>
          <a:prstGeom prst="rect">
            <a:avLst/>
          </a:prstGeom>
          <a:solidFill>
            <a:srgbClr val="00DEC3"/>
          </a:solidFill>
          <a:ln w="25400">
            <a:solidFill>
              <a:srgbClr val="F4F1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DEC3"/>
              </a:solidFill>
            </a:endParaRPr>
          </a:p>
        </p:txBody>
      </p:sp>
      <p:sp>
        <p:nvSpPr>
          <p:cNvPr id="12" name="矩形 11"/>
          <p:cNvSpPr/>
          <p:nvPr/>
        </p:nvSpPr>
        <p:spPr>
          <a:xfrm>
            <a:off x="5923099" y="5641439"/>
            <a:ext cx="303767" cy="3037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p:nvPr/>
        </p:nvCxnSpPr>
        <p:spPr>
          <a:xfrm flipH="1">
            <a:off x="5682050" y="2472712"/>
            <a:ext cx="0" cy="286496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5400000" flipH="1">
            <a:off x="4283614" y="3905192"/>
            <a:ext cx="0" cy="286496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2454891" y="2229694"/>
            <a:ext cx="1073290" cy="806375"/>
          </a:xfrm>
          <a:prstGeom prst="rect">
            <a:avLst/>
          </a:prstGeom>
          <a:noFill/>
        </p:spPr>
        <p:txBody>
          <a:bodyPr wrap="square" rtlCol="0">
            <a:spAutoFit/>
          </a:bodyPr>
          <a:lstStyle/>
          <a:p>
            <a:pPr algn="ctr"/>
            <a:r>
              <a:rPr lang="en-US" altLang="zh-CN" sz="4640" dirty="0" smtClean="0">
                <a:solidFill>
                  <a:schemeClr val="accent3"/>
                </a:solidFill>
                <a:latin typeface="华文细黑" panose="02010600040101010101" pitchFamily="2" charset="-122"/>
                <a:ea typeface="华文细黑" panose="02010600040101010101" pitchFamily="2" charset="-122"/>
              </a:rPr>
              <a:t>03</a:t>
            </a:r>
            <a:endParaRPr lang="zh-CN" altLang="en-US" sz="4640" dirty="0">
              <a:solidFill>
                <a:schemeClr val="accent3"/>
              </a:solidFill>
              <a:latin typeface="华文细黑" panose="02010600040101010101" pitchFamily="2" charset="-122"/>
              <a:ea typeface="华文细黑" panose="02010600040101010101" pitchFamily="2" charset="-122"/>
            </a:endParaRPr>
          </a:p>
        </p:txBody>
      </p:sp>
      <p:sp>
        <p:nvSpPr>
          <p:cNvPr id="17" name="原创设计师QQ：598969553           _3"/>
          <p:cNvSpPr/>
          <p:nvPr/>
        </p:nvSpPr>
        <p:spPr>
          <a:xfrm>
            <a:off x="7466116" y="4383512"/>
            <a:ext cx="3787796" cy="715581"/>
          </a:xfrm>
          <a:prstGeom prst="rect">
            <a:avLst/>
          </a:prstGeom>
        </p:spPr>
        <p:txBody>
          <a:bodyPr wrap="square">
            <a:spAutoFit/>
          </a:bodyPr>
          <a:lstStyle/>
          <a:p>
            <a:pPr algn="ctr">
              <a:lnSpc>
                <a:spcPct val="150000"/>
              </a:lnSpc>
              <a:spcBef>
                <a:spcPts val="0"/>
              </a:spcBef>
              <a:spcAft>
                <a:spcPts val="0"/>
              </a:spcAft>
            </a:pPr>
            <a:r>
              <a:rPr lang="zh-CN" altLang="en-US" sz="9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a:t>
            </a:r>
            <a:endParaRPr lang="en-US" altLang="zh-CN" sz="9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原创设计师QQ：598969553           _4"/>
          <p:cNvSpPr/>
          <p:nvPr/>
        </p:nvSpPr>
        <p:spPr>
          <a:xfrm>
            <a:off x="7899760" y="3621057"/>
            <a:ext cx="2775119" cy="676532"/>
          </a:xfrm>
          <a:prstGeom prst="rect">
            <a:avLst/>
          </a:prstGeom>
        </p:spPr>
        <p:txBody>
          <a:bodyPr wrap="none">
            <a:spAutoFit/>
          </a:bodyPr>
          <a:lstStyle/>
          <a:p>
            <a:pPr algn="ctr">
              <a:lnSpc>
                <a:spcPct val="150000"/>
              </a:lnSpc>
            </a:pPr>
            <a:r>
              <a:rPr lang="zh-CN" altLang="en-US" sz="2530" dirty="0" smtClean="0">
                <a:solidFill>
                  <a:schemeClr val="accent3"/>
                </a:solidFill>
                <a:latin typeface="等线 Light" panose="02010600030101010101" pitchFamily="2" charset="-122"/>
                <a:ea typeface="等线 Light" panose="02010600030101010101" pitchFamily="2" charset="-122"/>
              </a:rPr>
              <a:t>（添加标题文字）</a:t>
            </a:r>
            <a:endParaRPr lang="zh-CN" altLang="en-US" sz="2530" dirty="0">
              <a:solidFill>
                <a:schemeClr val="accent3"/>
              </a:solidFill>
              <a:latin typeface="等线 Light" panose="02010600030101010101" pitchFamily="2" charset="-122"/>
              <a:ea typeface="等线 Light" panose="02010600030101010101" pitchFamily="2" charset="-122"/>
            </a:endParaRPr>
          </a:p>
        </p:txBody>
      </p:sp>
      <p:sp>
        <p:nvSpPr>
          <p:cNvPr id="19" name="原创设计师QQ：598969553           _5"/>
          <p:cNvSpPr txBox="1"/>
          <p:nvPr/>
        </p:nvSpPr>
        <p:spPr>
          <a:xfrm>
            <a:off x="7896553" y="2836428"/>
            <a:ext cx="2781531" cy="806503"/>
          </a:xfrm>
          <a:prstGeom prst="rect">
            <a:avLst/>
          </a:prstGeom>
          <a:noFill/>
        </p:spPr>
        <p:txBody>
          <a:bodyPr wrap="none" rtlCol="0">
            <a:spAutoFit/>
          </a:bodyPr>
          <a:lstStyle/>
          <a:p>
            <a:pPr algn="ctr">
              <a:lnSpc>
                <a:spcPct val="150000"/>
              </a:lnSpc>
            </a:pPr>
            <a:r>
              <a:rPr lang="zh-CN" altLang="en-US" sz="3375" dirty="0">
                <a:solidFill>
                  <a:schemeClr val="accent3"/>
                </a:solidFill>
                <a:latin typeface="方正正纤黑简体" panose="02000000000000000000" pitchFamily="2" charset="-122"/>
                <a:ea typeface="方正正纤黑简体" panose="02000000000000000000" pitchFamily="2" charset="-122"/>
              </a:rPr>
              <a:t>添加章节标题</a:t>
            </a:r>
            <a:endParaRPr lang="zh-CN" altLang="en-US" sz="3375" dirty="0">
              <a:solidFill>
                <a:schemeClr val="accent3"/>
              </a:solidFill>
              <a:latin typeface="方正正纤黑简体" panose="02000000000000000000" pitchFamily="2" charset="-122"/>
              <a:ea typeface="方正正纤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22"/>
                                        </p:tgtEl>
                                        <p:attrNameLst>
                                          <p:attrName>style.visibility</p:attrName>
                                        </p:attrNameLst>
                                      </p:cBhvr>
                                      <p:to>
                                        <p:strVal val="visible"/>
                                      </p:to>
                                    </p:set>
                                    <p:anim calcmode="lin" valueType="num">
                                      <p:cBhvr>
                                        <p:cTn id="12" dur="1000" fill="hold"/>
                                        <p:tgtEl>
                                          <p:spTgt spid="22"/>
                                        </p:tgtEl>
                                        <p:attrNameLst>
                                          <p:attrName>ppt_w</p:attrName>
                                        </p:attrNameLst>
                                      </p:cBhvr>
                                      <p:tavLst>
                                        <p:tav tm="0">
                                          <p:val>
                                            <p:fltVal val="0"/>
                                          </p:val>
                                        </p:tav>
                                        <p:tav tm="100000">
                                          <p:val>
                                            <p:strVal val="#ppt_w"/>
                                          </p:val>
                                        </p:tav>
                                      </p:tavLst>
                                    </p:anim>
                                    <p:anim calcmode="lin" valueType="num">
                                      <p:cBhvr>
                                        <p:cTn id="13" dur="1000" fill="hold"/>
                                        <p:tgtEl>
                                          <p:spTgt spid="22"/>
                                        </p:tgtEl>
                                        <p:attrNameLst>
                                          <p:attrName>ppt_h</p:attrName>
                                        </p:attrNameLst>
                                      </p:cBhvr>
                                      <p:tavLst>
                                        <p:tav tm="0">
                                          <p:val>
                                            <p:fltVal val="0"/>
                                          </p:val>
                                        </p:tav>
                                        <p:tav tm="100000">
                                          <p:val>
                                            <p:strVal val="#ppt_h"/>
                                          </p:val>
                                        </p:tav>
                                      </p:tavLst>
                                    </p:anim>
                                    <p:animEffect transition="in" filter="fade">
                                      <p:cBhvr>
                                        <p:cTn id="14" dur="1000"/>
                                        <p:tgtEl>
                                          <p:spTgt spid="22"/>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8"/>
                                        </p:tgtEl>
                                        <p:attrNameLst>
                                          <p:attrName>style.visibility</p:attrName>
                                        </p:attrNameLst>
                                      </p:cBhvr>
                                      <p:to>
                                        <p:strVal val="visible"/>
                                      </p:to>
                                    </p:set>
                                    <p:anim calcmode="lin" valueType="num">
                                      <p:cBhvr>
                                        <p:cTn id="17" dur="1000" fill="hold"/>
                                        <p:tgtEl>
                                          <p:spTgt spid="8"/>
                                        </p:tgtEl>
                                        <p:attrNameLst>
                                          <p:attrName>ppt_w</p:attrName>
                                        </p:attrNameLst>
                                      </p:cBhvr>
                                      <p:tavLst>
                                        <p:tav tm="0">
                                          <p:val>
                                            <p:fltVal val="0"/>
                                          </p:val>
                                        </p:tav>
                                        <p:tav tm="100000">
                                          <p:val>
                                            <p:strVal val="#ppt_w"/>
                                          </p:val>
                                        </p:tav>
                                      </p:tavLst>
                                    </p:anim>
                                    <p:anim calcmode="lin" valueType="num">
                                      <p:cBhvr>
                                        <p:cTn id="18" dur="1000" fill="hold"/>
                                        <p:tgtEl>
                                          <p:spTgt spid="8"/>
                                        </p:tgtEl>
                                        <p:attrNameLst>
                                          <p:attrName>ppt_h</p:attrName>
                                        </p:attrNameLst>
                                      </p:cBhvr>
                                      <p:tavLst>
                                        <p:tav tm="0">
                                          <p:val>
                                            <p:fltVal val="0"/>
                                          </p:val>
                                        </p:tav>
                                        <p:tav tm="100000">
                                          <p:val>
                                            <p:strVal val="#ppt_h"/>
                                          </p:val>
                                        </p:tav>
                                      </p:tavLst>
                                    </p:anim>
                                    <p:animEffect transition="in" filter="fade">
                                      <p:cBhvr>
                                        <p:cTn id="19" dur="1000"/>
                                        <p:tgtEl>
                                          <p:spTgt spid="8"/>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2"/>
                                        </p:tgtEl>
                                        <p:attrNameLst>
                                          <p:attrName>style.visibility</p:attrName>
                                        </p:attrNameLst>
                                      </p:cBhvr>
                                      <p:to>
                                        <p:strVal val="visible"/>
                                      </p:to>
                                    </p:set>
                                    <p:anim calcmode="lin" valueType="num">
                                      <p:cBhvr>
                                        <p:cTn id="22" dur="1000" fill="hold"/>
                                        <p:tgtEl>
                                          <p:spTgt spid="12"/>
                                        </p:tgtEl>
                                        <p:attrNameLst>
                                          <p:attrName>ppt_w</p:attrName>
                                        </p:attrNameLst>
                                      </p:cBhvr>
                                      <p:tavLst>
                                        <p:tav tm="0">
                                          <p:val>
                                            <p:fltVal val="0"/>
                                          </p:val>
                                        </p:tav>
                                        <p:tav tm="100000">
                                          <p:val>
                                            <p:strVal val="#ppt_w"/>
                                          </p:val>
                                        </p:tav>
                                      </p:tavLst>
                                    </p:anim>
                                    <p:anim calcmode="lin" valueType="num">
                                      <p:cBhvr>
                                        <p:cTn id="23" dur="1000" fill="hold"/>
                                        <p:tgtEl>
                                          <p:spTgt spid="12"/>
                                        </p:tgtEl>
                                        <p:attrNameLst>
                                          <p:attrName>ppt_h</p:attrName>
                                        </p:attrNameLst>
                                      </p:cBhvr>
                                      <p:tavLst>
                                        <p:tav tm="0">
                                          <p:val>
                                            <p:fltVal val="0"/>
                                          </p:val>
                                        </p:tav>
                                        <p:tav tm="100000">
                                          <p:val>
                                            <p:strVal val="#ppt_h"/>
                                          </p:val>
                                        </p:tav>
                                      </p:tavLst>
                                    </p:anim>
                                    <p:animEffect transition="in" filter="fade">
                                      <p:cBhvr>
                                        <p:cTn id="24" dur="1000"/>
                                        <p:tgtEl>
                                          <p:spTgt spid="12"/>
                                        </p:tgtEl>
                                      </p:cBhvr>
                                    </p:animEffect>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par>
                                <p:cTn id="31" presetID="47"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1000"/>
                                        <p:tgtEl>
                                          <p:spTgt spid="19"/>
                                        </p:tgtEl>
                                      </p:cBhvr>
                                    </p:animEffect>
                                    <p:anim calcmode="lin" valueType="num">
                                      <p:cBhvr>
                                        <p:cTn id="34" dur="1000" fill="hold"/>
                                        <p:tgtEl>
                                          <p:spTgt spid="19"/>
                                        </p:tgtEl>
                                        <p:attrNameLst>
                                          <p:attrName>ppt_x</p:attrName>
                                        </p:attrNameLst>
                                      </p:cBhvr>
                                      <p:tavLst>
                                        <p:tav tm="0">
                                          <p:val>
                                            <p:strVal val="#ppt_x"/>
                                          </p:val>
                                        </p:tav>
                                        <p:tav tm="100000">
                                          <p:val>
                                            <p:strVal val="#ppt_x"/>
                                          </p:val>
                                        </p:tav>
                                      </p:tavLst>
                                    </p:anim>
                                    <p:anim calcmode="lin" valueType="num">
                                      <p:cBhvr>
                                        <p:cTn id="35" dur="1000" fill="hold"/>
                                        <p:tgtEl>
                                          <p:spTgt spid="19"/>
                                        </p:tgtEl>
                                        <p:attrNameLst>
                                          <p:attrName>ppt_y</p:attrName>
                                        </p:attrNameLst>
                                      </p:cBhvr>
                                      <p:tavLst>
                                        <p:tav tm="0">
                                          <p:val>
                                            <p:strVal val="#ppt_y-.1"/>
                                          </p:val>
                                        </p:tav>
                                        <p:tav tm="100000">
                                          <p:val>
                                            <p:strVal val="#ppt_y"/>
                                          </p:val>
                                        </p:tav>
                                      </p:tavLst>
                                    </p:anim>
                                  </p:childTnLst>
                                </p:cTn>
                              </p:par>
                            </p:childTnLst>
                          </p:cTn>
                        </p:par>
                        <p:par>
                          <p:cTn id="36" fill="hold">
                            <p:stCondLst>
                              <p:cond delay="1500"/>
                            </p:stCondLst>
                            <p:childTnLst>
                              <p:par>
                                <p:cTn id="37" presetID="22" presetClass="entr" presetSubtype="8"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left)">
                                      <p:cBhvr>
                                        <p:cTn id="39" dur="500"/>
                                        <p:tgtEl>
                                          <p:spTgt spid="18"/>
                                        </p:tgtEl>
                                      </p:cBhvr>
                                    </p:animEffect>
                                  </p:childTnLst>
                                </p:cTn>
                              </p:par>
                            </p:childTnLst>
                          </p:cTn>
                        </p:par>
                        <p:par>
                          <p:cTn id="40" fill="hold">
                            <p:stCondLst>
                              <p:cond delay="20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8" grpId="0" animBg="1"/>
      <p:bldP spid="6" grpId="0" animBg="1"/>
      <p:bldP spid="12" grpId="0" animBg="1"/>
      <p:bldP spid="16" grpId="0"/>
      <p:bldP spid="17" grpId="0"/>
      <p:bldP spid="18"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24"/>
          <p:cNvGrpSpPr/>
          <p:nvPr/>
        </p:nvGrpSpPr>
        <p:grpSpPr>
          <a:xfrm rot="9900000">
            <a:off x="7611898" y="5093760"/>
            <a:ext cx="951441" cy="813426"/>
            <a:chOff x="2208213" y="4308475"/>
            <a:chExt cx="1313851" cy="1123184"/>
          </a:xfrm>
          <a:solidFill>
            <a:schemeClr val="accent4"/>
          </a:solidFill>
        </p:grpSpPr>
        <p:sp>
          <p:nvSpPr>
            <p:cNvPr id="19" name="Oval 18"/>
            <p:cNvSpPr>
              <a:spLocks noChangeArrowheads="1"/>
            </p:cNvSpPr>
            <p:nvPr/>
          </p:nvSpPr>
          <p:spPr bwMode="auto">
            <a:xfrm>
              <a:off x="2208213" y="4308475"/>
              <a:ext cx="885825" cy="889000"/>
            </a:xfrm>
            <a:prstGeom prst="ellipse">
              <a:avLst/>
            </a:prstGeom>
            <a:grpFill/>
            <a:ln>
              <a:noFill/>
            </a:ln>
          </p:spPr>
          <p:txBody>
            <a:bodyPr vert="horz" wrap="square" lIns="79409" tIns="39705" rIns="79409" bIns="39705" numCol="1" anchor="t" anchorCtr="0" compatLnSpc="1"/>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31"/>
            <p:cNvSpPr/>
            <p:nvPr/>
          </p:nvSpPr>
          <p:spPr bwMode="auto">
            <a:xfrm rot="2700000">
              <a:off x="3093668" y="5003263"/>
              <a:ext cx="330801" cy="525991"/>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grpFill/>
            <a:ln>
              <a:noFill/>
            </a:ln>
          </p:spPr>
          <p:txBody>
            <a:bodyPr vert="horz" wrap="square" lIns="79409" tIns="39705" rIns="79409" bIns="39705" numCol="1" anchor="t" anchorCtr="0" compatLnSpc="1"/>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Group 21"/>
          <p:cNvGrpSpPr/>
          <p:nvPr/>
        </p:nvGrpSpPr>
        <p:grpSpPr>
          <a:xfrm rot="17100000">
            <a:off x="4173320" y="5044968"/>
            <a:ext cx="951515" cy="813366"/>
            <a:chOff x="2208213" y="4308475"/>
            <a:chExt cx="1313851" cy="1123184"/>
          </a:xfrm>
          <a:solidFill>
            <a:schemeClr val="accent3"/>
          </a:solidFill>
        </p:grpSpPr>
        <p:sp>
          <p:nvSpPr>
            <p:cNvPr id="22" name="Oval 18"/>
            <p:cNvSpPr>
              <a:spLocks noChangeArrowheads="1"/>
            </p:cNvSpPr>
            <p:nvPr/>
          </p:nvSpPr>
          <p:spPr bwMode="auto">
            <a:xfrm>
              <a:off x="2208213" y="4308475"/>
              <a:ext cx="885825" cy="889000"/>
            </a:xfrm>
            <a:prstGeom prst="ellipse">
              <a:avLst/>
            </a:prstGeom>
            <a:grpFill/>
            <a:ln>
              <a:noFill/>
            </a:ln>
          </p:spPr>
          <p:txBody>
            <a:bodyPr vert="horz" wrap="square" lIns="79409" tIns="39705" rIns="79409" bIns="39705" numCol="1" anchor="t" anchorCtr="0" compatLnSpc="1"/>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31"/>
            <p:cNvSpPr/>
            <p:nvPr/>
          </p:nvSpPr>
          <p:spPr bwMode="auto">
            <a:xfrm rot="2700000">
              <a:off x="3093668" y="5003263"/>
              <a:ext cx="330801" cy="525991"/>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grpFill/>
            <a:ln>
              <a:noFill/>
            </a:ln>
          </p:spPr>
          <p:txBody>
            <a:bodyPr vert="horz" wrap="square" lIns="79409" tIns="39705" rIns="79409" bIns="39705" numCol="1" anchor="t" anchorCtr="0" compatLnSpc="1"/>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Group 18"/>
          <p:cNvGrpSpPr/>
          <p:nvPr/>
        </p:nvGrpSpPr>
        <p:grpSpPr>
          <a:xfrm flipH="1">
            <a:off x="7522842" y="2496044"/>
            <a:ext cx="951440" cy="813426"/>
            <a:chOff x="2208213" y="4308475"/>
            <a:chExt cx="1313851" cy="1123184"/>
          </a:xfrm>
          <a:solidFill>
            <a:schemeClr val="accent2"/>
          </a:solidFill>
        </p:grpSpPr>
        <p:sp>
          <p:nvSpPr>
            <p:cNvPr id="25" name="Oval 18"/>
            <p:cNvSpPr>
              <a:spLocks noChangeArrowheads="1"/>
            </p:cNvSpPr>
            <p:nvPr/>
          </p:nvSpPr>
          <p:spPr bwMode="auto">
            <a:xfrm>
              <a:off x="2208213" y="4308475"/>
              <a:ext cx="885825" cy="889000"/>
            </a:xfrm>
            <a:prstGeom prst="ellipse">
              <a:avLst/>
            </a:prstGeom>
            <a:grpFill/>
            <a:ln>
              <a:noFill/>
            </a:ln>
          </p:spPr>
          <p:txBody>
            <a:bodyPr vert="horz" wrap="square" lIns="79409" tIns="39705" rIns="79409" bIns="39705" numCol="1" anchor="t" anchorCtr="0" compatLnSpc="1"/>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31"/>
            <p:cNvSpPr/>
            <p:nvPr/>
          </p:nvSpPr>
          <p:spPr bwMode="auto">
            <a:xfrm rot="2700000">
              <a:off x="3093668" y="5003263"/>
              <a:ext cx="330801" cy="525991"/>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grpFill/>
            <a:ln>
              <a:noFill/>
            </a:ln>
          </p:spPr>
          <p:txBody>
            <a:bodyPr vert="horz" wrap="square" lIns="79409" tIns="39705" rIns="79409" bIns="39705" numCol="1" anchor="t" anchorCtr="0" compatLnSpc="1"/>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Group 14"/>
          <p:cNvGrpSpPr/>
          <p:nvPr/>
        </p:nvGrpSpPr>
        <p:grpSpPr>
          <a:xfrm>
            <a:off x="4263273" y="2496044"/>
            <a:ext cx="951441" cy="813426"/>
            <a:chOff x="2208213" y="4308475"/>
            <a:chExt cx="1313851" cy="1123184"/>
          </a:xfrm>
        </p:grpSpPr>
        <p:sp>
          <p:nvSpPr>
            <p:cNvPr id="42" name="Oval 18"/>
            <p:cNvSpPr>
              <a:spLocks noChangeArrowheads="1"/>
            </p:cNvSpPr>
            <p:nvPr/>
          </p:nvSpPr>
          <p:spPr bwMode="auto">
            <a:xfrm>
              <a:off x="2208213" y="4308475"/>
              <a:ext cx="885825" cy="889000"/>
            </a:xfrm>
            <a:prstGeom prst="ellipse">
              <a:avLst/>
            </a:prstGeom>
            <a:solidFill>
              <a:schemeClr val="accent1"/>
            </a:solidFill>
            <a:ln>
              <a:noFill/>
            </a:ln>
          </p:spPr>
          <p:txBody>
            <a:bodyPr vert="horz" wrap="square" lIns="79409" tIns="39705" rIns="79409" bIns="39705" numCol="1" anchor="t" anchorCtr="0" compatLnSpc="1"/>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31"/>
            <p:cNvSpPr/>
            <p:nvPr/>
          </p:nvSpPr>
          <p:spPr bwMode="auto">
            <a:xfrm rot="2700000">
              <a:off x="3093668" y="5003263"/>
              <a:ext cx="330801" cy="525991"/>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solidFill>
              <a:schemeClr val="accent1"/>
            </a:solidFill>
            <a:ln>
              <a:noFill/>
            </a:ln>
          </p:spPr>
          <p:txBody>
            <a:bodyPr vert="horz" wrap="square" lIns="79409" tIns="39705" rIns="79409" bIns="39705" numCol="1" anchor="t" anchorCtr="0" compatLnSpc="1"/>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grpSp>
      <p:sp>
        <p:nvSpPr>
          <p:cNvPr id="44" name="Text Placeholder 7"/>
          <p:cNvSpPr txBox="1"/>
          <p:nvPr/>
        </p:nvSpPr>
        <p:spPr>
          <a:xfrm>
            <a:off x="4254035" y="2567853"/>
            <a:ext cx="624041" cy="484740"/>
          </a:xfrm>
          <a:prstGeom prst="rect">
            <a:avLst/>
          </a:prstGeom>
        </p:spPr>
        <p:txBody>
          <a:bodyPr vert="horz" lIns="0" tIns="90216" rIns="0" bIns="90216" anchor="ctr"/>
          <a:lstStyle>
            <a:lvl1pPr marL="0" indent="0" algn="ctr" defTabSz="914400" rtl="0" eaLnBrk="1" latinLnBrk="0" hangingPunct="1">
              <a:lnSpc>
                <a:spcPct val="100000"/>
              </a:lnSpc>
              <a:spcBef>
                <a:spcPts val="0"/>
              </a:spcBef>
              <a:buFont typeface="Arial" panose="020B0604020202020204" pitchFamily="34" charset="0"/>
              <a:buNone/>
              <a:defRPr sz="2965" b="1" kern="1200">
                <a:ln>
                  <a:noFill/>
                </a:ln>
                <a:solidFill>
                  <a:schemeClr val="bg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1800" b="0" dirty="0">
                <a:latin typeface="Arial" panose="020B0604020202020204" pitchFamily="34" charset="0"/>
                <a:ea typeface="微软雅黑" panose="020B0503020204020204" pitchFamily="34" charset="-122"/>
                <a:sym typeface="Arial" panose="020B0604020202020204" pitchFamily="34" charset="0"/>
              </a:rPr>
              <a:t>01</a:t>
            </a:r>
            <a:endParaRPr lang="es-ES_tradnl" sz="1800" b="0" dirty="0">
              <a:latin typeface="Arial" panose="020B0604020202020204" pitchFamily="34" charset="0"/>
              <a:ea typeface="微软雅黑" panose="020B0503020204020204" pitchFamily="34" charset="-122"/>
              <a:sym typeface="Arial" panose="020B0604020202020204" pitchFamily="34" charset="0"/>
            </a:endParaRPr>
          </a:p>
        </p:txBody>
      </p:sp>
      <p:sp>
        <p:nvSpPr>
          <p:cNvPr id="45" name="Text Placeholder 2"/>
          <p:cNvSpPr txBox="1"/>
          <p:nvPr/>
        </p:nvSpPr>
        <p:spPr>
          <a:xfrm>
            <a:off x="1964879" y="2524373"/>
            <a:ext cx="2055981" cy="429605"/>
          </a:xfrm>
          <a:prstGeom prst="rect">
            <a:avLst/>
          </a:prstGeom>
        </p:spPr>
        <p:txBody>
          <a:bodyPr vert="horz" wrap="square" lIns="0" tIns="0" rIns="0" bIns="0">
            <a:spAutoFit/>
          </a:bodyPr>
          <a:lstStyle>
            <a:lvl1pPr marL="0" indent="0" algn="l" defTabSz="914400"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 Placeholder 7"/>
          <p:cNvSpPr txBox="1"/>
          <p:nvPr/>
        </p:nvSpPr>
        <p:spPr>
          <a:xfrm>
            <a:off x="4212515" y="5330420"/>
            <a:ext cx="624041" cy="484740"/>
          </a:xfrm>
          <a:prstGeom prst="rect">
            <a:avLst/>
          </a:prstGeom>
        </p:spPr>
        <p:txBody>
          <a:bodyPr vert="horz" lIns="0" tIns="90216" rIns="0" bIns="90216" anchor="ctr"/>
          <a:lstStyle>
            <a:lvl1pPr marL="0" indent="0" algn="ctr" defTabSz="914400" rtl="0" eaLnBrk="1" latinLnBrk="0" hangingPunct="1">
              <a:lnSpc>
                <a:spcPct val="100000"/>
              </a:lnSpc>
              <a:spcBef>
                <a:spcPts val="0"/>
              </a:spcBef>
              <a:buFont typeface="Arial" panose="020B0604020202020204" pitchFamily="34" charset="0"/>
              <a:buNone/>
              <a:defRPr sz="2965" b="1" kern="1200">
                <a:solidFill>
                  <a:schemeClr val="bg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1800" b="0" dirty="0">
                <a:latin typeface="Arial" panose="020B0604020202020204" pitchFamily="34" charset="0"/>
                <a:ea typeface="微软雅黑" panose="020B0503020204020204" pitchFamily="34" charset="-122"/>
                <a:sym typeface="Arial" panose="020B0604020202020204" pitchFamily="34" charset="0"/>
              </a:rPr>
              <a:t>03</a:t>
            </a:r>
            <a:endParaRPr lang="es-ES_tradnl" sz="1800" b="0" dirty="0">
              <a:latin typeface="Arial" panose="020B0604020202020204" pitchFamily="34" charset="0"/>
              <a:ea typeface="微软雅黑" panose="020B0503020204020204" pitchFamily="34" charset="-122"/>
              <a:sym typeface="Arial" panose="020B0604020202020204" pitchFamily="34" charset="0"/>
            </a:endParaRPr>
          </a:p>
        </p:txBody>
      </p:sp>
      <p:sp>
        <p:nvSpPr>
          <p:cNvPr id="47" name="Text Placeholder 2"/>
          <p:cNvSpPr txBox="1"/>
          <p:nvPr/>
        </p:nvSpPr>
        <p:spPr>
          <a:xfrm>
            <a:off x="1964879" y="5274660"/>
            <a:ext cx="2055981" cy="429605"/>
          </a:xfrm>
          <a:prstGeom prst="rect">
            <a:avLst/>
          </a:prstGeom>
        </p:spPr>
        <p:txBody>
          <a:bodyPr vert="horz" wrap="square" lIns="0" tIns="0" rIns="0" bIns="0">
            <a:spAutoFit/>
          </a:bodyPr>
          <a:lstStyle>
            <a:lvl1pPr marL="0" indent="0" algn="l" defTabSz="914400"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 Placeholder 7"/>
          <p:cNvSpPr txBox="1"/>
          <p:nvPr/>
        </p:nvSpPr>
        <p:spPr>
          <a:xfrm>
            <a:off x="7849723" y="2567853"/>
            <a:ext cx="624041" cy="484740"/>
          </a:xfrm>
          <a:prstGeom prst="rect">
            <a:avLst/>
          </a:prstGeom>
        </p:spPr>
        <p:txBody>
          <a:bodyPr vert="horz" lIns="0" tIns="90216" rIns="0" bIns="90216" anchor="ctr"/>
          <a:lstStyle>
            <a:lvl1pPr marL="0" indent="0" algn="ctr" defTabSz="914400" rtl="0" eaLnBrk="1" latinLnBrk="0" hangingPunct="1">
              <a:lnSpc>
                <a:spcPct val="100000"/>
              </a:lnSpc>
              <a:spcBef>
                <a:spcPts val="0"/>
              </a:spcBef>
              <a:buFont typeface="Arial" panose="020B0604020202020204" pitchFamily="34" charset="0"/>
              <a:buNone/>
              <a:defRPr sz="2965" b="1" kern="1200">
                <a:solidFill>
                  <a:schemeClr val="bg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1800" b="0" dirty="0">
                <a:latin typeface="Arial" panose="020B0604020202020204" pitchFamily="34" charset="0"/>
                <a:ea typeface="微软雅黑" panose="020B0503020204020204" pitchFamily="34" charset="-122"/>
                <a:sym typeface="Arial" panose="020B0604020202020204" pitchFamily="34" charset="0"/>
              </a:rPr>
              <a:t>02</a:t>
            </a:r>
            <a:endParaRPr lang="es-ES_tradnl" sz="1800" b="0" dirty="0">
              <a:latin typeface="Arial" panose="020B0604020202020204" pitchFamily="34" charset="0"/>
              <a:ea typeface="微软雅黑" panose="020B0503020204020204" pitchFamily="34" charset="-122"/>
              <a:sym typeface="Arial" panose="020B0604020202020204" pitchFamily="34" charset="0"/>
            </a:endParaRPr>
          </a:p>
        </p:txBody>
      </p:sp>
      <p:sp>
        <p:nvSpPr>
          <p:cNvPr id="49" name="Text Placeholder 2"/>
          <p:cNvSpPr txBox="1"/>
          <p:nvPr/>
        </p:nvSpPr>
        <p:spPr>
          <a:xfrm>
            <a:off x="8760114" y="2518843"/>
            <a:ext cx="2100598" cy="429605"/>
          </a:xfrm>
          <a:prstGeom prst="rect">
            <a:avLst/>
          </a:prstGeom>
        </p:spPr>
        <p:txBody>
          <a:bodyPr vert="horz" wrap="square" lIns="0" tIns="0" rIns="0" bIns="0">
            <a:spAutoFit/>
          </a:bodyPr>
          <a:lstStyle>
            <a:lvl1pPr marL="0" indent="0" algn="l" defTabSz="914400"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 Placeholder 7"/>
          <p:cNvSpPr txBox="1"/>
          <p:nvPr/>
        </p:nvSpPr>
        <p:spPr>
          <a:xfrm>
            <a:off x="7932663" y="5297155"/>
            <a:ext cx="624041" cy="484740"/>
          </a:xfrm>
          <a:prstGeom prst="rect">
            <a:avLst/>
          </a:prstGeom>
        </p:spPr>
        <p:txBody>
          <a:bodyPr vert="horz" lIns="0" tIns="90216" rIns="0" bIns="90216" anchor="ctr"/>
          <a:lstStyle>
            <a:lvl1pPr marL="0" indent="0" algn="ctr" defTabSz="914400" rtl="0" eaLnBrk="1" latinLnBrk="0" hangingPunct="1">
              <a:lnSpc>
                <a:spcPct val="100000"/>
              </a:lnSpc>
              <a:spcBef>
                <a:spcPts val="0"/>
              </a:spcBef>
              <a:buFont typeface="Arial" panose="020B0604020202020204" pitchFamily="34" charset="0"/>
              <a:buNone/>
              <a:defRPr sz="2965" b="1" kern="1200">
                <a:solidFill>
                  <a:schemeClr val="bg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1800" b="0" dirty="0">
                <a:latin typeface="Arial" panose="020B0604020202020204" pitchFamily="34" charset="0"/>
                <a:ea typeface="微软雅黑" panose="020B0503020204020204" pitchFamily="34" charset="-122"/>
                <a:sym typeface="Arial" panose="020B0604020202020204" pitchFamily="34" charset="0"/>
              </a:rPr>
              <a:t>04</a:t>
            </a:r>
            <a:endParaRPr lang="es-ES_tradnl" sz="1800" b="0" dirty="0">
              <a:latin typeface="Arial" panose="020B0604020202020204" pitchFamily="34" charset="0"/>
              <a:ea typeface="微软雅黑" panose="020B0503020204020204" pitchFamily="34" charset="-122"/>
              <a:sym typeface="Arial" panose="020B0604020202020204" pitchFamily="34" charset="0"/>
            </a:endParaRPr>
          </a:p>
        </p:txBody>
      </p:sp>
      <p:sp>
        <p:nvSpPr>
          <p:cNvPr id="51" name="Text Placeholder 2"/>
          <p:cNvSpPr txBox="1"/>
          <p:nvPr/>
        </p:nvSpPr>
        <p:spPr>
          <a:xfrm>
            <a:off x="8760114" y="5274660"/>
            <a:ext cx="2100598" cy="429605"/>
          </a:xfrm>
          <a:prstGeom prst="rect">
            <a:avLst/>
          </a:prstGeom>
        </p:spPr>
        <p:txBody>
          <a:bodyPr vert="horz" wrap="square" lIns="0" tIns="0" rIns="0" bIns="0">
            <a:spAutoFit/>
          </a:bodyPr>
          <a:lstStyle>
            <a:lvl1pPr marL="0" indent="0" algn="l" defTabSz="914400"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Shape 1719"/>
          <p:cNvSpPr/>
          <p:nvPr/>
        </p:nvSpPr>
        <p:spPr>
          <a:xfrm>
            <a:off x="4796125" y="3874359"/>
            <a:ext cx="1558843" cy="1870406"/>
          </a:xfrm>
          <a:custGeom>
            <a:avLst/>
            <a:gdLst/>
            <a:ahLst/>
            <a:cxnLst>
              <a:cxn ang="0">
                <a:pos x="wd2" y="hd2"/>
              </a:cxn>
              <a:cxn ang="5400000">
                <a:pos x="wd2" y="hd2"/>
              </a:cxn>
              <a:cxn ang="10800000">
                <a:pos x="wd2" y="hd2"/>
              </a:cxn>
              <a:cxn ang="16200000">
                <a:pos x="wd2" y="hd2"/>
              </a:cxn>
            </a:cxnLst>
            <a:rect l="0" t="0" r="r" b="b"/>
            <a:pathLst>
              <a:path w="21600" h="21600" extrusionOk="0">
                <a:moveTo>
                  <a:pt x="21544" y="21600"/>
                </a:moveTo>
                <a:lnTo>
                  <a:pt x="17863" y="16372"/>
                </a:lnTo>
                <a:lnTo>
                  <a:pt x="21600" y="11064"/>
                </a:lnTo>
                <a:cubicBezTo>
                  <a:pt x="16705" y="10632"/>
                  <a:pt x="12832" y="7246"/>
                  <a:pt x="12619" y="3093"/>
                </a:cubicBezTo>
                <a:lnTo>
                  <a:pt x="6294" y="0"/>
                </a:lnTo>
                <a:lnTo>
                  <a:pt x="0" y="3080"/>
                </a:lnTo>
                <a:cubicBezTo>
                  <a:pt x="216" y="13022"/>
                  <a:pt x="9708" y="21118"/>
                  <a:pt x="21544" y="21600"/>
                </a:cubicBezTo>
                <a:close/>
              </a:path>
            </a:pathLst>
          </a:custGeom>
          <a:solidFill>
            <a:schemeClr val="accent3"/>
          </a:solidFill>
          <a:ln w="12700">
            <a:miter lim="400000"/>
          </a:ln>
        </p:spPr>
        <p:txBody>
          <a:bodyPr lIns="9813" tIns="9813" rIns="9813" bIns="9813" anchor="ctr"/>
          <a:lstStyle/>
          <a:p>
            <a:pPr defTabSz="1174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800">
              <a:latin typeface="Arial" panose="020B0604020202020204" pitchFamily="34" charset="0"/>
              <a:ea typeface="微软雅黑" panose="020B0503020204020204" pitchFamily="34" charset="-122"/>
              <a:sym typeface="Arial" panose="020B0604020202020204" pitchFamily="34" charset="0"/>
            </a:endParaRPr>
          </a:p>
        </p:txBody>
      </p:sp>
      <p:sp>
        <p:nvSpPr>
          <p:cNvPr id="53" name="Shape 1720"/>
          <p:cNvSpPr/>
          <p:nvPr/>
        </p:nvSpPr>
        <p:spPr>
          <a:xfrm>
            <a:off x="6166927" y="4188007"/>
            <a:ext cx="1870348" cy="1559044"/>
          </a:xfrm>
          <a:custGeom>
            <a:avLst/>
            <a:gdLst/>
            <a:ahLst/>
            <a:cxnLst>
              <a:cxn ang="0">
                <a:pos x="wd2" y="hd2"/>
              </a:cxn>
              <a:cxn ang="5400000">
                <a:pos x="wd2" y="hd2"/>
              </a:cxn>
              <a:cxn ang="10800000">
                <a:pos x="wd2" y="hd2"/>
              </a:cxn>
              <a:cxn ang="16200000">
                <a:pos x="wd2" y="hd2"/>
              </a:cxn>
            </a:cxnLst>
            <a:rect l="0" t="0" r="r" b="b"/>
            <a:pathLst>
              <a:path w="21600" h="21600" extrusionOk="0">
                <a:moveTo>
                  <a:pt x="0" y="15305"/>
                </a:moveTo>
                <a:lnTo>
                  <a:pt x="3079" y="21600"/>
                </a:lnTo>
                <a:cubicBezTo>
                  <a:pt x="13022" y="21383"/>
                  <a:pt x="21117" y="11891"/>
                  <a:pt x="21600" y="57"/>
                </a:cubicBezTo>
                <a:lnTo>
                  <a:pt x="16372" y="3738"/>
                </a:lnTo>
                <a:lnTo>
                  <a:pt x="11063" y="0"/>
                </a:lnTo>
                <a:cubicBezTo>
                  <a:pt x="10631" y="4895"/>
                  <a:pt x="7245" y="8768"/>
                  <a:pt x="3093" y="8981"/>
                </a:cubicBezTo>
                <a:cubicBezTo>
                  <a:pt x="3093" y="8981"/>
                  <a:pt x="0" y="15305"/>
                  <a:pt x="0" y="15305"/>
                </a:cubicBezTo>
                <a:close/>
              </a:path>
            </a:pathLst>
          </a:custGeom>
          <a:solidFill>
            <a:schemeClr val="accent4"/>
          </a:solidFill>
          <a:ln w="12700">
            <a:miter lim="400000"/>
          </a:ln>
        </p:spPr>
        <p:txBody>
          <a:bodyPr lIns="9813" tIns="9813" rIns="9813" bIns="9813" anchor="ctr"/>
          <a:lstStyle/>
          <a:p>
            <a:pPr defTabSz="1174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800">
              <a:latin typeface="Arial" panose="020B0604020202020204" pitchFamily="34" charset="0"/>
              <a:ea typeface="微软雅黑" panose="020B0503020204020204" pitchFamily="34" charset="-122"/>
              <a:sym typeface="Arial" panose="020B0604020202020204" pitchFamily="34" charset="0"/>
            </a:endParaRPr>
          </a:p>
        </p:txBody>
      </p:sp>
      <p:sp>
        <p:nvSpPr>
          <p:cNvPr id="54" name="Shape 1721"/>
          <p:cNvSpPr/>
          <p:nvPr/>
        </p:nvSpPr>
        <p:spPr>
          <a:xfrm>
            <a:off x="6468922" y="2520901"/>
            <a:ext cx="1558843" cy="1870406"/>
          </a:xfrm>
          <a:custGeom>
            <a:avLst/>
            <a:gdLst/>
            <a:ahLst/>
            <a:cxnLst>
              <a:cxn ang="0">
                <a:pos x="wd2" y="hd2"/>
              </a:cxn>
              <a:cxn ang="5400000">
                <a:pos x="wd2" y="hd2"/>
              </a:cxn>
              <a:cxn ang="10800000">
                <a:pos x="wd2" y="hd2"/>
              </a:cxn>
              <a:cxn ang="16200000">
                <a:pos x="wd2" y="hd2"/>
              </a:cxn>
            </a:cxnLst>
            <a:rect l="0" t="0" r="r" b="b"/>
            <a:pathLst>
              <a:path w="21600" h="21600" extrusionOk="0">
                <a:moveTo>
                  <a:pt x="21600" y="18521"/>
                </a:moveTo>
                <a:cubicBezTo>
                  <a:pt x="21384" y="8578"/>
                  <a:pt x="11891" y="483"/>
                  <a:pt x="56" y="0"/>
                </a:cubicBezTo>
                <a:lnTo>
                  <a:pt x="3737" y="5228"/>
                </a:lnTo>
                <a:lnTo>
                  <a:pt x="0" y="10536"/>
                </a:lnTo>
                <a:cubicBezTo>
                  <a:pt x="4895" y="10968"/>
                  <a:pt x="8767" y="14353"/>
                  <a:pt x="8981" y="18507"/>
                </a:cubicBezTo>
                <a:lnTo>
                  <a:pt x="15305" y="21600"/>
                </a:lnTo>
                <a:cubicBezTo>
                  <a:pt x="15305" y="21600"/>
                  <a:pt x="21600" y="18521"/>
                  <a:pt x="21600" y="18521"/>
                </a:cubicBezTo>
                <a:close/>
              </a:path>
            </a:pathLst>
          </a:custGeom>
          <a:solidFill>
            <a:schemeClr val="accent2"/>
          </a:solidFill>
          <a:ln w="12700">
            <a:miter lim="400000"/>
          </a:ln>
        </p:spPr>
        <p:txBody>
          <a:bodyPr lIns="9813" tIns="9813" rIns="9813" bIns="9813" anchor="ctr"/>
          <a:lstStyle/>
          <a:p>
            <a:pPr defTabSz="1174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800">
              <a:latin typeface="Arial" panose="020B0604020202020204" pitchFamily="34" charset="0"/>
              <a:ea typeface="微软雅黑" panose="020B0503020204020204" pitchFamily="34" charset="-122"/>
              <a:sym typeface="Arial" panose="020B0604020202020204" pitchFamily="34" charset="0"/>
            </a:endParaRPr>
          </a:p>
        </p:txBody>
      </p:sp>
      <p:sp>
        <p:nvSpPr>
          <p:cNvPr id="55" name="Shape 1722"/>
          <p:cNvSpPr/>
          <p:nvPr/>
        </p:nvSpPr>
        <p:spPr>
          <a:xfrm>
            <a:off x="4796124" y="2520903"/>
            <a:ext cx="1870348" cy="1558961"/>
          </a:xfrm>
          <a:custGeom>
            <a:avLst/>
            <a:gdLst/>
            <a:ahLst/>
            <a:cxnLst>
              <a:cxn ang="0">
                <a:pos x="wd2" y="hd2"/>
              </a:cxn>
              <a:cxn ang="5400000">
                <a:pos x="wd2" y="hd2"/>
              </a:cxn>
              <a:cxn ang="10800000">
                <a:pos x="wd2" y="hd2"/>
              </a:cxn>
              <a:cxn ang="16200000">
                <a:pos x="wd2" y="hd2"/>
              </a:cxn>
            </a:cxnLst>
            <a:rect l="0" t="0" r="r" b="b"/>
            <a:pathLst>
              <a:path w="21600" h="21600" extrusionOk="0">
                <a:moveTo>
                  <a:pt x="21600" y="6294"/>
                </a:moveTo>
                <a:lnTo>
                  <a:pt x="18521" y="0"/>
                </a:lnTo>
                <a:cubicBezTo>
                  <a:pt x="8577" y="216"/>
                  <a:pt x="483" y="9708"/>
                  <a:pt x="0" y="21544"/>
                </a:cubicBezTo>
                <a:lnTo>
                  <a:pt x="5227" y="17863"/>
                </a:lnTo>
                <a:lnTo>
                  <a:pt x="10537" y="21600"/>
                </a:lnTo>
                <a:cubicBezTo>
                  <a:pt x="10969" y="16705"/>
                  <a:pt x="14354" y="12832"/>
                  <a:pt x="18507" y="12619"/>
                </a:cubicBezTo>
                <a:cubicBezTo>
                  <a:pt x="18507" y="12619"/>
                  <a:pt x="21600" y="6294"/>
                  <a:pt x="21600" y="6294"/>
                </a:cubicBezTo>
                <a:close/>
              </a:path>
            </a:pathLst>
          </a:custGeom>
          <a:solidFill>
            <a:schemeClr val="accent1"/>
          </a:solidFill>
          <a:ln w="12700">
            <a:miter lim="400000"/>
          </a:ln>
        </p:spPr>
        <p:txBody>
          <a:bodyPr lIns="9813" tIns="9813" rIns="9813" bIns="9813" anchor="ctr"/>
          <a:lstStyle/>
          <a:p>
            <a:pPr defTabSz="11747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800">
              <a:latin typeface="Arial" panose="020B0604020202020204" pitchFamily="34" charset="0"/>
              <a:ea typeface="微软雅黑" panose="020B0503020204020204" pitchFamily="34" charset="-122"/>
              <a:sym typeface="Arial" panose="020B0604020202020204" pitchFamily="34" charset="0"/>
            </a:endParaRPr>
          </a:p>
        </p:txBody>
      </p:sp>
      <p:sp>
        <p:nvSpPr>
          <p:cNvPr id="56" name="Text Placeholder 7"/>
          <p:cNvSpPr txBox="1"/>
          <p:nvPr/>
        </p:nvSpPr>
        <p:spPr>
          <a:xfrm>
            <a:off x="5460257" y="2946309"/>
            <a:ext cx="503766" cy="677727"/>
          </a:xfrm>
          <a:prstGeom prst="rect">
            <a:avLst/>
          </a:prstGeom>
        </p:spPr>
        <p:txBody>
          <a:bodyPr vert="horz" wrap="square" lIns="0" tIns="0" rIns="0" bIns="0" anchor="ctr"/>
          <a:lstStyle>
            <a:lvl1pPr marL="0" indent="0" algn="ctr" defTabSz="914400" rtl="0" eaLnBrk="1" latinLnBrk="0" hangingPunct="1">
              <a:lnSpc>
                <a:spcPct val="100000"/>
              </a:lnSpc>
              <a:spcBef>
                <a:spcPts val="0"/>
              </a:spcBef>
              <a:buFont typeface="Arial" panose="020B0604020202020204" pitchFamily="34" charset="0"/>
              <a:buNone/>
              <a:defRPr sz="2670" b="0" i="0"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00" dirty="0">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7" name="Text Placeholder 7"/>
          <p:cNvSpPr txBox="1"/>
          <p:nvPr/>
        </p:nvSpPr>
        <p:spPr>
          <a:xfrm>
            <a:off x="5215688" y="4418415"/>
            <a:ext cx="503766" cy="677727"/>
          </a:xfrm>
          <a:prstGeom prst="rect">
            <a:avLst/>
          </a:prstGeom>
        </p:spPr>
        <p:txBody>
          <a:bodyPr vert="horz" wrap="square" lIns="0" tIns="0" rIns="0" bIns="0" anchor="ctr"/>
          <a:lstStyle>
            <a:lvl1pPr marL="0" indent="0" algn="ctr" defTabSz="914400" rtl="0" eaLnBrk="1" latinLnBrk="0" hangingPunct="1">
              <a:lnSpc>
                <a:spcPct val="100000"/>
              </a:lnSpc>
              <a:spcBef>
                <a:spcPts val="0"/>
              </a:spcBef>
              <a:buFont typeface="Arial" panose="020B0604020202020204" pitchFamily="34" charset="0"/>
              <a:buNone/>
              <a:defRPr sz="2670" b="0" i="0"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00" dirty="0">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8" name="Text Placeholder 7"/>
          <p:cNvSpPr txBox="1"/>
          <p:nvPr/>
        </p:nvSpPr>
        <p:spPr>
          <a:xfrm>
            <a:off x="7118389" y="3236217"/>
            <a:ext cx="508825" cy="679618"/>
          </a:xfrm>
          <a:prstGeom prst="rect">
            <a:avLst/>
          </a:prstGeom>
        </p:spPr>
        <p:txBody>
          <a:bodyPr vert="horz" wrap="square" lIns="0" tIns="0" rIns="0" bIns="0" anchor="ctr"/>
          <a:lstStyle>
            <a:lvl1pPr marL="0" indent="0" algn="ctr" defTabSz="914400" rtl="0" eaLnBrk="1" latinLnBrk="0" hangingPunct="1">
              <a:lnSpc>
                <a:spcPct val="100000"/>
              </a:lnSpc>
              <a:spcBef>
                <a:spcPts val="0"/>
              </a:spcBef>
              <a:buFont typeface="Arial" panose="020B0604020202020204" pitchFamily="34" charset="0"/>
              <a:buNone/>
              <a:defRPr sz="2670" b="0" i="0"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00" dirty="0">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9" name="Text Placeholder 7"/>
          <p:cNvSpPr txBox="1"/>
          <p:nvPr/>
        </p:nvSpPr>
        <p:spPr>
          <a:xfrm>
            <a:off x="6874397" y="4650801"/>
            <a:ext cx="508825" cy="679618"/>
          </a:xfrm>
          <a:prstGeom prst="rect">
            <a:avLst/>
          </a:prstGeom>
        </p:spPr>
        <p:txBody>
          <a:bodyPr vert="horz" wrap="square" lIns="0" tIns="0" rIns="0" bIns="0" anchor="ctr"/>
          <a:lstStyle>
            <a:lvl1pPr marL="0" indent="0" algn="ctr" defTabSz="914400" rtl="0" eaLnBrk="1" latinLnBrk="0" hangingPunct="1">
              <a:lnSpc>
                <a:spcPct val="100000"/>
              </a:lnSpc>
              <a:spcBef>
                <a:spcPts val="0"/>
              </a:spcBef>
              <a:buFont typeface="Arial" panose="020B0604020202020204" pitchFamily="34" charset="0"/>
              <a:buNone/>
              <a:defRPr sz="2670" b="0" i="0"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00" dirty="0">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latin typeface="Arial" panose="020B0604020202020204" pitchFamily="34" charset="0"/>
              <a:ea typeface="微软雅黑" panose="020B0503020204020204" pitchFamily="34" charset="-122"/>
              <a:sym typeface="Arial" panose="020B0604020202020204" pitchFamily="34" charset="0"/>
            </a:endParaRPr>
          </a:p>
        </p:txBody>
      </p:sp>
      <p:cxnSp>
        <p:nvCxnSpPr>
          <p:cNvPr id="30" name="直接连接符 29"/>
          <p:cNvCxnSpPr/>
          <p:nvPr/>
        </p:nvCxnSpPr>
        <p:spPr>
          <a:xfrm>
            <a:off x="6141343" y="880021"/>
            <a:ext cx="576064"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1" name="文本框 10"/>
          <p:cNvSpPr txBox="1">
            <a:spLocks noChangeArrowheads="1"/>
          </p:cNvSpPr>
          <p:nvPr/>
        </p:nvSpPr>
        <p:spPr bwMode="auto">
          <a:xfrm>
            <a:off x="5349255" y="231949"/>
            <a:ext cx="2236359" cy="361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tx1">
                    <a:lumMod val="65000"/>
                    <a:lumOff val="35000"/>
                  </a:schemeClr>
                </a:solidFill>
                <a:latin typeface="幼圆" panose="02010509060101010101" pitchFamily="49" charset="-122"/>
                <a:ea typeface="幼圆" panose="02010509060101010101" pitchFamily="49" charset="-122"/>
                <a:sym typeface="Arial" panose="020B0604020202020204" pitchFamily="34" charset="0"/>
              </a:rPr>
              <a:t>添加相关标题文字</a:t>
            </a:r>
            <a:endParaRPr lang="zh-CN" altLang="en-US" dirty="0">
              <a:solidFill>
                <a:schemeClr val="tx1">
                  <a:lumMod val="65000"/>
                  <a:lumOff val="35000"/>
                </a:schemeClr>
              </a:solidFill>
              <a:latin typeface="幼圆" panose="02010509060101010101" pitchFamily="49" charset="-122"/>
              <a:ea typeface="幼圆" panose="02010509060101010101" pitchFamily="49" charset="-122"/>
              <a:cs typeface="+mn-ea"/>
              <a:sym typeface="+mn-lt"/>
            </a:endParaRPr>
          </a:p>
        </p:txBody>
      </p:sp>
      <p:sp>
        <p:nvSpPr>
          <p:cNvPr id="32" name="文本框 10"/>
          <p:cNvSpPr txBox="1">
            <a:spLocks noChangeArrowheads="1"/>
          </p:cNvSpPr>
          <p:nvPr/>
        </p:nvSpPr>
        <p:spPr bwMode="auto">
          <a:xfrm>
            <a:off x="5349255" y="547410"/>
            <a:ext cx="2160240" cy="207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rPr>
              <a:t>Click on add related title words</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44">
                                            <p:txEl>
                                              <p:pRg st="0" end="0"/>
                                            </p:txEl>
                                          </p:spTgt>
                                        </p:tgtEl>
                                        <p:attrNameLst>
                                          <p:attrName>style.visibility</p:attrName>
                                        </p:attrNameLst>
                                      </p:cBhvr>
                                      <p:to>
                                        <p:strVal val="visible"/>
                                      </p:to>
                                    </p:set>
                                    <p:animEffect transition="in" filter="fade">
                                      <p:cBhvr>
                                        <p:cTn id="7" dur="400"/>
                                        <p:tgtEl>
                                          <p:spTgt spid="44">
                                            <p:txEl>
                                              <p:pRg st="0" end="0"/>
                                            </p:txEl>
                                          </p:spTgt>
                                        </p:tgtEl>
                                      </p:cBhvr>
                                    </p:animEffect>
                                    <p:anim calcmode="lin" valueType="num">
                                      <p:cBhvr>
                                        <p:cTn id="8" dur="400" fill="hold"/>
                                        <p:tgtEl>
                                          <p:spTgt spid="44">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44">
                                            <p:txEl>
                                              <p:pRg st="0" end="0"/>
                                            </p:txEl>
                                          </p:spTgt>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200"/>
                                  </p:stCondLst>
                                  <p:childTnLst>
                                    <p:set>
                                      <p:cBhvr>
                                        <p:cTn id="11" dur="1" fill="hold">
                                          <p:stCondLst>
                                            <p:cond delay="0"/>
                                          </p:stCondLst>
                                        </p:cTn>
                                        <p:tgtEl>
                                          <p:spTgt spid="45">
                                            <p:txEl>
                                              <p:pRg st="0" end="0"/>
                                            </p:txEl>
                                          </p:spTgt>
                                        </p:tgtEl>
                                        <p:attrNameLst>
                                          <p:attrName>style.visibility</p:attrName>
                                        </p:attrNameLst>
                                      </p:cBhvr>
                                      <p:to>
                                        <p:strVal val="visible"/>
                                      </p:to>
                                    </p:set>
                                    <p:anim calcmode="lin" valueType="num">
                                      <p:cBhvr>
                                        <p:cTn id="12" dur="500" fill="hold"/>
                                        <p:tgtEl>
                                          <p:spTgt spid="45">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45">
                                            <p:txEl>
                                              <p:pRg st="0" end="0"/>
                                            </p:txEl>
                                          </p:spTgt>
                                        </p:tgtEl>
                                        <p:attrNameLst>
                                          <p:attrName>ppt_h</p:attrName>
                                        </p:attrNameLst>
                                      </p:cBhvr>
                                      <p:tavLst>
                                        <p:tav tm="0">
                                          <p:val>
                                            <p:fltVal val="0"/>
                                          </p:val>
                                        </p:tav>
                                        <p:tav tm="100000">
                                          <p:val>
                                            <p:strVal val="#ppt_h"/>
                                          </p:val>
                                        </p:tav>
                                      </p:tavLst>
                                    </p:anim>
                                  </p:childTnLst>
                                </p:cTn>
                              </p:par>
                              <p:par>
                                <p:cTn id="14" presetID="42" presetClass="entr" presetSubtype="0" fill="hold" grpId="0" nodeType="withEffect">
                                  <p:stCondLst>
                                    <p:cond delay="200"/>
                                  </p:stCondLst>
                                  <p:childTnLst>
                                    <p:set>
                                      <p:cBhvr>
                                        <p:cTn id="15" dur="1" fill="hold">
                                          <p:stCondLst>
                                            <p:cond delay="0"/>
                                          </p:stCondLst>
                                        </p:cTn>
                                        <p:tgtEl>
                                          <p:spTgt spid="46">
                                            <p:txEl>
                                              <p:pRg st="0" end="0"/>
                                            </p:txEl>
                                          </p:spTgt>
                                        </p:tgtEl>
                                        <p:attrNameLst>
                                          <p:attrName>style.visibility</p:attrName>
                                        </p:attrNameLst>
                                      </p:cBhvr>
                                      <p:to>
                                        <p:strVal val="visible"/>
                                      </p:to>
                                    </p:set>
                                    <p:animEffect transition="in" filter="fade">
                                      <p:cBhvr>
                                        <p:cTn id="16" dur="400"/>
                                        <p:tgtEl>
                                          <p:spTgt spid="46">
                                            <p:txEl>
                                              <p:pRg st="0" end="0"/>
                                            </p:txEl>
                                          </p:spTgt>
                                        </p:tgtEl>
                                      </p:cBhvr>
                                    </p:animEffect>
                                    <p:anim calcmode="lin" valueType="num">
                                      <p:cBhvr>
                                        <p:cTn id="17" dur="400" fill="hold"/>
                                        <p:tgtEl>
                                          <p:spTgt spid="46">
                                            <p:txEl>
                                              <p:pRg st="0" end="0"/>
                                            </p:txEl>
                                          </p:spTgt>
                                        </p:tgtEl>
                                        <p:attrNameLst>
                                          <p:attrName>ppt_x</p:attrName>
                                        </p:attrNameLst>
                                      </p:cBhvr>
                                      <p:tavLst>
                                        <p:tav tm="0">
                                          <p:val>
                                            <p:strVal val="#ppt_x"/>
                                          </p:val>
                                        </p:tav>
                                        <p:tav tm="100000">
                                          <p:val>
                                            <p:strVal val="#ppt_x"/>
                                          </p:val>
                                        </p:tav>
                                      </p:tavLst>
                                    </p:anim>
                                    <p:anim calcmode="lin" valueType="num">
                                      <p:cBhvr>
                                        <p:cTn id="18" dur="400" fill="hold"/>
                                        <p:tgtEl>
                                          <p:spTgt spid="46">
                                            <p:txEl>
                                              <p:pRg st="0" end="0"/>
                                            </p:txEl>
                                          </p:spTgt>
                                        </p:tgtEl>
                                        <p:attrNameLst>
                                          <p:attrName>ppt_y</p:attrName>
                                        </p:attrNameLst>
                                      </p:cBhvr>
                                      <p:tavLst>
                                        <p:tav tm="0">
                                          <p:val>
                                            <p:strVal val="#ppt_y+.1"/>
                                          </p:val>
                                        </p:tav>
                                        <p:tav tm="100000">
                                          <p:val>
                                            <p:strVal val="#ppt_y"/>
                                          </p:val>
                                        </p:tav>
                                      </p:tavLst>
                                    </p:anim>
                                  </p:childTnLst>
                                </p:cTn>
                              </p:par>
                              <p:par>
                                <p:cTn id="19" presetID="23" presetClass="entr" presetSubtype="16" fill="hold" grpId="0" nodeType="withEffect">
                                  <p:stCondLst>
                                    <p:cond delay="200"/>
                                  </p:stCondLst>
                                  <p:childTnLst>
                                    <p:set>
                                      <p:cBhvr>
                                        <p:cTn id="20" dur="1" fill="hold">
                                          <p:stCondLst>
                                            <p:cond delay="0"/>
                                          </p:stCondLst>
                                        </p:cTn>
                                        <p:tgtEl>
                                          <p:spTgt spid="47">
                                            <p:txEl>
                                              <p:pRg st="0" end="0"/>
                                            </p:txEl>
                                          </p:spTgt>
                                        </p:tgtEl>
                                        <p:attrNameLst>
                                          <p:attrName>style.visibility</p:attrName>
                                        </p:attrNameLst>
                                      </p:cBhvr>
                                      <p:to>
                                        <p:strVal val="visible"/>
                                      </p:to>
                                    </p:set>
                                    <p:anim calcmode="lin" valueType="num">
                                      <p:cBhvr>
                                        <p:cTn id="21" dur="500" fill="hold"/>
                                        <p:tgtEl>
                                          <p:spTgt spid="47">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47">
                                            <p:txEl>
                                              <p:pRg st="0" end="0"/>
                                            </p:txEl>
                                          </p:spTgt>
                                        </p:tgtEl>
                                        <p:attrNameLst>
                                          <p:attrName>ppt_h</p:attrName>
                                        </p:attrNameLst>
                                      </p:cBhvr>
                                      <p:tavLst>
                                        <p:tav tm="0">
                                          <p:val>
                                            <p:fltVal val="0"/>
                                          </p:val>
                                        </p:tav>
                                        <p:tav tm="100000">
                                          <p:val>
                                            <p:strVal val="#ppt_h"/>
                                          </p:val>
                                        </p:tav>
                                      </p:tavLst>
                                    </p:anim>
                                  </p:childTnLst>
                                </p:cTn>
                              </p:par>
                              <p:par>
                                <p:cTn id="23" presetID="42" presetClass="entr" presetSubtype="0" fill="hold" grpId="0" nodeType="withEffect">
                                  <p:stCondLst>
                                    <p:cond delay="200"/>
                                  </p:stCondLst>
                                  <p:childTnLst>
                                    <p:set>
                                      <p:cBhvr>
                                        <p:cTn id="24" dur="1" fill="hold">
                                          <p:stCondLst>
                                            <p:cond delay="0"/>
                                          </p:stCondLst>
                                        </p:cTn>
                                        <p:tgtEl>
                                          <p:spTgt spid="48">
                                            <p:txEl>
                                              <p:pRg st="0" end="0"/>
                                            </p:txEl>
                                          </p:spTgt>
                                        </p:tgtEl>
                                        <p:attrNameLst>
                                          <p:attrName>style.visibility</p:attrName>
                                        </p:attrNameLst>
                                      </p:cBhvr>
                                      <p:to>
                                        <p:strVal val="visible"/>
                                      </p:to>
                                    </p:set>
                                    <p:animEffect transition="in" filter="fade">
                                      <p:cBhvr>
                                        <p:cTn id="25" dur="400"/>
                                        <p:tgtEl>
                                          <p:spTgt spid="48">
                                            <p:txEl>
                                              <p:pRg st="0" end="0"/>
                                            </p:txEl>
                                          </p:spTgt>
                                        </p:tgtEl>
                                      </p:cBhvr>
                                    </p:animEffect>
                                    <p:anim calcmode="lin" valueType="num">
                                      <p:cBhvr>
                                        <p:cTn id="26" dur="400" fill="hold"/>
                                        <p:tgtEl>
                                          <p:spTgt spid="48">
                                            <p:txEl>
                                              <p:pRg st="0" end="0"/>
                                            </p:txEl>
                                          </p:spTgt>
                                        </p:tgtEl>
                                        <p:attrNameLst>
                                          <p:attrName>ppt_x</p:attrName>
                                        </p:attrNameLst>
                                      </p:cBhvr>
                                      <p:tavLst>
                                        <p:tav tm="0">
                                          <p:val>
                                            <p:strVal val="#ppt_x"/>
                                          </p:val>
                                        </p:tav>
                                        <p:tav tm="100000">
                                          <p:val>
                                            <p:strVal val="#ppt_x"/>
                                          </p:val>
                                        </p:tav>
                                      </p:tavLst>
                                    </p:anim>
                                    <p:anim calcmode="lin" valueType="num">
                                      <p:cBhvr>
                                        <p:cTn id="27" dur="400" fill="hold"/>
                                        <p:tgtEl>
                                          <p:spTgt spid="48">
                                            <p:txEl>
                                              <p:pRg st="0" end="0"/>
                                            </p:txEl>
                                          </p:spTgt>
                                        </p:tgtEl>
                                        <p:attrNameLst>
                                          <p:attrName>ppt_y</p:attrName>
                                        </p:attrNameLst>
                                      </p:cBhvr>
                                      <p:tavLst>
                                        <p:tav tm="0">
                                          <p:val>
                                            <p:strVal val="#ppt_y+.1"/>
                                          </p:val>
                                        </p:tav>
                                        <p:tav tm="100000">
                                          <p:val>
                                            <p:strVal val="#ppt_y"/>
                                          </p:val>
                                        </p:tav>
                                      </p:tavLst>
                                    </p:anim>
                                  </p:childTnLst>
                                </p:cTn>
                              </p:par>
                              <p:par>
                                <p:cTn id="28" presetID="23" presetClass="entr" presetSubtype="16" fill="hold" grpId="0" nodeType="withEffect">
                                  <p:stCondLst>
                                    <p:cond delay="200"/>
                                  </p:stCondLst>
                                  <p:childTnLst>
                                    <p:set>
                                      <p:cBhvr>
                                        <p:cTn id="29" dur="1" fill="hold">
                                          <p:stCondLst>
                                            <p:cond delay="0"/>
                                          </p:stCondLst>
                                        </p:cTn>
                                        <p:tgtEl>
                                          <p:spTgt spid="49">
                                            <p:txEl>
                                              <p:pRg st="0" end="0"/>
                                            </p:txEl>
                                          </p:spTgt>
                                        </p:tgtEl>
                                        <p:attrNameLst>
                                          <p:attrName>style.visibility</p:attrName>
                                        </p:attrNameLst>
                                      </p:cBhvr>
                                      <p:to>
                                        <p:strVal val="visible"/>
                                      </p:to>
                                    </p:set>
                                    <p:anim calcmode="lin" valueType="num">
                                      <p:cBhvr>
                                        <p:cTn id="30" dur="500" fill="hold"/>
                                        <p:tgtEl>
                                          <p:spTgt spid="49">
                                            <p:txEl>
                                              <p:pRg st="0" end="0"/>
                                            </p:txEl>
                                          </p:spTgt>
                                        </p:tgtEl>
                                        <p:attrNameLst>
                                          <p:attrName>ppt_w</p:attrName>
                                        </p:attrNameLst>
                                      </p:cBhvr>
                                      <p:tavLst>
                                        <p:tav tm="0">
                                          <p:val>
                                            <p:fltVal val="0"/>
                                          </p:val>
                                        </p:tav>
                                        <p:tav tm="100000">
                                          <p:val>
                                            <p:strVal val="#ppt_w"/>
                                          </p:val>
                                        </p:tav>
                                      </p:tavLst>
                                    </p:anim>
                                    <p:anim calcmode="lin" valueType="num">
                                      <p:cBhvr>
                                        <p:cTn id="31" dur="500" fill="hold"/>
                                        <p:tgtEl>
                                          <p:spTgt spid="49">
                                            <p:txEl>
                                              <p:pRg st="0" end="0"/>
                                            </p:txEl>
                                          </p:spTgt>
                                        </p:tgtEl>
                                        <p:attrNameLst>
                                          <p:attrName>ppt_h</p:attrName>
                                        </p:attrNameLst>
                                      </p:cBhvr>
                                      <p:tavLst>
                                        <p:tav tm="0">
                                          <p:val>
                                            <p:fltVal val="0"/>
                                          </p:val>
                                        </p:tav>
                                        <p:tav tm="100000">
                                          <p:val>
                                            <p:strVal val="#ppt_h"/>
                                          </p:val>
                                        </p:tav>
                                      </p:tavLst>
                                    </p:anim>
                                  </p:childTnLst>
                                </p:cTn>
                              </p:par>
                              <p:par>
                                <p:cTn id="32" presetID="42" presetClass="entr" presetSubtype="0" fill="hold" grpId="0" nodeType="withEffect">
                                  <p:stCondLst>
                                    <p:cond delay="200"/>
                                  </p:stCondLst>
                                  <p:childTnLst>
                                    <p:set>
                                      <p:cBhvr>
                                        <p:cTn id="33" dur="1" fill="hold">
                                          <p:stCondLst>
                                            <p:cond delay="0"/>
                                          </p:stCondLst>
                                        </p:cTn>
                                        <p:tgtEl>
                                          <p:spTgt spid="50">
                                            <p:txEl>
                                              <p:pRg st="0" end="0"/>
                                            </p:txEl>
                                          </p:spTgt>
                                        </p:tgtEl>
                                        <p:attrNameLst>
                                          <p:attrName>style.visibility</p:attrName>
                                        </p:attrNameLst>
                                      </p:cBhvr>
                                      <p:to>
                                        <p:strVal val="visible"/>
                                      </p:to>
                                    </p:set>
                                    <p:animEffect transition="in" filter="fade">
                                      <p:cBhvr>
                                        <p:cTn id="34" dur="400"/>
                                        <p:tgtEl>
                                          <p:spTgt spid="50">
                                            <p:txEl>
                                              <p:pRg st="0" end="0"/>
                                            </p:txEl>
                                          </p:spTgt>
                                        </p:tgtEl>
                                      </p:cBhvr>
                                    </p:animEffect>
                                    <p:anim calcmode="lin" valueType="num">
                                      <p:cBhvr>
                                        <p:cTn id="35" dur="400" fill="hold"/>
                                        <p:tgtEl>
                                          <p:spTgt spid="50">
                                            <p:txEl>
                                              <p:pRg st="0" end="0"/>
                                            </p:txEl>
                                          </p:spTgt>
                                        </p:tgtEl>
                                        <p:attrNameLst>
                                          <p:attrName>ppt_x</p:attrName>
                                        </p:attrNameLst>
                                      </p:cBhvr>
                                      <p:tavLst>
                                        <p:tav tm="0">
                                          <p:val>
                                            <p:strVal val="#ppt_x"/>
                                          </p:val>
                                        </p:tav>
                                        <p:tav tm="100000">
                                          <p:val>
                                            <p:strVal val="#ppt_x"/>
                                          </p:val>
                                        </p:tav>
                                      </p:tavLst>
                                    </p:anim>
                                    <p:anim calcmode="lin" valueType="num">
                                      <p:cBhvr>
                                        <p:cTn id="36" dur="400" fill="hold"/>
                                        <p:tgtEl>
                                          <p:spTgt spid="50">
                                            <p:txEl>
                                              <p:pRg st="0" end="0"/>
                                            </p:txEl>
                                          </p:spTgt>
                                        </p:tgtEl>
                                        <p:attrNameLst>
                                          <p:attrName>ppt_y</p:attrName>
                                        </p:attrNameLst>
                                      </p:cBhvr>
                                      <p:tavLst>
                                        <p:tav tm="0">
                                          <p:val>
                                            <p:strVal val="#ppt_y+.1"/>
                                          </p:val>
                                        </p:tav>
                                        <p:tav tm="100000">
                                          <p:val>
                                            <p:strVal val="#ppt_y"/>
                                          </p:val>
                                        </p:tav>
                                      </p:tavLst>
                                    </p:anim>
                                  </p:childTnLst>
                                </p:cTn>
                              </p:par>
                              <p:par>
                                <p:cTn id="37" presetID="23" presetClass="entr" presetSubtype="16" fill="hold" grpId="0" nodeType="withEffect">
                                  <p:stCondLst>
                                    <p:cond delay="200"/>
                                  </p:stCondLst>
                                  <p:childTnLst>
                                    <p:set>
                                      <p:cBhvr>
                                        <p:cTn id="38" dur="1" fill="hold">
                                          <p:stCondLst>
                                            <p:cond delay="0"/>
                                          </p:stCondLst>
                                        </p:cTn>
                                        <p:tgtEl>
                                          <p:spTgt spid="51">
                                            <p:txEl>
                                              <p:pRg st="0" end="0"/>
                                            </p:txEl>
                                          </p:spTgt>
                                        </p:tgtEl>
                                        <p:attrNameLst>
                                          <p:attrName>style.visibility</p:attrName>
                                        </p:attrNameLst>
                                      </p:cBhvr>
                                      <p:to>
                                        <p:strVal val="visible"/>
                                      </p:to>
                                    </p:set>
                                    <p:anim calcmode="lin" valueType="num">
                                      <p:cBhvr>
                                        <p:cTn id="39" dur="500" fill="hold"/>
                                        <p:tgtEl>
                                          <p:spTgt spid="51">
                                            <p:txEl>
                                              <p:pRg st="0" end="0"/>
                                            </p:txEl>
                                          </p:spTgt>
                                        </p:tgtEl>
                                        <p:attrNameLst>
                                          <p:attrName>ppt_w</p:attrName>
                                        </p:attrNameLst>
                                      </p:cBhvr>
                                      <p:tavLst>
                                        <p:tav tm="0">
                                          <p:val>
                                            <p:fltVal val="0"/>
                                          </p:val>
                                        </p:tav>
                                        <p:tav tm="100000">
                                          <p:val>
                                            <p:strVal val="#ppt_w"/>
                                          </p:val>
                                        </p:tav>
                                      </p:tavLst>
                                    </p:anim>
                                    <p:anim calcmode="lin" valueType="num">
                                      <p:cBhvr>
                                        <p:cTn id="40" dur="500" fill="hold"/>
                                        <p:tgtEl>
                                          <p:spTgt spid="51">
                                            <p:txEl>
                                              <p:pRg st="0" end="0"/>
                                            </p:txEl>
                                          </p:spTgt>
                                        </p:tgtEl>
                                        <p:attrNameLst>
                                          <p:attrName>ppt_h</p:attrName>
                                        </p:attrNameLst>
                                      </p:cBhvr>
                                      <p:tavLst>
                                        <p:tav tm="0">
                                          <p:val>
                                            <p:fltVal val="0"/>
                                          </p:val>
                                        </p:tav>
                                        <p:tav tm="100000">
                                          <p:val>
                                            <p:strVal val="#ppt_h"/>
                                          </p:val>
                                        </p:tav>
                                      </p:tavLst>
                                    </p:anim>
                                  </p:childTnLst>
                                </p:cTn>
                              </p:par>
                            </p:childTnLst>
                          </p:cTn>
                        </p:par>
                        <p:par>
                          <p:cTn id="41" fill="hold">
                            <p:stCondLst>
                              <p:cond delay="700"/>
                            </p:stCondLst>
                            <p:childTnLst>
                              <p:par>
                                <p:cTn id="42" presetID="10" presetClass="entr" presetSubtype="0" fill="hold" nodeType="after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fade">
                                      <p:cBhvr>
                                        <p:cTn id="44" dur="500"/>
                                        <p:tgtEl>
                                          <p:spTgt spid="41"/>
                                        </p:tgtEl>
                                      </p:cBhvr>
                                    </p:animEffect>
                                  </p:childTnLst>
                                </p:cTn>
                              </p:par>
                            </p:childTnLst>
                          </p:cTn>
                        </p:par>
                        <p:par>
                          <p:cTn id="45" fill="hold">
                            <p:stCondLst>
                              <p:cond delay="1200"/>
                            </p:stCondLst>
                            <p:childTnLst>
                              <p:par>
                                <p:cTn id="46" presetID="10" presetClass="entr" presetSubtype="0"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500"/>
                                        <p:tgtEl>
                                          <p:spTgt spid="24"/>
                                        </p:tgtEl>
                                      </p:cBhvr>
                                    </p:animEffect>
                                  </p:childTnLst>
                                </p:cTn>
                              </p:par>
                            </p:childTnLst>
                          </p:cTn>
                        </p:par>
                        <p:par>
                          <p:cTn id="49" fill="hold">
                            <p:stCondLst>
                              <p:cond delay="1700"/>
                            </p:stCondLst>
                            <p:childTnLst>
                              <p:par>
                                <p:cTn id="50" presetID="10" presetClass="entr" presetSubtype="0"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500"/>
                                        <p:tgtEl>
                                          <p:spTgt spid="21"/>
                                        </p:tgtEl>
                                      </p:cBhvr>
                                    </p:animEffect>
                                  </p:childTnLst>
                                </p:cTn>
                              </p:par>
                            </p:childTnLst>
                          </p:cTn>
                        </p:par>
                        <p:par>
                          <p:cTn id="53" fill="hold">
                            <p:stCondLst>
                              <p:cond delay="2200"/>
                            </p:stCondLst>
                            <p:childTnLst>
                              <p:par>
                                <p:cTn id="54" presetID="10" presetClass="entr" presetSubtype="0" fill="hold"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00"/>
                                        <p:tgtEl>
                                          <p:spTgt spid="18"/>
                                        </p:tgtEl>
                                      </p:cBhvr>
                                    </p:animEffect>
                                  </p:childTnLst>
                                </p:cTn>
                              </p:par>
                            </p:childTnLst>
                          </p:cTn>
                        </p:par>
                        <p:par>
                          <p:cTn id="57" fill="hold">
                            <p:stCondLst>
                              <p:cond delay="2700"/>
                            </p:stCondLst>
                            <p:childTnLst>
                              <p:par>
                                <p:cTn id="58" presetID="9" presetClass="entr" presetSubtype="0" fill="hold" grpId="0" nodeType="afterEffect">
                                  <p:stCondLst>
                                    <p:cond delay="100"/>
                                  </p:stCondLst>
                                  <p:childTnLst>
                                    <p:set>
                                      <p:cBhvr>
                                        <p:cTn id="59" dur="indefinite" fill="hold"/>
                                        <p:tgtEl>
                                          <p:spTgt spid="55"/>
                                        </p:tgtEl>
                                        <p:attrNameLst>
                                          <p:attrName>style.visibility</p:attrName>
                                        </p:attrNameLst>
                                      </p:cBhvr>
                                      <p:to>
                                        <p:strVal val="visible"/>
                                      </p:to>
                                    </p:set>
                                    <p:animEffect transition="in" filter="dissolve(in)">
                                      <p:cBhvr>
                                        <p:cTn id="60" dur="750"/>
                                        <p:tgtEl>
                                          <p:spTgt spid="55"/>
                                        </p:tgtEl>
                                      </p:cBhvr>
                                    </p:animEffect>
                                  </p:childTnLst>
                                </p:cTn>
                              </p:par>
                            </p:childTnLst>
                          </p:cTn>
                        </p:par>
                        <p:par>
                          <p:cTn id="61" fill="hold">
                            <p:stCondLst>
                              <p:cond delay="3800"/>
                            </p:stCondLst>
                            <p:childTnLst>
                              <p:par>
                                <p:cTn id="62" presetID="9" presetClass="entr" presetSubtype="0" fill="hold" grpId="0" nodeType="afterEffect">
                                  <p:stCondLst>
                                    <p:cond delay="100"/>
                                  </p:stCondLst>
                                  <p:childTnLst>
                                    <p:set>
                                      <p:cBhvr>
                                        <p:cTn id="63" dur="indefinite" fill="hold"/>
                                        <p:tgtEl>
                                          <p:spTgt spid="54"/>
                                        </p:tgtEl>
                                        <p:attrNameLst>
                                          <p:attrName>style.visibility</p:attrName>
                                        </p:attrNameLst>
                                      </p:cBhvr>
                                      <p:to>
                                        <p:strVal val="visible"/>
                                      </p:to>
                                    </p:set>
                                    <p:animEffect transition="in" filter="dissolve(in)">
                                      <p:cBhvr>
                                        <p:cTn id="64" dur="750"/>
                                        <p:tgtEl>
                                          <p:spTgt spid="54"/>
                                        </p:tgtEl>
                                      </p:cBhvr>
                                    </p:animEffect>
                                  </p:childTnLst>
                                </p:cTn>
                              </p:par>
                            </p:childTnLst>
                          </p:cTn>
                        </p:par>
                        <p:par>
                          <p:cTn id="65" fill="hold">
                            <p:stCondLst>
                              <p:cond delay="4900"/>
                            </p:stCondLst>
                            <p:childTnLst>
                              <p:par>
                                <p:cTn id="66" presetID="9" presetClass="entr" presetSubtype="0" fill="hold" grpId="0" nodeType="afterEffect">
                                  <p:stCondLst>
                                    <p:cond delay="100"/>
                                  </p:stCondLst>
                                  <p:childTnLst>
                                    <p:set>
                                      <p:cBhvr>
                                        <p:cTn id="67" dur="indefinite" fill="hold"/>
                                        <p:tgtEl>
                                          <p:spTgt spid="52"/>
                                        </p:tgtEl>
                                        <p:attrNameLst>
                                          <p:attrName>style.visibility</p:attrName>
                                        </p:attrNameLst>
                                      </p:cBhvr>
                                      <p:to>
                                        <p:strVal val="visible"/>
                                      </p:to>
                                    </p:set>
                                    <p:animEffect transition="in" filter="dissolve(in)">
                                      <p:cBhvr>
                                        <p:cTn id="68" dur="750"/>
                                        <p:tgtEl>
                                          <p:spTgt spid="52"/>
                                        </p:tgtEl>
                                      </p:cBhvr>
                                    </p:animEffect>
                                  </p:childTnLst>
                                </p:cTn>
                              </p:par>
                            </p:childTnLst>
                          </p:cTn>
                        </p:par>
                        <p:par>
                          <p:cTn id="69" fill="hold">
                            <p:stCondLst>
                              <p:cond delay="6000"/>
                            </p:stCondLst>
                            <p:childTnLst>
                              <p:par>
                                <p:cTn id="70" presetID="9" presetClass="entr" presetSubtype="0" fill="hold" grpId="0" nodeType="afterEffect">
                                  <p:stCondLst>
                                    <p:cond delay="100"/>
                                  </p:stCondLst>
                                  <p:childTnLst>
                                    <p:set>
                                      <p:cBhvr>
                                        <p:cTn id="71" dur="indefinite" fill="hold"/>
                                        <p:tgtEl>
                                          <p:spTgt spid="53"/>
                                        </p:tgtEl>
                                        <p:attrNameLst>
                                          <p:attrName>style.visibility</p:attrName>
                                        </p:attrNameLst>
                                      </p:cBhvr>
                                      <p:to>
                                        <p:strVal val="visible"/>
                                      </p:to>
                                    </p:set>
                                    <p:animEffect transition="in" filter="dissolve(in)">
                                      <p:cBhvr>
                                        <p:cTn id="72" dur="750"/>
                                        <p:tgtEl>
                                          <p:spTgt spid="53"/>
                                        </p:tgtEl>
                                      </p:cBhvr>
                                    </p:animEffect>
                                  </p:childTnLst>
                                </p:cTn>
                              </p:par>
                            </p:childTnLst>
                          </p:cTn>
                        </p:par>
                        <p:par>
                          <p:cTn id="73" fill="hold">
                            <p:stCondLst>
                              <p:cond delay="7100"/>
                            </p:stCondLst>
                            <p:childTnLst>
                              <p:par>
                                <p:cTn id="74" presetID="53" presetClass="entr" presetSubtype="16" fill="hold" grpId="0" nodeType="afterEffect">
                                  <p:stCondLst>
                                    <p:cond delay="0"/>
                                  </p:stCondLst>
                                  <p:childTnLst>
                                    <p:set>
                                      <p:cBhvr>
                                        <p:cTn id="75" dur="1" fill="hold">
                                          <p:stCondLst>
                                            <p:cond delay="0"/>
                                          </p:stCondLst>
                                        </p:cTn>
                                        <p:tgtEl>
                                          <p:spTgt spid="56">
                                            <p:txEl>
                                              <p:pRg st="0" end="0"/>
                                            </p:txEl>
                                          </p:spTgt>
                                        </p:tgtEl>
                                        <p:attrNameLst>
                                          <p:attrName>style.visibility</p:attrName>
                                        </p:attrNameLst>
                                      </p:cBhvr>
                                      <p:to>
                                        <p:strVal val="visible"/>
                                      </p:to>
                                    </p:set>
                                    <p:anim calcmode="lin" valueType="num">
                                      <p:cBhvr>
                                        <p:cTn id="76" dur="500" fill="hold"/>
                                        <p:tgtEl>
                                          <p:spTgt spid="56">
                                            <p:txEl>
                                              <p:pRg st="0" end="0"/>
                                            </p:txEl>
                                          </p:spTgt>
                                        </p:tgtEl>
                                        <p:attrNameLst>
                                          <p:attrName>ppt_w</p:attrName>
                                        </p:attrNameLst>
                                      </p:cBhvr>
                                      <p:tavLst>
                                        <p:tav tm="0">
                                          <p:val>
                                            <p:fltVal val="0"/>
                                          </p:val>
                                        </p:tav>
                                        <p:tav tm="100000">
                                          <p:val>
                                            <p:strVal val="#ppt_w"/>
                                          </p:val>
                                        </p:tav>
                                      </p:tavLst>
                                    </p:anim>
                                    <p:anim calcmode="lin" valueType="num">
                                      <p:cBhvr>
                                        <p:cTn id="77" dur="500" fill="hold"/>
                                        <p:tgtEl>
                                          <p:spTgt spid="56">
                                            <p:txEl>
                                              <p:pRg st="0" end="0"/>
                                            </p:txEl>
                                          </p:spTgt>
                                        </p:tgtEl>
                                        <p:attrNameLst>
                                          <p:attrName>ppt_h</p:attrName>
                                        </p:attrNameLst>
                                      </p:cBhvr>
                                      <p:tavLst>
                                        <p:tav tm="0">
                                          <p:val>
                                            <p:fltVal val="0"/>
                                          </p:val>
                                        </p:tav>
                                        <p:tav tm="100000">
                                          <p:val>
                                            <p:strVal val="#ppt_h"/>
                                          </p:val>
                                        </p:tav>
                                      </p:tavLst>
                                    </p:anim>
                                    <p:animEffect transition="in" filter="fade">
                                      <p:cBhvr>
                                        <p:cTn id="78" dur="500"/>
                                        <p:tgtEl>
                                          <p:spTgt spid="56">
                                            <p:txEl>
                                              <p:pRg st="0" end="0"/>
                                            </p:txEl>
                                          </p:spTgt>
                                        </p:tgtEl>
                                      </p:cBhvr>
                                    </p:animEffect>
                                  </p:childTnLst>
                                </p:cTn>
                              </p:par>
                            </p:childTnLst>
                          </p:cTn>
                        </p:par>
                        <p:par>
                          <p:cTn id="79" fill="hold">
                            <p:stCondLst>
                              <p:cond delay="7600"/>
                            </p:stCondLst>
                            <p:childTnLst>
                              <p:par>
                                <p:cTn id="80" presetID="53" presetClass="entr" presetSubtype="16" fill="hold" grpId="0" nodeType="afterEffect">
                                  <p:stCondLst>
                                    <p:cond delay="0"/>
                                  </p:stCondLst>
                                  <p:childTnLst>
                                    <p:set>
                                      <p:cBhvr>
                                        <p:cTn id="81" dur="1" fill="hold">
                                          <p:stCondLst>
                                            <p:cond delay="0"/>
                                          </p:stCondLst>
                                        </p:cTn>
                                        <p:tgtEl>
                                          <p:spTgt spid="57">
                                            <p:txEl>
                                              <p:pRg st="0" end="0"/>
                                            </p:txEl>
                                          </p:spTgt>
                                        </p:tgtEl>
                                        <p:attrNameLst>
                                          <p:attrName>style.visibility</p:attrName>
                                        </p:attrNameLst>
                                      </p:cBhvr>
                                      <p:to>
                                        <p:strVal val="visible"/>
                                      </p:to>
                                    </p:set>
                                    <p:anim calcmode="lin" valueType="num">
                                      <p:cBhvr>
                                        <p:cTn id="82" dur="500" fill="hold"/>
                                        <p:tgtEl>
                                          <p:spTgt spid="57">
                                            <p:txEl>
                                              <p:pRg st="0" end="0"/>
                                            </p:txEl>
                                          </p:spTgt>
                                        </p:tgtEl>
                                        <p:attrNameLst>
                                          <p:attrName>ppt_w</p:attrName>
                                        </p:attrNameLst>
                                      </p:cBhvr>
                                      <p:tavLst>
                                        <p:tav tm="0">
                                          <p:val>
                                            <p:fltVal val="0"/>
                                          </p:val>
                                        </p:tav>
                                        <p:tav tm="100000">
                                          <p:val>
                                            <p:strVal val="#ppt_w"/>
                                          </p:val>
                                        </p:tav>
                                      </p:tavLst>
                                    </p:anim>
                                    <p:anim calcmode="lin" valueType="num">
                                      <p:cBhvr>
                                        <p:cTn id="83" dur="500" fill="hold"/>
                                        <p:tgtEl>
                                          <p:spTgt spid="57">
                                            <p:txEl>
                                              <p:pRg st="0" end="0"/>
                                            </p:txEl>
                                          </p:spTgt>
                                        </p:tgtEl>
                                        <p:attrNameLst>
                                          <p:attrName>ppt_h</p:attrName>
                                        </p:attrNameLst>
                                      </p:cBhvr>
                                      <p:tavLst>
                                        <p:tav tm="0">
                                          <p:val>
                                            <p:fltVal val="0"/>
                                          </p:val>
                                        </p:tav>
                                        <p:tav tm="100000">
                                          <p:val>
                                            <p:strVal val="#ppt_h"/>
                                          </p:val>
                                        </p:tav>
                                      </p:tavLst>
                                    </p:anim>
                                    <p:animEffect transition="in" filter="fade">
                                      <p:cBhvr>
                                        <p:cTn id="84" dur="500"/>
                                        <p:tgtEl>
                                          <p:spTgt spid="57">
                                            <p:txEl>
                                              <p:pRg st="0" end="0"/>
                                            </p:txEl>
                                          </p:spTgt>
                                        </p:tgtEl>
                                      </p:cBhvr>
                                    </p:animEffect>
                                  </p:childTnLst>
                                </p:cTn>
                              </p:par>
                            </p:childTnLst>
                          </p:cTn>
                        </p:par>
                        <p:par>
                          <p:cTn id="85" fill="hold">
                            <p:stCondLst>
                              <p:cond delay="8100"/>
                            </p:stCondLst>
                            <p:childTnLst>
                              <p:par>
                                <p:cTn id="86" presetID="53" presetClass="entr" presetSubtype="16" fill="hold" grpId="0" nodeType="afterEffect">
                                  <p:stCondLst>
                                    <p:cond delay="0"/>
                                  </p:stCondLst>
                                  <p:childTnLst>
                                    <p:set>
                                      <p:cBhvr>
                                        <p:cTn id="87" dur="1" fill="hold">
                                          <p:stCondLst>
                                            <p:cond delay="0"/>
                                          </p:stCondLst>
                                        </p:cTn>
                                        <p:tgtEl>
                                          <p:spTgt spid="58">
                                            <p:txEl>
                                              <p:pRg st="0" end="0"/>
                                            </p:txEl>
                                          </p:spTgt>
                                        </p:tgtEl>
                                        <p:attrNameLst>
                                          <p:attrName>style.visibility</p:attrName>
                                        </p:attrNameLst>
                                      </p:cBhvr>
                                      <p:to>
                                        <p:strVal val="visible"/>
                                      </p:to>
                                    </p:set>
                                    <p:anim calcmode="lin" valueType="num">
                                      <p:cBhvr>
                                        <p:cTn id="88" dur="500" fill="hold"/>
                                        <p:tgtEl>
                                          <p:spTgt spid="58">
                                            <p:txEl>
                                              <p:pRg st="0" end="0"/>
                                            </p:txEl>
                                          </p:spTgt>
                                        </p:tgtEl>
                                        <p:attrNameLst>
                                          <p:attrName>ppt_w</p:attrName>
                                        </p:attrNameLst>
                                      </p:cBhvr>
                                      <p:tavLst>
                                        <p:tav tm="0">
                                          <p:val>
                                            <p:fltVal val="0"/>
                                          </p:val>
                                        </p:tav>
                                        <p:tav tm="100000">
                                          <p:val>
                                            <p:strVal val="#ppt_w"/>
                                          </p:val>
                                        </p:tav>
                                      </p:tavLst>
                                    </p:anim>
                                    <p:anim calcmode="lin" valueType="num">
                                      <p:cBhvr>
                                        <p:cTn id="89" dur="500" fill="hold"/>
                                        <p:tgtEl>
                                          <p:spTgt spid="58">
                                            <p:txEl>
                                              <p:pRg st="0" end="0"/>
                                            </p:txEl>
                                          </p:spTgt>
                                        </p:tgtEl>
                                        <p:attrNameLst>
                                          <p:attrName>ppt_h</p:attrName>
                                        </p:attrNameLst>
                                      </p:cBhvr>
                                      <p:tavLst>
                                        <p:tav tm="0">
                                          <p:val>
                                            <p:fltVal val="0"/>
                                          </p:val>
                                        </p:tav>
                                        <p:tav tm="100000">
                                          <p:val>
                                            <p:strVal val="#ppt_h"/>
                                          </p:val>
                                        </p:tav>
                                      </p:tavLst>
                                    </p:anim>
                                    <p:animEffect transition="in" filter="fade">
                                      <p:cBhvr>
                                        <p:cTn id="90" dur="500"/>
                                        <p:tgtEl>
                                          <p:spTgt spid="58">
                                            <p:txEl>
                                              <p:pRg st="0" end="0"/>
                                            </p:txEl>
                                          </p:spTgt>
                                        </p:tgtEl>
                                      </p:cBhvr>
                                    </p:animEffect>
                                  </p:childTnLst>
                                </p:cTn>
                              </p:par>
                            </p:childTnLst>
                          </p:cTn>
                        </p:par>
                        <p:par>
                          <p:cTn id="91" fill="hold">
                            <p:stCondLst>
                              <p:cond delay="8600"/>
                            </p:stCondLst>
                            <p:childTnLst>
                              <p:par>
                                <p:cTn id="92" presetID="53" presetClass="entr" presetSubtype="16" fill="hold" grpId="0" nodeType="afterEffect">
                                  <p:stCondLst>
                                    <p:cond delay="0"/>
                                  </p:stCondLst>
                                  <p:childTnLst>
                                    <p:set>
                                      <p:cBhvr>
                                        <p:cTn id="93" dur="1" fill="hold">
                                          <p:stCondLst>
                                            <p:cond delay="0"/>
                                          </p:stCondLst>
                                        </p:cTn>
                                        <p:tgtEl>
                                          <p:spTgt spid="59">
                                            <p:txEl>
                                              <p:pRg st="0" end="0"/>
                                            </p:txEl>
                                          </p:spTgt>
                                        </p:tgtEl>
                                        <p:attrNameLst>
                                          <p:attrName>style.visibility</p:attrName>
                                        </p:attrNameLst>
                                      </p:cBhvr>
                                      <p:to>
                                        <p:strVal val="visible"/>
                                      </p:to>
                                    </p:set>
                                    <p:anim calcmode="lin" valueType="num">
                                      <p:cBhvr>
                                        <p:cTn id="94" dur="500" fill="hold"/>
                                        <p:tgtEl>
                                          <p:spTgt spid="59">
                                            <p:txEl>
                                              <p:pRg st="0" end="0"/>
                                            </p:txEl>
                                          </p:spTgt>
                                        </p:tgtEl>
                                        <p:attrNameLst>
                                          <p:attrName>ppt_w</p:attrName>
                                        </p:attrNameLst>
                                      </p:cBhvr>
                                      <p:tavLst>
                                        <p:tav tm="0">
                                          <p:val>
                                            <p:fltVal val="0"/>
                                          </p:val>
                                        </p:tav>
                                        <p:tav tm="100000">
                                          <p:val>
                                            <p:strVal val="#ppt_w"/>
                                          </p:val>
                                        </p:tav>
                                      </p:tavLst>
                                    </p:anim>
                                    <p:anim calcmode="lin" valueType="num">
                                      <p:cBhvr>
                                        <p:cTn id="95" dur="500" fill="hold"/>
                                        <p:tgtEl>
                                          <p:spTgt spid="59">
                                            <p:txEl>
                                              <p:pRg st="0" end="0"/>
                                            </p:txEl>
                                          </p:spTgt>
                                        </p:tgtEl>
                                        <p:attrNameLst>
                                          <p:attrName>ppt_h</p:attrName>
                                        </p:attrNameLst>
                                      </p:cBhvr>
                                      <p:tavLst>
                                        <p:tav tm="0">
                                          <p:val>
                                            <p:fltVal val="0"/>
                                          </p:val>
                                        </p:tav>
                                        <p:tav tm="100000">
                                          <p:val>
                                            <p:strVal val="#ppt_h"/>
                                          </p:val>
                                        </p:tav>
                                      </p:tavLst>
                                    </p:anim>
                                    <p:animEffect transition="in" filter="fade">
                                      <p:cBhvr>
                                        <p:cTn id="96" dur="500"/>
                                        <p:tgtEl>
                                          <p:spTgt spid="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build="p">
        <p:tmplLst>
          <p:tmpl lvl="1">
            <p:tnLst>
              <p:par>
                <p:cTn presetID="42" presetClass="entr" presetSubtype="0" fill="hold" nodeType="withEffect">
                  <p:stCondLst>
                    <p:cond delay="200"/>
                  </p:stCondLst>
                  <p:childTnLst>
                    <p:set>
                      <p:cBhvr>
                        <p:cTn dur="1" fill="hold">
                          <p:stCondLst>
                            <p:cond delay="0"/>
                          </p:stCondLst>
                        </p:cTn>
                        <p:tgtEl>
                          <p:spTgt spid="44"/>
                        </p:tgtEl>
                        <p:attrNameLst>
                          <p:attrName>style.visibility</p:attrName>
                        </p:attrNameLst>
                      </p:cBhvr>
                      <p:to>
                        <p:strVal val="visible"/>
                      </p:to>
                    </p:set>
                    <p:animEffect transition="in" filter="fade">
                      <p:cBhvr>
                        <p:cTn dur="400"/>
                        <p:tgtEl>
                          <p:spTgt spid="44"/>
                        </p:tgtEl>
                      </p:cBhvr>
                    </p:animEffect>
                    <p:anim calcmode="lin" valueType="num">
                      <p:cBhvr>
                        <p:cTn dur="400" fill="hold"/>
                        <p:tgtEl>
                          <p:spTgt spid="44"/>
                        </p:tgtEl>
                        <p:attrNameLst>
                          <p:attrName>ppt_x</p:attrName>
                        </p:attrNameLst>
                      </p:cBhvr>
                      <p:tavLst>
                        <p:tav tm="0">
                          <p:val>
                            <p:strVal val="#ppt_x"/>
                          </p:val>
                        </p:tav>
                        <p:tav tm="100000">
                          <p:val>
                            <p:strVal val="#ppt_x"/>
                          </p:val>
                        </p:tav>
                      </p:tavLst>
                    </p:anim>
                    <p:anim calcmode="lin" valueType="num">
                      <p:cBhvr>
                        <p:cTn dur="400" fill="hold"/>
                        <p:tgtEl>
                          <p:spTgt spid="44"/>
                        </p:tgtEl>
                        <p:attrNameLst>
                          <p:attrName>ppt_y</p:attrName>
                        </p:attrNameLst>
                      </p:cBhvr>
                      <p:tavLst>
                        <p:tav tm="0">
                          <p:val>
                            <p:strVal val="#ppt_y+.1"/>
                          </p:val>
                        </p:tav>
                        <p:tav tm="100000">
                          <p:val>
                            <p:strVal val="#ppt_y"/>
                          </p:val>
                        </p:tav>
                      </p:tavLst>
                    </p:anim>
                  </p:childTnLst>
                </p:cTn>
              </p:par>
            </p:tnLst>
          </p:tmpl>
        </p:tmplLst>
      </p:bldP>
      <p:bldP spid="45" grpId="0" build="p">
        <p:tmplLst>
          <p:tmpl lvl="1">
            <p:tnLst>
              <p:par>
                <p:cTn presetID="23" presetClass="entr" presetSubtype="16" fill="hold" nodeType="withEffect">
                  <p:stCondLst>
                    <p:cond delay="200"/>
                  </p:stCondLst>
                  <p:childTnLst>
                    <p:set>
                      <p:cBhvr>
                        <p:cTn dur="1" fill="hold">
                          <p:stCondLst>
                            <p:cond delay="0"/>
                          </p:stCondLst>
                        </p:cTn>
                        <p:tgtEl>
                          <p:spTgt spid="45"/>
                        </p:tgtEl>
                        <p:attrNameLst>
                          <p:attrName>style.visibility</p:attrName>
                        </p:attrNameLst>
                      </p:cBhvr>
                      <p:to>
                        <p:strVal val="visible"/>
                      </p:to>
                    </p:set>
                    <p:anim calcmode="lin" valueType="num">
                      <p:cBhvr>
                        <p:cTn dur="500" fill="hold"/>
                        <p:tgtEl>
                          <p:spTgt spid="45"/>
                        </p:tgtEl>
                        <p:attrNameLst>
                          <p:attrName>ppt_w</p:attrName>
                        </p:attrNameLst>
                      </p:cBhvr>
                      <p:tavLst>
                        <p:tav tm="0">
                          <p:val>
                            <p:fltVal val="0"/>
                          </p:val>
                        </p:tav>
                        <p:tav tm="100000">
                          <p:val>
                            <p:strVal val="#ppt_w"/>
                          </p:val>
                        </p:tav>
                      </p:tavLst>
                    </p:anim>
                    <p:anim calcmode="lin" valueType="num">
                      <p:cBhvr>
                        <p:cTn dur="500" fill="hold"/>
                        <p:tgtEl>
                          <p:spTgt spid="45"/>
                        </p:tgtEl>
                        <p:attrNameLst>
                          <p:attrName>ppt_h</p:attrName>
                        </p:attrNameLst>
                      </p:cBhvr>
                      <p:tavLst>
                        <p:tav tm="0">
                          <p:val>
                            <p:fltVal val="0"/>
                          </p:val>
                        </p:tav>
                        <p:tav tm="100000">
                          <p:val>
                            <p:strVal val="#ppt_h"/>
                          </p:val>
                        </p:tav>
                      </p:tavLst>
                    </p:anim>
                  </p:childTnLst>
                </p:cTn>
              </p:par>
            </p:tnLst>
          </p:tmpl>
        </p:tmplLst>
      </p:bldP>
      <p:bldP spid="46" grpId="0" build="p">
        <p:tmplLst>
          <p:tmpl lvl="1">
            <p:tnLst>
              <p:par>
                <p:cTn presetID="42" presetClass="entr" presetSubtype="0" fill="hold" nodeType="withEffect">
                  <p:stCondLst>
                    <p:cond delay="200"/>
                  </p:stCondLst>
                  <p:childTnLst>
                    <p:set>
                      <p:cBhvr>
                        <p:cTn dur="1" fill="hold">
                          <p:stCondLst>
                            <p:cond delay="0"/>
                          </p:stCondLst>
                        </p:cTn>
                        <p:tgtEl>
                          <p:spTgt spid="46"/>
                        </p:tgtEl>
                        <p:attrNameLst>
                          <p:attrName>style.visibility</p:attrName>
                        </p:attrNameLst>
                      </p:cBhvr>
                      <p:to>
                        <p:strVal val="visible"/>
                      </p:to>
                    </p:set>
                    <p:animEffect transition="in" filter="fade">
                      <p:cBhvr>
                        <p:cTn dur="400"/>
                        <p:tgtEl>
                          <p:spTgt spid="46"/>
                        </p:tgtEl>
                      </p:cBhvr>
                    </p:animEffect>
                    <p:anim calcmode="lin" valueType="num">
                      <p:cBhvr>
                        <p:cTn dur="400" fill="hold"/>
                        <p:tgtEl>
                          <p:spTgt spid="46"/>
                        </p:tgtEl>
                        <p:attrNameLst>
                          <p:attrName>ppt_x</p:attrName>
                        </p:attrNameLst>
                      </p:cBhvr>
                      <p:tavLst>
                        <p:tav tm="0">
                          <p:val>
                            <p:strVal val="#ppt_x"/>
                          </p:val>
                        </p:tav>
                        <p:tav tm="100000">
                          <p:val>
                            <p:strVal val="#ppt_x"/>
                          </p:val>
                        </p:tav>
                      </p:tavLst>
                    </p:anim>
                    <p:anim calcmode="lin" valueType="num">
                      <p:cBhvr>
                        <p:cTn dur="400" fill="hold"/>
                        <p:tgtEl>
                          <p:spTgt spid="46"/>
                        </p:tgtEl>
                        <p:attrNameLst>
                          <p:attrName>ppt_y</p:attrName>
                        </p:attrNameLst>
                      </p:cBhvr>
                      <p:tavLst>
                        <p:tav tm="0">
                          <p:val>
                            <p:strVal val="#ppt_y+.1"/>
                          </p:val>
                        </p:tav>
                        <p:tav tm="100000">
                          <p:val>
                            <p:strVal val="#ppt_y"/>
                          </p:val>
                        </p:tav>
                      </p:tavLst>
                    </p:anim>
                  </p:childTnLst>
                </p:cTn>
              </p:par>
            </p:tnLst>
          </p:tmpl>
        </p:tmplLst>
      </p:bldP>
      <p:bldP spid="47" grpId="0" build="p">
        <p:tmplLst>
          <p:tmpl lvl="1">
            <p:tnLst>
              <p:par>
                <p:cTn presetID="23" presetClass="entr" presetSubtype="16" fill="hold" nodeType="withEffect">
                  <p:stCondLst>
                    <p:cond delay="200"/>
                  </p:stCondLst>
                  <p:childTnLst>
                    <p:set>
                      <p:cBhvr>
                        <p:cTn dur="1" fill="hold">
                          <p:stCondLst>
                            <p:cond delay="0"/>
                          </p:stCondLst>
                        </p:cTn>
                        <p:tgtEl>
                          <p:spTgt spid="47"/>
                        </p:tgtEl>
                        <p:attrNameLst>
                          <p:attrName>style.visibility</p:attrName>
                        </p:attrNameLst>
                      </p:cBhvr>
                      <p:to>
                        <p:strVal val="visible"/>
                      </p:to>
                    </p:set>
                    <p:anim calcmode="lin" valueType="num">
                      <p:cBhvr>
                        <p:cTn dur="500" fill="hold"/>
                        <p:tgtEl>
                          <p:spTgt spid="47"/>
                        </p:tgtEl>
                        <p:attrNameLst>
                          <p:attrName>ppt_w</p:attrName>
                        </p:attrNameLst>
                      </p:cBhvr>
                      <p:tavLst>
                        <p:tav tm="0">
                          <p:val>
                            <p:fltVal val="0"/>
                          </p:val>
                        </p:tav>
                        <p:tav tm="100000">
                          <p:val>
                            <p:strVal val="#ppt_w"/>
                          </p:val>
                        </p:tav>
                      </p:tavLst>
                    </p:anim>
                    <p:anim calcmode="lin" valueType="num">
                      <p:cBhvr>
                        <p:cTn dur="500" fill="hold"/>
                        <p:tgtEl>
                          <p:spTgt spid="47"/>
                        </p:tgtEl>
                        <p:attrNameLst>
                          <p:attrName>ppt_h</p:attrName>
                        </p:attrNameLst>
                      </p:cBhvr>
                      <p:tavLst>
                        <p:tav tm="0">
                          <p:val>
                            <p:fltVal val="0"/>
                          </p:val>
                        </p:tav>
                        <p:tav tm="100000">
                          <p:val>
                            <p:strVal val="#ppt_h"/>
                          </p:val>
                        </p:tav>
                      </p:tavLst>
                    </p:anim>
                  </p:childTnLst>
                </p:cTn>
              </p:par>
            </p:tnLst>
          </p:tmpl>
        </p:tmplLst>
      </p:bldP>
      <p:bldP spid="48" grpId="0" build="p">
        <p:tmplLst>
          <p:tmpl lvl="1">
            <p:tnLst>
              <p:par>
                <p:cTn presetID="42" presetClass="entr" presetSubtype="0" fill="hold" nodeType="withEffect">
                  <p:stCondLst>
                    <p:cond delay="200"/>
                  </p:stCondLst>
                  <p:childTnLst>
                    <p:set>
                      <p:cBhvr>
                        <p:cTn dur="1" fill="hold">
                          <p:stCondLst>
                            <p:cond delay="0"/>
                          </p:stCondLst>
                        </p:cTn>
                        <p:tgtEl>
                          <p:spTgt spid="48"/>
                        </p:tgtEl>
                        <p:attrNameLst>
                          <p:attrName>style.visibility</p:attrName>
                        </p:attrNameLst>
                      </p:cBhvr>
                      <p:to>
                        <p:strVal val="visible"/>
                      </p:to>
                    </p:set>
                    <p:animEffect transition="in" filter="fade">
                      <p:cBhvr>
                        <p:cTn dur="400"/>
                        <p:tgtEl>
                          <p:spTgt spid="48"/>
                        </p:tgtEl>
                      </p:cBhvr>
                    </p:animEffect>
                    <p:anim calcmode="lin" valueType="num">
                      <p:cBhvr>
                        <p:cTn dur="400" fill="hold"/>
                        <p:tgtEl>
                          <p:spTgt spid="48"/>
                        </p:tgtEl>
                        <p:attrNameLst>
                          <p:attrName>ppt_x</p:attrName>
                        </p:attrNameLst>
                      </p:cBhvr>
                      <p:tavLst>
                        <p:tav tm="0">
                          <p:val>
                            <p:strVal val="#ppt_x"/>
                          </p:val>
                        </p:tav>
                        <p:tav tm="100000">
                          <p:val>
                            <p:strVal val="#ppt_x"/>
                          </p:val>
                        </p:tav>
                      </p:tavLst>
                    </p:anim>
                    <p:anim calcmode="lin" valueType="num">
                      <p:cBhvr>
                        <p:cTn dur="400" fill="hold"/>
                        <p:tgtEl>
                          <p:spTgt spid="48"/>
                        </p:tgtEl>
                        <p:attrNameLst>
                          <p:attrName>ppt_y</p:attrName>
                        </p:attrNameLst>
                      </p:cBhvr>
                      <p:tavLst>
                        <p:tav tm="0">
                          <p:val>
                            <p:strVal val="#ppt_y+.1"/>
                          </p:val>
                        </p:tav>
                        <p:tav tm="100000">
                          <p:val>
                            <p:strVal val="#ppt_y"/>
                          </p:val>
                        </p:tav>
                      </p:tavLst>
                    </p:anim>
                  </p:childTnLst>
                </p:cTn>
              </p:par>
            </p:tnLst>
          </p:tmpl>
        </p:tmplLst>
      </p:bldP>
      <p:bldP spid="49" grpId="0" build="p">
        <p:tmplLst>
          <p:tmpl lvl="1">
            <p:tnLst>
              <p:par>
                <p:cTn presetID="23" presetClass="entr" presetSubtype="16" fill="hold" nodeType="withEffect">
                  <p:stCondLst>
                    <p:cond delay="200"/>
                  </p:stCondLst>
                  <p:childTnLst>
                    <p:set>
                      <p:cBhvr>
                        <p:cTn dur="1" fill="hold">
                          <p:stCondLst>
                            <p:cond delay="0"/>
                          </p:stCondLst>
                        </p:cTn>
                        <p:tgtEl>
                          <p:spTgt spid="49"/>
                        </p:tgtEl>
                        <p:attrNameLst>
                          <p:attrName>style.visibility</p:attrName>
                        </p:attrNameLst>
                      </p:cBhvr>
                      <p:to>
                        <p:strVal val="visible"/>
                      </p:to>
                    </p:set>
                    <p:anim calcmode="lin" valueType="num">
                      <p:cBhvr>
                        <p:cTn dur="500" fill="hold"/>
                        <p:tgtEl>
                          <p:spTgt spid="49"/>
                        </p:tgtEl>
                        <p:attrNameLst>
                          <p:attrName>ppt_w</p:attrName>
                        </p:attrNameLst>
                      </p:cBhvr>
                      <p:tavLst>
                        <p:tav tm="0">
                          <p:val>
                            <p:fltVal val="0"/>
                          </p:val>
                        </p:tav>
                        <p:tav tm="100000">
                          <p:val>
                            <p:strVal val="#ppt_w"/>
                          </p:val>
                        </p:tav>
                      </p:tavLst>
                    </p:anim>
                    <p:anim calcmode="lin" valueType="num">
                      <p:cBhvr>
                        <p:cTn dur="500" fill="hold"/>
                        <p:tgtEl>
                          <p:spTgt spid="49"/>
                        </p:tgtEl>
                        <p:attrNameLst>
                          <p:attrName>ppt_h</p:attrName>
                        </p:attrNameLst>
                      </p:cBhvr>
                      <p:tavLst>
                        <p:tav tm="0">
                          <p:val>
                            <p:fltVal val="0"/>
                          </p:val>
                        </p:tav>
                        <p:tav tm="100000">
                          <p:val>
                            <p:strVal val="#ppt_h"/>
                          </p:val>
                        </p:tav>
                      </p:tavLst>
                    </p:anim>
                  </p:childTnLst>
                </p:cTn>
              </p:par>
            </p:tnLst>
          </p:tmpl>
        </p:tmplLst>
      </p:bldP>
      <p:bldP spid="50" grpId="0" build="p">
        <p:tmplLst>
          <p:tmpl lvl="1">
            <p:tnLst>
              <p:par>
                <p:cTn presetID="42" presetClass="entr" presetSubtype="0" fill="hold" nodeType="withEffect">
                  <p:stCondLst>
                    <p:cond delay="200"/>
                  </p:stCondLst>
                  <p:childTnLst>
                    <p:set>
                      <p:cBhvr>
                        <p:cTn dur="1" fill="hold">
                          <p:stCondLst>
                            <p:cond delay="0"/>
                          </p:stCondLst>
                        </p:cTn>
                        <p:tgtEl>
                          <p:spTgt spid="50"/>
                        </p:tgtEl>
                        <p:attrNameLst>
                          <p:attrName>style.visibility</p:attrName>
                        </p:attrNameLst>
                      </p:cBhvr>
                      <p:to>
                        <p:strVal val="visible"/>
                      </p:to>
                    </p:set>
                    <p:animEffect transition="in" filter="fade">
                      <p:cBhvr>
                        <p:cTn dur="400"/>
                        <p:tgtEl>
                          <p:spTgt spid="50"/>
                        </p:tgtEl>
                      </p:cBhvr>
                    </p:animEffect>
                    <p:anim calcmode="lin" valueType="num">
                      <p:cBhvr>
                        <p:cTn dur="400" fill="hold"/>
                        <p:tgtEl>
                          <p:spTgt spid="50"/>
                        </p:tgtEl>
                        <p:attrNameLst>
                          <p:attrName>ppt_x</p:attrName>
                        </p:attrNameLst>
                      </p:cBhvr>
                      <p:tavLst>
                        <p:tav tm="0">
                          <p:val>
                            <p:strVal val="#ppt_x"/>
                          </p:val>
                        </p:tav>
                        <p:tav tm="100000">
                          <p:val>
                            <p:strVal val="#ppt_x"/>
                          </p:val>
                        </p:tav>
                      </p:tavLst>
                    </p:anim>
                    <p:anim calcmode="lin" valueType="num">
                      <p:cBhvr>
                        <p:cTn dur="400" fill="hold"/>
                        <p:tgtEl>
                          <p:spTgt spid="50"/>
                        </p:tgtEl>
                        <p:attrNameLst>
                          <p:attrName>ppt_y</p:attrName>
                        </p:attrNameLst>
                      </p:cBhvr>
                      <p:tavLst>
                        <p:tav tm="0">
                          <p:val>
                            <p:strVal val="#ppt_y+.1"/>
                          </p:val>
                        </p:tav>
                        <p:tav tm="100000">
                          <p:val>
                            <p:strVal val="#ppt_y"/>
                          </p:val>
                        </p:tav>
                      </p:tavLst>
                    </p:anim>
                  </p:childTnLst>
                </p:cTn>
              </p:par>
            </p:tnLst>
          </p:tmpl>
        </p:tmplLst>
      </p:bldP>
      <p:bldP spid="51" grpId="0" build="p">
        <p:tmplLst>
          <p:tmpl lvl="1">
            <p:tnLst>
              <p:par>
                <p:cTn presetID="23" presetClass="entr" presetSubtype="16" fill="hold" nodeType="withEffect">
                  <p:stCondLst>
                    <p:cond delay="200"/>
                  </p:stCondLst>
                  <p:childTnLst>
                    <p:set>
                      <p:cBhvr>
                        <p:cTn dur="1" fill="hold">
                          <p:stCondLst>
                            <p:cond delay="0"/>
                          </p:stCondLst>
                        </p:cTn>
                        <p:tgtEl>
                          <p:spTgt spid="51"/>
                        </p:tgtEl>
                        <p:attrNameLst>
                          <p:attrName>style.visibility</p:attrName>
                        </p:attrNameLst>
                      </p:cBhvr>
                      <p:to>
                        <p:strVal val="visible"/>
                      </p:to>
                    </p:set>
                    <p:anim calcmode="lin" valueType="num">
                      <p:cBhvr>
                        <p:cTn dur="500" fill="hold"/>
                        <p:tgtEl>
                          <p:spTgt spid="51"/>
                        </p:tgtEl>
                        <p:attrNameLst>
                          <p:attrName>ppt_w</p:attrName>
                        </p:attrNameLst>
                      </p:cBhvr>
                      <p:tavLst>
                        <p:tav tm="0">
                          <p:val>
                            <p:fltVal val="0"/>
                          </p:val>
                        </p:tav>
                        <p:tav tm="100000">
                          <p:val>
                            <p:strVal val="#ppt_w"/>
                          </p:val>
                        </p:tav>
                      </p:tavLst>
                    </p:anim>
                    <p:anim calcmode="lin" valueType="num">
                      <p:cBhvr>
                        <p:cTn dur="500" fill="hold"/>
                        <p:tgtEl>
                          <p:spTgt spid="51"/>
                        </p:tgtEl>
                        <p:attrNameLst>
                          <p:attrName>ppt_h</p:attrName>
                        </p:attrNameLst>
                      </p:cBhvr>
                      <p:tavLst>
                        <p:tav tm="0">
                          <p:val>
                            <p:fltVal val="0"/>
                          </p:val>
                        </p:tav>
                        <p:tav tm="100000">
                          <p:val>
                            <p:strVal val="#ppt_h"/>
                          </p:val>
                        </p:tav>
                      </p:tavLst>
                    </p:anim>
                  </p:childTnLst>
                </p:cTn>
              </p:par>
            </p:tnLst>
          </p:tmpl>
        </p:tmplLst>
      </p:bldP>
      <p:bldP spid="52" grpId="0" animBg="1" advAuto="0"/>
      <p:bldP spid="53" grpId="0" animBg="1" advAuto="0"/>
      <p:bldP spid="54" grpId="0" animBg="1" advAuto="0"/>
      <p:bldP spid="55" grpId="0" animBg="1" advAuto="0"/>
      <p:bldP spid="56" grpId="0" build="p">
        <p:tmplLst>
          <p:tmpl lvl="1">
            <p:tnLst>
              <p:par>
                <p:cTn presetID="53" presetClass="entr" presetSubtype="16" fill="hold" nodeType="afterEffect">
                  <p:stCondLst>
                    <p:cond delay="0"/>
                  </p:stCondLst>
                  <p:childTnLst>
                    <p:set>
                      <p:cBhvr>
                        <p:cTn dur="1" fill="hold">
                          <p:stCondLst>
                            <p:cond delay="0"/>
                          </p:stCondLst>
                        </p:cTn>
                        <p:tgtEl>
                          <p:spTgt spid="56"/>
                        </p:tgtEl>
                        <p:attrNameLst>
                          <p:attrName>style.visibility</p:attrName>
                        </p:attrNameLst>
                      </p:cBhvr>
                      <p:to>
                        <p:strVal val="visible"/>
                      </p:to>
                    </p:set>
                    <p:anim calcmode="lin" valueType="num">
                      <p:cBhvr>
                        <p:cTn dur="500" fill="hold"/>
                        <p:tgtEl>
                          <p:spTgt spid="56"/>
                        </p:tgtEl>
                        <p:attrNameLst>
                          <p:attrName>ppt_w</p:attrName>
                        </p:attrNameLst>
                      </p:cBhvr>
                      <p:tavLst>
                        <p:tav tm="0">
                          <p:val>
                            <p:fltVal val="0"/>
                          </p:val>
                        </p:tav>
                        <p:tav tm="100000">
                          <p:val>
                            <p:strVal val="#ppt_w"/>
                          </p:val>
                        </p:tav>
                      </p:tavLst>
                    </p:anim>
                    <p:anim calcmode="lin" valueType="num">
                      <p:cBhvr>
                        <p:cTn dur="500" fill="hold"/>
                        <p:tgtEl>
                          <p:spTgt spid="56"/>
                        </p:tgtEl>
                        <p:attrNameLst>
                          <p:attrName>ppt_h</p:attrName>
                        </p:attrNameLst>
                      </p:cBhvr>
                      <p:tavLst>
                        <p:tav tm="0">
                          <p:val>
                            <p:fltVal val="0"/>
                          </p:val>
                        </p:tav>
                        <p:tav tm="100000">
                          <p:val>
                            <p:strVal val="#ppt_h"/>
                          </p:val>
                        </p:tav>
                      </p:tavLst>
                    </p:anim>
                    <p:animEffect transition="in" filter="fade">
                      <p:cBhvr>
                        <p:cTn dur="500"/>
                        <p:tgtEl>
                          <p:spTgt spid="56"/>
                        </p:tgtEl>
                      </p:cBhvr>
                    </p:animEffect>
                  </p:childTnLst>
                </p:cTn>
              </p:par>
            </p:tnLst>
          </p:tmpl>
        </p:tmplLst>
      </p:bldP>
      <p:bldP spid="57" grpId="0" build="p">
        <p:tmplLst>
          <p:tmpl lvl="1">
            <p:tnLst>
              <p:par>
                <p:cTn presetID="53" presetClass="entr" presetSubtype="16" fill="hold" nodeType="afterEffect">
                  <p:stCondLst>
                    <p:cond delay="0"/>
                  </p:stCondLst>
                  <p:childTnLst>
                    <p:set>
                      <p:cBhvr>
                        <p:cTn dur="1" fill="hold">
                          <p:stCondLst>
                            <p:cond delay="0"/>
                          </p:stCondLst>
                        </p:cTn>
                        <p:tgtEl>
                          <p:spTgt spid="57"/>
                        </p:tgtEl>
                        <p:attrNameLst>
                          <p:attrName>style.visibility</p:attrName>
                        </p:attrNameLst>
                      </p:cBhvr>
                      <p:to>
                        <p:strVal val="visible"/>
                      </p:to>
                    </p:set>
                    <p:anim calcmode="lin" valueType="num">
                      <p:cBhvr>
                        <p:cTn dur="500" fill="hold"/>
                        <p:tgtEl>
                          <p:spTgt spid="57"/>
                        </p:tgtEl>
                        <p:attrNameLst>
                          <p:attrName>ppt_w</p:attrName>
                        </p:attrNameLst>
                      </p:cBhvr>
                      <p:tavLst>
                        <p:tav tm="0">
                          <p:val>
                            <p:fltVal val="0"/>
                          </p:val>
                        </p:tav>
                        <p:tav tm="100000">
                          <p:val>
                            <p:strVal val="#ppt_w"/>
                          </p:val>
                        </p:tav>
                      </p:tavLst>
                    </p:anim>
                    <p:anim calcmode="lin" valueType="num">
                      <p:cBhvr>
                        <p:cTn dur="500" fill="hold"/>
                        <p:tgtEl>
                          <p:spTgt spid="57"/>
                        </p:tgtEl>
                        <p:attrNameLst>
                          <p:attrName>ppt_h</p:attrName>
                        </p:attrNameLst>
                      </p:cBhvr>
                      <p:tavLst>
                        <p:tav tm="0">
                          <p:val>
                            <p:fltVal val="0"/>
                          </p:val>
                        </p:tav>
                        <p:tav tm="100000">
                          <p:val>
                            <p:strVal val="#ppt_h"/>
                          </p:val>
                        </p:tav>
                      </p:tavLst>
                    </p:anim>
                    <p:animEffect transition="in" filter="fade">
                      <p:cBhvr>
                        <p:cTn dur="500"/>
                        <p:tgtEl>
                          <p:spTgt spid="57"/>
                        </p:tgtEl>
                      </p:cBhvr>
                    </p:animEffect>
                  </p:childTnLst>
                </p:cTn>
              </p:par>
            </p:tnLst>
          </p:tmpl>
        </p:tmplLst>
      </p:bldP>
      <p:bldP spid="58" grpId="0" build="p">
        <p:tmplLst>
          <p:tmpl lvl="1">
            <p:tnLst>
              <p:par>
                <p:cTn presetID="53" presetClass="entr" presetSubtype="16" fill="hold" nodeType="afterEffect">
                  <p:stCondLst>
                    <p:cond delay="0"/>
                  </p:stCondLst>
                  <p:childTnLst>
                    <p:set>
                      <p:cBhvr>
                        <p:cTn dur="1" fill="hold">
                          <p:stCondLst>
                            <p:cond delay="0"/>
                          </p:stCondLst>
                        </p:cTn>
                        <p:tgtEl>
                          <p:spTgt spid="58"/>
                        </p:tgtEl>
                        <p:attrNameLst>
                          <p:attrName>style.visibility</p:attrName>
                        </p:attrNameLst>
                      </p:cBhvr>
                      <p:to>
                        <p:strVal val="visible"/>
                      </p:to>
                    </p:set>
                    <p:anim calcmode="lin" valueType="num">
                      <p:cBhvr>
                        <p:cTn dur="500" fill="hold"/>
                        <p:tgtEl>
                          <p:spTgt spid="58"/>
                        </p:tgtEl>
                        <p:attrNameLst>
                          <p:attrName>ppt_w</p:attrName>
                        </p:attrNameLst>
                      </p:cBhvr>
                      <p:tavLst>
                        <p:tav tm="0">
                          <p:val>
                            <p:fltVal val="0"/>
                          </p:val>
                        </p:tav>
                        <p:tav tm="100000">
                          <p:val>
                            <p:strVal val="#ppt_w"/>
                          </p:val>
                        </p:tav>
                      </p:tavLst>
                    </p:anim>
                    <p:anim calcmode="lin" valueType="num">
                      <p:cBhvr>
                        <p:cTn dur="500" fill="hold"/>
                        <p:tgtEl>
                          <p:spTgt spid="58"/>
                        </p:tgtEl>
                        <p:attrNameLst>
                          <p:attrName>ppt_h</p:attrName>
                        </p:attrNameLst>
                      </p:cBhvr>
                      <p:tavLst>
                        <p:tav tm="0">
                          <p:val>
                            <p:fltVal val="0"/>
                          </p:val>
                        </p:tav>
                        <p:tav tm="100000">
                          <p:val>
                            <p:strVal val="#ppt_h"/>
                          </p:val>
                        </p:tav>
                      </p:tavLst>
                    </p:anim>
                    <p:animEffect transition="in" filter="fade">
                      <p:cBhvr>
                        <p:cTn dur="500"/>
                        <p:tgtEl>
                          <p:spTgt spid="58"/>
                        </p:tgtEl>
                      </p:cBhvr>
                    </p:animEffect>
                  </p:childTnLst>
                </p:cTn>
              </p:par>
            </p:tnLst>
          </p:tmpl>
        </p:tmplLst>
      </p:bldP>
      <p:bldP spid="59" grpId="0" build="p">
        <p:tmplLst>
          <p:tmpl lvl="1">
            <p:tnLst>
              <p:par>
                <p:cTn presetID="53" presetClass="entr" presetSubtype="16" fill="hold" nodeType="afterEffect">
                  <p:stCondLst>
                    <p:cond delay="0"/>
                  </p:stCondLst>
                  <p:childTnLst>
                    <p:set>
                      <p:cBhvr>
                        <p:cTn dur="1" fill="hold">
                          <p:stCondLst>
                            <p:cond delay="0"/>
                          </p:stCondLst>
                        </p:cTn>
                        <p:tgtEl>
                          <p:spTgt spid="59"/>
                        </p:tgtEl>
                        <p:attrNameLst>
                          <p:attrName>style.visibility</p:attrName>
                        </p:attrNameLst>
                      </p:cBhvr>
                      <p:to>
                        <p:strVal val="visible"/>
                      </p:to>
                    </p:set>
                    <p:anim calcmode="lin" valueType="num">
                      <p:cBhvr>
                        <p:cTn dur="500" fill="hold"/>
                        <p:tgtEl>
                          <p:spTgt spid="59"/>
                        </p:tgtEl>
                        <p:attrNameLst>
                          <p:attrName>ppt_w</p:attrName>
                        </p:attrNameLst>
                      </p:cBhvr>
                      <p:tavLst>
                        <p:tav tm="0">
                          <p:val>
                            <p:fltVal val="0"/>
                          </p:val>
                        </p:tav>
                        <p:tav tm="100000">
                          <p:val>
                            <p:strVal val="#ppt_w"/>
                          </p:val>
                        </p:tav>
                      </p:tavLst>
                    </p:anim>
                    <p:anim calcmode="lin" valueType="num">
                      <p:cBhvr>
                        <p:cTn dur="500" fill="hold"/>
                        <p:tgtEl>
                          <p:spTgt spid="59"/>
                        </p:tgtEl>
                        <p:attrNameLst>
                          <p:attrName>ppt_h</p:attrName>
                        </p:attrNameLst>
                      </p:cBhvr>
                      <p:tavLst>
                        <p:tav tm="0">
                          <p:val>
                            <p:fltVal val="0"/>
                          </p:val>
                        </p:tav>
                        <p:tav tm="100000">
                          <p:val>
                            <p:strVal val="#ppt_h"/>
                          </p:val>
                        </p:tav>
                      </p:tavLst>
                    </p:anim>
                    <p:animEffect transition="in" filter="fade">
                      <p:cBhvr>
                        <p:cTn dur="500"/>
                        <p:tgtEl>
                          <p:spTgt spid="59"/>
                        </p:tgtEl>
                      </p:cBhvr>
                    </p:animEffect>
                  </p:childTnLst>
                </p:cTn>
              </p:par>
            </p:tnLst>
          </p:tmpl>
        </p:tmplLst>
      </p:b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271593" y="3126909"/>
            <a:ext cx="439544" cy="566711"/>
            <a:chOff x="787010" y="2176759"/>
            <a:chExt cx="359937" cy="464074"/>
          </a:xfrm>
        </p:grpSpPr>
        <p:sp>
          <p:nvSpPr>
            <p:cNvPr id="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Box 5"/>
            <p:cNvSpPr txBox="1"/>
            <p:nvPr/>
          </p:nvSpPr>
          <p:spPr>
            <a:xfrm>
              <a:off x="787010"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6"/>
          <p:cNvGrpSpPr/>
          <p:nvPr/>
        </p:nvGrpSpPr>
        <p:grpSpPr>
          <a:xfrm>
            <a:off x="3296637" y="2385319"/>
            <a:ext cx="439544" cy="566711"/>
            <a:chOff x="787010" y="2176759"/>
            <a:chExt cx="359936" cy="464074"/>
          </a:xfrm>
        </p:grpSpPr>
        <p:sp>
          <p:nvSpPr>
            <p:cNvPr id="8"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8"/>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9"/>
          <p:cNvGrpSpPr/>
          <p:nvPr/>
        </p:nvGrpSpPr>
        <p:grpSpPr>
          <a:xfrm>
            <a:off x="4332292" y="2778720"/>
            <a:ext cx="439544" cy="566711"/>
            <a:chOff x="787010" y="2176759"/>
            <a:chExt cx="359936" cy="464074"/>
          </a:xfrm>
        </p:grpSpPr>
        <p:sp>
          <p:nvSpPr>
            <p:cNvPr id="11"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2"/>
          <p:cNvGrpSpPr/>
          <p:nvPr/>
        </p:nvGrpSpPr>
        <p:grpSpPr>
          <a:xfrm>
            <a:off x="2436722" y="2945465"/>
            <a:ext cx="439544" cy="566711"/>
            <a:chOff x="787010" y="2176759"/>
            <a:chExt cx="359936" cy="464074"/>
          </a:xfrm>
        </p:grpSpPr>
        <p:sp>
          <p:nvSpPr>
            <p:cNvPr id="14"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10103348" y="2745617"/>
            <a:ext cx="439544" cy="566711"/>
            <a:chOff x="787010" y="2176759"/>
            <a:chExt cx="359936" cy="464074"/>
          </a:xfrm>
        </p:grpSpPr>
        <p:sp>
          <p:nvSpPr>
            <p:cNvPr id="1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8"/>
          <p:cNvGrpSpPr/>
          <p:nvPr/>
        </p:nvGrpSpPr>
        <p:grpSpPr>
          <a:xfrm>
            <a:off x="8630082" y="3121640"/>
            <a:ext cx="439544" cy="566711"/>
            <a:chOff x="787010" y="2176759"/>
            <a:chExt cx="359936" cy="464074"/>
          </a:xfrm>
        </p:grpSpPr>
        <p:sp>
          <p:nvSpPr>
            <p:cNvPr id="20"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21"/>
          <p:cNvGrpSpPr/>
          <p:nvPr/>
        </p:nvGrpSpPr>
        <p:grpSpPr>
          <a:xfrm>
            <a:off x="9399119" y="2940629"/>
            <a:ext cx="439544" cy="566711"/>
            <a:chOff x="787010" y="2176759"/>
            <a:chExt cx="359936" cy="464074"/>
          </a:xfrm>
        </p:grpSpPr>
        <p:sp>
          <p:nvSpPr>
            <p:cNvPr id="23"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23"/>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Group 24"/>
          <p:cNvGrpSpPr/>
          <p:nvPr/>
        </p:nvGrpSpPr>
        <p:grpSpPr>
          <a:xfrm>
            <a:off x="7840973" y="2192472"/>
            <a:ext cx="439544" cy="566711"/>
            <a:chOff x="787011" y="2176759"/>
            <a:chExt cx="359937" cy="464074"/>
          </a:xfrm>
        </p:grpSpPr>
        <p:sp>
          <p:nvSpPr>
            <p:cNvPr id="26"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787011"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27"/>
          <p:cNvGrpSpPr/>
          <p:nvPr/>
        </p:nvGrpSpPr>
        <p:grpSpPr>
          <a:xfrm>
            <a:off x="6195743" y="2929466"/>
            <a:ext cx="439544" cy="566711"/>
            <a:chOff x="787010" y="2176759"/>
            <a:chExt cx="359936" cy="464074"/>
          </a:xfrm>
        </p:grpSpPr>
        <p:sp>
          <p:nvSpPr>
            <p:cNvPr id="2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5"/>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Group 30"/>
          <p:cNvGrpSpPr/>
          <p:nvPr/>
        </p:nvGrpSpPr>
        <p:grpSpPr>
          <a:xfrm>
            <a:off x="7055656" y="3352590"/>
            <a:ext cx="439544" cy="566711"/>
            <a:chOff x="787010" y="2176759"/>
            <a:chExt cx="359936" cy="464074"/>
          </a:xfrm>
        </p:grpSpPr>
        <p:sp>
          <p:nvSpPr>
            <p:cNvPr id="32"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6"/>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4" name="Content Placeholder 2"/>
          <p:cNvSpPr txBox="1"/>
          <p:nvPr/>
        </p:nvSpPr>
        <p:spPr>
          <a:xfrm>
            <a:off x="1770876" y="5440728"/>
            <a:ext cx="9368352" cy="443198"/>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en-GB"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itle 13"/>
          <p:cNvSpPr txBox="1"/>
          <p:nvPr/>
        </p:nvSpPr>
        <p:spPr>
          <a:xfrm>
            <a:off x="1770877" y="5153027"/>
            <a:ext cx="1310451" cy="258532"/>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6" name="Group 35"/>
          <p:cNvGrpSpPr/>
          <p:nvPr/>
        </p:nvGrpSpPr>
        <p:grpSpPr>
          <a:xfrm>
            <a:off x="1946744" y="3577150"/>
            <a:ext cx="1419492" cy="1285724"/>
            <a:chOff x="755576" y="2395604"/>
            <a:chExt cx="1162406" cy="1052867"/>
          </a:xfrm>
        </p:grpSpPr>
        <p:sp>
          <p:nvSpPr>
            <p:cNvPr id="37" name="Isosceles Triangle 2"/>
            <p:cNvSpPr/>
            <p:nvPr/>
          </p:nvSpPr>
          <p:spPr>
            <a:xfrm>
              <a:off x="75557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Content Placeholder 2"/>
            <p:cNvSpPr txBox="1"/>
            <p:nvPr/>
          </p:nvSpPr>
          <p:spPr>
            <a:xfrm>
              <a:off x="988884" y="3235161"/>
              <a:ext cx="695790" cy="213310"/>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文字</a:t>
              </a: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内容</a:t>
              </a: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2806658" y="3042518"/>
            <a:ext cx="1419492" cy="1807659"/>
            <a:chOff x="1459750" y="1957798"/>
            <a:chExt cx="1162406" cy="1480273"/>
          </a:xfrm>
        </p:grpSpPr>
        <p:sp>
          <p:nvSpPr>
            <p:cNvPr id="40" name="Isosceles Triangle 2"/>
            <p:cNvSpPr/>
            <p:nvPr/>
          </p:nvSpPr>
          <p:spPr>
            <a:xfrm>
              <a:off x="1459750" y="1957798"/>
              <a:ext cx="1162406" cy="126596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Content Placeholder 2"/>
            <p:cNvSpPr txBox="1"/>
            <p:nvPr/>
          </p:nvSpPr>
          <p:spPr>
            <a:xfrm>
              <a:off x="1691223"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3899267" y="3410259"/>
            <a:ext cx="1305584" cy="1439918"/>
            <a:chOff x="2354476" y="2258939"/>
            <a:chExt cx="1069128" cy="1179134"/>
          </a:xfrm>
        </p:grpSpPr>
        <p:sp>
          <p:nvSpPr>
            <p:cNvPr id="43" name="Isosceles Triangle 2"/>
            <p:cNvSpPr/>
            <p:nvPr/>
          </p:nvSpPr>
          <p:spPr>
            <a:xfrm>
              <a:off x="2354476" y="2258939"/>
              <a:ext cx="1069128" cy="96482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ontent Placeholder 2"/>
            <p:cNvSpPr txBox="1"/>
            <p:nvPr/>
          </p:nvSpPr>
          <p:spPr>
            <a:xfrm>
              <a:off x="2539310" y="3235159"/>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5" name="Group 44"/>
          <p:cNvGrpSpPr/>
          <p:nvPr/>
        </p:nvGrpSpPr>
        <p:grpSpPr>
          <a:xfrm>
            <a:off x="4882639" y="3775355"/>
            <a:ext cx="1217447" cy="1074825"/>
            <a:chOff x="3159748" y="2557908"/>
            <a:chExt cx="996954" cy="880163"/>
          </a:xfrm>
        </p:grpSpPr>
        <p:sp>
          <p:nvSpPr>
            <p:cNvPr id="46" name="Isosceles Triangle 2"/>
            <p:cNvSpPr/>
            <p:nvPr/>
          </p:nvSpPr>
          <p:spPr>
            <a:xfrm>
              <a:off x="3159748" y="2557908"/>
              <a:ext cx="996954"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Content Placeholder 2"/>
            <p:cNvSpPr txBox="1"/>
            <p:nvPr/>
          </p:nvSpPr>
          <p:spPr>
            <a:xfrm>
              <a:off x="3308495"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5705764" y="3577150"/>
            <a:ext cx="1419492" cy="1273029"/>
            <a:chOff x="3833796" y="2395604"/>
            <a:chExt cx="1162406" cy="1042471"/>
          </a:xfrm>
        </p:grpSpPr>
        <p:sp>
          <p:nvSpPr>
            <p:cNvPr id="49" name="Isosceles Triangle 2"/>
            <p:cNvSpPr/>
            <p:nvPr/>
          </p:nvSpPr>
          <p:spPr>
            <a:xfrm>
              <a:off x="383379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Content Placeholder 2"/>
            <p:cNvSpPr txBox="1"/>
            <p:nvPr/>
          </p:nvSpPr>
          <p:spPr>
            <a:xfrm>
              <a:off x="4065269"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6565680" y="3999372"/>
            <a:ext cx="1419492" cy="850807"/>
            <a:chOff x="4537970" y="2741353"/>
            <a:chExt cx="1162406" cy="696717"/>
          </a:xfrm>
        </p:grpSpPr>
        <p:sp>
          <p:nvSpPr>
            <p:cNvPr id="52" name="Isosceles Triangle 2"/>
            <p:cNvSpPr/>
            <p:nvPr/>
          </p:nvSpPr>
          <p:spPr>
            <a:xfrm>
              <a:off x="4537970" y="2741353"/>
              <a:ext cx="1162406" cy="48241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Content Placeholder 2"/>
            <p:cNvSpPr txBox="1"/>
            <p:nvPr/>
          </p:nvSpPr>
          <p:spPr>
            <a:xfrm>
              <a:off x="4771278" y="3235157"/>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4" name="Group 53"/>
          <p:cNvGrpSpPr/>
          <p:nvPr/>
        </p:nvGrpSpPr>
        <p:grpSpPr>
          <a:xfrm>
            <a:off x="7310705" y="2826760"/>
            <a:ext cx="1510426" cy="2023422"/>
            <a:chOff x="5148063" y="1781113"/>
            <a:chExt cx="1236871" cy="1656959"/>
          </a:xfrm>
        </p:grpSpPr>
        <p:sp>
          <p:nvSpPr>
            <p:cNvPr id="55" name="Isosceles Triangle 2"/>
            <p:cNvSpPr/>
            <p:nvPr/>
          </p:nvSpPr>
          <p:spPr>
            <a:xfrm>
              <a:off x="5148063" y="1781113"/>
              <a:ext cx="1236871" cy="144265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Content Placeholder 2"/>
            <p:cNvSpPr txBox="1"/>
            <p:nvPr/>
          </p:nvSpPr>
          <p:spPr>
            <a:xfrm>
              <a:off x="5414366" y="3235159"/>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56"/>
          <p:cNvGrpSpPr/>
          <p:nvPr/>
        </p:nvGrpSpPr>
        <p:grpSpPr>
          <a:xfrm>
            <a:off x="8106261" y="3775353"/>
            <a:ext cx="1408461" cy="1074825"/>
            <a:chOff x="5799535" y="2557908"/>
            <a:chExt cx="1153373" cy="880163"/>
          </a:xfrm>
        </p:grpSpPr>
        <p:sp>
          <p:nvSpPr>
            <p:cNvPr id="58" name="Isosceles Triangle 2"/>
            <p:cNvSpPr/>
            <p:nvPr/>
          </p:nvSpPr>
          <p:spPr>
            <a:xfrm>
              <a:off x="5799535" y="2557908"/>
              <a:ext cx="1153373"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Content Placeholder 2"/>
            <p:cNvSpPr txBox="1"/>
            <p:nvPr/>
          </p:nvSpPr>
          <p:spPr>
            <a:xfrm>
              <a:off x="6060556"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8797784" y="3577150"/>
            <a:ext cx="1642205" cy="1273029"/>
            <a:chOff x="6365816" y="2395604"/>
            <a:chExt cx="1344784" cy="1042471"/>
          </a:xfrm>
        </p:grpSpPr>
        <p:sp>
          <p:nvSpPr>
            <p:cNvPr id="61" name="Isosceles Triangle 2"/>
            <p:cNvSpPr/>
            <p:nvPr/>
          </p:nvSpPr>
          <p:spPr>
            <a:xfrm>
              <a:off x="6365816" y="2395604"/>
              <a:ext cx="1344784"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Content Placeholder 2"/>
            <p:cNvSpPr txBox="1"/>
            <p:nvPr/>
          </p:nvSpPr>
          <p:spPr>
            <a:xfrm>
              <a:off x="6690313"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62"/>
          <p:cNvGrpSpPr/>
          <p:nvPr/>
        </p:nvGrpSpPr>
        <p:grpSpPr>
          <a:xfrm>
            <a:off x="9618888" y="3419246"/>
            <a:ext cx="1408461" cy="1430930"/>
            <a:chOff x="7038208" y="2266298"/>
            <a:chExt cx="1153373" cy="1171773"/>
          </a:xfrm>
        </p:grpSpPr>
        <p:sp>
          <p:nvSpPr>
            <p:cNvPr id="64" name="Isosceles Triangle 2"/>
            <p:cNvSpPr/>
            <p:nvPr/>
          </p:nvSpPr>
          <p:spPr>
            <a:xfrm>
              <a:off x="7038208" y="2266298"/>
              <a:ext cx="1153373" cy="95747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Content Placeholder 2"/>
            <p:cNvSpPr txBox="1"/>
            <p:nvPr/>
          </p:nvSpPr>
          <p:spPr>
            <a:xfrm>
              <a:off x="7266999"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66" name="直接连接符 65"/>
          <p:cNvCxnSpPr/>
          <p:nvPr/>
        </p:nvCxnSpPr>
        <p:spPr>
          <a:xfrm>
            <a:off x="6141343" y="880021"/>
            <a:ext cx="576064"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7" name="文本框 10"/>
          <p:cNvSpPr txBox="1">
            <a:spLocks noChangeArrowheads="1"/>
          </p:cNvSpPr>
          <p:nvPr/>
        </p:nvSpPr>
        <p:spPr bwMode="auto">
          <a:xfrm>
            <a:off x="5349255" y="231949"/>
            <a:ext cx="2236359" cy="361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tx1">
                    <a:lumMod val="65000"/>
                    <a:lumOff val="35000"/>
                  </a:schemeClr>
                </a:solidFill>
                <a:latin typeface="幼圆" panose="02010509060101010101" pitchFamily="49" charset="-122"/>
                <a:ea typeface="幼圆" panose="02010509060101010101" pitchFamily="49" charset="-122"/>
                <a:sym typeface="Arial" panose="020B0604020202020204" pitchFamily="34" charset="0"/>
              </a:rPr>
              <a:t>添加相关标题文字</a:t>
            </a:r>
            <a:endParaRPr lang="zh-CN" altLang="en-US" dirty="0">
              <a:solidFill>
                <a:schemeClr val="tx1">
                  <a:lumMod val="65000"/>
                  <a:lumOff val="35000"/>
                </a:schemeClr>
              </a:solidFill>
              <a:latin typeface="幼圆" panose="02010509060101010101" pitchFamily="49" charset="-122"/>
              <a:ea typeface="幼圆" panose="02010509060101010101" pitchFamily="49" charset="-122"/>
              <a:cs typeface="+mn-ea"/>
              <a:sym typeface="+mn-lt"/>
            </a:endParaRPr>
          </a:p>
        </p:txBody>
      </p:sp>
      <p:sp>
        <p:nvSpPr>
          <p:cNvPr id="68" name="文本框 10"/>
          <p:cNvSpPr txBox="1">
            <a:spLocks noChangeArrowheads="1"/>
          </p:cNvSpPr>
          <p:nvPr/>
        </p:nvSpPr>
        <p:spPr bwMode="auto">
          <a:xfrm>
            <a:off x="5349255" y="547410"/>
            <a:ext cx="2160240" cy="207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rPr>
              <a:t>Click on add related title words</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00"/>
                                        <p:tgtEl>
                                          <p:spTgt spid="42"/>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down)">
                                      <p:cBhvr>
                                        <p:cTn id="31" dur="500"/>
                                        <p:tgtEl>
                                          <p:spTgt spid="45"/>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wipe(down)">
                                      <p:cBhvr>
                                        <p:cTn id="39" dur="500"/>
                                        <p:tgtEl>
                                          <p:spTgt spid="48"/>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down)">
                                      <p:cBhvr>
                                        <p:cTn id="43" dur="500"/>
                                        <p:tgtEl>
                                          <p:spTgt spid="28"/>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down)">
                                      <p:cBhvr>
                                        <p:cTn id="47" dur="500"/>
                                        <p:tgtEl>
                                          <p:spTgt spid="51"/>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down)">
                                      <p:cBhvr>
                                        <p:cTn id="51" dur="500"/>
                                        <p:tgtEl>
                                          <p:spTgt spid="31"/>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down)">
                                      <p:cBhvr>
                                        <p:cTn id="55" dur="500"/>
                                        <p:tgtEl>
                                          <p:spTgt spid="54"/>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down)">
                                      <p:cBhvr>
                                        <p:cTn id="59" dur="500"/>
                                        <p:tgtEl>
                                          <p:spTgt spid="25"/>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down)">
                                      <p:cBhvr>
                                        <p:cTn id="63" dur="500"/>
                                        <p:tgtEl>
                                          <p:spTgt spid="57"/>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par>
                          <p:cTn id="68" fill="hold">
                            <p:stCondLst>
                              <p:cond delay="8000"/>
                            </p:stCondLst>
                            <p:childTnLst>
                              <p:par>
                                <p:cTn id="69" presetID="22" presetClass="entr" presetSubtype="4" fill="hold"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wipe(down)">
                                      <p:cBhvr>
                                        <p:cTn id="71" dur="500"/>
                                        <p:tgtEl>
                                          <p:spTgt spid="60"/>
                                        </p:tgtEl>
                                      </p:cBhvr>
                                    </p:animEffect>
                                  </p:childTnLst>
                                </p:cTn>
                              </p:par>
                            </p:childTnLst>
                          </p:cTn>
                        </p:par>
                        <p:par>
                          <p:cTn id="72" fill="hold">
                            <p:stCondLst>
                              <p:cond delay="8500"/>
                            </p:stCondLst>
                            <p:childTnLst>
                              <p:par>
                                <p:cTn id="73" presetID="22" presetClass="entr" presetSubtype="4"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down)">
                                      <p:cBhvr>
                                        <p:cTn id="75" dur="500"/>
                                        <p:tgtEl>
                                          <p:spTgt spid="22"/>
                                        </p:tgtEl>
                                      </p:cBhvr>
                                    </p:animEffect>
                                  </p:childTnLst>
                                </p:cTn>
                              </p:par>
                            </p:childTnLst>
                          </p:cTn>
                        </p:par>
                        <p:par>
                          <p:cTn id="76" fill="hold">
                            <p:stCondLst>
                              <p:cond delay="9000"/>
                            </p:stCondLst>
                            <p:childTnLst>
                              <p:par>
                                <p:cTn id="77" presetID="22" presetClass="entr" presetSubtype="4"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down)">
                                      <p:cBhvr>
                                        <p:cTn id="79" dur="500"/>
                                        <p:tgtEl>
                                          <p:spTgt spid="63"/>
                                        </p:tgtEl>
                                      </p:cBhvr>
                                    </p:animEffect>
                                  </p:childTnLst>
                                </p:cTn>
                              </p:par>
                            </p:childTnLst>
                          </p:cTn>
                        </p:par>
                        <p:par>
                          <p:cTn id="80" fill="hold">
                            <p:stCondLst>
                              <p:cond delay="9500"/>
                            </p:stCondLst>
                            <p:childTnLst>
                              <p:par>
                                <p:cTn id="81" presetID="22" presetClass="entr" presetSubtype="4" fill="hold"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down)">
                                      <p:cBhvr>
                                        <p:cTn id="83" dur="500"/>
                                        <p:tgtEl>
                                          <p:spTgt spid="16"/>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占位符 27"/>
          <p:cNvPicPr>
            <a:picLocks noGrp="1" noChangeAspect="1"/>
          </p:cNvPicPr>
          <p:nvPr>
            <p:ph type="pic" sz="quarter" idx="11"/>
          </p:nvPr>
        </p:nvPicPr>
        <p:blipFill>
          <a:blip r:embed="rId1" cstate="print">
            <a:extLst>
              <a:ext uri="{28A0092B-C50C-407E-A947-70E740481C1C}">
                <a14:useLocalDpi xmlns:a14="http://schemas.microsoft.com/office/drawing/2010/main" val="0"/>
              </a:ext>
            </a:extLst>
          </a:blip>
          <a:srcRect/>
          <a:stretch>
            <a:fillRect/>
          </a:stretch>
        </p:blipFill>
        <p:spPr/>
      </p:pic>
      <p:pic>
        <p:nvPicPr>
          <p:cNvPr id="30" name="图片占位符 29"/>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a:stretch>
            <a:fillRect/>
          </a:stretch>
        </p:blipFill>
        <p:spPr/>
      </p:pic>
      <p:pic>
        <p:nvPicPr>
          <p:cNvPr id="27" name="图片占位符 26"/>
          <p:cNvPicPr>
            <a:picLocks noGrp="1" noChangeAspect="1"/>
          </p:cNvPicPr>
          <p:nvPr>
            <p:ph type="pic" sz="quarter" idx="16"/>
          </p:nvPr>
        </p:nvPicPr>
        <p:blipFill>
          <a:blip r:embed="rId3" cstate="print">
            <a:extLst>
              <a:ext uri="{28A0092B-C50C-407E-A947-70E740481C1C}">
                <a14:useLocalDpi xmlns:a14="http://schemas.microsoft.com/office/drawing/2010/main" val="0"/>
              </a:ext>
            </a:extLst>
          </a:blip>
          <a:srcRect/>
          <a:stretch>
            <a:fillRect/>
          </a:stretch>
        </p:blipFill>
        <p:spPr/>
      </p:pic>
      <p:pic>
        <p:nvPicPr>
          <p:cNvPr id="29" name="图片占位符 28"/>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a:stretch>
            <a:fillRect/>
          </a:stretch>
        </p:blipFill>
        <p:spPr/>
      </p:pic>
      <p:pic>
        <p:nvPicPr>
          <p:cNvPr id="33" name="图片占位符 32"/>
          <p:cNvPicPr>
            <a:picLocks noGrp="1" noChangeAspect="1"/>
          </p:cNvPicPr>
          <p:nvPr>
            <p:ph type="pic" sz="quarter" idx="17"/>
          </p:nvPr>
        </p:nvPicPr>
        <p:blipFill>
          <a:blip r:embed="rId5" cstate="print">
            <a:extLst>
              <a:ext uri="{28A0092B-C50C-407E-A947-70E740481C1C}">
                <a14:useLocalDpi xmlns:a14="http://schemas.microsoft.com/office/drawing/2010/main" val="0"/>
              </a:ext>
            </a:extLst>
          </a:blip>
          <a:srcRect/>
          <a:stretch>
            <a:fillRect/>
          </a:stretch>
        </p:blipFill>
        <p:spPr/>
      </p:pic>
      <p:pic>
        <p:nvPicPr>
          <p:cNvPr id="25" name="图片占位符 24"/>
          <p:cNvPicPr>
            <a:picLocks noGrp="1" noChangeAspect="1"/>
          </p:cNvPicPr>
          <p:nvPr>
            <p:ph type="pic" sz="quarter" idx="15"/>
          </p:nvPr>
        </p:nvPicPr>
        <p:blipFill>
          <a:blip r:embed="rId6" cstate="print">
            <a:extLst>
              <a:ext uri="{28A0092B-C50C-407E-A947-70E740481C1C}">
                <a14:useLocalDpi xmlns:a14="http://schemas.microsoft.com/office/drawing/2010/main" val="0"/>
              </a:ext>
            </a:extLst>
          </a:blip>
          <a:srcRect/>
          <a:stretch>
            <a:fillRect/>
          </a:stretch>
        </p:blipFill>
        <p:spPr/>
      </p:pic>
      <p:pic>
        <p:nvPicPr>
          <p:cNvPr id="24" name="图片占位符 23"/>
          <p:cNvPicPr>
            <a:picLocks noGrp="1" noChangeAspect="1"/>
          </p:cNvPicPr>
          <p:nvPr>
            <p:ph type="pic" sz="quarter" idx="10"/>
          </p:nvPr>
        </p:nvPicPr>
        <p:blipFill>
          <a:blip r:embed="rId7" cstate="print">
            <a:extLst>
              <a:ext uri="{28A0092B-C50C-407E-A947-70E740481C1C}">
                <a14:useLocalDpi xmlns:a14="http://schemas.microsoft.com/office/drawing/2010/main" val="0"/>
              </a:ext>
            </a:extLst>
          </a:blip>
          <a:srcRect/>
          <a:stretch>
            <a:fillRect/>
          </a:stretch>
        </p:blipFill>
        <p:spPr/>
      </p:pic>
      <p:pic>
        <p:nvPicPr>
          <p:cNvPr id="32" name="图片占位符 31"/>
          <p:cNvPicPr>
            <a:picLocks noGrp="1" noChangeAspect="1"/>
          </p:cNvPicPr>
          <p:nvPr>
            <p:ph type="pic" sz="quarter" idx="12"/>
          </p:nvPr>
        </p:nvPicPr>
        <p:blipFill>
          <a:blip r:embed="rId8" cstate="print">
            <a:extLst>
              <a:ext uri="{28A0092B-C50C-407E-A947-70E740481C1C}">
                <a14:useLocalDpi xmlns:a14="http://schemas.microsoft.com/office/drawing/2010/main" val="0"/>
              </a:ext>
            </a:extLst>
          </a:blip>
          <a:srcRect/>
          <a:stretch>
            <a:fillRect/>
          </a:stretch>
        </p:blipFill>
        <p:spPr/>
      </p:pic>
      <p:sp>
        <p:nvSpPr>
          <p:cNvPr id="2" name="Rectangle 1"/>
          <p:cNvSpPr/>
          <p:nvPr/>
        </p:nvSpPr>
        <p:spPr>
          <a:xfrm>
            <a:off x="606775" y="1869591"/>
            <a:ext cx="2854330" cy="2092532"/>
          </a:xfrm>
          <a:prstGeom prst="rect">
            <a:avLst/>
          </a:prstGeom>
          <a:solidFill>
            <a:schemeClr val="accent1">
              <a:alpha val="60000"/>
            </a:schemeClr>
          </a:solidFill>
          <a:ln>
            <a:noFill/>
          </a:ln>
          <a:effectLst>
            <a:outerShdw blurRad="317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1"/>
          <p:cNvSpPr/>
          <p:nvPr/>
        </p:nvSpPr>
        <p:spPr>
          <a:xfrm>
            <a:off x="3536540" y="4003074"/>
            <a:ext cx="2854330" cy="2092532"/>
          </a:xfrm>
          <a:prstGeom prst="rect">
            <a:avLst/>
          </a:prstGeom>
          <a:solidFill>
            <a:schemeClr val="accent2">
              <a:alpha val="60000"/>
            </a:schemeClr>
          </a:solidFill>
          <a:ln>
            <a:noFill/>
          </a:ln>
          <a:effectLst>
            <a:outerShdw blurRad="317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1"/>
          <p:cNvSpPr/>
          <p:nvPr/>
        </p:nvSpPr>
        <p:spPr>
          <a:xfrm>
            <a:off x="6454804" y="1869591"/>
            <a:ext cx="2865891" cy="2092532"/>
          </a:xfrm>
          <a:prstGeom prst="rect">
            <a:avLst/>
          </a:prstGeom>
          <a:solidFill>
            <a:schemeClr val="accent1">
              <a:alpha val="60000"/>
            </a:schemeClr>
          </a:solidFill>
          <a:ln>
            <a:noFill/>
          </a:ln>
          <a:effectLst>
            <a:outerShdw blurRad="317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1"/>
          <p:cNvSpPr/>
          <p:nvPr/>
        </p:nvSpPr>
        <p:spPr>
          <a:xfrm>
            <a:off x="9396033" y="4024903"/>
            <a:ext cx="2854330" cy="2092532"/>
          </a:xfrm>
          <a:prstGeom prst="rect">
            <a:avLst/>
          </a:prstGeom>
          <a:solidFill>
            <a:schemeClr val="accent2">
              <a:alpha val="60000"/>
            </a:schemeClr>
          </a:solidFill>
          <a:ln>
            <a:noFill/>
          </a:ln>
          <a:effectLst>
            <a:outerShdw blurRad="317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Rectangle 25"/>
          <p:cNvSpPr/>
          <p:nvPr/>
        </p:nvSpPr>
        <p:spPr>
          <a:xfrm>
            <a:off x="814066" y="2392257"/>
            <a:ext cx="2439749" cy="1030475"/>
          </a:xfrm>
          <a:prstGeom prst="rect">
            <a:avLst/>
          </a:prstGeom>
        </p:spPr>
        <p:txBody>
          <a:bodyPr wrap="square" lIns="0" tIns="0" rIns="0" bIns="0">
            <a:spAutoFit/>
          </a:bodyPr>
          <a:lstStyle/>
          <a:p>
            <a:r>
              <a:rPr lang="zh-CN" altLang="en-US" sz="1475" dirty="0">
                <a:solidFill>
                  <a:schemeClr val="bg1"/>
                </a:solidFill>
                <a:latin typeface="Arial" panose="020B0604020202020204" pitchFamily="34" charset="0"/>
                <a:ea typeface="微软雅黑" panose="020B0503020204020204" pitchFamily="34" charset="-122"/>
                <a:sym typeface="Arial" panose="020B0604020202020204" pitchFamily="34" charset="0"/>
              </a:rPr>
              <a:t>直接复制你的内容到</a:t>
            </a:r>
            <a:r>
              <a:rPr lang="zh-CN" altLang="en-US" sz="1475"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此</a:t>
            </a:r>
            <a:endParaRPr lang="en-US" altLang="zh-CN" sz="1475"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a:p>
            <a:endParaRPr lang="en-US" sz="9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pPr>
            <a:r>
              <a:rPr lang="zh-CN" altLang="en-US" sz="95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sz="9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Rectangle 25"/>
          <p:cNvSpPr/>
          <p:nvPr/>
        </p:nvSpPr>
        <p:spPr>
          <a:xfrm>
            <a:off x="3709507" y="4525740"/>
            <a:ext cx="2439749" cy="1030475"/>
          </a:xfrm>
          <a:prstGeom prst="rect">
            <a:avLst/>
          </a:prstGeom>
        </p:spPr>
        <p:txBody>
          <a:bodyPr wrap="square" lIns="0" tIns="0" rIns="0" bIns="0">
            <a:spAutoFit/>
          </a:bodyPr>
          <a:lstStyle/>
          <a:p>
            <a:r>
              <a:rPr lang="zh-CN" altLang="en-US" sz="1475" dirty="0">
                <a:solidFill>
                  <a:schemeClr val="bg1"/>
                </a:solidFill>
                <a:latin typeface="Arial" panose="020B0604020202020204" pitchFamily="34" charset="0"/>
                <a:ea typeface="微软雅黑" panose="020B0503020204020204" pitchFamily="34" charset="-122"/>
                <a:sym typeface="Arial" panose="020B0604020202020204" pitchFamily="34" charset="0"/>
              </a:rPr>
              <a:t>直接复制你的内容到</a:t>
            </a:r>
            <a:r>
              <a:rPr lang="zh-CN" altLang="en-US" sz="1475"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此</a:t>
            </a:r>
            <a:endParaRPr lang="en-US" altLang="zh-CN" sz="1475"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a:p>
            <a:endParaRPr lang="en-US" sz="9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pPr>
            <a:r>
              <a:rPr lang="zh-CN" altLang="en-US" sz="95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sz="9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25"/>
          <p:cNvSpPr/>
          <p:nvPr/>
        </p:nvSpPr>
        <p:spPr>
          <a:xfrm>
            <a:off x="6662095" y="2392257"/>
            <a:ext cx="2439749" cy="1018677"/>
          </a:xfrm>
          <a:prstGeom prst="rect">
            <a:avLst/>
          </a:prstGeom>
        </p:spPr>
        <p:txBody>
          <a:bodyPr wrap="square" lIns="0" tIns="0" rIns="0" bIns="0">
            <a:spAutoFit/>
          </a:bodyPr>
          <a:lstStyle/>
          <a:p>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直接复制你的内容到</a:t>
            </a:r>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此</a:t>
            </a:r>
            <a:endParaRPr lang="en-US" altLang="zh-CN"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a:p>
            <a:endParaRPr lang="en-US" sz="9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pPr>
            <a:r>
              <a:rPr lang="zh-CN" altLang="en-US" sz="95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sz="9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Rectangle 25"/>
          <p:cNvSpPr/>
          <p:nvPr/>
        </p:nvSpPr>
        <p:spPr>
          <a:xfrm>
            <a:off x="9614683" y="4563838"/>
            <a:ext cx="2439749" cy="1030475"/>
          </a:xfrm>
          <a:prstGeom prst="rect">
            <a:avLst/>
          </a:prstGeom>
        </p:spPr>
        <p:txBody>
          <a:bodyPr wrap="square" lIns="0" tIns="0" rIns="0" bIns="0">
            <a:spAutoFit/>
          </a:bodyPr>
          <a:lstStyle/>
          <a:p>
            <a:r>
              <a:rPr lang="zh-CN" altLang="en-US" sz="1475" dirty="0">
                <a:solidFill>
                  <a:schemeClr val="bg1"/>
                </a:solidFill>
                <a:latin typeface="Arial" panose="020B0604020202020204" pitchFamily="34" charset="0"/>
                <a:ea typeface="微软雅黑" panose="020B0503020204020204" pitchFamily="34" charset="-122"/>
                <a:sym typeface="Arial" panose="020B0604020202020204" pitchFamily="34" charset="0"/>
              </a:rPr>
              <a:t>直接复制你的内容到</a:t>
            </a:r>
            <a:r>
              <a:rPr lang="zh-CN" altLang="en-US" sz="1475"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此</a:t>
            </a:r>
            <a:endParaRPr lang="en-US" altLang="zh-CN" sz="1475"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a:p>
            <a:endParaRPr lang="en-US" sz="9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pPr>
            <a:r>
              <a:rPr lang="zh-CN" altLang="en-US" sz="95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sz="9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31" name="直接连接符 30"/>
          <p:cNvCxnSpPr/>
          <p:nvPr/>
        </p:nvCxnSpPr>
        <p:spPr>
          <a:xfrm>
            <a:off x="6141343" y="880021"/>
            <a:ext cx="576064"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4" name="文本框 10"/>
          <p:cNvSpPr txBox="1">
            <a:spLocks noChangeArrowheads="1"/>
          </p:cNvSpPr>
          <p:nvPr/>
        </p:nvSpPr>
        <p:spPr bwMode="auto">
          <a:xfrm>
            <a:off x="5349255" y="231949"/>
            <a:ext cx="2236359" cy="361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tx1">
                    <a:lumMod val="65000"/>
                    <a:lumOff val="35000"/>
                  </a:schemeClr>
                </a:solidFill>
                <a:latin typeface="幼圆" panose="02010509060101010101" pitchFamily="49" charset="-122"/>
                <a:ea typeface="幼圆" panose="02010509060101010101" pitchFamily="49" charset="-122"/>
                <a:sym typeface="Arial" panose="020B0604020202020204" pitchFamily="34" charset="0"/>
              </a:rPr>
              <a:t>添加相关标题文字</a:t>
            </a:r>
            <a:endParaRPr lang="zh-CN" altLang="en-US" dirty="0">
              <a:solidFill>
                <a:schemeClr val="tx1">
                  <a:lumMod val="65000"/>
                  <a:lumOff val="35000"/>
                </a:schemeClr>
              </a:solidFill>
              <a:latin typeface="幼圆" panose="02010509060101010101" pitchFamily="49" charset="-122"/>
              <a:ea typeface="幼圆" panose="02010509060101010101" pitchFamily="49" charset="-122"/>
              <a:cs typeface="+mn-ea"/>
              <a:sym typeface="+mn-lt"/>
            </a:endParaRPr>
          </a:p>
        </p:txBody>
      </p:sp>
      <p:sp>
        <p:nvSpPr>
          <p:cNvPr id="35" name="文本框 10"/>
          <p:cNvSpPr txBox="1">
            <a:spLocks noChangeArrowheads="1"/>
          </p:cNvSpPr>
          <p:nvPr/>
        </p:nvSpPr>
        <p:spPr bwMode="auto">
          <a:xfrm>
            <a:off x="5349255" y="547410"/>
            <a:ext cx="2160240" cy="207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rPr>
              <a:t>Click on add related title words</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300"/>
                                        <p:tgtEl>
                                          <p:spTgt spid="2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300"/>
                                        <p:tgtEl>
                                          <p:spTgt spid="1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300"/>
                                        <p:tgtEl>
                                          <p:spTgt spid="1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300"/>
                                        <p:tgtEl>
                                          <p:spTgt spid="2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300"/>
                                        <p:tgtEl>
                                          <p:spTgt spid="21"/>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300"/>
                                        <p:tgtEl>
                                          <p:spTgt spid="22"/>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3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animBg="1"/>
      <p:bldP spid="20" grpId="0" animBg="1"/>
      <p:bldP spid="22" grpId="0" animBg="1"/>
      <p:bldP spid="26" grpId="0"/>
      <p:bldP spid="19" grpId="0"/>
      <p:bldP spid="21"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a:stretch>
            <a:fillRect/>
          </a:stretch>
        </p:blipFill>
        <p:spPr/>
      </p:pic>
      <p:sp>
        <p:nvSpPr>
          <p:cNvPr id="6" name="Rectangle 5"/>
          <p:cNvSpPr/>
          <p:nvPr/>
        </p:nvSpPr>
        <p:spPr>
          <a:xfrm>
            <a:off x="6429376" y="1766839"/>
            <a:ext cx="6428670" cy="31405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40"/>
          <p:cNvSpPr txBox="1"/>
          <p:nvPr/>
        </p:nvSpPr>
        <p:spPr>
          <a:xfrm>
            <a:off x="6818201" y="5440201"/>
            <a:ext cx="5515830" cy="1056443"/>
          </a:xfrm>
          <a:prstGeom prst="rect">
            <a:avLst/>
          </a:prstGeom>
          <a:noFill/>
        </p:spPr>
        <p:txBody>
          <a:bodyPr wrap="square" lIns="0" tIns="0" rIns="0" bIns="0" rtlCol="0">
            <a:spAutoFit/>
          </a:bodyPr>
          <a:lstStyle/>
          <a:p>
            <a:pPr algn="just"/>
            <a:r>
              <a:rPr 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DESIGN’s : </a:t>
            </a:r>
            <a:r>
              <a:rPr lang="en-US"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SUMMER TREND</a:t>
            </a:r>
            <a:endParaRPr lang="en-US"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pPr>
            <a:endParaRPr lang="en-US" sz="84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pPr>
            <a:r>
              <a:rPr lang="zh-CN" altLang="en-US" sz="84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84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7" name="Group 56"/>
          <p:cNvGrpSpPr/>
          <p:nvPr/>
        </p:nvGrpSpPr>
        <p:grpSpPr>
          <a:xfrm>
            <a:off x="987661" y="1603268"/>
            <a:ext cx="4681208" cy="2694028"/>
            <a:chOff x="8440747" y="4796156"/>
            <a:chExt cx="2786063" cy="1603375"/>
          </a:xfrm>
        </p:grpSpPr>
        <p:sp>
          <p:nvSpPr>
            <p:cNvPr id="58" name="Freeform 45"/>
            <p:cNvSpPr/>
            <p:nvPr/>
          </p:nvSpPr>
          <p:spPr bwMode="auto">
            <a:xfrm>
              <a:off x="8440747" y="6337618"/>
              <a:ext cx="1403350" cy="61913"/>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nSpc>
                  <a:spcPct val="150000"/>
                </a:lnSpc>
              </a:pPr>
              <a:endParaRPr lang="id-ID" sz="2000">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46"/>
            <p:cNvSpPr/>
            <p:nvPr/>
          </p:nvSpPr>
          <p:spPr bwMode="auto">
            <a:xfrm>
              <a:off x="9823459" y="6337618"/>
              <a:ext cx="1403350" cy="61913"/>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nSpc>
                  <a:spcPct val="150000"/>
                </a:lnSpc>
              </a:pPr>
              <a:endParaRPr lang="id-ID" sz="2000">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47"/>
            <p:cNvSpPr/>
            <p:nvPr/>
          </p:nvSpPr>
          <p:spPr bwMode="auto">
            <a:xfrm>
              <a:off x="8715384" y="4796156"/>
              <a:ext cx="2257425" cy="1546225"/>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nSpc>
                  <a:spcPct val="150000"/>
                </a:lnSpc>
              </a:pPr>
              <a:endParaRPr lang="id-ID" sz="2000">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48"/>
            <p:cNvSpPr/>
            <p:nvPr/>
          </p:nvSpPr>
          <p:spPr bwMode="auto">
            <a:xfrm>
              <a:off x="8723322" y="4804093"/>
              <a:ext cx="2243138" cy="1530350"/>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nSpc>
                  <a:spcPct val="150000"/>
                </a:lnSpc>
              </a:pPr>
              <a:endParaRPr lang="id-ID" sz="2000">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49"/>
            <p:cNvSpPr/>
            <p:nvPr/>
          </p:nvSpPr>
          <p:spPr bwMode="auto">
            <a:xfrm>
              <a:off x="8723322" y="6269356"/>
              <a:ext cx="2243138" cy="65088"/>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nSpc>
                  <a:spcPct val="150000"/>
                </a:lnSpc>
              </a:pPr>
              <a:endParaRPr lang="id-ID" sz="2000">
                <a:latin typeface="Arial" panose="020B0604020202020204" pitchFamily="34" charset="0"/>
                <a:ea typeface="微软雅黑" panose="020B0503020204020204" pitchFamily="34" charset="-122"/>
                <a:sym typeface="Arial" panose="020B0604020202020204" pitchFamily="34" charset="0"/>
              </a:endParaRPr>
            </a:p>
          </p:txBody>
        </p:sp>
        <p:sp>
          <p:nvSpPr>
            <p:cNvPr id="63" name="Rectangle 50"/>
            <p:cNvSpPr>
              <a:spLocks noChangeArrowheads="1"/>
            </p:cNvSpPr>
            <p:nvPr/>
          </p:nvSpPr>
          <p:spPr bwMode="auto">
            <a:xfrm>
              <a:off x="8440747" y="6312218"/>
              <a:ext cx="2786063" cy="50800"/>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0" tIns="48216" rIns="96430" bIns="48216" numCol="1" anchor="t" anchorCtr="0" compatLnSpc="1"/>
            <a:lstStyle/>
            <a:p>
              <a:pPr>
                <a:lnSpc>
                  <a:spcPct val="150000"/>
                </a:lnSpc>
              </a:pPr>
              <a:endParaRPr lang="id-ID" sz="2000">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51"/>
            <p:cNvSpPr/>
            <p:nvPr/>
          </p:nvSpPr>
          <p:spPr bwMode="auto">
            <a:xfrm>
              <a:off x="9632959" y="6312218"/>
              <a:ext cx="400050" cy="28575"/>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nSpc>
                  <a:spcPct val="150000"/>
                </a:lnSpc>
              </a:pPr>
              <a:endParaRPr lang="id-ID"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Rectangle 52"/>
            <p:cNvSpPr>
              <a:spLocks noChangeArrowheads="1"/>
            </p:cNvSpPr>
            <p:nvPr/>
          </p:nvSpPr>
          <p:spPr bwMode="auto">
            <a:xfrm>
              <a:off x="8797934" y="4900931"/>
              <a:ext cx="2093913" cy="1322388"/>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0" tIns="48216" rIns="96430" bIns="48216" numCol="1" anchor="t" anchorCtr="0" compatLnSpc="1"/>
            <a:lstStyle/>
            <a:p>
              <a:pPr>
                <a:lnSpc>
                  <a:spcPct val="150000"/>
                </a:lnSpc>
              </a:pPr>
              <a:endParaRPr lang="id-ID" sz="2000">
                <a:latin typeface="Arial" panose="020B0604020202020204" pitchFamily="34" charset="0"/>
                <a:ea typeface="微软雅黑" panose="020B0503020204020204" pitchFamily="34" charset="-122"/>
                <a:sym typeface="Arial" panose="020B0604020202020204" pitchFamily="34" charset="0"/>
              </a:endParaRPr>
            </a:p>
          </p:txBody>
        </p:sp>
        <p:sp>
          <p:nvSpPr>
            <p:cNvPr id="66" name="Rectangle 53"/>
            <p:cNvSpPr>
              <a:spLocks noChangeArrowheads="1"/>
            </p:cNvSpPr>
            <p:nvPr/>
          </p:nvSpPr>
          <p:spPr bwMode="auto">
            <a:xfrm>
              <a:off x="8804284" y="4908868"/>
              <a:ext cx="2079625" cy="13081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0" tIns="48216" rIns="96430" bIns="48216" numCol="1" anchor="t" anchorCtr="0" compatLnSpc="1"/>
            <a:lstStyle/>
            <a:p>
              <a:pPr>
                <a:lnSpc>
                  <a:spcPct val="150000"/>
                </a:lnSpc>
              </a:pPr>
              <a:endParaRPr lang="id-ID" sz="2000">
                <a:latin typeface="Arial" panose="020B0604020202020204" pitchFamily="34" charset="0"/>
                <a:ea typeface="微软雅黑" panose="020B0503020204020204" pitchFamily="34" charset="-122"/>
                <a:sym typeface="Arial" panose="020B0604020202020204" pitchFamily="34" charset="0"/>
              </a:endParaRPr>
            </a:p>
          </p:txBody>
        </p:sp>
        <p:sp>
          <p:nvSpPr>
            <p:cNvPr id="67" name="Oval 54"/>
            <p:cNvSpPr>
              <a:spLocks noChangeArrowheads="1"/>
            </p:cNvSpPr>
            <p:nvPr/>
          </p:nvSpPr>
          <p:spPr bwMode="auto">
            <a:xfrm>
              <a:off x="9831397" y="484536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nSpc>
                  <a:spcPct val="150000"/>
                </a:lnSpc>
              </a:pPr>
              <a:endParaRPr lang="id-ID" sz="2000">
                <a:latin typeface="Arial" panose="020B0604020202020204" pitchFamily="34" charset="0"/>
                <a:ea typeface="微软雅黑" panose="020B0503020204020204" pitchFamily="34" charset="-122"/>
                <a:sym typeface="Arial" panose="020B0604020202020204" pitchFamily="34" charset="0"/>
              </a:endParaRPr>
            </a:p>
          </p:txBody>
        </p:sp>
        <p:sp>
          <p:nvSpPr>
            <p:cNvPr id="68" name="Oval 55"/>
            <p:cNvSpPr>
              <a:spLocks noChangeArrowheads="1"/>
            </p:cNvSpPr>
            <p:nvPr/>
          </p:nvSpPr>
          <p:spPr bwMode="auto">
            <a:xfrm>
              <a:off x="9831397" y="4843781"/>
              <a:ext cx="23813" cy="22225"/>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nSpc>
                  <a:spcPct val="150000"/>
                </a:lnSpc>
              </a:pPr>
              <a:endParaRPr lang="id-ID" sz="2000">
                <a:latin typeface="Arial" panose="020B0604020202020204" pitchFamily="34" charset="0"/>
                <a:ea typeface="微软雅黑" panose="020B0503020204020204" pitchFamily="34" charset="-122"/>
                <a:sym typeface="Arial" panose="020B0604020202020204" pitchFamily="34" charset="0"/>
              </a:endParaRPr>
            </a:p>
          </p:txBody>
        </p:sp>
        <p:sp>
          <p:nvSpPr>
            <p:cNvPr id="69" name="Oval 56"/>
            <p:cNvSpPr>
              <a:spLocks noChangeArrowheads="1"/>
            </p:cNvSpPr>
            <p:nvPr/>
          </p:nvSpPr>
          <p:spPr bwMode="auto">
            <a:xfrm>
              <a:off x="9836159" y="4846956"/>
              <a:ext cx="14288" cy="15875"/>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nSpc>
                  <a:spcPct val="150000"/>
                </a:lnSpc>
              </a:pPr>
              <a:endParaRPr lang="id-ID" sz="2000">
                <a:latin typeface="Arial" panose="020B0604020202020204" pitchFamily="34" charset="0"/>
                <a:ea typeface="微软雅黑" panose="020B0503020204020204" pitchFamily="34" charset="-122"/>
                <a:sym typeface="Arial" panose="020B0604020202020204" pitchFamily="34" charset="0"/>
              </a:endParaRPr>
            </a:p>
          </p:txBody>
        </p:sp>
        <p:sp>
          <p:nvSpPr>
            <p:cNvPr id="70" name="Oval 57"/>
            <p:cNvSpPr>
              <a:spLocks noChangeArrowheads="1"/>
            </p:cNvSpPr>
            <p:nvPr/>
          </p:nvSpPr>
          <p:spPr bwMode="auto">
            <a:xfrm>
              <a:off x="9839334" y="485171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nSpc>
                  <a:spcPct val="150000"/>
                </a:lnSpc>
              </a:pPr>
              <a:endParaRPr lang="id-ID" sz="2000">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58"/>
            <p:cNvSpPr/>
            <p:nvPr/>
          </p:nvSpPr>
          <p:spPr bwMode="auto">
            <a:xfrm>
              <a:off x="9842509" y="4853306"/>
              <a:ext cx="1588" cy="3175"/>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0" tIns="48216" rIns="96430" bIns="48216" numCol="1" anchor="t" anchorCtr="0" compatLnSpc="1"/>
            <a:lstStyle/>
            <a:p>
              <a:pPr>
                <a:lnSpc>
                  <a:spcPct val="150000"/>
                </a:lnSpc>
              </a:pPr>
              <a:endParaRPr lang="id-ID" sz="2000">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TextBox 39"/>
          <p:cNvSpPr txBox="1"/>
          <p:nvPr/>
        </p:nvSpPr>
        <p:spPr>
          <a:xfrm>
            <a:off x="6818201" y="2543934"/>
            <a:ext cx="4179018" cy="1785104"/>
          </a:xfrm>
          <a:prstGeom prst="rect">
            <a:avLst/>
          </a:prstGeom>
          <a:noFill/>
        </p:spPr>
        <p:txBody>
          <a:bodyPr wrap="square" lIns="0" tIns="0" rIns="0" bIns="0" rtlCol="0">
            <a:spAutoFit/>
          </a:bodyPr>
          <a:lstStyle/>
          <a:p>
            <a:r>
              <a:rPr lang="zh-CN" altLang="en-US" sz="2800" b="1"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a:t>
            </a:r>
            <a:r>
              <a:rPr lang="zh-CN" altLang="en-US"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内容</a:t>
            </a:r>
            <a:endParaRPr lang="en-US" altLang="zh-CN"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a:p>
            <a:r>
              <a:rPr lang="en-US" altLang="zh-CN" sz="4400" dirty="0">
                <a:solidFill>
                  <a:schemeClr val="bg1"/>
                </a:solidFill>
                <a:latin typeface="Impact" panose="020B0806030902050204" pitchFamily="34" charset="0"/>
                <a:ea typeface="微软雅黑" panose="020B0503020204020204" pitchFamily="34" charset="-122"/>
                <a:sym typeface="Arial" panose="020B0604020202020204" pitchFamily="34" charset="0"/>
              </a:rPr>
              <a:t>ADD RELATED TITLE WORDS</a:t>
            </a:r>
            <a:endParaRPr lang="zh-CN" altLang="en-US" sz="44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cxnSp>
        <p:nvCxnSpPr>
          <p:cNvPr id="21" name="直接连接符 20"/>
          <p:cNvCxnSpPr/>
          <p:nvPr/>
        </p:nvCxnSpPr>
        <p:spPr>
          <a:xfrm>
            <a:off x="6141343" y="880021"/>
            <a:ext cx="576064"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3" name="文本框 10"/>
          <p:cNvSpPr txBox="1">
            <a:spLocks noChangeArrowheads="1"/>
          </p:cNvSpPr>
          <p:nvPr/>
        </p:nvSpPr>
        <p:spPr bwMode="auto">
          <a:xfrm>
            <a:off x="5349255" y="231949"/>
            <a:ext cx="2236359" cy="361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tx1">
                    <a:lumMod val="65000"/>
                    <a:lumOff val="35000"/>
                  </a:schemeClr>
                </a:solidFill>
                <a:latin typeface="幼圆" panose="02010509060101010101" pitchFamily="49" charset="-122"/>
                <a:ea typeface="幼圆" panose="02010509060101010101" pitchFamily="49" charset="-122"/>
                <a:sym typeface="Arial" panose="020B0604020202020204" pitchFamily="34" charset="0"/>
              </a:rPr>
              <a:t>添加相关标题文字</a:t>
            </a:r>
            <a:endParaRPr lang="zh-CN" altLang="en-US" dirty="0">
              <a:solidFill>
                <a:schemeClr val="tx1">
                  <a:lumMod val="65000"/>
                  <a:lumOff val="35000"/>
                </a:schemeClr>
              </a:solidFill>
              <a:latin typeface="幼圆" panose="02010509060101010101" pitchFamily="49" charset="-122"/>
              <a:ea typeface="幼圆" panose="02010509060101010101" pitchFamily="49" charset="-122"/>
              <a:cs typeface="+mn-ea"/>
              <a:sym typeface="+mn-lt"/>
            </a:endParaRPr>
          </a:p>
        </p:txBody>
      </p:sp>
      <p:sp>
        <p:nvSpPr>
          <p:cNvPr id="24" name="文本框 10"/>
          <p:cNvSpPr txBox="1">
            <a:spLocks noChangeArrowheads="1"/>
          </p:cNvSpPr>
          <p:nvPr/>
        </p:nvSpPr>
        <p:spPr bwMode="auto">
          <a:xfrm>
            <a:off x="5349255" y="547410"/>
            <a:ext cx="2160240" cy="207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rPr>
              <a:t>Click on add related title words</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57"/>
                                        </p:tgtEl>
                                        <p:attrNameLst>
                                          <p:attrName>style.visibility</p:attrName>
                                        </p:attrNameLst>
                                      </p:cBhvr>
                                      <p:to>
                                        <p:strVal val="visible"/>
                                      </p:to>
                                    </p:set>
                                    <p:anim calcmode="lin" valueType="num">
                                      <p:cBhvr additive="base">
                                        <p:cTn id="15" dur="500" fill="hold"/>
                                        <p:tgtEl>
                                          <p:spTgt spid="57"/>
                                        </p:tgtEl>
                                        <p:attrNameLst>
                                          <p:attrName>ppt_x</p:attrName>
                                        </p:attrNameLst>
                                      </p:cBhvr>
                                      <p:tavLst>
                                        <p:tav tm="0">
                                          <p:val>
                                            <p:strVal val="0-#ppt_w/2"/>
                                          </p:val>
                                        </p:tav>
                                        <p:tav tm="100000">
                                          <p:val>
                                            <p:strVal val="#ppt_x"/>
                                          </p:val>
                                        </p:tav>
                                      </p:tavLst>
                                    </p:anim>
                                    <p:anim calcmode="lin" valueType="num">
                                      <p:cBhvr additive="base">
                                        <p:cTn id="16" dur="500" fill="hold"/>
                                        <p:tgtEl>
                                          <p:spTgt spid="5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wipe(down)">
                                      <p:cBhvr>
                                        <p:cTn id="2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1"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51"/>
          <p:cNvGrpSpPr/>
          <p:nvPr/>
        </p:nvGrpSpPr>
        <p:grpSpPr>
          <a:xfrm>
            <a:off x="1162130" y="2075817"/>
            <a:ext cx="8033843" cy="3584787"/>
            <a:chOff x="179512" y="2060848"/>
            <a:chExt cx="7617691" cy="3399096"/>
          </a:xfrm>
        </p:grpSpPr>
        <p:sp>
          <p:nvSpPr>
            <p:cNvPr id="5" name="Oval 65"/>
            <p:cNvSpPr>
              <a:spLocks noChangeArrowheads="1"/>
            </p:cNvSpPr>
            <p:nvPr/>
          </p:nvSpPr>
          <p:spPr bwMode="auto">
            <a:xfrm>
              <a:off x="989905" y="4559851"/>
              <a:ext cx="596291" cy="7650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lgn="just" defTabSz="963930" fontAlgn="auto">
                <a:lnSpc>
                  <a:spcPct val="120000"/>
                </a:lnSpc>
                <a:spcBef>
                  <a:spcPts val="0"/>
                </a:spcBef>
                <a:spcAft>
                  <a:spcPts val="0"/>
                </a:spcAft>
                <a:defRPr/>
              </a:pPr>
              <a:endParaRPr lang="zh-CN" altLang="en-US" sz="900" kern="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组合 53"/>
            <p:cNvGrpSpPr/>
            <p:nvPr/>
          </p:nvGrpSpPr>
          <p:grpSpPr>
            <a:xfrm>
              <a:off x="179512" y="2060848"/>
              <a:ext cx="7617691" cy="3322593"/>
              <a:chOff x="683568" y="2266648"/>
              <a:chExt cx="7617691" cy="3322593"/>
            </a:xfrm>
          </p:grpSpPr>
          <p:sp>
            <p:nvSpPr>
              <p:cNvPr id="12" name="Freeform 6"/>
              <p:cNvSpPr/>
              <p:nvPr/>
            </p:nvSpPr>
            <p:spPr bwMode="auto">
              <a:xfrm>
                <a:off x="2628510" y="2428726"/>
                <a:ext cx="5186513" cy="2674281"/>
              </a:xfrm>
              <a:custGeom>
                <a:avLst/>
                <a:gdLst>
                  <a:gd name="T0" fmla="*/ 0 w 4608"/>
                  <a:gd name="T1" fmla="*/ 72 h 2376"/>
                  <a:gd name="T2" fmla="*/ 4608 w 4608"/>
                  <a:gd name="T3" fmla="*/ 2376 h 2376"/>
                  <a:gd name="T4" fmla="*/ 4608 w 4608"/>
                  <a:gd name="T5" fmla="*/ 2304 h 2376"/>
                  <a:gd name="T6" fmla="*/ 0 w 4608"/>
                  <a:gd name="T7" fmla="*/ 0 h 2376"/>
                  <a:gd name="T8" fmla="*/ 0 w 4608"/>
                  <a:gd name="T9" fmla="*/ 72 h 2376"/>
                  <a:gd name="T10" fmla="*/ 0 60000 65536"/>
                  <a:gd name="T11" fmla="*/ 0 60000 65536"/>
                  <a:gd name="T12" fmla="*/ 0 60000 65536"/>
                  <a:gd name="T13" fmla="*/ 0 60000 65536"/>
                  <a:gd name="T14" fmla="*/ 0 60000 65536"/>
                  <a:gd name="T15" fmla="*/ 0 w 4608"/>
                  <a:gd name="T16" fmla="*/ 0 h 2376"/>
                  <a:gd name="T17" fmla="*/ 4608 w 4608"/>
                  <a:gd name="T18" fmla="*/ 2376 h 2376"/>
                </a:gdLst>
                <a:ahLst/>
                <a:cxnLst>
                  <a:cxn ang="T10">
                    <a:pos x="T0" y="T1"/>
                  </a:cxn>
                  <a:cxn ang="T11">
                    <a:pos x="T2" y="T3"/>
                  </a:cxn>
                  <a:cxn ang="T12">
                    <a:pos x="T4" y="T5"/>
                  </a:cxn>
                  <a:cxn ang="T13">
                    <a:pos x="T6" y="T7"/>
                  </a:cxn>
                  <a:cxn ang="T14">
                    <a:pos x="T8" y="T9"/>
                  </a:cxn>
                </a:cxnLst>
                <a:rect l="T15" t="T16" r="T17" b="T18"/>
                <a:pathLst>
                  <a:path w="4608" h="2376">
                    <a:moveTo>
                      <a:pt x="0" y="72"/>
                    </a:moveTo>
                    <a:lnTo>
                      <a:pt x="4608" y="2376"/>
                    </a:lnTo>
                    <a:lnTo>
                      <a:pt x="4608" y="2304"/>
                    </a:lnTo>
                    <a:lnTo>
                      <a:pt x="0" y="0"/>
                    </a:lnTo>
                    <a:lnTo>
                      <a:pt x="0" y="72"/>
                    </a:lnTo>
                    <a:close/>
                  </a:path>
                </a:pathLst>
              </a:custGeom>
              <a:solidFill>
                <a:schemeClr val="accent1">
                  <a:lumMod val="75000"/>
                </a:schemeClr>
              </a:solidFill>
              <a:ln>
                <a:noFill/>
              </a:ln>
            </p:spPr>
            <p:txBody>
              <a:bodyPr wrap="none" anchor="ct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7"/>
              <p:cNvSpPr>
                <a:spLocks noChangeArrowheads="1"/>
              </p:cNvSpPr>
              <p:nvPr/>
            </p:nvSpPr>
            <p:spPr bwMode="auto">
              <a:xfrm>
                <a:off x="7652945" y="5103007"/>
                <a:ext cx="648314" cy="81039"/>
              </a:xfrm>
              <a:prstGeom prst="rect">
                <a:avLst/>
              </a:prstGeom>
              <a:solidFill>
                <a:schemeClr val="accent1">
                  <a:lumMod val="75000"/>
                </a:schemeClr>
              </a:solidFill>
              <a:ln>
                <a:noFill/>
              </a:ln>
            </p:spPr>
            <p:txBody>
              <a:bodyPr wrap="none" anchor="ct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8"/>
              <p:cNvSpPr/>
              <p:nvPr/>
            </p:nvSpPr>
            <p:spPr bwMode="auto">
              <a:xfrm>
                <a:off x="2628510" y="2266648"/>
                <a:ext cx="5672749" cy="2836359"/>
              </a:xfrm>
              <a:custGeom>
                <a:avLst/>
                <a:gdLst>
                  <a:gd name="T0" fmla="*/ 288 w 5040"/>
                  <a:gd name="T1" fmla="*/ 0 h 2520"/>
                  <a:gd name="T2" fmla="*/ 4896 w 5040"/>
                  <a:gd name="T3" fmla="*/ 2304 h 2520"/>
                  <a:gd name="T4" fmla="*/ 5040 w 5040"/>
                  <a:gd name="T5" fmla="*/ 2232 h 2520"/>
                  <a:gd name="T6" fmla="*/ 5040 w 5040"/>
                  <a:gd name="T7" fmla="*/ 2520 h 2520"/>
                  <a:gd name="T8" fmla="*/ 4464 w 5040"/>
                  <a:gd name="T9" fmla="*/ 2520 h 2520"/>
                  <a:gd name="T10" fmla="*/ 4608 w 5040"/>
                  <a:gd name="T11" fmla="*/ 2448 h 2520"/>
                  <a:gd name="T12" fmla="*/ 0 w 5040"/>
                  <a:gd name="T13" fmla="*/ 144 h 2520"/>
                  <a:gd name="T14" fmla="*/ 288 w 5040"/>
                  <a:gd name="T15" fmla="*/ 0 h 2520"/>
                  <a:gd name="T16" fmla="*/ 0 60000 65536"/>
                  <a:gd name="T17" fmla="*/ 0 60000 65536"/>
                  <a:gd name="T18" fmla="*/ 0 60000 65536"/>
                  <a:gd name="T19" fmla="*/ 0 60000 65536"/>
                  <a:gd name="T20" fmla="*/ 0 60000 65536"/>
                  <a:gd name="T21" fmla="*/ 0 60000 65536"/>
                  <a:gd name="T22" fmla="*/ 0 60000 65536"/>
                  <a:gd name="T23" fmla="*/ 0 60000 65536"/>
                  <a:gd name="T24" fmla="*/ 0 w 5040"/>
                  <a:gd name="T25" fmla="*/ 0 h 2520"/>
                  <a:gd name="T26" fmla="*/ 5040 w 5040"/>
                  <a:gd name="T27" fmla="*/ 2520 h 25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40" h="2520">
                    <a:moveTo>
                      <a:pt x="288" y="0"/>
                    </a:moveTo>
                    <a:lnTo>
                      <a:pt x="4896" y="2304"/>
                    </a:lnTo>
                    <a:lnTo>
                      <a:pt x="5040" y="2232"/>
                    </a:lnTo>
                    <a:lnTo>
                      <a:pt x="5040" y="2520"/>
                    </a:lnTo>
                    <a:lnTo>
                      <a:pt x="4464" y="2520"/>
                    </a:lnTo>
                    <a:lnTo>
                      <a:pt x="4608" y="2448"/>
                    </a:lnTo>
                    <a:lnTo>
                      <a:pt x="0" y="144"/>
                    </a:lnTo>
                    <a:lnTo>
                      <a:pt x="288" y="0"/>
                    </a:lnTo>
                    <a:close/>
                  </a:path>
                </a:pathLst>
              </a:custGeom>
              <a:solidFill>
                <a:schemeClr val="accent1"/>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9"/>
              <p:cNvSpPr/>
              <p:nvPr/>
            </p:nvSpPr>
            <p:spPr bwMode="auto">
              <a:xfrm>
                <a:off x="2304353" y="2428726"/>
                <a:ext cx="4538199" cy="2269087"/>
              </a:xfrm>
              <a:custGeom>
                <a:avLst/>
                <a:gdLst>
                  <a:gd name="T0" fmla="*/ 3744 w 4032"/>
                  <a:gd name="T1" fmla="*/ 2016 h 2016"/>
                  <a:gd name="T2" fmla="*/ 0 w 4032"/>
                  <a:gd name="T3" fmla="*/ 144 h 2016"/>
                  <a:gd name="T4" fmla="*/ 288 w 4032"/>
                  <a:gd name="T5" fmla="*/ 0 h 2016"/>
                  <a:gd name="T6" fmla="*/ 4032 w 4032"/>
                  <a:gd name="T7" fmla="*/ 1872 h 2016"/>
                  <a:gd name="T8" fmla="*/ 3744 w 4032"/>
                  <a:gd name="T9" fmla="*/ 2016 h 2016"/>
                  <a:gd name="T10" fmla="*/ 0 60000 65536"/>
                  <a:gd name="T11" fmla="*/ 0 60000 65536"/>
                  <a:gd name="T12" fmla="*/ 0 60000 65536"/>
                  <a:gd name="T13" fmla="*/ 0 60000 65536"/>
                  <a:gd name="T14" fmla="*/ 0 60000 65536"/>
                  <a:gd name="T15" fmla="*/ 0 w 4032"/>
                  <a:gd name="T16" fmla="*/ 0 h 2016"/>
                  <a:gd name="T17" fmla="*/ 4032 w 4032"/>
                  <a:gd name="T18" fmla="*/ 2016 h 2016"/>
                </a:gdLst>
                <a:ahLst/>
                <a:cxnLst>
                  <a:cxn ang="T10">
                    <a:pos x="T0" y="T1"/>
                  </a:cxn>
                  <a:cxn ang="T11">
                    <a:pos x="T2" y="T3"/>
                  </a:cxn>
                  <a:cxn ang="T12">
                    <a:pos x="T4" y="T5"/>
                  </a:cxn>
                  <a:cxn ang="T13">
                    <a:pos x="T6" y="T7"/>
                  </a:cxn>
                  <a:cxn ang="T14">
                    <a:pos x="T8" y="T9"/>
                  </a:cxn>
                </a:cxnLst>
                <a:rect l="T15" t="T16" r="T17" b="T18"/>
                <a:pathLst>
                  <a:path w="4032" h="2016">
                    <a:moveTo>
                      <a:pt x="3744" y="2016"/>
                    </a:moveTo>
                    <a:lnTo>
                      <a:pt x="0" y="144"/>
                    </a:lnTo>
                    <a:lnTo>
                      <a:pt x="288" y="0"/>
                    </a:lnTo>
                    <a:lnTo>
                      <a:pt x="4032" y="1872"/>
                    </a:lnTo>
                    <a:lnTo>
                      <a:pt x="3744" y="2016"/>
                    </a:lnTo>
                    <a:close/>
                  </a:path>
                </a:pathLst>
              </a:custGeom>
              <a:solidFill>
                <a:schemeClr val="accent6"/>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0"/>
              <p:cNvSpPr/>
              <p:nvPr/>
            </p:nvSpPr>
            <p:spPr bwMode="auto">
              <a:xfrm>
                <a:off x="2304353" y="2590803"/>
                <a:ext cx="4214042" cy="2755320"/>
              </a:xfrm>
              <a:custGeom>
                <a:avLst/>
                <a:gdLst>
                  <a:gd name="T0" fmla="*/ 0 w 3744"/>
                  <a:gd name="T1" fmla="*/ 0 h 2448"/>
                  <a:gd name="T2" fmla="*/ 0 w 3744"/>
                  <a:gd name="T3" fmla="*/ 72 h 2448"/>
                  <a:gd name="T4" fmla="*/ 3672 w 3744"/>
                  <a:gd name="T5" fmla="*/ 1908 h 2448"/>
                  <a:gd name="T6" fmla="*/ 3672 w 3744"/>
                  <a:gd name="T7" fmla="*/ 2412 h 2448"/>
                  <a:gd name="T8" fmla="*/ 3744 w 3744"/>
                  <a:gd name="T9" fmla="*/ 2448 h 2448"/>
                  <a:gd name="T10" fmla="*/ 3744 w 3744"/>
                  <a:gd name="T11" fmla="*/ 1872 h 2448"/>
                  <a:gd name="T12" fmla="*/ 0 w 3744"/>
                  <a:gd name="T13" fmla="*/ 0 h 2448"/>
                  <a:gd name="T14" fmla="*/ 0 60000 65536"/>
                  <a:gd name="T15" fmla="*/ 0 60000 65536"/>
                  <a:gd name="T16" fmla="*/ 0 60000 65536"/>
                  <a:gd name="T17" fmla="*/ 0 60000 65536"/>
                  <a:gd name="T18" fmla="*/ 0 60000 65536"/>
                  <a:gd name="T19" fmla="*/ 0 60000 65536"/>
                  <a:gd name="T20" fmla="*/ 0 60000 65536"/>
                  <a:gd name="T21" fmla="*/ 0 w 3744"/>
                  <a:gd name="T22" fmla="*/ 0 h 2448"/>
                  <a:gd name="T23" fmla="*/ 3744 w 3744"/>
                  <a:gd name="T24" fmla="*/ 2448 h 24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44" h="2448">
                    <a:moveTo>
                      <a:pt x="0" y="0"/>
                    </a:moveTo>
                    <a:lnTo>
                      <a:pt x="0" y="72"/>
                    </a:lnTo>
                    <a:lnTo>
                      <a:pt x="3672" y="1908"/>
                    </a:lnTo>
                    <a:lnTo>
                      <a:pt x="3672" y="2412"/>
                    </a:lnTo>
                    <a:lnTo>
                      <a:pt x="3744" y="2448"/>
                    </a:lnTo>
                    <a:lnTo>
                      <a:pt x="3744" y="1872"/>
                    </a:lnTo>
                    <a:lnTo>
                      <a:pt x="0" y="0"/>
                    </a:lnTo>
                    <a:close/>
                  </a:path>
                </a:pathLst>
              </a:custGeom>
              <a:solidFill>
                <a:schemeClr val="accent6">
                  <a:lumMod val="50000"/>
                </a:schemeClr>
              </a:solidFill>
              <a:ln>
                <a:noFill/>
              </a:ln>
            </p:spPr>
            <p:txBody>
              <a:bodyPr wrap="none" anchor="ct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1"/>
              <p:cNvSpPr/>
              <p:nvPr/>
            </p:nvSpPr>
            <p:spPr bwMode="auto">
              <a:xfrm>
                <a:off x="6275277" y="5305604"/>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6">
                  <a:lumMod val="50000"/>
                </a:schemeClr>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2"/>
              <p:cNvSpPr/>
              <p:nvPr/>
            </p:nvSpPr>
            <p:spPr bwMode="auto">
              <a:xfrm>
                <a:off x="6761513" y="5062488"/>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6">
                  <a:lumMod val="50000"/>
                </a:schemeClr>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3"/>
              <p:cNvSpPr/>
              <p:nvPr/>
            </p:nvSpPr>
            <p:spPr bwMode="auto">
              <a:xfrm>
                <a:off x="6356317" y="4535735"/>
                <a:ext cx="648314" cy="1053506"/>
              </a:xfrm>
              <a:custGeom>
                <a:avLst/>
                <a:gdLst>
                  <a:gd name="T0" fmla="*/ 432 w 576"/>
                  <a:gd name="T1" fmla="*/ 576 h 936"/>
                  <a:gd name="T2" fmla="*/ 432 w 576"/>
                  <a:gd name="T3" fmla="*/ 0 h 936"/>
                  <a:gd name="T4" fmla="*/ 144 w 576"/>
                  <a:gd name="T5" fmla="*/ 144 h 936"/>
                  <a:gd name="T6" fmla="*/ 144 w 576"/>
                  <a:gd name="T7" fmla="*/ 720 h 936"/>
                  <a:gd name="T8" fmla="*/ 0 w 576"/>
                  <a:gd name="T9" fmla="*/ 792 h 936"/>
                  <a:gd name="T10" fmla="*/ 288 w 576"/>
                  <a:gd name="T11" fmla="*/ 936 h 936"/>
                  <a:gd name="T12" fmla="*/ 576 w 576"/>
                  <a:gd name="T13" fmla="*/ 504 h 936"/>
                  <a:gd name="T14" fmla="*/ 432 w 576"/>
                  <a:gd name="T15" fmla="*/ 576 h 936"/>
                  <a:gd name="T16" fmla="*/ 0 60000 65536"/>
                  <a:gd name="T17" fmla="*/ 0 60000 65536"/>
                  <a:gd name="T18" fmla="*/ 0 60000 65536"/>
                  <a:gd name="T19" fmla="*/ 0 60000 65536"/>
                  <a:gd name="T20" fmla="*/ 0 60000 65536"/>
                  <a:gd name="T21" fmla="*/ 0 60000 65536"/>
                  <a:gd name="T22" fmla="*/ 0 60000 65536"/>
                  <a:gd name="T23" fmla="*/ 0 60000 65536"/>
                  <a:gd name="T24" fmla="*/ 0 w 576"/>
                  <a:gd name="T25" fmla="*/ 0 h 936"/>
                  <a:gd name="T26" fmla="*/ 576 w 576"/>
                  <a:gd name="T27" fmla="*/ 936 h 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6" h="936">
                    <a:moveTo>
                      <a:pt x="432" y="576"/>
                    </a:moveTo>
                    <a:lnTo>
                      <a:pt x="432" y="0"/>
                    </a:lnTo>
                    <a:lnTo>
                      <a:pt x="144" y="144"/>
                    </a:lnTo>
                    <a:lnTo>
                      <a:pt x="144" y="720"/>
                    </a:lnTo>
                    <a:lnTo>
                      <a:pt x="0" y="792"/>
                    </a:lnTo>
                    <a:lnTo>
                      <a:pt x="288" y="936"/>
                    </a:lnTo>
                    <a:lnTo>
                      <a:pt x="576" y="504"/>
                    </a:lnTo>
                    <a:lnTo>
                      <a:pt x="432" y="576"/>
                    </a:lnTo>
                    <a:close/>
                  </a:path>
                </a:pathLst>
              </a:custGeom>
              <a:solidFill>
                <a:schemeClr val="accent6"/>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4"/>
              <p:cNvSpPr/>
              <p:nvPr/>
            </p:nvSpPr>
            <p:spPr bwMode="auto">
              <a:xfrm>
                <a:off x="1980196" y="2590803"/>
                <a:ext cx="3889885" cy="1944932"/>
              </a:xfrm>
              <a:custGeom>
                <a:avLst/>
                <a:gdLst>
                  <a:gd name="T0" fmla="*/ 3168 w 3456"/>
                  <a:gd name="T1" fmla="*/ 1728 h 1728"/>
                  <a:gd name="T2" fmla="*/ 0 w 3456"/>
                  <a:gd name="T3" fmla="*/ 144 h 1728"/>
                  <a:gd name="T4" fmla="*/ 288 w 3456"/>
                  <a:gd name="T5" fmla="*/ 0 h 1728"/>
                  <a:gd name="T6" fmla="*/ 3456 w 3456"/>
                  <a:gd name="T7" fmla="*/ 1584 h 1728"/>
                  <a:gd name="T8" fmla="*/ 3168 w 3456"/>
                  <a:gd name="T9" fmla="*/ 1728 h 1728"/>
                  <a:gd name="T10" fmla="*/ 0 60000 65536"/>
                  <a:gd name="T11" fmla="*/ 0 60000 65536"/>
                  <a:gd name="T12" fmla="*/ 0 60000 65536"/>
                  <a:gd name="T13" fmla="*/ 0 60000 65536"/>
                  <a:gd name="T14" fmla="*/ 0 60000 65536"/>
                  <a:gd name="T15" fmla="*/ 0 w 3456"/>
                  <a:gd name="T16" fmla="*/ 0 h 1728"/>
                  <a:gd name="T17" fmla="*/ 3456 w 3456"/>
                  <a:gd name="T18" fmla="*/ 1728 h 1728"/>
                </a:gdLst>
                <a:ahLst/>
                <a:cxnLst>
                  <a:cxn ang="T10">
                    <a:pos x="T0" y="T1"/>
                  </a:cxn>
                  <a:cxn ang="T11">
                    <a:pos x="T2" y="T3"/>
                  </a:cxn>
                  <a:cxn ang="T12">
                    <a:pos x="T4" y="T5"/>
                  </a:cxn>
                  <a:cxn ang="T13">
                    <a:pos x="T6" y="T7"/>
                  </a:cxn>
                  <a:cxn ang="T14">
                    <a:pos x="T8" y="T9"/>
                  </a:cxn>
                </a:cxnLst>
                <a:rect l="T15" t="T16" r="T17" b="T18"/>
                <a:pathLst>
                  <a:path w="3456" h="1728">
                    <a:moveTo>
                      <a:pt x="3168" y="1728"/>
                    </a:moveTo>
                    <a:lnTo>
                      <a:pt x="0" y="144"/>
                    </a:lnTo>
                    <a:lnTo>
                      <a:pt x="288" y="0"/>
                    </a:lnTo>
                    <a:lnTo>
                      <a:pt x="3456" y="1584"/>
                    </a:lnTo>
                    <a:lnTo>
                      <a:pt x="3168" y="1728"/>
                    </a:lnTo>
                    <a:close/>
                  </a:path>
                </a:pathLst>
              </a:custGeom>
              <a:solidFill>
                <a:schemeClr val="accent5"/>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15"/>
              <p:cNvSpPr/>
              <p:nvPr/>
            </p:nvSpPr>
            <p:spPr bwMode="auto">
              <a:xfrm>
                <a:off x="1980196" y="2752881"/>
                <a:ext cx="3565728" cy="2431165"/>
              </a:xfrm>
              <a:custGeom>
                <a:avLst/>
                <a:gdLst>
                  <a:gd name="T0" fmla="*/ 0 w 3168"/>
                  <a:gd name="T1" fmla="*/ 0 h 2160"/>
                  <a:gd name="T2" fmla="*/ 0 w 3168"/>
                  <a:gd name="T3" fmla="*/ 72 h 2160"/>
                  <a:gd name="T4" fmla="*/ 3096 w 3168"/>
                  <a:gd name="T5" fmla="*/ 1620 h 2160"/>
                  <a:gd name="T6" fmla="*/ 3096 w 3168"/>
                  <a:gd name="T7" fmla="*/ 2124 h 2160"/>
                  <a:gd name="T8" fmla="*/ 3168 w 3168"/>
                  <a:gd name="T9" fmla="*/ 2160 h 2160"/>
                  <a:gd name="T10" fmla="*/ 3168 w 3168"/>
                  <a:gd name="T11" fmla="*/ 1584 h 2160"/>
                  <a:gd name="T12" fmla="*/ 0 w 3168"/>
                  <a:gd name="T13" fmla="*/ 0 h 2160"/>
                  <a:gd name="T14" fmla="*/ 0 60000 65536"/>
                  <a:gd name="T15" fmla="*/ 0 60000 65536"/>
                  <a:gd name="T16" fmla="*/ 0 60000 65536"/>
                  <a:gd name="T17" fmla="*/ 0 60000 65536"/>
                  <a:gd name="T18" fmla="*/ 0 60000 65536"/>
                  <a:gd name="T19" fmla="*/ 0 60000 65536"/>
                  <a:gd name="T20" fmla="*/ 0 60000 65536"/>
                  <a:gd name="T21" fmla="*/ 0 w 3168"/>
                  <a:gd name="T22" fmla="*/ 0 h 2160"/>
                  <a:gd name="T23" fmla="*/ 3168 w 3168"/>
                  <a:gd name="T24" fmla="*/ 2160 h 21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68" h="2160">
                    <a:moveTo>
                      <a:pt x="0" y="0"/>
                    </a:moveTo>
                    <a:lnTo>
                      <a:pt x="0" y="72"/>
                    </a:lnTo>
                    <a:lnTo>
                      <a:pt x="3096" y="1620"/>
                    </a:lnTo>
                    <a:lnTo>
                      <a:pt x="3096" y="2124"/>
                    </a:lnTo>
                    <a:lnTo>
                      <a:pt x="3168" y="2160"/>
                    </a:lnTo>
                    <a:lnTo>
                      <a:pt x="3168" y="1584"/>
                    </a:lnTo>
                    <a:lnTo>
                      <a:pt x="0" y="0"/>
                    </a:lnTo>
                    <a:close/>
                  </a:path>
                </a:pathLst>
              </a:custGeom>
              <a:solidFill>
                <a:schemeClr val="accent5">
                  <a:lumMod val="50000"/>
                </a:schemeClr>
              </a:solidFill>
              <a:ln>
                <a:noFill/>
              </a:ln>
            </p:spPr>
            <p:txBody>
              <a:bodyPr wrap="none" anchor="ct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16"/>
              <p:cNvSpPr/>
              <p:nvPr/>
            </p:nvSpPr>
            <p:spPr bwMode="auto">
              <a:xfrm>
                <a:off x="5302806" y="5143526"/>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5">
                  <a:lumMod val="50000"/>
                </a:schemeClr>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17"/>
              <p:cNvSpPr/>
              <p:nvPr/>
            </p:nvSpPr>
            <p:spPr bwMode="auto">
              <a:xfrm>
                <a:off x="5789042" y="4900410"/>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5">
                  <a:lumMod val="50000"/>
                </a:schemeClr>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18"/>
              <p:cNvSpPr/>
              <p:nvPr/>
            </p:nvSpPr>
            <p:spPr bwMode="auto">
              <a:xfrm>
                <a:off x="5383845" y="4373658"/>
                <a:ext cx="648314" cy="1053505"/>
              </a:xfrm>
              <a:custGeom>
                <a:avLst/>
                <a:gdLst>
                  <a:gd name="T0" fmla="*/ 432 w 576"/>
                  <a:gd name="T1" fmla="*/ 576 h 936"/>
                  <a:gd name="T2" fmla="*/ 432 w 576"/>
                  <a:gd name="T3" fmla="*/ 0 h 936"/>
                  <a:gd name="T4" fmla="*/ 144 w 576"/>
                  <a:gd name="T5" fmla="*/ 144 h 936"/>
                  <a:gd name="T6" fmla="*/ 144 w 576"/>
                  <a:gd name="T7" fmla="*/ 720 h 936"/>
                  <a:gd name="T8" fmla="*/ 0 w 576"/>
                  <a:gd name="T9" fmla="*/ 792 h 936"/>
                  <a:gd name="T10" fmla="*/ 288 w 576"/>
                  <a:gd name="T11" fmla="*/ 936 h 936"/>
                  <a:gd name="T12" fmla="*/ 576 w 576"/>
                  <a:gd name="T13" fmla="*/ 504 h 936"/>
                  <a:gd name="T14" fmla="*/ 432 w 576"/>
                  <a:gd name="T15" fmla="*/ 576 h 936"/>
                  <a:gd name="T16" fmla="*/ 0 60000 65536"/>
                  <a:gd name="T17" fmla="*/ 0 60000 65536"/>
                  <a:gd name="T18" fmla="*/ 0 60000 65536"/>
                  <a:gd name="T19" fmla="*/ 0 60000 65536"/>
                  <a:gd name="T20" fmla="*/ 0 60000 65536"/>
                  <a:gd name="T21" fmla="*/ 0 60000 65536"/>
                  <a:gd name="T22" fmla="*/ 0 60000 65536"/>
                  <a:gd name="T23" fmla="*/ 0 60000 65536"/>
                  <a:gd name="T24" fmla="*/ 0 w 576"/>
                  <a:gd name="T25" fmla="*/ 0 h 936"/>
                  <a:gd name="T26" fmla="*/ 576 w 576"/>
                  <a:gd name="T27" fmla="*/ 936 h 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6" h="936">
                    <a:moveTo>
                      <a:pt x="432" y="576"/>
                    </a:moveTo>
                    <a:lnTo>
                      <a:pt x="432" y="0"/>
                    </a:lnTo>
                    <a:lnTo>
                      <a:pt x="144" y="144"/>
                    </a:lnTo>
                    <a:lnTo>
                      <a:pt x="144" y="720"/>
                    </a:lnTo>
                    <a:lnTo>
                      <a:pt x="0" y="792"/>
                    </a:lnTo>
                    <a:lnTo>
                      <a:pt x="288" y="936"/>
                    </a:lnTo>
                    <a:lnTo>
                      <a:pt x="576" y="504"/>
                    </a:lnTo>
                    <a:lnTo>
                      <a:pt x="432" y="576"/>
                    </a:lnTo>
                    <a:close/>
                  </a:path>
                </a:pathLst>
              </a:custGeom>
              <a:solidFill>
                <a:schemeClr val="accent5"/>
              </a:solidFill>
              <a:ln w="9525" cap="flat" cmpd="sng">
                <a:noFill/>
                <a:prstDash val="solid"/>
                <a:round/>
                <a:headEnd type="none" w="med" len="med"/>
                <a:tailEnd type="none" w="med" len="med"/>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19"/>
              <p:cNvSpPr/>
              <p:nvPr/>
            </p:nvSpPr>
            <p:spPr bwMode="auto">
              <a:xfrm>
                <a:off x="1656039" y="2752881"/>
                <a:ext cx="3241571" cy="1620777"/>
              </a:xfrm>
              <a:custGeom>
                <a:avLst/>
                <a:gdLst>
                  <a:gd name="T0" fmla="*/ 2592 w 2880"/>
                  <a:gd name="T1" fmla="*/ 1440 h 1440"/>
                  <a:gd name="T2" fmla="*/ 0 w 2880"/>
                  <a:gd name="T3" fmla="*/ 144 h 1440"/>
                  <a:gd name="T4" fmla="*/ 288 w 2880"/>
                  <a:gd name="T5" fmla="*/ 0 h 1440"/>
                  <a:gd name="T6" fmla="*/ 2880 w 2880"/>
                  <a:gd name="T7" fmla="*/ 1296 h 1440"/>
                  <a:gd name="T8" fmla="*/ 2592 w 2880"/>
                  <a:gd name="T9" fmla="*/ 1440 h 1440"/>
                  <a:gd name="T10" fmla="*/ 0 60000 65536"/>
                  <a:gd name="T11" fmla="*/ 0 60000 65536"/>
                  <a:gd name="T12" fmla="*/ 0 60000 65536"/>
                  <a:gd name="T13" fmla="*/ 0 60000 65536"/>
                  <a:gd name="T14" fmla="*/ 0 60000 65536"/>
                  <a:gd name="T15" fmla="*/ 0 w 2880"/>
                  <a:gd name="T16" fmla="*/ 0 h 1440"/>
                  <a:gd name="T17" fmla="*/ 2880 w 2880"/>
                  <a:gd name="T18" fmla="*/ 1440 h 1440"/>
                </a:gdLst>
                <a:ahLst/>
                <a:cxnLst>
                  <a:cxn ang="T10">
                    <a:pos x="T0" y="T1"/>
                  </a:cxn>
                  <a:cxn ang="T11">
                    <a:pos x="T2" y="T3"/>
                  </a:cxn>
                  <a:cxn ang="T12">
                    <a:pos x="T4" y="T5"/>
                  </a:cxn>
                  <a:cxn ang="T13">
                    <a:pos x="T6" y="T7"/>
                  </a:cxn>
                  <a:cxn ang="T14">
                    <a:pos x="T8" y="T9"/>
                  </a:cxn>
                </a:cxnLst>
                <a:rect l="T15" t="T16" r="T17" b="T18"/>
                <a:pathLst>
                  <a:path w="2880" h="1440">
                    <a:moveTo>
                      <a:pt x="2592" y="1440"/>
                    </a:moveTo>
                    <a:lnTo>
                      <a:pt x="0" y="144"/>
                    </a:lnTo>
                    <a:lnTo>
                      <a:pt x="288" y="0"/>
                    </a:lnTo>
                    <a:lnTo>
                      <a:pt x="2880" y="1296"/>
                    </a:lnTo>
                    <a:lnTo>
                      <a:pt x="2592" y="1440"/>
                    </a:lnTo>
                    <a:close/>
                  </a:path>
                </a:pathLst>
              </a:custGeom>
              <a:solidFill>
                <a:schemeClr val="accent4"/>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0"/>
              <p:cNvSpPr/>
              <p:nvPr/>
            </p:nvSpPr>
            <p:spPr bwMode="auto">
              <a:xfrm>
                <a:off x="1656039" y="2914959"/>
                <a:ext cx="2917414" cy="2107010"/>
              </a:xfrm>
              <a:custGeom>
                <a:avLst/>
                <a:gdLst>
                  <a:gd name="T0" fmla="*/ 0 w 2592"/>
                  <a:gd name="T1" fmla="*/ 0 h 1872"/>
                  <a:gd name="T2" fmla="*/ 0 w 2592"/>
                  <a:gd name="T3" fmla="*/ 72 h 1872"/>
                  <a:gd name="T4" fmla="*/ 2520 w 2592"/>
                  <a:gd name="T5" fmla="*/ 1332 h 1872"/>
                  <a:gd name="T6" fmla="*/ 2520 w 2592"/>
                  <a:gd name="T7" fmla="*/ 1836 h 1872"/>
                  <a:gd name="T8" fmla="*/ 2592 w 2592"/>
                  <a:gd name="T9" fmla="*/ 1872 h 1872"/>
                  <a:gd name="T10" fmla="*/ 2592 w 2592"/>
                  <a:gd name="T11" fmla="*/ 1296 h 1872"/>
                  <a:gd name="T12" fmla="*/ 0 w 2592"/>
                  <a:gd name="T13" fmla="*/ 0 h 1872"/>
                  <a:gd name="T14" fmla="*/ 0 60000 65536"/>
                  <a:gd name="T15" fmla="*/ 0 60000 65536"/>
                  <a:gd name="T16" fmla="*/ 0 60000 65536"/>
                  <a:gd name="T17" fmla="*/ 0 60000 65536"/>
                  <a:gd name="T18" fmla="*/ 0 60000 65536"/>
                  <a:gd name="T19" fmla="*/ 0 60000 65536"/>
                  <a:gd name="T20" fmla="*/ 0 60000 65536"/>
                  <a:gd name="T21" fmla="*/ 0 w 2592"/>
                  <a:gd name="T22" fmla="*/ 0 h 1872"/>
                  <a:gd name="T23" fmla="*/ 2592 w 2592"/>
                  <a:gd name="T24" fmla="*/ 1872 h 18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592" h="1872">
                    <a:moveTo>
                      <a:pt x="0" y="0"/>
                    </a:moveTo>
                    <a:lnTo>
                      <a:pt x="0" y="72"/>
                    </a:lnTo>
                    <a:lnTo>
                      <a:pt x="2520" y="1332"/>
                    </a:lnTo>
                    <a:lnTo>
                      <a:pt x="2520" y="1836"/>
                    </a:lnTo>
                    <a:lnTo>
                      <a:pt x="2592" y="1872"/>
                    </a:lnTo>
                    <a:lnTo>
                      <a:pt x="2592" y="1296"/>
                    </a:lnTo>
                    <a:lnTo>
                      <a:pt x="0" y="0"/>
                    </a:lnTo>
                    <a:close/>
                  </a:path>
                </a:pathLst>
              </a:custGeom>
              <a:solidFill>
                <a:schemeClr val="accent4">
                  <a:lumMod val="50000"/>
                </a:schemeClr>
              </a:solidFill>
              <a:ln>
                <a:noFill/>
              </a:ln>
            </p:spPr>
            <p:txBody>
              <a:bodyPr wrap="none" anchor="ct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1"/>
              <p:cNvSpPr/>
              <p:nvPr/>
            </p:nvSpPr>
            <p:spPr bwMode="auto">
              <a:xfrm>
                <a:off x="4330335" y="4981449"/>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4">
                  <a:lumMod val="50000"/>
                </a:schemeClr>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2"/>
              <p:cNvSpPr/>
              <p:nvPr/>
            </p:nvSpPr>
            <p:spPr bwMode="auto">
              <a:xfrm>
                <a:off x="4816571" y="4738332"/>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4">
                  <a:lumMod val="50000"/>
                </a:schemeClr>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23"/>
              <p:cNvSpPr/>
              <p:nvPr/>
            </p:nvSpPr>
            <p:spPr bwMode="auto">
              <a:xfrm>
                <a:off x="4411374" y="4211580"/>
                <a:ext cx="648314" cy="1053505"/>
              </a:xfrm>
              <a:custGeom>
                <a:avLst/>
                <a:gdLst>
                  <a:gd name="T0" fmla="*/ 432 w 576"/>
                  <a:gd name="T1" fmla="*/ 576 h 936"/>
                  <a:gd name="T2" fmla="*/ 432 w 576"/>
                  <a:gd name="T3" fmla="*/ 0 h 936"/>
                  <a:gd name="T4" fmla="*/ 144 w 576"/>
                  <a:gd name="T5" fmla="*/ 144 h 936"/>
                  <a:gd name="T6" fmla="*/ 144 w 576"/>
                  <a:gd name="T7" fmla="*/ 720 h 936"/>
                  <a:gd name="T8" fmla="*/ 0 w 576"/>
                  <a:gd name="T9" fmla="*/ 792 h 936"/>
                  <a:gd name="T10" fmla="*/ 288 w 576"/>
                  <a:gd name="T11" fmla="*/ 936 h 936"/>
                  <a:gd name="T12" fmla="*/ 576 w 576"/>
                  <a:gd name="T13" fmla="*/ 504 h 936"/>
                  <a:gd name="T14" fmla="*/ 432 w 576"/>
                  <a:gd name="T15" fmla="*/ 576 h 936"/>
                  <a:gd name="T16" fmla="*/ 0 60000 65536"/>
                  <a:gd name="T17" fmla="*/ 0 60000 65536"/>
                  <a:gd name="T18" fmla="*/ 0 60000 65536"/>
                  <a:gd name="T19" fmla="*/ 0 60000 65536"/>
                  <a:gd name="T20" fmla="*/ 0 60000 65536"/>
                  <a:gd name="T21" fmla="*/ 0 60000 65536"/>
                  <a:gd name="T22" fmla="*/ 0 60000 65536"/>
                  <a:gd name="T23" fmla="*/ 0 60000 65536"/>
                  <a:gd name="T24" fmla="*/ 0 w 576"/>
                  <a:gd name="T25" fmla="*/ 0 h 936"/>
                  <a:gd name="T26" fmla="*/ 576 w 576"/>
                  <a:gd name="T27" fmla="*/ 936 h 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6" h="936">
                    <a:moveTo>
                      <a:pt x="432" y="576"/>
                    </a:moveTo>
                    <a:lnTo>
                      <a:pt x="432" y="0"/>
                    </a:lnTo>
                    <a:lnTo>
                      <a:pt x="144" y="144"/>
                    </a:lnTo>
                    <a:lnTo>
                      <a:pt x="144" y="720"/>
                    </a:lnTo>
                    <a:lnTo>
                      <a:pt x="0" y="792"/>
                    </a:lnTo>
                    <a:lnTo>
                      <a:pt x="288" y="936"/>
                    </a:lnTo>
                    <a:lnTo>
                      <a:pt x="576" y="504"/>
                    </a:lnTo>
                    <a:lnTo>
                      <a:pt x="432" y="576"/>
                    </a:lnTo>
                    <a:close/>
                  </a:path>
                </a:pathLst>
              </a:custGeom>
              <a:solidFill>
                <a:schemeClr val="accent4"/>
              </a:solidFill>
              <a:ln w="9525" cap="flat" cmpd="sng">
                <a:noFill/>
                <a:prstDash val="solid"/>
                <a:round/>
                <a:headEnd type="none" w="med" len="med"/>
                <a:tailEnd type="none" w="med" len="med"/>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24"/>
              <p:cNvSpPr/>
              <p:nvPr/>
            </p:nvSpPr>
            <p:spPr bwMode="auto">
              <a:xfrm>
                <a:off x="1331882" y="2914959"/>
                <a:ext cx="2593257" cy="1296621"/>
              </a:xfrm>
              <a:custGeom>
                <a:avLst/>
                <a:gdLst>
                  <a:gd name="T0" fmla="*/ 2016 w 2304"/>
                  <a:gd name="T1" fmla="*/ 1152 h 1152"/>
                  <a:gd name="T2" fmla="*/ 0 w 2304"/>
                  <a:gd name="T3" fmla="*/ 144 h 1152"/>
                  <a:gd name="T4" fmla="*/ 288 w 2304"/>
                  <a:gd name="T5" fmla="*/ 0 h 1152"/>
                  <a:gd name="T6" fmla="*/ 2304 w 2304"/>
                  <a:gd name="T7" fmla="*/ 1008 h 1152"/>
                  <a:gd name="T8" fmla="*/ 2016 w 2304"/>
                  <a:gd name="T9" fmla="*/ 1152 h 1152"/>
                  <a:gd name="T10" fmla="*/ 0 60000 65536"/>
                  <a:gd name="T11" fmla="*/ 0 60000 65536"/>
                  <a:gd name="T12" fmla="*/ 0 60000 65536"/>
                  <a:gd name="T13" fmla="*/ 0 60000 65536"/>
                  <a:gd name="T14" fmla="*/ 0 60000 65536"/>
                  <a:gd name="T15" fmla="*/ 0 w 2304"/>
                  <a:gd name="T16" fmla="*/ 0 h 1152"/>
                  <a:gd name="T17" fmla="*/ 2304 w 2304"/>
                  <a:gd name="T18" fmla="*/ 1152 h 1152"/>
                </a:gdLst>
                <a:ahLst/>
                <a:cxnLst>
                  <a:cxn ang="T10">
                    <a:pos x="T0" y="T1"/>
                  </a:cxn>
                  <a:cxn ang="T11">
                    <a:pos x="T2" y="T3"/>
                  </a:cxn>
                  <a:cxn ang="T12">
                    <a:pos x="T4" y="T5"/>
                  </a:cxn>
                  <a:cxn ang="T13">
                    <a:pos x="T6" y="T7"/>
                  </a:cxn>
                  <a:cxn ang="T14">
                    <a:pos x="T8" y="T9"/>
                  </a:cxn>
                </a:cxnLst>
                <a:rect l="T15" t="T16" r="T17" b="T18"/>
                <a:pathLst>
                  <a:path w="2304" h="1152">
                    <a:moveTo>
                      <a:pt x="2016" y="1152"/>
                    </a:moveTo>
                    <a:lnTo>
                      <a:pt x="0" y="144"/>
                    </a:lnTo>
                    <a:lnTo>
                      <a:pt x="288" y="0"/>
                    </a:lnTo>
                    <a:lnTo>
                      <a:pt x="2304" y="1008"/>
                    </a:lnTo>
                    <a:lnTo>
                      <a:pt x="2016" y="1152"/>
                    </a:lnTo>
                    <a:close/>
                  </a:path>
                </a:pathLst>
              </a:custGeom>
              <a:solidFill>
                <a:schemeClr val="accent3"/>
              </a:solidFill>
              <a:ln>
                <a:noFill/>
              </a:ln>
            </p:spPr>
            <p:txBody>
              <a:bodyPr/>
              <a:lstStyle/>
              <a:p>
                <a:pPr algn="just" defTabSz="963930" latinLnBrk="1">
                  <a:lnSpc>
                    <a:spcPct val="120000"/>
                  </a:lnSpc>
                  <a:spcBef>
                    <a:spcPts val="0"/>
                  </a:spcBef>
                  <a:spcAft>
                    <a:spcPts val="0"/>
                  </a:spcAft>
                  <a:defRPr/>
                </a:pPr>
                <a:endParaRPr kumimoji="1" lang="zh-CN" altLang="en-US" sz="900" kern="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25"/>
              <p:cNvSpPr/>
              <p:nvPr/>
            </p:nvSpPr>
            <p:spPr bwMode="auto">
              <a:xfrm>
                <a:off x="1344408" y="3077036"/>
                <a:ext cx="2269099" cy="1782854"/>
              </a:xfrm>
              <a:custGeom>
                <a:avLst/>
                <a:gdLst>
                  <a:gd name="T0" fmla="*/ 0 w 2016"/>
                  <a:gd name="T1" fmla="*/ 0 h 1584"/>
                  <a:gd name="T2" fmla="*/ 0 w 2016"/>
                  <a:gd name="T3" fmla="*/ 72 h 1584"/>
                  <a:gd name="T4" fmla="*/ 1944 w 2016"/>
                  <a:gd name="T5" fmla="*/ 1044 h 1584"/>
                  <a:gd name="T6" fmla="*/ 1944 w 2016"/>
                  <a:gd name="T7" fmla="*/ 1548 h 1584"/>
                  <a:gd name="T8" fmla="*/ 2016 w 2016"/>
                  <a:gd name="T9" fmla="*/ 1584 h 1584"/>
                  <a:gd name="T10" fmla="*/ 2016 w 2016"/>
                  <a:gd name="T11" fmla="*/ 1008 h 1584"/>
                  <a:gd name="T12" fmla="*/ 0 w 2016"/>
                  <a:gd name="T13" fmla="*/ 0 h 1584"/>
                  <a:gd name="T14" fmla="*/ 0 60000 65536"/>
                  <a:gd name="T15" fmla="*/ 0 60000 65536"/>
                  <a:gd name="T16" fmla="*/ 0 60000 65536"/>
                  <a:gd name="T17" fmla="*/ 0 60000 65536"/>
                  <a:gd name="T18" fmla="*/ 0 60000 65536"/>
                  <a:gd name="T19" fmla="*/ 0 60000 65536"/>
                  <a:gd name="T20" fmla="*/ 0 60000 65536"/>
                  <a:gd name="T21" fmla="*/ 0 w 2016"/>
                  <a:gd name="T22" fmla="*/ 0 h 1584"/>
                  <a:gd name="T23" fmla="*/ 2016 w 2016"/>
                  <a:gd name="T24" fmla="*/ 1584 h 15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16" h="1584">
                    <a:moveTo>
                      <a:pt x="0" y="0"/>
                    </a:moveTo>
                    <a:lnTo>
                      <a:pt x="0" y="72"/>
                    </a:lnTo>
                    <a:lnTo>
                      <a:pt x="1944" y="1044"/>
                    </a:lnTo>
                    <a:lnTo>
                      <a:pt x="1944" y="1548"/>
                    </a:lnTo>
                    <a:lnTo>
                      <a:pt x="2016" y="1584"/>
                    </a:lnTo>
                    <a:lnTo>
                      <a:pt x="2016" y="1008"/>
                    </a:lnTo>
                    <a:lnTo>
                      <a:pt x="0" y="0"/>
                    </a:lnTo>
                    <a:close/>
                  </a:path>
                </a:pathLst>
              </a:custGeom>
              <a:solidFill>
                <a:schemeClr val="accent3">
                  <a:lumMod val="75000"/>
                </a:schemeClr>
              </a:solidFill>
              <a:ln>
                <a:noFill/>
              </a:ln>
            </p:spPr>
            <p:txBody>
              <a:bodyPr wrap="none" anchor="ct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26"/>
              <p:cNvSpPr/>
              <p:nvPr/>
            </p:nvSpPr>
            <p:spPr bwMode="auto">
              <a:xfrm>
                <a:off x="3370390" y="4819371"/>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3">
                  <a:lumMod val="75000"/>
                </a:schemeClr>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27"/>
              <p:cNvSpPr/>
              <p:nvPr/>
            </p:nvSpPr>
            <p:spPr bwMode="auto">
              <a:xfrm>
                <a:off x="3844099" y="4576255"/>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3">
                  <a:lumMod val="75000"/>
                </a:schemeClr>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28"/>
              <p:cNvSpPr/>
              <p:nvPr/>
            </p:nvSpPr>
            <p:spPr bwMode="auto">
              <a:xfrm>
                <a:off x="3438903" y="4049502"/>
                <a:ext cx="648314" cy="1053505"/>
              </a:xfrm>
              <a:custGeom>
                <a:avLst/>
                <a:gdLst>
                  <a:gd name="T0" fmla="*/ 432 w 576"/>
                  <a:gd name="T1" fmla="*/ 576 h 936"/>
                  <a:gd name="T2" fmla="*/ 432 w 576"/>
                  <a:gd name="T3" fmla="*/ 0 h 936"/>
                  <a:gd name="T4" fmla="*/ 144 w 576"/>
                  <a:gd name="T5" fmla="*/ 144 h 936"/>
                  <a:gd name="T6" fmla="*/ 144 w 576"/>
                  <a:gd name="T7" fmla="*/ 720 h 936"/>
                  <a:gd name="T8" fmla="*/ 0 w 576"/>
                  <a:gd name="T9" fmla="*/ 792 h 936"/>
                  <a:gd name="T10" fmla="*/ 288 w 576"/>
                  <a:gd name="T11" fmla="*/ 936 h 936"/>
                  <a:gd name="T12" fmla="*/ 576 w 576"/>
                  <a:gd name="T13" fmla="*/ 504 h 936"/>
                  <a:gd name="T14" fmla="*/ 432 w 576"/>
                  <a:gd name="T15" fmla="*/ 576 h 936"/>
                  <a:gd name="T16" fmla="*/ 0 60000 65536"/>
                  <a:gd name="T17" fmla="*/ 0 60000 65536"/>
                  <a:gd name="T18" fmla="*/ 0 60000 65536"/>
                  <a:gd name="T19" fmla="*/ 0 60000 65536"/>
                  <a:gd name="T20" fmla="*/ 0 60000 65536"/>
                  <a:gd name="T21" fmla="*/ 0 60000 65536"/>
                  <a:gd name="T22" fmla="*/ 0 60000 65536"/>
                  <a:gd name="T23" fmla="*/ 0 60000 65536"/>
                  <a:gd name="T24" fmla="*/ 0 w 576"/>
                  <a:gd name="T25" fmla="*/ 0 h 936"/>
                  <a:gd name="T26" fmla="*/ 576 w 576"/>
                  <a:gd name="T27" fmla="*/ 936 h 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6" h="936">
                    <a:moveTo>
                      <a:pt x="432" y="576"/>
                    </a:moveTo>
                    <a:lnTo>
                      <a:pt x="432" y="0"/>
                    </a:lnTo>
                    <a:lnTo>
                      <a:pt x="144" y="144"/>
                    </a:lnTo>
                    <a:lnTo>
                      <a:pt x="144" y="720"/>
                    </a:lnTo>
                    <a:lnTo>
                      <a:pt x="0" y="792"/>
                    </a:lnTo>
                    <a:lnTo>
                      <a:pt x="288" y="936"/>
                    </a:lnTo>
                    <a:lnTo>
                      <a:pt x="576" y="504"/>
                    </a:lnTo>
                    <a:lnTo>
                      <a:pt x="432" y="576"/>
                    </a:lnTo>
                    <a:close/>
                  </a:path>
                </a:pathLst>
              </a:custGeom>
              <a:solidFill>
                <a:schemeClr val="accent3"/>
              </a:solidFill>
              <a:ln>
                <a:noFill/>
              </a:ln>
            </p:spPr>
            <p:txBody>
              <a:bodyPr/>
              <a:lstStyle/>
              <a:p>
                <a:pPr algn="just" defTabSz="963930" latinLnBrk="1">
                  <a:lnSpc>
                    <a:spcPct val="120000"/>
                  </a:lnSpc>
                  <a:spcBef>
                    <a:spcPts val="0"/>
                  </a:spcBef>
                  <a:spcAft>
                    <a:spcPts val="0"/>
                  </a:spcAft>
                  <a:defRPr/>
                </a:pPr>
                <a:endParaRPr kumimoji="1" lang="zh-CN" altLang="en-US" sz="900" kern="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29"/>
              <p:cNvSpPr/>
              <p:nvPr/>
            </p:nvSpPr>
            <p:spPr bwMode="auto">
              <a:xfrm>
                <a:off x="1007725" y="3077036"/>
                <a:ext cx="1944942" cy="972466"/>
              </a:xfrm>
              <a:custGeom>
                <a:avLst/>
                <a:gdLst>
                  <a:gd name="T0" fmla="*/ 1440 w 1728"/>
                  <a:gd name="T1" fmla="*/ 864 h 864"/>
                  <a:gd name="T2" fmla="*/ 0 w 1728"/>
                  <a:gd name="T3" fmla="*/ 144 h 864"/>
                  <a:gd name="T4" fmla="*/ 288 w 1728"/>
                  <a:gd name="T5" fmla="*/ 0 h 864"/>
                  <a:gd name="T6" fmla="*/ 1728 w 1728"/>
                  <a:gd name="T7" fmla="*/ 720 h 864"/>
                  <a:gd name="T8" fmla="*/ 1440 w 1728"/>
                  <a:gd name="T9" fmla="*/ 864 h 864"/>
                  <a:gd name="T10" fmla="*/ 0 60000 65536"/>
                  <a:gd name="T11" fmla="*/ 0 60000 65536"/>
                  <a:gd name="T12" fmla="*/ 0 60000 65536"/>
                  <a:gd name="T13" fmla="*/ 0 60000 65536"/>
                  <a:gd name="T14" fmla="*/ 0 60000 65536"/>
                  <a:gd name="T15" fmla="*/ 0 w 1728"/>
                  <a:gd name="T16" fmla="*/ 0 h 864"/>
                  <a:gd name="T17" fmla="*/ 1728 w 1728"/>
                  <a:gd name="T18" fmla="*/ 864 h 864"/>
                </a:gdLst>
                <a:ahLst/>
                <a:cxnLst>
                  <a:cxn ang="T10">
                    <a:pos x="T0" y="T1"/>
                  </a:cxn>
                  <a:cxn ang="T11">
                    <a:pos x="T2" y="T3"/>
                  </a:cxn>
                  <a:cxn ang="T12">
                    <a:pos x="T4" y="T5"/>
                  </a:cxn>
                  <a:cxn ang="T13">
                    <a:pos x="T6" y="T7"/>
                  </a:cxn>
                  <a:cxn ang="T14">
                    <a:pos x="T8" y="T9"/>
                  </a:cxn>
                </a:cxnLst>
                <a:rect l="T15" t="T16" r="T17" b="T18"/>
                <a:pathLst>
                  <a:path w="1728" h="864">
                    <a:moveTo>
                      <a:pt x="1440" y="864"/>
                    </a:moveTo>
                    <a:lnTo>
                      <a:pt x="0" y="144"/>
                    </a:lnTo>
                    <a:lnTo>
                      <a:pt x="288" y="0"/>
                    </a:lnTo>
                    <a:lnTo>
                      <a:pt x="1728" y="720"/>
                    </a:lnTo>
                    <a:lnTo>
                      <a:pt x="1440" y="864"/>
                    </a:lnTo>
                    <a:close/>
                  </a:path>
                </a:pathLst>
              </a:custGeom>
              <a:solidFill>
                <a:schemeClr val="accent2"/>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30"/>
              <p:cNvSpPr/>
              <p:nvPr/>
            </p:nvSpPr>
            <p:spPr bwMode="auto">
              <a:xfrm>
                <a:off x="1007725" y="3239114"/>
                <a:ext cx="1620785" cy="1458699"/>
              </a:xfrm>
              <a:custGeom>
                <a:avLst/>
                <a:gdLst>
                  <a:gd name="T0" fmla="*/ 0 w 1440"/>
                  <a:gd name="T1" fmla="*/ 0 h 1296"/>
                  <a:gd name="T2" fmla="*/ 0 w 1440"/>
                  <a:gd name="T3" fmla="*/ 72 h 1296"/>
                  <a:gd name="T4" fmla="*/ 1368 w 1440"/>
                  <a:gd name="T5" fmla="*/ 756 h 1296"/>
                  <a:gd name="T6" fmla="*/ 1368 w 1440"/>
                  <a:gd name="T7" fmla="*/ 1260 h 1296"/>
                  <a:gd name="T8" fmla="*/ 1440 w 1440"/>
                  <a:gd name="T9" fmla="*/ 1296 h 1296"/>
                  <a:gd name="T10" fmla="*/ 1440 w 1440"/>
                  <a:gd name="T11" fmla="*/ 720 h 1296"/>
                  <a:gd name="T12" fmla="*/ 0 w 1440"/>
                  <a:gd name="T13" fmla="*/ 0 h 1296"/>
                  <a:gd name="T14" fmla="*/ 0 60000 65536"/>
                  <a:gd name="T15" fmla="*/ 0 60000 65536"/>
                  <a:gd name="T16" fmla="*/ 0 60000 65536"/>
                  <a:gd name="T17" fmla="*/ 0 60000 65536"/>
                  <a:gd name="T18" fmla="*/ 0 60000 65536"/>
                  <a:gd name="T19" fmla="*/ 0 60000 65536"/>
                  <a:gd name="T20" fmla="*/ 0 60000 65536"/>
                  <a:gd name="T21" fmla="*/ 0 w 1440"/>
                  <a:gd name="T22" fmla="*/ 0 h 1296"/>
                  <a:gd name="T23" fmla="*/ 1440 w 1440"/>
                  <a:gd name="T24" fmla="*/ 1296 h 12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0" h="1296">
                    <a:moveTo>
                      <a:pt x="0" y="0"/>
                    </a:moveTo>
                    <a:lnTo>
                      <a:pt x="0" y="72"/>
                    </a:lnTo>
                    <a:lnTo>
                      <a:pt x="1368" y="756"/>
                    </a:lnTo>
                    <a:lnTo>
                      <a:pt x="1368" y="1260"/>
                    </a:lnTo>
                    <a:lnTo>
                      <a:pt x="1440" y="1296"/>
                    </a:lnTo>
                    <a:lnTo>
                      <a:pt x="1440" y="720"/>
                    </a:lnTo>
                    <a:lnTo>
                      <a:pt x="0" y="0"/>
                    </a:lnTo>
                    <a:close/>
                  </a:path>
                </a:pathLst>
              </a:custGeom>
              <a:solidFill>
                <a:schemeClr val="accent2">
                  <a:lumMod val="50000"/>
                </a:schemeClr>
              </a:solidFill>
              <a:ln>
                <a:noFill/>
              </a:ln>
            </p:spPr>
            <p:txBody>
              <a:bodyPr wrap="none" anchor="ct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31"/>
              <p:cNvSpPr/>
              <p:nvPr/>
            </p:nvSpPr>
            <p:spPr bwMode="auto">
              <a:xfrm>
                <a:off x="2385393" y="4657293"/>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2">
                  <a:lumMod val="50000"/>
                </a:schemeClr>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32"/>
              <p:cNvSpPr/>
              <p:nvPr/>
            </p:nvSpPr>
            <p:spPr bwMode="auto">
              <a:xfrm>
                <a:off x="2871628" y="4414177"/>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2">
                  <a:lumMod val="50000"/>
                </a:schemeClr>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33"/>
              <p:cNvSpPr/>
              <p:nvPr/>
            </p:nvSpPr>
            <p:spPr bwMode="auto">
              <a:xfrm>
                <a:off x="2466432" y="3887425"/>
                <a:ext cx="648314" cy="1053505"/>
              </a:xfrm>
              <a:custGeom>
                <a:avLst/>
                <a:gdLst>
                  <a:gd name="T0" fmla="*/ 432 w 576"/>
                  <a:gd name="T1" fmla="*/ 576 h 936"/>
                  <a:gd name="T2" fmla="*/ 432 w 576"/>
                  <a:gd name="T3" fmla="*/ 0 h 936"/>
                  <a:gd name="T4" fmla="*/ 144 w 576"/>
                  <a:gd name="T5" fmla="*/ 144 h 936"/>
                  <a:gd name="T6" fmla="*/ 144 w 576"/>
                  <a:gd name="T7" fmla="*/ 720 h 936"/>
                  <a:gd name="T8" fmla="*/ 0 w 576"/>
                  <a:gd name="T9" fmla="*/ 792 h 936"/>
                  <a:gd name="T10" fmla="*/ 288 w 576"/>
                  <a:gd name="T11" fmla="*/ 936 h 936"/>
                  <a:gd name="T12" fmla="*/ 576 w 576"/>
                  <a:gd name="T13" fmla="*/ 504 h 936"/>
                  <a:gd name="T14" fmla="*/ 432 w 576"/>
                  <a:gd name="T15" fmla="*/ 576 h 936"/>
                  <a:gd name="T16" fmla="*/ 0 60000 65536"/>
                  <a:gd name="T17" fmla="*/ 0 60000 65536"/>
                  <a:gd name="T18" fmla="*/ 0 60000 65536"/>
                  <a:gd name="T19" fmla="*/ 0 60000 65536"/>
                  <a:gd name="T20" fmla="*/ 0 60000 65536"/>
                  <a:gd name="T21" fmla="*/ 0 60000 65536"/>
                  <a:gd name="T22" fmla="*/ 0 60000 65536"/>
                  <a:gd name="T23" fmla="*/ 0 60000 65536"/>
                  <a:gd name="T24" fmla="*/ 0 w 576"/>
                  <a:gd name="T25" fmla="*/ 0 h 936"/>
                  <a:gd name="T26" fmla="*/ 576 w 576"/>
                  <a:gd name="T27" fmla="*/ 936 h 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6" h="936">
                    <a:moveTo>
                      <a:pt x="432" y="576"/>
                    </a:moveTo>
                    <a:lnTo>
                      <a:pt x="432" y="0"/>
                    </a:lnTo>
                    <a:lnTo>
                      <a:pt x="144" y="144"/>
                    </a:lnTo>
                    <a:lnTo>
                      <a:pt x="144" y="720"/>
                    </a:lnTo>
                    <a:lnTo>
                      <a:pt x="0" y="792"/>
                    </a:lnTo>
                    <a:lnTo>
                      <a:pt x="288" y="936"/>
                    </a:lnTo>
                    <a:lnTo>
                      <a:pt x="576" y="504"/>
                    </a:lnTo>
                    <a:lnTo>
                      <a:pt x="432" y="576"/>
                    </a:lnTo>
                    <a:close/>
                  </a:path>
                </a:pathLst>
              </a:custGeom>
              <a:solidFill>
                <a:schemeClr val="accent2"/>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34"/>
              <p:cNvSpPr/>
              <p:nvPr/>
            </p:nvSpPr>
            <p:spPr bwMode="auto">
              <a:xfrm>
                <a:off x="683568" y="3239114"/>
                <a:ext cx="1296628" cy="648311"/>
              </a:xfrm>
              <a:custGeom>
                <a:avLst/>
                <a:gdLst>
                  <a:gd name="T0" fmla="*/ 864 w 1152"/>
                  <a:gd name="T1" fmla="*/ 576 h 576"/>
                  <a:gd name="T2" fmla="*/ 0 w 1152"/>
                  <a:gd name="T3" fmla="*/ 144 h 576"/>
                  <a:gd name="T4" fmla="*/ 288 w 1152"/>
                  <a:gd name="T5" fmla="*/ 0 h 576"/>
                  <a:gd name="T6" fmla="*/ 1152 w 1152"/>
                  <a:gd name="T7" fmla="*/ 432 h 576"/>
                  <a:gd name="T8" fmla="*/ 864 w 1152"/>
                  <a:gd name="T9" fmla="*/ 576 h 576"/>
                  <a:gd name="T10" fmla="*/ 0 60000 65536"/>
                  <a:gd name="T11" fmla="*/ 0 60000 65536"/>
                  <a:gd name="T12" fmla="*/ 0 60000 65536"/>
                  <a:gd name="T13" fmla="*/ 0 60000 65536"/>
                  <a:gd name="T14" fmla="*/ 0 60000 65536"/>
                  <a:gd name="T15" fmla="*/ 0 w 1152"/>
                  <a:gd name="T16" fmla="*/ 0 h 576"/>
                  <a:gd name="T17" fmla="*/ 1152 w 1152"/>
                  <a:gd name="T18" fmla="*/ 576 h 576"/>
                </a:gdLst>
                <a:ahLst/>
                <a:cxnLst>
                  <a:cxn ang="T10">
                    <a:pos x="T0" y="T1"/>
                  </a:cxn>
                  <a:cxn ang="T11">
                    <a:pos x="T2" y="T3"/>
                  </a:cxn>
                  <a:cxn ang="T12">
                    <a:pos x="T4" y="T5"/>
                  </a:cxn>
                  <a:cxn ang="T13">
                    <a:pos x="T6" y="T7"/>
                  </a:cxn>
                  <a:cxn ang="T14">
                    <a:pos x="T8" y="T9"/>
                  </a:cxn>
                </a:cxnLst>
                <a:rect l="T15" t="T16" r="T17" b="T18"/>
                <a:pathLst>
                  <a:path w="1152" h="576">
                    <a:moveTo>
                      <a:pt x="864" y="576"/>
                    </a:moveTo>
                    <a:lnTo>
                      <a:pt x="0" y="144"/>
                    </a:lnTo>
                    <a:lnTo>
                      <a:pt x="288" y="0"/>
                    </a:lnTo>
                    <a:lnTo>
                      <a:pt x="1152" y="432"/>
                    </a:lnTo>
                    <a:lnTo>
                      <a:pt x="864" y="576"/>
                    </a:lnTo>
                    <a:close/>
                  </a:path>
                </a:pathLst>
              </a:custGeom>
              <a:solidFill>
                <a:schemeClr val="accent1"/>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35"/>
              <p:cNvSpPr/>
              <p:nvPr/>
            </p:nvSpPr>
            <p:spPr bwMode="auto">
              <a:xfrm>
                <a:off x="683568" y="3401192"/>
                <a:ext cx="972471" cy="1134544"/>
              </a:xfrm>
              <a:custGeom>
                <a:avLst/>
                <a:gdLst>
                  <a:gd name="T0" fmla="*/ 0 w 864"/>
                  <a:gd name="T1" fmla="*/ 0 h 1008"/>
                  <a:gd name="T2" fmla="*/ 0 w 864"/>
                  <a:gd name="T3" fmla="*/ 72 h 1008"/>
                  <a:gd name="T4" fmla="*/ 792 w 864"/>
                  <a:gd name="T5" fmla="*/ 468 h 1008"/>
                  <a:gd name="T6" fmla="*/ 792 w 864"/>
                  <a:gd name="T7" fmla="*/ 972 h 1008"/>
                  <a:gd name="T8" fmla="*/ 864 w 864"/>
                  <a:gd name="T9" fmla="*/ 1008 h 1008"/>
                  <a:gd name="T10" fmla="*/ 864 w 864"/>
                  <a:gd name="T11" fmla="*/ 432 h 1008"/>
                  <a:gd name="T12" fmla="*/ 0 w 864"/>
                  <a:gd name="T13" fmla="*/ 0 h 1008"/>
                  <a:gd name="T14" fmla="*/ 0 60000 65536"/>
                  <a:gd name="T15" fmla="*/ 0 60000 65536"/>
                  <a:gd name="T16" fmla="*/ 0 60000 65536"/>
                  <a:gd name="T17" fmla="*/ 0 60000 65536"/>
                  <a:gd name="T18" fmla="*/ 0 60000 65536"/>
                  <a:gd name="T19" fmla="*/ 0 60000 65536"/>
                  <a:gd name="T20" fmla="*/ 0 60000 65536"/>
                  <a:gd name="T21" fmla="*/ 0 w 864"/>
                  <a:gd name="T22" fmla="*/ 0 h 1008"/>
                  <a:gd name="T23" fmla="*/ 864 w 864"/>
                  <a:gd name="T24" fmla="*/ 1008 h 10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64" h="1008">
                    <a:moveTo>
                      <a:pt x="0" y="0"/>
                    </a:moveTo>
                    <a:lnTo>
                      <a:pt x="0" y="72"/>
                    </a:lnTo>
                    <a:lnTo>
                      <a:pt x="792" y="468"/>
                    </a:lnTo>
                    <a:lnTo>
                      <a:pt x="792" y="972"/>
                    </a:lnTo>
                    <a:lnTo>
                      <a:pt x="864" y="1008"/>
                    </a:lnTo>
                    <a:lnTo>
                      <a:pt x="864" y="432"/>
                    </a:lnTo>
                    <a:lnTo>
                      <a:pt x="0" y="0"/>
                    </a:lnTo>
                    <a:close/>
                  </a:path>
                </a:pathLst>
              </a:custGeom>
              <a:solidFill>
                <a:schemeClr val="accent1">
                  <a:lumMod val="75000"/>
                </a:schemeClr>
              </a:solidFill>
              <a:ln>
                <a:noFill/>
              </a:ln>
            </p:spPr>
            <p:txBody>
              <a:bodyPr wrap="none" anchor="ct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36"/>
              <p:cNvSpPr/>
              <p:nvPr/>
            </p:nvSpPr>
            <p:spPr bwMode="auto">
              <a:xfrm>
                <a:off x="1412921" y="4495216"/>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1">
                  <a:lumMod val="75000"/>
                </a:schemeClr>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37"/>
              <p:cNvSpPr/>
              <p:nvPr/>
            </p:nvSpPr>
            <p:spPr bwMode="auto">
              <a:xfrm>
                <a:off x="1899157" y="4252099"/>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1">
                  <a:lumMod val="75000"/>
                </a:schemeClr>
              </a:solidFill>
              <a:ln>
                <a:noFill/>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38"/>
              <p:cNvSpPr/>
              <p:nvPr/>
            </p:nvSpPr>
            <p:spPr bwMode="auto">
              <a:xfrm>
                <a:off x="1493961" y="3725347"/>
                <a:ext cx="648314" cy="1053505"/>
              </a:xfrm>
              <a:custGeom>
                <a:avLst/>
                <a:gdLst>
                  <a:gd name="T0" fmla="*/ 432 w 576"/>
                  <a:gd name="T1" fmla="*/ 576 h 936"/>
                  <a:gd name="T2" fmla="*/ 432 w 576"/>
                  <a:gd name="T3" fmla="*/ 0 h 936"/>
                  <a:gd name="T4" fmla="*/ 144 w 576"/>
                  <a:gd name="T5" fmla="*/ 144 h 936"/>
                  <a:gd name="T6" fmla="*/ 144 w 576"/>
                  <a:gd name="T7" fmla="*/ 720 h 936"/>
                  <a:gd name="T8" fmla="*/ 0 w 576"/>
                  <a:gd name="T9" fmla="*/ 792 h 936"/>
                  <a:gd name="T10" fmla="*/ 288 w 576"/>
                  <a:gd name="T11" fmla="*/ 936 h 936"/>
                  <a:gd name="T12" fmla="*/ 576 w 576"/>
                  <a:gd name="T13" fmla="*/ 504 h 936"/>
                  <a:gd name="T14" fmla="*/ 432 w 576"/>
                  <a:gd name="T15" fmla="*/ 576 h 936"/>
                  <a:gd name="T16" fmla="*/ 0 60000 65536"/>
                  <a:gd name="T17" fmla="*/ 0 60000 65536"/>
                  <a:gd name="T18" fmla="*/ 0 60000 65536"/>
                  <a:gd name="T19" fmla="*/ 0 60000 65536"/>
                  <a:gd name="T20" fmla="*/ 0 60000 65536"/>
                  <a:gd name="T21" fmla="*/ 0 60000 65536"/>
                  <a:gd name="T22" fmla="*/ 0 60000 65536"/>
                  <a:gd name="T23" fmla="*/ 0 60000 65536"/>
                  <a:gd name="T24" fmla="*/ 0 w 576"/>
                  <a:gd name="T25" fmla="*/ 0 h 936"/>
                  <a:gd name="T26" fmla="*/ 576 w 576"/>
                  <a:gd name="T27" fmla="*/ 936 h 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6" h="936">
                    <a:moveTo>
                      <a:pt x="432" y="576"/>
                    </a:moveTo>
                    <a:lnTo>
                      <a:pt x="432" y="0"/>
                    </a:lnTo>
                    <a:lnTo>
                      <a:pt x="144" y="144"/>
                    </a:lnTo>
                    <a:lnTo>
                      <a:pt x="144" y="720"/>
                    </a:lnTo>
                    <a:lnTo>
                      <a:pt x="0" y="792"/>
                    </a:lnTo>
                    <a:lnTo>
                      <a:pt x="288" y="936"/>
                    </a:lnTo>
                    <a:lnTo>
                      <a:pt x="576" y="504"/>
                    </a:lnTo>
                    <a:lnTo>
                      <a:pt x="432" y="576"/>
                    </a:lnTo>
                    <a:close/>
                  </a:path>
                </a:pathLst>
              </a:custGeom>
              <a:solidFill>
                <a:schemeClr val="accent1"/>
              </a:solidFill>
              <a:ln w="9525" cap="flat" cmpd="sng">
                <a:noFill/>
                <a:prstDash val="solid"/>
                <a:round/>
                <a:headEnd type="none" w="med" len="med"/>
                <a:tailEnd type="none" w="med" len="med"/>
              </a:ln>
            </p:spPr>
            <p:txBody>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34" charset="-127"/>
                    <a:ea typeface="Gulim" panose="020B0600000101010101" pitchFamily="34" charset="-127"/>
                    <a:cs typeface="+mn-cs"/>
                  </a:defRPr>
                </a:lvl5pPr>
                <a:lvl6pPr marL="22860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6pPr>
                <a:lvl7pPr marL="27432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7pPr>
                <a:lvl8pPr marL="32004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8pPr>
                <a:lvl9pPr marL="3657600" algn="l" defTabSz="914400" rtl="0" eaLnBrk="1" latinLnBrk="0" hangingPunct="1">
                  <a:defRPr kumimoji="1" kern="1200">
                    <a:solidFill>
                      <a:schemeClr val="tx1"/>
                    </a:solidFill>
                    <a:latin typeface="Gulim" panose="020B0600000101010101" pitchFamily="34" charset="-127"/>
                    <a:ea typeface="Gulim" panose="020B0600000101010101" pitchFamily="34" charset="-127"/>
                    <a:cs typeface="+mn-cs"/>
                  </a:defRPr>
                </a:lvl9pPr>
              </a:lstStyle>
              <a:p>
                <a:pPr algn="just" defTabSz="963930">
                  <a:lnSpc>
                    <a:spcPct val="120000"/>
                  </a:lnSpc>
                  <a:spcBef>
                    <a:spcPts val="0"/>
                  </a:spcBef>
                  <a:spcAft>
                    <a:spcPts val="0"/>
                  </a:spcAft>
                  <a:defRPr/>
                </a:pPr>
                <a:endParaRPr lang="zh-CN" altLang="en-US" sz="90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 name="Oval 65"/>
            <p:cNvSpPr>
              <a:spLocks noChangeArrowheads="1"/>
            </p:cNvSpPr>
            <p:nvPr/>
          </p:nvSpPr>
          <p:spPr bwMode="auto">
            <a:xfrm>
              <a:off x="1970103" y="4688518"/>
              <a:ext cx="596291" cy="7650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lgn="just" defTabSz="963930" fontAlgn="auto">
                <a:lnSpc>
                  <a:spcPct val="120000"/>
                </a:lnSpc>
                <a:spcBef>
                  <a:spcPts val="0"/>
                </a:spcBef>
                <a:spcAft>
                  <a:spcPts val="0"/>
                </a:spcAft>
                <a:defRPr/>
              </a:pPr>
              <a:endParaRPr lang="zh-CN" altLang="en-US" sz="900" kern="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Oval 65"/>
            <p:cNvSpPr>
              <a:spLocks noChangeArrowheads="1"/>
            </p:cNvSpPr>
            <p:nvPr/>
          </p:nvSpPr>
          <p:spPr bwMode="auto">
            <a:xfrm>
              <a:off x="2925489" y="4866528"/>
              <a:ext cx="596291" cy="7650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lgn="just" defTabSz="963930" fontAlgn="auto">
                <a:lnSpc>
                  <a:spcPct val="120000"/>
                </a:lnSpc>
                <a:spcBef>
                  <a:spcPts val="0"/>
                </a:spcBef>
                <a:spcAft>
                  <a:spcPts val="0"/>
                </a:spcAft>
                <a:defRPr/>
              </a:pPr>
              <a:endParaRPr lang="zh-CN" altLang="en-US" sz="900" kern="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65"/>
            <p:cNvSpPr>
              <a:spLocks noChangeArrowheads="1"/>
            </p:cNvSpPr>
            <p:nvPr/>
          </p:nvSpPr>
          <p:spPr bwMode="auto">
            <a:xfrm>
              <a:off x="3905927" y="5046045"/>
              <a:ext cx="596291" cy="7650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lgn="just" defTabSz="963930" fontAlgn="auto">
                <a:lnSpc>
                  <a:spcPct val="120000"/>
                </a:lnSpc>
                <a:spcBef>
                  <a:spcPts val="0"/>
                </a:spcBef>
                <a:spcAft>
                  <a:spcPts val="0"/>
                </a:spcAft>
                <a:defRPr/>
              </a:pPr>
              <a:endParaRPr lang="zh-CN" altLang="en-US" sz="900" kern="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Oval 65"/>
            <p:cNvSpPr>
              <a:spLocks noChangeArrowheads="1"/>
            </p:cNvSpPr>
            <p:nvPr/>
          </p:nvSpPr>
          <p:spPr bwMode="auto">
            <a:xfrm>
              <a:off x="4886365" y="5221363"/>
              <a:ext cx="596291" cy="7650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lgn="just" defTabSz="963930" fontAlgn="auto">
                <a:lnSpc>
                  <a:spcPct val="120000"/>
                </a:lnSpc>
                <a:spcBef>
                  <a:spcPts val="0"/>
                </a:spcBef>
                <a:spcAft>
                  <a:spcPts val="0"/>
                </a:spcAft>
                <a:defRPr/>
              </a:pPr>
              <a:endParaRPr lang="zh-CN" altLang="en-US" sz="900" kern="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Oval 65"/>
            <p:cNvSpPr>
              <a:spLocks noChangeArrowheads="1"/>
            </p:cNvSpPr>
            <p:nvPr/>
          </p:nvSpPr>
          <p:spPr bwMode="auto">
            <a:xfrm>
              <a:off x="5871864" y="5383439"/>
              <a:ext cx="596291" cy="7650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lgn="just" defTabSz="963930" fontAlgn="auto">
                <a:lnSpc>
                  <a:spcPct val="120000"/>
                </a:lnSpc>
                <a:spcBef>
                  <a:spcPts val="0"/>
                </a:spcBef>
                <a:spcAft>
                  <a:spcPts val="0"/>
                </a:spcAft>
                <a:defRPr/>
              </a:pPr>
              <a:endParaRPr lang="zh-CN" altLang="en-US" sz="900" kern="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7" name="TextBox 46"/>
          <p:cNvSpPr txBox="1"/>
          <p:nvPr/>
        </p:nvSpPr>
        <p:spPr>
          <a:xfrm>
            <a:off x="7170220" y="5789176"/>
            <a:ext cx="455253" cy="268279"/>
          </a:xfrm>
          <a:prstGeom prst="rect">
            <a:avLst/>
          </a:prstGeom>
          <a:noFill/>
        </p:spPr>
        <p:txBody>
          <a:bodyPr wrap="none" lIns="0" tIns="0" rIns="0" bIns="0" rtlCol="0">
            <a:spAutoFit/>
          </a:bodyPr>
          <a:lstStyle/>
          <a:p>
            <a:pPr algn="ctr">
              <a:lnSpc>
                <a:spcPct val="120000"/>
              </a:lnSpc>
              <a:spcBef>
                <a:spcPts val="0"/>
              </a:spcBef>
              <a:spcAft>
                <a:spcPts val="0"/>
              </a:spcAft>
            </a:pPr>
            <a:r>
              <a:rPr lang="en-US"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2015</a:t>
            </a:r>
            <a:endParaRPr lang="en-GB"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6135999" y="5592817"/>
            <a:ext cx="455253" cy="268279"/>
          </a:xfrm>
          <a:prstGeom prst="rect">
            <a:avLst/>
          </a:prstGeom>
          <a:noFill/>
        </p:spPr>
        <p:txBody>
          <a:bodyPr wrap="none" lIns="0" tIns="0" rIns="0" bIns="0" rtlCol="0">
            <a:spAutoFit/>
          </a:bodyPr>
          <a:lstStyle/>
          <a:p>
            <a:pPr algn="ctr">
              <a:lnSpc>
                <a:spcPct val="120000"/>
              </a:lnSpc>
              <a:spcBef>
                <a:spcPts val="0"/>
              </a:spcBef>
              <a:spcAft>
                <a:spcPts val="0"/>
              </a:spcAft>
            </a:pPr>
            <a:r>
              <a:rPr 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2014</a:t>
            </a:r>
            <a:endParaRPr lang="en-GB"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49"/>
          <p:cNvSpPr txBox="1"/>
          <p:nvPr/>
        </p:nvSpPr>
        <p:spPr>
          <a:xfrm>
            <a:off x="5101612" y="5396457"/>
            <a:ext cx="455253" cy="268279"/>
          </a:xfrm>
          <a:prstGeom prst="rect">
            <a:avLst/>
          </a:prstGeom>
          <a:noFill/>
        </p:spPr>
        <p:txBody>
          <a:bodyPr wrap="none" lIns="0" tIns="0" rIns="0" bIns="0" rtlCol="0">
            <a:spAutoFit/>
          </a:bodyPr>
          <a:lstStyle/>
          <a:p>
            <a:pPr algn="ctr">
              <a:lnSpc>
                <a:spcPct val="120000"/>
              </a:lnSpc>
              <a:spcBef>
                <a:spcPts val="0"/>
              </a:spcBef>
              <a:spcAft>
                <a:spcPts val="0"/>
              </a:spcAft>
            </a:pPr>
            <a:r>
              <a:rPr 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2013</a:t>
            </a:r>
            <a:endParaRPr lang="en-GB"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0"/>
          <p:cNvSpPr txBox="1"/>
          <p:nvPr/>
        </p:nvSpPr>
        <p:spPr>
          <a:xfrm>
            <a:off x="4063482" y="5200097"/>
            <a:ext cx="455253" cy="268279"/>
          </a:xfrm>
          <a:prstGeom prst="rect">
            <a:avLst/>
          </a:prstGeom>
          <a:noFill/>
        </p:spPr>
        <p:txBody>
          <a:bodyPr wrap="none" lIns="0" tIns="0" rIns="0" bIns="0" rtlCol="0">
            <a:spAutoFit/>
          </a:bodyPr>
          <a:lstStyle/>
          <a:p>
            <a:pPr algn="ctr">
              <a:lnSpc>
                <a:spcPct val="120000"/>
              </a:lnSpc>
              <a:spcBef>
                <a:spcPts val="0"/>
              </a:spcBef>
              <a:spcAft>
                <a:spcPts val="0"/>
              </a:spcAft>
            </a:pPr>
            <a:r>
              <a:rPr 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2012</a:t>
            </a:r>
            <a:endParaRPr lang="en-GB"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51"/>
          <p:cNvSpPr txBox="1"/>
          <p:nvPr/>
        </p:nvSpPr>
        <p:spPr>
          <a:xfrm>
            <a:off x="3063815" y="5003737"/>
            <a:ext cx="439992" cy="268279"/>
          </a:xfrm>
          <a:prstGeom prst="rect">
            <a:avLst/>
          </a:prstGeom>
          <a:noFill/>
        </p:spPr>
        <p:txBody>
          <a:bodyPr wrap="none" lIns="0" tIns="0" rIns="0" bIns="0" rtlCol="0">
            <a:spAutoFit/>
          </a:bodyPr>
          <a:lstStyle/>
          <a:p>
            <a:pPr algn="ctr">
              <a:lnSpc>
                <a:spcPct val="120000"/>
              </a:lnSpc>
              <a:spcBef>
                <a:spcPts val="0"/>
              </a:spcBef>
              <a:spcAft>
                <a:spcPts val="0"/>
              </a:spcAft>
            </a:pPr>
            <a:r>
              <a:rPr 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2011</a:t>
            </a:r>
            <a:endParaRPr lang="en-GB"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52"/>
          <p:cNvSpPr txBox="1"/>
          <p:nvPr/>
        </p:nvSpPr>
        <p:spPr>
          <a:xfrm>
            <a:off x="2020438" y="4807377"/>
            <a:ext cx="455253" cy="268279"/>
          </a:xfrm>
          <a:prstGeom prst="rect">
            <a:avLst/>
          </a:prstGeom>
          <a:noFill/>
        </p:spPr>
        <p:txBody>
          <a:bodyPr wrap="none" lIns="0" tIns="0" rIns="0" bIns="0" rtlCol="0">
            <a:spAutoFit/>
          </a:bodyPr>
          <a:lstStyle/>
          <a:p>
            <a:pPr algn="ctr">
              <a:lnSpc>
                <a:spcPct val="120000"/>
              </a:lnSpc>
              <a:spcBef>
                <a:spcPts val="0"/>
              </a:spcBef>
              <a:spcAft>
                <a:spcPts val="0"/>
              </a:spcAft>
            </a:pPr>
            <a:r>
              <a:rPr 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2010</a:t>
            </a:r>
            <a:endParaRPr lang="en-GB"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53"/>
          <p:cNvSpPr txBox="1"/>
          <p:nvPr/>
        </p:nvSpPr>
        <p:spPr>
          <a:xfrm>
            <a:off x="7589061" y="2327318"/>
            <a:ext cx="1256754" cy="236219"/>
          </a:xfrm>
          <a:prstGeom prst="rect">
            <a:avLst/>
          </a:prstGeom>
          <a:noFill/>
        </p:spPr>
        <p:txBody>
          <a:bodyPr wrap="none" lIns="0" tIns="0" rIns="0" bIns="0" rtlCol="0">
            <a:spAutoFit/>
          </a:bodyPr>
          <a:lstStyle/>
          <a:p>
            <a:pPr algn="just">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56"/>
          <p:cNvSpPr/>
          <p:nvPr/>
        </p:nvSpPr>
        <p:spPr>
          <a:xfrm>
            <a:off x="7589061" y="2585320"/>
            <a:ext cx="4102387" cy="443198"/>
          </a:xfrm>
          <a:prstGeom prst="rect">
            <a:avLst/>
          </a:prstGeom>
        </p:spPr>
        <p:txBody>
          <a:bodyPr wrap="square" lIns="0" tIns="0" rIns="0" bIns="0">
            <a:spAutoFit/>
          </a:body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59"/>
          <p:cNvSpPr>
            <a:spLocks noEditPoints="1"/>
          </p:cNvSpPr>
          <p:nvPr/>
        </p:nvSpPr>
        <p:spPr bwMode="auto">
          <a:xfrm>
            <a:off x="9304456" y="5380360"/>
            <a:ext cx="821839" cy="840209"/>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5"/>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TextBox 60"/>
          <p:cNvSpPr txBox="1"/>
          <p:nvPr/>
        </p:nvSpPr>
        <p:spPr>
          <a:xfrm>
            <a:off x="9086997" y="6255891"/>
            <a:ext cx="1256754" cy="236219"/>
          </a:xfrm>
          <a:prstGeom prst="rect">
            <a:avLst/>
          </a:prstGeom>
          <a:noFill/>
        </p:spPr>
        <p:txBody>
          <a:bodyPr wrap="none" lIns="0" tIns="0" rIns="0" bIns="0" rtlCol="0">
            <a:spAutoFit/>
          </a:bodyPr>
          <a:lstStyle/>
          <a:p>
            <a:pPr algn="just">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55" name="直接连接符 54"/>
          <p:cNvCxnSpPr/>
          <p:nvPr/>
        </p:nvCxnSpPr>
        <p:spPr>
          <a:xfrm>
            <a:off x="6141343" y="880021"/>
            <a:ext cx="576064"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6" name="文本框 10"/>
          <p:cNvSpPr txBox="1">
            <a:spLocks noChangeArrowheads="1"/>
          </p:cNvSpPr>
          <p:nvPr/>
        </p:nvSpPr>
        <p:spPr bwMode="auto">
          <a:xfrm>
            <a:off x="5349255" y="231949"/>
            <a:ext cx="2236359" cy="361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tx1">
                    <a:lumMod val="65000"/>
                    <a:lumOff val="35000"/>
                  </a:schemeClr>
                </a:solidFill>
                <a:latin typeface="幼圆" panose="02010509060101010101" pitchFamily="49" charset="-122"/>
                <a:ea typeface="幼圆" panose="02010509060101010101" pitchFamily="49" charset="-122"/>
                <a:sym typeface="Arial" panose="020B0604020202020204" pitchFamily="34" charset="0"/>
              </a:rPr>
              <a:t>添加相关标题文字</a:t>
            </a:r>
            <a:endParaRPr lang="zh-CN" altLang="en-US" dirty="0">
              <a:solidFill>
                <a:schemeClr val="tx1">
                  <a:lumMod val="65000"/>
                  <a:lumOff val="35000"/>
                </a:schemeClr>
              </a:solidFill>
              <a:latin typeface="幼圆" panose="02010509060101010101" pitchFamily="49" charset="-122"/>
              <a:ea typeface="幼圆" panose="02010509060101010101" pitchFamily="49" charset="-122"/>
              <a:cs typeface="+mn-ea"/>
              <a:sym typeface="+mn-lt"/>
            </a:endParaRPr>
          </a:p>
        </p:txBody>
      </p:sp>
      <p:sp>
        <p:nvSpPr>
          <p:cNvPr id="58" name="文本框 10"/>
          <p:cNvSpPr txBox="1">
            <a:spLocks noChangeArrowheads="1"/>
          </p:cNvSpPr>
          <p:nvPr/>
        </p:nvSpPr>
        <p:spPr bwMode="auto">
          <a:xfrm>
            <a:off x="5349255" y="547410"/>
            <a:ext cx="2160240" cy="207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rPr>
              <a:t>Click on add related title words</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53"/>
                                        </p:tgtEl>
                                        <p:attrNameLst>
                                          <p:attrName>style.visibility</p:attrName>
                                        </p:attrNameLst>
                                      </p:cBhvr>
                                      <p:to>
                                        <p:strVal val="visible"/>
                                      </p:to>
                                    </p:set>
                                    <p:anim calcmode="lin" valueType="num">
                                      <p:cBhvr>
                                        <p:cTn id="12" dur="500" fill="hold"/>
                                        <p:tgtEl>
                                          <p:spTgt spid="53"/>
                                        </p:tgtEl>
                                        <p:attrNameLst>
                                          <p:attrName>ppt_w</p:attrName>
                                        </p:attrNameLst>
                                      </p:cBhvr>
                                      <p:tavLst>
                                        <p:tav tm="0">
                                          <p:val>
                                            <p:fltVal val="0"/>
                                          </p:val>
                                        </p:tav>
                                        <p:tav tm="100000">
                                          <p:val>
                                            <p:strVal val="#ppt_w"/>
                                          </p:val>
                                        </p:tav>
                                      </p:tavLst>
                                    </p:anim>
                                    <p:anim calcmode="lin" valueType="num">
                                      <p:cBhvr>
                                        <p:cTn id="13" dur="500" fill="hold"/>
                                        <p:tgtEl>
                                          <p:spTgt spid="53"/>
                                        </p:tgtEl>
                                        <p:attrNameLst>
                                          <p:attrName>ppt_h</p:attrName>
                                        </p:attrNameLst>
                                      </p:cBhvr>
                                      <p:tavLst>
                                        <p:tav tm="0">
                                          <p:val>
                                            <p:fltVal val="0"/>
                                          </p:val>
                                        </p:tav>
                                        <p:tav tm="100000">
                                          <p:val>
                                            <p:strVal val="#ppt_h"/>
                                          </p:val>
                                        </p:tav>
                                      </p:tavLst>
                                    </p:anim>
                                    <p:animEffect transition="in" filter="fade">
                                      <p:cBhvr>
                                        <p:cTn id="14" dur="500"/>
                                        <p:tgtEl>
                                          <p:spTgt spid="53"/>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2"/>
                                        </p:tgtEl>
                                        <p:attrNameLst>
                                          <p:attrName>style.visibility</p:attrName>
                                        </p:attrNameLst>
                                      </p:cBhvr>
                                      <p:to>
                                        <p:strVal val="visible"/>
                                      </p:to>
                                    </p:set>
                                    <p:anim calcmode="lin" valueType="num">
                                      <p:cBhvr>
                                        <p:cTn id="18" dur="500" fill="hold"/>
                                        <p:tgtEl>
                                          <p:spTgt spid="52"/>
                                        </p:tgtEl>
                                        <p:attrNameLst>
                                          <p:attrName>ppt_w</p:attrName>
                                        </p:attrNameLst>
                                      </p:cBhvr>
                                      <p:tavLst>
                                        <p:tav tm="0">
                                          <p:val>
                                            <p:fltVal val="0"/>
                                          </p:val>
                                        </p:tav>
                                        <p:tav tm="100000">
                                          <p:val>
                                            <p:strVal val="#ppt_w"/>
                                          </p:val>
                                        </p:tav>
                                      </p:tavLst>
                                    </p:anim>
                                    <p:anim calcmode="lin" valueType="num">
                                      <p:cBhvr>
                                        <p:cTn id="19" dur="500" fill="hold"/>
                                        <p:tgtEl>
                                          <p:spTgt spid="52"/>
                                        </p:tgtEl>
                                        <p:attrNameLst>
                                          <p:attrName>ppt_h</p:attrName>
                                        </p:attrNameLst>
                                      </p:cBhvr>
                                      <p:tavLst>
                                        <p:tav tm="0">
                                          <p:val>
                                            <p:fltVal val="0"/>
                                          </p:val>
                                        </p:tav>
                                        <p:tav tm="100000">
                                          <p:val>
                                            <p:strVal val="#ppt_h"/>
                                          </p:val>
                                        </p:tav>
                                      </p:tavLst>
                                    </p:anim>
                                    <p:animEffect transition="in" filter="fade">
                                      <p:cBhvr>
                                        <p:cTn id="20" dur="500"/>
                                        <p:tgtEl>
                                          <p:spTgt spid="52"/>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51"/>
                                        </p:tgtEl>
                                        <p:attrNameLst>
                                          <p:attrName>style.visibility</p:attrName>
                                        </p:attrNameLst>
                                      </p:cBhvr>
                                      <p:to>
                                        <p:strVal val="visible"/>
                                      </p:to>
                                    </p:set>
                                    <p:anim calcmode="lin" valueType="num">
                                      <p:cBhvr>
                                        <p:cTn id="24" dur="500" fill="hold"/>
                                        <p:tgtEl>
                                          <p:spTgt spid="51"/>
                                        </p:tgtEl>
                                        <p:attrNameLst>
                                          <p:attrName>ppt_w</p:attrName>
                                        </p:attrNameLst>
                                      </p:cBhvr>
                                      <p:tavLst>
                                        <p:tav tm="0">
                                          <p:val>
                                            <p:fltVal val="0"/>
                                          </p:val>
                                        </p:tav>
                                        <p:tav tm="100000">
                                          <p:val>
                                            <p:strVal val="#ppt_w"/>
                                          </p:val>
                                        </p:tav>
                                      </p:tavLst>
                                    </p:anim>
                                    <p:anim calcmode="lin" valueType="num">
                                      <p:cBhvr>
                                        <p:cTn id="25" dur="500" fill="hold"/>
                                        <p:tgtEl>
                                          <p:spTgt spid="51"/>
                                        </p:tgtEl>
                                        <p:attrNameLst>
                                          <p:attrName>ppt_h</p:attrName>
                                        </p:attrNameLst>
                                      </p:cBhvr>
                                      <p:tavLst>
                                        <p:tav tm="0">
                                          <p:val>
                                            <p:fltVal val="0"/>
                                          </p:val>
                                        </p:tav>
                                        <p:tav tm="100000">
                                          <p:val>
                                            <p:strVal val="#ppt_h"/>
                                          </p:val>
                                        </p:tav>
                                      </p:tavLst>
                                    </p:anim>
                                    <p:animEffect transition="in" filter="fade">
                                      <p:cBhvr>
                                        <p:cTn id="26" dur="500"/>
                                        <p:tgtEl>
                                          <p:spTgt spid="51"/>
                                        </p:tgtEl>
                                      </p:cBhvr>
                                    </p:animEffect>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50"/>
                                        </p:tgtEl>
                                        <p:attrNameLst>
                                          <p:attrName>style.visibility</p:attrName>
                                        </p:attrNameLst>
                                      </p:cBhvr>
                                      <p:to>
                                        <p:strVal val="visible"/>
                                      </p:to>
                                    </p:set>
                                    <p:anim calcmode="lin" valueType="num">
                                      <p:cBhvr>
                                        <p:cTn id="30" dur="500" fill="hold"/>
                                        <p:tgtEl>
                                          <p:spTgt spid="50"/>
                                        </p:tgtEl>
                                        <p:attrNameLst>
                                          <p:attrName>ppt_w</p:attrName>
                                        </p:attrNameLst>
                                      </p:cBhvr>
                                      <p:tavLst>
                                        <p:tav tm="0">
                                          <p:val>
                                            <p:fltVal val="0"/>
                                          </p:val>
                                        </p:tav>
                                        <p:tav tm="100000">
                                          <p:val>
                                            <p:strVal val="#ppt_w"/>
                                          </p:val>
                                        </p:tav>
                                      </p:tavLst>
                                    </p:anim>
                                    <p:anim calcmode="lin" valueType="num">
                                      <p:cBhvr>
                                        <p:cTn id="31" dur="500" fill="hold"/>
                                        <p:tgtEl>
                                          <p:spTgt spid="50"/>
                                        </p:tgtEl>
                                        <p:attrNameLst>
                                          <p:attrName>ppt_h</p:attrName>
                                        </p:attrNameLst>
                                      </p:cBhvr>
                                      <p:tavLst>
                                        <p:tav tm="0">
                                          <p:val>
                                            <p:fltVal val="0"/>
                                          </p:val>
                                        </p:tav>
                                        <p:tav tm="100000">
                                          <p:val>
                                            <p:strVal val="#ppt_h"/>
                                          </p:val>
                                        </p:tav>
                                      </p:tavLst>
                                    </p:anim>
                                    <p:animEffect transition="in" filter="fade">
                                      <p:cBhvr>
                                        <p:cTn id="32" dur="500"/>
                                        <p:tgtEl>
                                          <p:spTgt spid="50"/>
                                        </p:tgtEl>
                                      </p:cBhvr>
                                    </p:animEffect>
                                  </p:childTnLst>
                                </p:cTn>
                              </p:par>
                            </p:childTnLst>
                          </p:cTn>
                        </p:par>
                        <p:par>
                          <p:cTn id="33" fill="hold">
                            <p:stCondLst>
                              <p:cond delay="2500"/>
                            </p:stCondLst>
                            <p:childTnLst>
                              <p:par>
                                <p:cTn id="34" presetID="53" presetClass="entr" presetSubtype="16" fill="hold" grpId="0" nodeType="after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p:cTn id="36" dur="500" fill="hold"/>
                                        <p:tgtEl>
                                          <p:spTgt spid="49"/>
                                        </p:tgtEl>
                                        <p:attrNameLst>
                                          <p:attrName>ppt_w</p:attrName>
                                        </p:attrNameLst>
                                      </p:cBhvr>
                                      <p:tavLst>
                                        <p:tav tm="0">
                                          <p:val>
                                            <p:fltVal val="0"/>
                                          </p:val>
                                        </p:tav>
                                        <p:tav tm="100000">
                                          <p:val>
                                            <p:strVal val="#ppt_w"/>
                                          </p:val>
                                        </p:tav>
                                      </p:tavLst>
                                    </p:anim>
                                    <p:anim calcmode="lin" valueType="num">
                                      <p:cBhvr>
                                        <p:cTn id="37" dur="500" fill="hold"/>
                                        <p:tgtEl>
                                          <p:spTgt spid="49"/>
                                        </p:tgtEl>
                                        <p:attrNameLst>
                                          <p:attrName>ppt_h</p:attrName>
                                        </p:attrNameLst>
                                      </p:cBhvr>
                                      <p:tavLst>
                                        <p:tav tm="0">
                                          <p:val>
                                            <p:fltVal val="0"/>
                                          </p:val>
                                        </p:tav>
                                        <p:tav tm="100000">
                                          <p:val>
                                            <p:strVal val="#ppt_h"/>
                                          </p:val>
                                        </p:tav>
                                      </p:tavLst>
                                    </p:anim>
                                    <p:animEffect transition="in" filter="fade">
                                      <p:cBhvr>
                                        <p:cTn id="38" dur="500"/>
                                        <p:tgtEl>
                                          <p:spTgt spid="49"/>
                                        </p:tgtEl>
                                      </p:cBhvr>
                                    </p:animEffect>
                                  </p:childTnLst>
                                </p:cTn>
                              </p:par>
                            </p:childTnLst>
                          </p:cTn>
                        </p:par>
                        <p:par>
                          <p:cTn id="39" fill="hold">
                            <p:stCondLst>
                              <p:cond delay="3000"/>
                            </p:stCondLst>
                            <p:childTnLst>
                              <p:par>
                                <p:cTn id="40" presetID="53" presetClass="entr" presetSubtype="16"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 calcmode="lin" valueType="num">
                                      <p:cBhvr>
                                        <p:cTn id="42" dur="500" fill="hold"/>
                                        <p:tgtEl>
                                          <p:spTgt spid="47"/>
                                        </p:tgtEl>
                                        <p:attrNameLst>
                                          <p:attrName>ppt_w</p:attrName>
                                        </p:attrNameLst>
                                      </p:cBhvr>
                                      <p:tavLst>
                                        <p:tav tm="0">
                                          <p:val>
                                            <p:fltVal val="0"/>
                                          </p:val>
                                        </p:tav>
                                        <p:tav tm="100000">
                                          <p:val>
                                            <p:strVal val="#ppt_w"/>
                                          </p:val>
                                        </p:tav>
                                      </p:tavLst>
                                    </p:anim>
                                    <p:anim calcmode="lin" valueType="num">
                                      <p:cBhvr>
                                        <p:cTn id="43" dur="500" fill="hold"/>
                                        <p:tgtEl>
                                          <p:spTgt spid="47"/>
                                        </p:tgtEl>
                                        <p:attrNameLst>
                                          <p:attrName>ppt_h</p:attrName>
                                        </p:attrNameLst>
                                      </p:cBhvr>
                                      <p:tavLst>
                                        <p:tav tm="0">
                                          <p:val>
                                            <p:fltVal val="0"/>
                                          </p:val>
                                        </p:tav>
                                        <p:tav tm="100000">
                                          <p:val>
                                            <p:strVal val="#ppt_h"/>
                                          </p:val>
                                        </p:tav>
                                      </p:tavLst>
                                    </p:anim>
                                    <p:animEffect transition="in" filter="fade">
                                      <p:cBhvr>
                                        <p:cTn id="44" dur="500"/>
                                        <p:tgtEl>
                                          <p:spTgt spid="47"/>
                                        </p:tgtEl>
                                      </p:cBhvr>
                                    </p:animEffect>
                                  </p:childTnLst>
                                </p:cTn>
                              </p:par>
                            </p:childTnLst>
                          </p:cTn>
                        </p:par>
                        <p:par>
                          <p:cTn id="45" fill="hold">
                            <p:stCondLst>
                              <p:cond delay="3500"/>
                            </p:stCondLst>
                            <p:childTnLst>
                              <p:par>
                                <p:cTn id="46" presetID="10" presetClass="entr" presetSubtype="0" fill="hold" grpId="0" nodeType="after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fade">
                                      <p:cBhvr>
                                        <p:cTn id="48" dur="500"/>
                                        <p:tgtEl>
                                          <p:spTgt spid="54"/>
                                        </p:tgtEl>
                                      </p:cBhvr>
                                    </p:animEffect>
                                  </p:childTnLst>
                                </p:cTn>
                              </p:par>
                            </p:childTnLst>
                          </p:cTn>
                        </p:par>
                        <p:par>
                          <p:cTn id="49" fill="hold">
                            <p:stCondLst>
                              <p:cond delay="4000"/>
                            </p:stCondLst>
                            <p:childTnLst>
                              <p:par>
                                <p:cTn id="50" presetID="10" presetClass="entr" presetSubtype="0" fill="hold" grpId="0" nodeType="afterEffect">
                                  <p:stCondLst>
                                    <p:cond delay="0"/>
                                  </p:stCondLst>
                                  <p:childTnLst>
                                    <p:set>
                                      <p:cBhvr>
                                        <p:cTn id="51" dur="1" fill="hold">
                                          <p:stCondLst>
                                            <p:cond delay="0"/>
                                          </p:stCondLst>
                                        </p:cTn>
                                        <p:tgtEl>
                                          <p:spTgt spid="57"/>
                                        </p:tgtEl>
                                        <p:attrNameLst>
                                          <p:attrName>style.visibility</p:attrName>
                                        </p:attrNameLst>
                                      </p:cBhvr>
                                      <p:to>
                                        <p:strVal val="visible"/>
                                      </p:to>
                                    </p:set>
                                    <p:animEffect transition="in" filter="fade">
                                      <p:cBhvr>
                                        <p:cTn id="52" dur="500"/>
                                        <p:tgtEl>
                                          <p:spTgt spid="57"/>
                                        </p:tgtEl>
                                      </p:cBhvr>
                                    </p:animEffect>
                                  </p:childTnLst>
                                </p:cTn>
                              </p:par>
                            </p:childTnLst>
                          </p:cTn>
                        </p:par>
                        <p:par>
                          <p:cTn id="53" fill="hold">
                            <p:stCondLst>
                              <p:cond delay="4500"/>
                            </p:stCondLst>
                            <p:childTnLst>
                              <p:par>
                                <p:cTn id="54" presetID="10" presetClass="entr" presetSubtype="0" fill="hold" grpId="0" nodeType="after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fade">
                                      <p:cBhvr>
                                        <p:cTn id="56" dur="500"/>
                                        <p:tgtEl>
                                          <p:spTgt spid="60"/>
                                        </p:tgtEl>
                                      </p:cBhvr>
                                    </p:animEffect>
                                  </p:childTnLst>
                                </p:cTn>
                              </p:par>
                            </p:childTnLst>
                          </p:cTn>
                        </p:par>
                        <p:par>
                          <p:cTn id="57" fill="hold">
                            <p:stCondLst>
                              <p:cond delay="5000"/>
                            </p:stCondLst>
                            <p:childTnLst>
                              <p:par>
                                <p:cTn id="58" presetID="10" presetClass="entr" presetSubtype="0" fill="hold" grpId="0" nodeType="afterEffect">
                                  <p:stCondLst>
                                    <p:cond delay="0"/>
                                  </p:stCondLst>
                                  <p:childTnLst>
                                    <p:set>
                                      <p:cBhvr>
                                        <p:cTn id="59" dur="1" fill="hold">
                                          <p:stCondLst>
                                            <p:cond delay="0"/>
                                          </p:stCondLst>
                                        </p:cTn>
                                        <p:tgtEl>
                                          <p:spTgt spid="61"/>
                                        </p:tgtEl>
                                        <p:attrNameLst>
                                          <p:attrName>style.visibility</p:attrName>
                                        </p:attrNameLst>
                                      </p:cBhvr>
                                      <p:to>
                                        <p:strVal val="visible"/>
                                      </p:to>
                                    </p:set>
                                    <p:animEffect transition="in" filter="fade">
                                      <p:cBhvr>
                                        <p:cTn id="60"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9" grpId="0"/>
      <p:bldP spid="50" grpId="0"/>
      <p:bldP spid="51" grpId="0"/>
      <p:bldP spid="52" grpId="0"/>
      <p:bldP spid="53" grpId="0"/>
      <p:bldP spid="54" grpId="0"/>
      <p:bldP spid="57" grpId="0"/>
      <p:bldP spid="60" grpId="0" animBg="1"/>
      <p:bldP spid="6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2757554" y="2502511"/>
            <a:ext cx="3175186" cy="3175186"/>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DEC3"/>
              </a:solidFill>
            </a:endParaRPr>
          </a:p>
        </p:txBody>
      </p:sp>
      <p:sp>
        <p:nvSpPr>
          <p:cNvPr id="8" name="矩形 7"/>
          <p:cNvSpPr/>
          <p:nvPr/>
        </p:nvSpPr>
        <p:spPr>
          <a:xfrm>
            <a:off x="2543124" y="2198745"/>
            <a:ext cx="3138927" cy="3138927"/>
          </a:xfrm>
          <a:prstGeom prst="rect">
            <a:avLst/>
          </a:pr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DEC3"/>
              </a:solidFill>
            </a:endParaRPr>
          </a:p>
        </p:txBody>
      </p:sp>
      <p:sp>
        <p:nvSpPr>
          <p:cNvPr id="6" name="矩形 5"/>
          <p:cNvSpPr/>
          <p:nvPr/>
        </p:nvSpPr>
        <p:spPr>
          <a:xfrm>
            <a:off x="2075383" y="1692467"/>
            <a:ext cx="1822602" cy="1822602"/>
          </a:xfrm>
          <a:prstGeom prst="rect">
            <a:avLst/>
          </a:prstGeom>
          <a:solidFill>
            <a:srgbClr val="00DEC3"/>
          </a:solidFill>
          <a:ln w="25400">
            <a:solidFill>
              <a:srgbClr val="F4F1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DEC3"/>
              </a:solidFill>
            </a:endParaRPr>
          </a:p>
        </p:txBody>
      </p:sp>
      <p:sp>
        <p:nvSpPr>
          <p:cNvPr id="12" name="矩形 11"/>
          <p:cNvSpPr/>
          <p:nvPr/>
        </p:nvSpPr>
        <p:spPr>
          <a:xfrm>
            <a:off x="5923099" y="5641439"/>
            <a:ext cx="303767" cy="3037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p:nvPr/>
        </p:nvCxnSpPr>
        <p:spPr>
          <a:xfrm flipH="1">
            <a:off x="5682050" y="2472712"/>
            <a:ext cx="0" cy="286496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5400000" flipH="1">
            <a:off x="4283614" y="3905192"/>
            <a:ext cx="0" cy="286496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2454891" y="2229694"/>
            <a:ext cx="1073290" cy="806375"/>
          </a:xfrm>
          <a:prstGeom prst="rect">
            <a:avLst/>
          </a:prstGeom>
          <a:noFill/>
        </p:spPr>
        <p:txBody>
          <a:bodyPr wrap="square" rtlCol="0">
            <a:spAutoFit/>
          </a:bodyPr>
          <a:lstStyle/>
          <a:p>
            <a:pPr algn="ctr"/>
            <a:r>
              <a:rPr lang="en-US" altLang="zh-CN" sz="4640" dirty="0" smtClean="0">
                <a:solidFill>
                  <a:schemeClr val="accent3"/>
                </a:solidFill>
                <a:latin typeface="华文细黑" panose="02010600040101010101" pitchFamily="2" charset="-122"/>
                <a:ea typeface="华文细黑" panose="02010600040101010101" pitchFamily="2" charset="-122"/>
              </a:rPr>
              <a:t>04</a:t>
            </a:r>
            <a:endParaRPr lang="zh-CN" altLang="en-US" sz="4640" dirty="0">
              <a:solidFill>
                <a:schemeClr val="accent3"/>
              </a:solidFill>
              <a:latin typeface="华文细黑" panose="02010600040101010101" pitchFamily="2" charset="-122"/>
              <a:ea typeface="华文细黑" panose="02010600040101010101" pitchFamily="2" charset="-122"/>
            </a:endParaRPr>
          </a:p>
        </p:txBody>
      </p:sp>
      <p:sp>
        <p:nvSpPr>
          <p:cNvPr id="17" name="原创设计师QQ：598969553           _3"/>
          <p:cNvSpPr/>
          <p:nvPr/>
        </p:nvSpPr>
        <p:spPr>
          <a:xfrm>
            <a:off x="7466116" y="4383512"/>
            <a:ext cx="3787796" cy="715581"/>
          </a:xfrm>
          <a:prstGeom prst="rect">
            <a:avLst/>
          </a:prstGeom>
        </p:spPr>
        <p:txBody>
          <a:bodyPr wrap="square">
            <a:spAutoFit/>
          </a:bodyPr>
          <a:lstStyle/>
          <a:p>
            <a:pPr algn="ctr">
              <a:lnSpc>
                <a:spcPct val="150000"/>
              </a:lnSpc>
              <a:spcBef>
                <a:spcPts val="0"/>
              </a:spcBef>
              <a:spcAft>
                <a:spcPts val="0"/>
              </a:spcAft>
            </a:pPr>
            <a:r>
              <a:rPr lang="zh-CN" altLang="en-US" sz="9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a:t>
            </a:r>
            <a:endParaRPr lang="en-US" altLang="zh-CN" sz="9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原创设计师QQ：598969553           _4"/>
          <p:cNvSpPr/>
          <p:nvPr/>
        </p:nvSpPr>
        <p:spPr>
          <a:xfrm>
            <a:off x="7899760" y="3621057"/>
            <a:ext cx="2775119" cy="676532"/>
          </a:xfrm>
          <a:prstGeom prst="rect">
            <a:avLst/>
          </a:prstGeom>
        </p:spPr>
        <p:txBody>
          <a:bodyPr wrap="none">
            <a:spAutoFit/>
          </a:bodyPr>
          <a:lstStyle/>
          <a:p>
            <a:pPr algn="ctr">
              <a:lnSpc>
                <a:spcPct val="150000"/>
              </a:lnSpc>
            </a:pPr>
            <a:r>
              <a:rPr lang="zh-CN" altLang="en-US" sz="2530" dirty="0" smtClean="0">
                <a:solidFill>
                  <a:schemeClr val="accent3"/>
                </a:solidFill>
                <a:latin typeface="等线 Light" panose="02010600030101010101" pitchFamily="2" charset="-122"/>
                <a:ea typeface="等线 Light" panose="02010600030101010101" pitchFamily="2" charset="-122"/>
              </a:rPr>
              <a:t>（添加标题文字）</a:t>
            </a:r>
            <a:endParaRPr lang="zh-CN" altLang="en-US" sz="2530" dirty="0">
              <a:solidFill>
                <a:schemeClr val="accent3"/>
              </a:solidFill>
              <a:latin typeface="等线 Light" panose="02010600030101010101" pitchFamily="2" charset="-122"/>
              <a:ea typeface="等线 Light" panose="02010600030101010101" pitchFamily="2" charset="-122"/>
            </a:endParaRPr>
          </a:p>
        </p:txBody>
      </p:sp>
      <p:sp>
        <p:nvSpPr>
          <p:cNvPr id="19" name="原创设计师QQ：598969553           _5"/>
          <p:cNvSpPr txBox="1"/>
          <p:nvPr/>
        </p:nvSpPr>
        <p:spPr>
          <a:xfrm>
            <a:off x="7896553" y="2836428"/>
            <a:ext cx="2781531" cy="806503"/>
          </a:xfrm>
          <a:prstGeom prst="rect">
            <a:avLst/>
          </a:prstGeom>
          <a:noFill/>
        </p:spPr>
        <p:txBody>
          <a:bodyPr wrap="none" rtlCol="0">
            <a:spAutoFit/>
          </a:bodyPr>
          <a:lstStyle/>
          <a:p>
            <a:pPr algn="ctr">
              <a:lnSpc>
                <a:spcPct val="150000"/>
              </a:lnSpc>
            </a:pPr>
            <a:r>
              <a:rPr lang="zh-CN" altLang="en-US" sz="3375" dirty="0">
                <a:solidFill>
                  <a:schemeClr val="accent3"/>
                </a:solidFill>
                <a:latin typeface="方正正纤黑简体" panose="02000000000000000000" pitchFamily="2" charset="-122"/>
                <a:ea typeface="方正正纤黑简体" panose="02000000000000000000" pitchFamily="2" charset="-122"/>
              </a:rPr>
              <a:t>添加章节标题</a:t>
            </a:r>
            <a:endParaRPr lang="zh-CN" altLang="en-US" sz="3375" dirty="0">
              <a:solidFill>
                <a:schemeClr val="accent3"/>
              </a:solidFill>
              <a:latin typeface="方正正纤黑简体" panose="02000000000000000000" pitchFamily="2" charset="-122"/>
              <a:ea typeface="方正正纤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22"/>
                                        </p:tgtEl>
                                        <p:attrNameLst>
                                          <p:attrName>style.visibility</p:attrName>
                                        </p:attrNameLst>
                                      </p:cBhvr>
                                      <p:to>
                                        <p:strVal val="visible"/>
                                      </p:to>
                                    </p:set>
                                    <p:anim calcmode="lin" valueType="num">
                                      <p:cBhvr>
                                        <p:cTn id="12" dur="1000" fill="hold"/>
                                        <p:tgtEl>
                                          <p:spTgt spid="22"/>
                                        </p:tgtEl>
                                        <p:attrNameLst>
                                          <p:attrName>ppt_w</p:attrName>
                                        </p:attrNameLst>
                                      </p:cBhvr>
                                      <p:tavLst>
                                        <p:tav tm="0">
                                          <p:val>
                                            <p:fltVal val="0"/>
                                          </p:val>
                                        </p:tav>
                                        <p:tav tm="100000">
                                          <p:val>
                                            <p:strVal val="#ppt_w"/>
                                          </p:val>
                                        </p:tav>
                                      </p:tavLst>
                                    </p:anim>
                                    <p:anim calcmode="lin" valueType="num">
                                      <p:cBhvr>
                                        <p:cTn id="13" dur="1000" fill="hold"/>
                                        <p:tgtEl>
                                          <p:spTgt spid="22"/>
                                        </p:tgtEl>
                                        <p:attrNameLst>
                                          <p:attrName>ppt_h</p:attrName>
                                        </p:attrNameLst>
                                      </p:cBhvr>
                                      <p:tavLst>
                                        <p:tav tm="0">
                                          <p:val>
                                            <p:fltVal val="0"/>
                                          </p:val>
                                        </p:tav>
                                        <p:tav tm="100000">
                                          <p:val>
                                            <p:strVal val="#ppt_h"/>
                                          </p:val>
                                        </p:tav>
                                      </p:tavLst>
                                    </p:anim>
                                    <p:animEffect transition="in" filter="fade">
                                      <p:cBhvr>
                                        <p:cTn id="14" dur="1000"/>
                                        <p:tgtEl>
                                          <p:spTgt spid="22"/>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8"/>
                                        </p:tgtEl>
                                        <p:attrNameLst>
                                          <p:attrName>style.visibility</p:attrName>
                                        </p:attrNameLst>
                                      </p:cBhvr>
                                      <p:to>
                                        <p:strVal val="visible"/>
                                      </p:to>
                                    </p:set>
                                    <p:anim calcmode="lin" valueType="num">
                                      <p:cBhvr>
                                        <p:cTn id="17" dur="1000" fill="hold"/>
                                        <p:tgtEl>
                                          <p:spTgt spid="8"/>
                                        </p:tgtEl>
                                        <p:attrNameLst>
                                          <p:attrName>ppt_w</p:attrName>
                                        </p:attrNameLst>
                                      </p:cBhvr>
                                      <p:tavLst>
                                        <p:tav tm="0">
                                          <p:val>
                                            <p:fltVal val="0"/>
                                          </p:val>
                                        </p:tav>
                                        <p:tav tm="100000">
                                          <p:val>
                                            <p:strVal val="#ppt_w"/>
                                          </p:val>
                                        </p:tav>
                                      </p:tavLst>
                                    </p:anim>
                                    <p:anim calcmode="lin" valueType="num">
                                      <p:cBhvr>
                                        <p:cTn id="18" dur="1000" fill="hold"/>
                                        <p:tgtEl>
                                          <p:spTgt spid="8"/>
                                        </p:tgtEl>
                                        <p:attrNameLst>
                                          <p:attrName>ppt_h</p:attrName>
                                        </p:attrNameLst>
                                      </p:cBhvr>
                                      <p:tavLst>
                                        <p:tav tm="0">
                                          <p:val>
                                            <p:fltVal val="0"/>
                                          </p:val>
                                        </p:tav>
                                        <p:tav tm="100000">
                                          <p:val>
                                            <p:strVal val="#ppt_h"/>
                                          </p:val>
                                        </p:tav>
                                      </p:tavLst>
                                    </p:anim>
                                    <p:animEffect transition="in" filter="fade">
                                      <p:cBhvr>
                                        <p:cTn id="19" dur="1000"/>
                                        <p:tgtEl>
                                          <p:spTgt spid="8"/>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2"/>
                                        </p:tgtEl>
                                        <p:attrNameLst>
                                          <p:attrName>style.visibility</p:attrName>
                                        </p:attrNameLst>
                                      </p:cBhvr>
                                      <p:to>
                                        <p:strVal val="visible"/>
                                      </p:to>
                                    </p:set>
                                    <p:anim calcmode="lin" valueType="num">
                                      <p:cBhvr>
                                        <p:cTn id="22" dur="1000" fill="hold"/>
                                        <p:tgtEl>
                                          <p:spTgt spid="12"/>
                                        </p:tgtEl>
                                        <p:attrNameLst>
                                          <p:attrName>ppt_w</p:attrName>
                                        </p:attrNameLst>
                                      </p:cBhvr>
                                      <p:tavLst>
                                        <p:tav tm="0">
                                          <p:val>
                                            <p:fltVal val="0"/>
                                          </p:val>
                                        </p:tav>
                                        <p:tav tm="100000">
                                          <p:val>
                                            <p:strVal val="#ppt_w"/>
                                          </p:val>
                                        </p:tav>
                                      </p:tavLst>
                                    </p:anim>
                                    <p:anim calcmode="lin" valueType="num">
                                      <p:cBhvr>
                                        <p:cTn id="23" dur="1000" fill="hold"/>
                                        <p:tgtEl>
                                          <p:spTgt spid="12"/>
                                        </p:tgtEl>
                                        <p:attrNameLst>
                                          <p:attrName>ppt_h</p:attrName>
                                        </p:attrNameLst>
                                      </p:cBhvr>
                                      <p:tavLst>
                                        <p:tav tm="0">
                                          <p:val>
                                            <p:fltVal val="0"/>
                                          </p:val>
                                        </p:tav>
                                        <p:tav tm="100000">
                                          <p:val>
                                            <p:strVal val="#ppt_h"/>
                                          </p:val>
                                        </p:tav>
                                      </p:tavLst>
                                    </p:anim>
                                    <p:animEffect transition="in" filter="fade">
                                      <p:cBhvr>
                                        <p:cTn id="24" dur="1000"/>
                                        <p:tgtEl>
                                          <p:spTgt spid="12"/>
                                        </p:tgtEl>
                                      </p:cBhvr>
                                    </p:animEffect>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par>
                                <p:cTn id="31" presetID="47"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1000"/>
                                        <p:tgtEl>
                                          <p:spTgt spid="19"/>
                                        </p:tgtEl>
                                      </p:cBhvr>
                                    </p:animEffect>
                                    <p:anim calcmode="lin" valueType="num">
                                      <p:cBhvr>
                                        <p:cTn id="34" dur="1000" fill="hold"/>
                                        <p:tgtEl>
                                          <p:spTgt spid="19"/>
                                        </p:tgtEl>
                                        <p:attrNameLst>
                                          <p:attrName>ppt_x</p:attrName>
                                        </p:attrNameLst>
                                      </p:cBhvr>
                                      <p:tavLst>
                                        <p:tav tm="0">
                                          <p:val>
                                            <p:strVal val="#ppt_x"/>
                                          </p:val>
                                        </p:tav>
                                        <p:tav tm="100000">
                                          <p:val>
                                            <p:strVal val="#ppt_x"/>
                                          </p:val>
                                        </p:tav>
                                      </p:tavLst>
                                    </p:anim>
                                    <p:anim calcmode="lin" valueType="num">
                                      <p:cBhvr>
                                        <p:cTn id="35" dur="1000" fill="hold"/>
                                        <p:tgtEl>
                                          <p:spTgt spid="19"/>
                                        </p:tgtEl>
                                        <p:attrNameLst>
                                          <p:attrName>ppt_y</p:attrName>
                                        </p:attrNameLst>
                                      </p:cBhvr>
                                      <p:tavLst>
                                        <p:tav tm="0">
                                          <p:val>
                                            <p:strVal val="#ppt_y-.1"/>
                                          </p:val>
                                        </p:tav>
                                        <p:tav tm="100000">
                                          <p:val>
                                            <p:strVal val="#ppt_y"/>
                                          </p:val>
                                        </p:tav>
                                      </p:tavLst>
                                    </p:anim>
                                  </p:childTnLst>
                                </p:cTn>
                              </p:par>
                            </p:childTnLst>
                          </p:cTn>
                        </p:par>
                        <p:par>
                          <p:cTn id="36" fill="hold">
                            <p:stCondLst>
                              <p:cond delay="1500"/>
                            </p:stCondLst>
                            <p:childTnLst>
                              <p:par>
                                <p:cTn id="37" presetID="22" presetClass="entr" presetSubtype="8"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left)">
                                      <p:cBhvr>
                                        <p:cTn id="39" dur="500"/>
                                        <p:tgtEl>
                                          <p:spTgt spid="18"/>
                                        </p:tgtEl>
                                      </p:cBhvr>
                                    </p:animEffect>
                                  </p:childTnLst>
                                </p:cTn>
                              </p:par>
                            </p:childTnLst>
                          </p:cTn>
                        </p:par>
                        <p:par>
                          <p:cTn id="40" fill="hold">
                            <p:stCondLst>
                              <p:cond delay="20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8" grpId="0" animBg="1"/>
      <p:bldP spid="6" grpId="0" animBg="1"/>
      <p:bldP spid="12" grpId="0" animBg="1"/>
      <p:bldP spid="16" grpId="0"/>
      <p:bldP spid="17" grpId="0"/>
      <p:bldP spid="18" grpId="0"/>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spect="1"/>
          </p:cNvSpPr>
          <p:nvPr/>
        </p:nvSpPr>
        <p:spPr>
          <a:xfrm>
            <a:off x="6334518" y="3525762"/>
            <a:ext cx="3185342" cy="2010213"/>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5"/>
          <p:cNvSpPr>
            <a:spLocks noChangeAspect="1"/>
          </p:cNvSpPr>
          <p:nvPr/>
        </p:nvSpPr>
        <p:spPr>
          <a:xfrm>
            <a:off x="354" y="1456204"/>
            <a:ext cx="6273985" cy="4079769"/>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8"/>
          <p:cNvSpPr>
            <a:spLocks noChangeAspect="1"/>
          </p:cNvSpPr>
          <p:nvPr/>
        </p:nvSpPr>
        <p:spPr>
          <a:xfrm>
            <a:off x="6334514" y="1456203"/>
            <a:ext cx="6524235" cy="20102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12" name="Rectangle 11"/>
          <p:cNvSpPr>
            <a:spLocks noChangeAspect="1"/>
          </p:cNvSpPr>
          <p:nvPr/>
        </p:nvSpPr>
        <p:spPr>
          <a:xfrm>
            <a:off x="9673410" y="3525762"/>
            <a:ext cx="3185340" cy="2010213"/>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35" name="Title 13"/>
          <p:cNvSpPr txBox="1"/>
          <p:nvPr/>
        </p:nvSpPr>
        <p:spPr>
          <a:xfrm>
            <a:off x="2613161" y="5795267"/>
            <a:ext cx="7755739" cy="707064"/>
          </a:xfrm>
          <a:prstGeom prst="rect">
            <a:avLst/>
          </a:prstGeom>
        </p:spPr>
        <p:txBody>
          <a:bodyPr vert="horz" lIns="0" tIns="0" rIns="0" bIns="0" rtlCol="0" anchor="t" anchorCtr="0">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50000"/>
              </a:lnSpc>
            </a:pPr>
            <a:r>
              <a:rPr lang="zh-CN" altLang="en-US" sz="845" dirty="0">
                <a:solidFill>
                  <a:schemeClr val="bg1">
                    <a:lumMod val="65000"/>
                  </a:schemeClr>
                </a:solidFill>
                <a:latin typeface="Arial" panose="020B0604020202020204" pitchFamily="34" charset="0"/>
                <a:ea typeface="微软雅黑" panose="020B0503020204020204" pitchFamily="34" charset="-122"/>
                <a:cs typeface="Lato Light"/>
                <a:sym typeface="Arial" panose="020B0604020202020204" pitchFamily="34" charset="0"/>
              </a:rPr>
              <a:t>请替换文字内容，修改文字内容，也可以直接复制你的内容到此。修改文字内容，也可以直接复制你的内容到此。请替换文字内容，修改文字内容，也可以直接复制你的内容到此。请替换文字内容，修改文字内容，也可以直接复制你的内容到此。修改文字内容，也可以直接复制你的内容到此。请替换文字内容，修改文字内容，也可以直接复制你的内容到此。请替换文字内容，修改文字内容，也可以直接复制你的内容到此。修改文字内容，也可以直接复制你的内容到此。请替换文字内容，修改文字内容，也可以直接复制你的内容到此。</a:t>
            </a:r>
            <a:endParaRPr lang="en-US" altLang="zh-CN" sz="845" dirty="0">
              <a:solidFill>
                <a:schemeClr val="bg1">
                  <a:lumMod val="65000"/>
                </a:schemeClr>
              </a:solidFill>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7" name="TextBox 39"/>
          <p:cNvSpPr txBox="1"/>
          <p:nvPr/>
        </p:nvSpPr>
        <p:spPr>
          <a:xfrm>
            <a:off x="6658696" y="1907311"/>
            <a:ext cx="5875870" cy="1107996"/>
          </a:xfrm>
          <a:prstGeom prst="rect">
            <a:avLst/>
          </a:prstGeom>
          <a:noFill/>
        </p:spPr>
        <p:txBody>
          <a:bodyPr wrap="square" lIns="0" tIns="0" rIns="0" bIns="0" rtlCol="0">
            <a:spAutoFit/>
          </a:bodyPr>
          <a:lstStyle/>
          <a:p>
            <a:r>
              <a:rPr lang="zh-CN" altLang="en-US" sz="2800" b="1"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a:t>
            </a:r>
            <a:r>
              <a:rPr lang="zh-CN" altLang="en-US"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内容</a:t>
            </a:r>
            <a:endParaRPr lang="en-US" altLang="zh-CN"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a:p>
            <a:r>
              <a:rPr lang="en-US" altLang="zh-CN" sz="4400" dirty="0">
                <a:solidFill>
                  <a:schemeClr val="bg1"/>
                </a:solidFill>
                <a:latin typeface="Impact" panose="020B0806030902050204" pitchFamily="34" charset="0"/>
                <a:ea typeface="微软雅黑" panose="020B0503020204020204" pitchFamily="34" charset="-122"/>
                <a:sym typeface="Arial" panose="020B0604020202020204" pitchFamily="34" charset="0"/>
              </a:rPr>
              <a:t>ADD RELATED TITLE WORDS</a:t>
            </a:r>
            <a:endParaRPr lang="zh-CN" altLang="en-US" sz="44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cxnSp>
        <p:nvCxnSpPr>
          <p:cNvPr id="8" name="直接连接符 7"/>
          <p:cNvCxnSpPr/>
          <p:nvPr/>
        </p:nvCxnSpPr>
        <p:spPr>
          <a:xfrm>
            <a:off x="6141343" y="880021"/>
            <a:ext cx="576064"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文本框 10"/>
          <p:cNvSpPr txBox="1">
            <a:spLocks noChangeArrowheads="1"/>
          </p:cNvSpPr>
          <p:nvPr/>
        </p:nvSpPr>
        <p:spPr bwMode="auto">
          <a:xfrm>
            <a:off x="5349255" y="231949"/>
            <a:ext cx="2236359" cy="361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tx1">
                    <a:lumMod val="65000"/>
                    <a:lumOff val="35000"/>
                  </a:schemeClr>
                </a:solidFill>
                <a:latin typeface="幼圆" panose="02010509060101010101" pitchFamily="49" charset="-122"/>
                <a:ea typeface="幼圆" panose="02010509060101010101" pitchFamily="49" charset="-122"/>
                <a:sym typeface="Arial" panose="020B0604020202020204" pitchFamily="34" charset="0"/>
              </a:rPr>
              <a:t>添加相关标题文字</a:t>
            </a:r>
            <a:endParaRPr lang="zh-CN" altLang="en-US" dirty="0">
              <a:solidFill>
                <a:schemeClr val="tx1">
                  <a:lumMod val="65000"/>
                  <a:lumOff val="35000"/>
                </a:schemeClr>
              </a:solidFill>
              <a:latin typeface="幼圆" panose="02010509060101010101" pitchFamily="49" charset="-122"/>
              <a:ea typeface="幼圆" panose="02010509060101010101" pitchFamily="49" charset="-122"/>
              <a:cs typeface="+mn-ea"/>
              <a:sym typeface="+mn-lt"/>
            </a:endParaRPr>
          </a:p>
        </p:txBody>
      </p:sp>
      <p:sp>
        <p:nvSpPr>
          <p:cNvPr id="11" name="文本框 10"/>
          <p:cNvSpPr txBox="1">
            <a:spLocks noChangeArrowheads="1"/>
          </p:cNvSpPr>
          <p:nvPr/>
        </p:nvSpPr>
        <p:spPr bwMode="auto">
          <a:xfrm>
            <a:off x="5349255" y="547410"/>
            <a:ext cx="2160240" cy="207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rPr>
              <a:t>Click on add related title words</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14:presetBounceEnd="4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0000">
                                          <p:cBhvr additive="base">
                                            <p:cTn id="7" dur="15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accel="40000" fill="hold" grpId="0" nodeType="clickEffect" p14:presetBounceEnd="40000">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14:bounceEnd="40000">
                                          <p:cBhvr additive="base">
                                            <p:cTn id="13" dur="1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14" dur="1500" fill="hold"/>
                                            <p:tgtEl>
                                              <p:spTgt spid="9"/>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22" presetClass="entr" presetSubtype="1"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up)">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accel="40000" fill="hold" grpId="0" nodeType="clickEffect" p14:presetBounceEnd="40000">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14:bounceEnd="40000">
                                          <p:cBhvr additive="base">
                                            <p:cTn id="23"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24" dur="1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accel="40000" fill="hold" grpId="0" nodeType="clickEffect" p14:presetBounceEnd="40000">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14:bounceEnd="40000">
                                          <p:cBhvr additive="base">
                                            <p:cTn id="29" dur="15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30" dur="1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wipe(down)">
                                          <p:cBhvr>
                                            <p:cTn id="3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9" grpId="0" animBg="1"/>
          <p:bldP spid="12" grpId="0" animBg="1"/>
          <p:bldP spid="35" grpId="0"/>
          <p:bldP spid="7"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0-#ppt_w/2"/>
                                              </p:val>
                                            </p:tav>
                                            <p:tav tm="100000">
                                              <p:val>
                                                <p:strVal val="#ppt_x"/>
                                              </p:val>
                                            </p:tav>
                                          </p:tavLst>
                                        </p:anim>
                                        <p:anim calcmode="lin" valueType="num">
                                          <p:cBhvr additive="base">
                                            <p:cTn id="8" dur="1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accel="4000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1500" fill="hold"/>
                                            <p:tgtEl>
                                              <p:spTgt spid="9"/>
                                            </p:tgtEl>
                                            <p:attrNameLst>
                                              <p:attrName>ppt_x</p:attrName>
                                            </p:attrNameLst>
                                          </p:cBhvr>
                                          <p:tavLst>
                                            <p:tav tm="0">
                                              <p:val>
                                                <p:strVal val="#ppt_x"/>
                                              </p:val>
                                            </p:tav>
                                            <p:tav tm="100000">
                                              <p:val>
                                                <p:strVal val="#ppt_x"/>
                                              </p:val>
                                            </p:tav>
                                          </p:tavLst>
                                        </p:anim>
                                        <p:anim calcmode="lin" valueType="num">
                                          <p:cBhvr additive="base">
                                            <p:cTn id="14" dur="1500" fill="hold"/>
                                            <p:tgtEl>
                                              <p:spTgt spid="9"/>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22" presetClass="entr" presetSubtype="1"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up)">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accel="4000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1500" fill="hold"/>
                                            <p:tgtEl>
                                              <p:spTgt spid="3"/>
                                            </p:tgtEl>
                                            <p:attrNameLst>
                                              <p:attrName>ppt_x</p:attrName>
                                            </p:attrNameLst>
                                          </p:cBhvr>
                                          <p:tavLst>
                                            <p:tav tm="0">
                                              <p:val>
                                                <p:strVal val="#ppt_x"/>
                                              </p:val>
                                            </p:tav>
                                            <p:tav tm="100000">
                                              <p:val>
                                                <p:strVal val="#ppt_x"/>
                                              </p:val>
                                            </p:tav>
                                          </p:tavLst>
                                        </p:anim>
                                        <p:anim calcmode="lin" valueType="num">
                                          <p:cBhvr additive="base">
                                            <p:cTn id="24" dur="1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accel="4000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1500" fill="hold"/>
                                            <p:tgtEl>
                                              <p:spTgt spid="12"/>
                                            </p:tgtEl>
                                            <p:attrNameLst>
                                              <p:attrName>ppt_x</p:attrName>
                                            </p:attrNameLst>
                                          </p:cBhvr>
                                          <p:tavLst>
                                            <p:tav tm="0">
                                              <p:val>
                                                <p:strVal val="#ppt_x"/>
                                              </p:val>
                                            </p:tav>
                                            <p:tav tm="100000">
                                              <p:val>
                                                <p:strVal val="#ppt_x"/>
                                              </p:val>
                                            </p:tav>
                                          </p:tavLst>
                                        </p:anim>
                                        <p:anim calcmode="lin" valueType="num">
                                          <p:cBhvr additive="base">
                                            <p:cTn id="30" dur="1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wipe(down)">
                                          <p:cBhvr>
                                            <p:cTn id="3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9" grpId="0" animBg="1"/>
          <p:bldP spid="12" grpId="0" animBg="1"/>
          <p:bldP spid="35" grpId="0"/>
          <p:bldP spid="7"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4780192" y="2351314"/>
            <a:ext cx="3298368" cy="4118306"/>
            <a:chOff x="4731074" y="3558159"/>
            <a:chExt cx="2569838" cy="3208672"/>
          </a:xfrm>
        </p:grpSpPr>
        <p:grpSp>
          <p:nvGrpSpPr>
            <p:cNvPr id="28" name="组合 72"/>
            <p:cNvGrpSpPr/>
            <p:nvPr/>
          </p:nvGrpSpPr>
          <p:grpSpPr>
            <a:xfrm>
              <a:off x="6096000" y="4175841"/>
              <a:ext cx="1204912" cy="2428808"/>
              <a:chOff x="4281488" y="2009843"/>
              <a:chExt cx="1204912" cy="2428808"/>
            </a:xfrm>
          </p:grpSpPr>
          <p:sp>
            <p:nvSpPr>
              <p:cNvPr id="29" name="Freeform 59"/>
              <p:cNvSpPr/>
              <p:nvPr/>
            </p:nvSpPr>
            <p:spPr bwMode="auto">
              <a:xfrm>
                <a:off x="4728043" y="2583169"/>
                <a:ext cx="378730" cy="448633"/>
              </a:xfrm>
              <a:custGeom>
                <a:avLst/>
                <a:gdLst>
                  <a:gd name="T0" fmla="*/ 102 w 154"/>
                  <a:gd name="T1" fmla="*/ 109 h 182"/>
                  <a:gd name="T2" fmla="*/ 154 w 154"/>
                  <a:gd name="T3" fmla="*/ 46 h 182"/>
                  <a:gd name="T4" fmla="*/ 69 w 154"/>
                  <a:gd name="T5" fmla="*/ 0 h 182"/>
                  <a:gd name="T6" fmla="*/ 18 w 154"/>
                  <a:gd name="T7" fmla="*/ 63 h 182"/>
                  <a:gd name="T8" fmla="*/ 17 w 154"/>
                  <a:gd name="T9" fmla="*/ 131 h 182"/>
                  <a:gd name="T10" fmla="*/ 25 w 154"/>
                  <a:gd name="T11" fmla="*/ 136 h 182"/>
                  <a:gd name="T12" fmla="*/ 110 w 154"/>
                  <a:gd name="T13" fmla="*/ 182 h 182"/>
                  <a:gd name="T14" fmla="*/ 102 w 154"/>
                  <a:gd name="T15" fmla="*/ 177 h 182"/>
                  <a:gd name="T16" fmla="*/ 102 w 154"/>
                  <a:gd name="T17" fmla="*/ 10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82">
                    <a:moveTo>
                      <a:pt x="102" y="109"/>
                    </a:moveTo>
                    <a:cubicBezTo>
                      <a:pt x="154" y="46"/>
                      <a:pt x="154" y="46"/>
                      <a:pt x="154" y="46"/>
                    </a:cubicBezTo>
                    <a:cubicBezTo>
                      <a:pt x="69" y="0"/>
                      <a:pt x="69" y="0"/>
                      <a:pt x="69" y="0"/>
                    </a:cubicBezTo>
                    <a:cubicBezTo>
                      <a:pt x="18" y="63"/>
                      <a:pt x="18" y="63"/>
                      <a:pt x="18" y="63"/>
                    </a:cubicBezTo>
                    <a:cubicBezTo>
                      <a:pt x="0" y="84"/>
                      <a:pt x="0" y="114"/>
                      <a:pt x="17" y="131"/>
                    </a:cubicBezTo>
                    <a:cubicBezTo>
                      <a:pt x="20" y="133"/>
                      <a:pt x="22" y="135"/>
                      <a:pt x="25" y="136"/>
                    </a:cubicBezTo>
                    <a:cubicBezTo>
                      <a:pt x="110" y="182"/>
                      <a:pt x="110" y="182"/>
                      <a:pt x="110" y="182"/>
                    </a:cubicBezTo>
                    <a:cubicBezTo>
                      <a:pt x="107" y="181"/>
                      <a:pt x="105" y="179"/>
                      <a:pt x="102" y="177"/>
                    </a:cubicBezTo>
                    <a:cubicBezTo>
                      <a:pt x="85" y="160"/>
                      <a:pt x="85" y="130"/>
                      <a:pt x="102" y="109"/>
                    </a:cubicBezTo>
                    <a:close/>
                  </a:path>
                </a:pathLst>
              </a:custGeom>
              <a:solidFill>
                <a:schemeClr val="accent2">
                  <a:lumMod val="60000"/>
                  <a:lumOff val="40000"/>
                </a:schemeClr>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54"/>
              <p:cNvSpPr/>
              <p:nvPr/>
            </p:nvSpPr>
            <p:spPr bwMode="auto">
              <a:xfrm>
                <a:off x="4755829" y="2009843"/>
                <a:ext cx="387076" cy="450720"/>
              </a:xfrm>
              <a:custGeom>
                <a:avLst/>
                <a:gdLst>
                  <a:gd name="T0" fmla="*/ 102 w 157"/>
                  <a:gd name="T1" fmla="*/ 65 h 183"/>
                  <a:gd name="T2" fmla="*/ 133 w 157"/>
                  <a:gd name="T3" fmla="*/ 47 h 183"/>
                  <a:gd name="T4" fmla="*/ 157 w 157"/>
                  <a:gd name="T5" fmla="*/ 51 h 183"/>
                  <a:gd name="T6" fmla="*/ 72 w 157"/>
                  <a:gd name="T7" fmla="*/ 5 h 183"/>
                  <a:gd name="T8" fmla="*/ 49 w 157"/>
                  <a:gd name="T9" fmla="*/ 1 h 183"/>
                  <a:gd name="T10" fmla="*/ 17 w 157"/>
                  <a:gd name="T11" fmla="*/ 19 h 183"/>
                  <a:gd name="T12" fmla="*/ 17 w 157"/>
                  <a:gd name="T13" fmla="*/ 87 h 183"/>
                  <a:gd name="T14" fmla="*/ 70 w 157"/>
                  <a:gd name="T15" fmla="*/ 137 h 183"/>
                  <a:gd name="T16" fmla="*/ 155 w 157"/>
                  <a:gd name="T17" fmla="*/ 183 h 183"/>
                  <a:gd name="T18" fmla="*/ 102 w 157"/>
                  <a:gd name="T19" fmla="*/ 133 h 183"/>
                  <a:gd name="T20" fmla="*/ 102 w 157"/>
                  <a:gd name="T21" fmla="*/ 6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 h="183">
                    <a:moveTo>
                      <a:pt x="102" y="65"/>
                    </a:moveTo>
                    <a:cubicBezTo>
                      <a:pt x="111" y="55"/>
                      <a:pt x="122" y="48"/>
                      <a:pt x="133" y="47"/>
                    </a:cubicBezTo>
                    <a:cubicBezTo>
                      <a:pt x="142" y="46"/>
                      <a:pt x="150" y="47"/>
                      <a:pt x="157" y="51"/>
                    </a:cubicBezTo>
                    <a:cubicBezTo>
                      <a:pt x="129" y="36"/>
                      <a:pt x="101" y="20"/>
                      <a:pt x="72" y="5"/>
                    </a:cubicBezTo>
                    <a:cubicBezTo>
                      <a:pt x="65" y="1"/>
                      <a:pt x="57" y="0"/>
                      <a:pt x="49" y="1"/>
                    </a:cubicBezTo>
                    <a:cubicBezTo>
                      <a:pt x="37" y="2"/>
                      <a:pt x="26" y="9"/>
                      <a:pt x="17" y="19"/>
                    </a:cubicBezTo>
                    <a:cubicBezTo>
                      <a:pt x="0" y="40"/>
                      <a:pt x="0" y="71"/>
                      <a:pt x="17" y="87"/>
                    </a:cubicBezTo>
                    <a:cubicBezTo>
                      <a:pt x="70" y="137"/>
                      <a:pt x="70" y="137"/>
                      <a:pt x="70" y="137"/>
                    </a:cubicBezTo>
                    <a:cubicBezTo>
                      <a:pt x="155" y="183"/>
                      <a:pt x="155" y="183"/>
                      <a:pt x="155" y="183"/>
                    </a:cubicBezTo>
                    <a:cubicBezTo>
                      <a:pt x="102" y="133"/>
                      <a:pt x="102" y="133"/>
                      <a:pt x="102" y="133"/>
                    </a:cubicBezTo>
                    <a:cubicBezTo>
                      <a:pt x="85" y="117"/>
                      <a:pt x="85" y="86"/>
                      <a:pt x="102" y="65"/>
                    </a:cubicBezTo>
                    <a:close/>
                  </a:path>
                </a:pathLst>
              </a:custGeom>
              <a:solidFill>
                <a:schemeClr val="accent2">
                  <a:lumMod val="60000"/>
                  <a:lumOff val="40000"/>
                </a:schemeClr>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71"/>
              <p:cNvSpPr/>
              <p:nvPr/>
            </p:nvSpPr>
            <p:spPr bwMode="auto">
              <a:xfrm>
                <a:off x="4475163" y="2103438"/>
                <a:ext cx="1011237" cy="2335213"/>
              </a:xfrm>
              <a:custGeom>
                <a:avLst/>
                <a:gdLst>
                  <a:gd name="T0" fmla="*/ 232 w 410"/>
                  <a:gd name="T1" fmla="*/ 1 h 948"/>
                  <a:gd name="T2" fmla="*/ 264 w 410"/>
                  <a:gd name="T3" fmla="*/ 11 h 948"/>
                  <a:gd name="T4" fmla="*/ 394 w 410"/>
                  <a:gd name="T5" fmla="*/ 134 h 948"/>
                  <a:gd name="T6" fmla="*/ 399 w 410"/>
                  <a:gd name="T7" fmla="*/ 139 h 948"/>
                  <a:gd name="T8" fmla="*/ 402 w 410"/>
                  <a:gd name="T9" fmla="*/ 188 h 948"/>
                  <a:gd name="T10" fmla="*/ 394 w 410"/>
                  <a:gd name="T11" fmla="*/ 201 h 948"/>
                  <a:gd name="T12" fmla="*/ 263 w 410"/>
                  <a:gd name="T13" fmla="*/ 361 h 948"/>
                  <a:gd name="T14" fmla="*/ 232 w 410"/>
                  <a:gd name="T15" fmla="*/ 380 h 948"/>
                  <a:gd name="T16" fmla="*/ 200 w 410"/>
                  <a:gd name="T17" fmla="*/ 370 h 948"/>
                  <a:gd name="T18" fmla="*/ 200 w 410"/>
                  <a:gd name="T19" fmla="*/ 302 h 948"/>
                  <a:gd name="T20" fmla="*/ 252 w 410"/>
                  <a:gd name="T21" fmla="*/ 240 h 948"/>
                  <a:gd name="T22" fmla="*/ 223 w 410"/>
                  <a:gd name="T23" fmla="*/ 244 h 948"/>
                  <a:gd name="T24" fmla="*/ 96 w 410"/>
                  <a:gd name="T25" fmla="*/ 398 h 948"/>
                  <a:gd name="T26" fmla="*/ 95 w 410"/>
                  <a:gd name="T27" fmla="*/ 887 h 948"/>
                  <a:gd name="T28" fmla="*/ 48 w 410"/>
                  <a:gd name="T29" fmla="*/ 945 h 948"/>
                  <a:gd name="T30" fmla="*/ 0 w 410"/>
                  <a:gd name="T31" fmla="*/ 900 h 948"/>
                  <a:gd name="T32" fmla="*/ 1 w 410"/>
                  <a:gd name="T33" fmla="*/ 411 h 948"/>
                  <a:gd name="T34" fmla="*/ 223 w 410"/>
                  <a:gd name="T35" fmla="*/ 141 h 948"/>
                  <a:gd name="T36" fmla="*/ 254 w 410"/>
                  <a:gd name="T37" fmla="*/ 137 h 948"/>
                  <a:gd name="T38" fmla="*/ 201 w 410"/>
                  <a:gd name="T39" fmla="*/ 87 h 948"/>
                  <a:gd name="T40" fmla="*/ 201 w 410"/>
                  <a:gd name="T41" fmla="*/ 20 h 948"/>
                  <a:gd name="T42" fmla="*/ 232 w 410"/>
                  <a:gd name="T43" fmla="*/ 1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0" h="948">
                    <a:moveTo>
                      <a:pt x="232" y="1"/>
                    </a:moveTo>
                    <a:cubicBezTo>
                      <a:pt x="244" y="0"/>
                      <a:pt x="255" y="3"/>
                      <a:pt x="264" y="11"/>
                    </a:cubicBezTo>
                    <a:cubicBezTo>
                      <a:pt x="394" y="134"/>
                      <a:pt x="394" y="134"/>
                      <a:pt x="394" y="134"/>
                    </a:cubicBezTo>
                    <a:cubicBezTo>
                      <a:pt x="396" y="135"/>
                      <a:pt x="398" y="137"/>
                      <a:pt x="399" y="139"/>
                    </a:cubicBezTo>
                    <a:cubicBezTo>
                      <a:pt x="409" y="154"/>
                      <a:pt x="410" y="172"/>
                      <a:pt x="402" y="188"/>
                    </a:cubicBezTo>
                    <a:cubicBezTo>
                      <a:pt x="400" y="193"/>
                      <a:pt x="398" y="198"/>
                      <a:pt x="394" y="201"/>
                    </a:cubicBezTo>
                    <a:cubicBezTo>
                      <a:pt x="263" y="361"/>
                      <a:pt x="263" y="361"/>
                      <a:pt x="263" y="361"/>
                    </a:cubicBezTo>
                    <a:cubicBezTo>
                      <a:pt x="254" y="372"/>
                      <a:pt x="243" y="378"/>
                      <a:pt x="232" y="380"/>
                    </a:cubicBezTo>
                    <a:cubicBezTo>
                      <a:pt x="220" y="381"/>
                      <a:pt x="209" y="378"/>
                      <a:pt x="200" y="370"/>
                    </a:cubicBezTo>
                    <a:cubicBezTo>
                      <a:pt x="183" y="354"/>
                      <a:pt x="183" y="323"/>
                      <a:pt x="200" y="302"/>
                    </a:cubicBezTo>
                    <a:cubicBezTo>
                      <a:pt x="252" y="240"/>
                      <a:pt x="252" y="240"/>
                      <a:pt x="252" y="240"/>
                    </a:cubicBezTo>
                    <a:cubicBezTo>
                      <a:pt x="223" y="244"/>
                      <a:pt x="223" y="244"/>
                      <a:pt x="223" y="244"/>
                    </a:cubicBezTo>
                    <a:cubicBezTo>
                      <a:pt x="153" y="254"/>
                      <a:pt x="96" y="323"/>
                      <a:pt x="96" y="398"/>
                    </a:cubicBezTo>
                    <a:cubicBezTo>
                      <a:pt x="95" y="887"/>
                      <a:pt x="95" y="887"/>
                      <a:pt x="95" y="887"/>
                    </a:cubicBezTo>
                    <a:cubicBezTo>
                      <a:pt x="95" y="915"/>
                      <a:pt x="74" y="941"/>
                      <a:pt x="48" y="945"/>
                    </a:cubicBezTo>
                    <a:cubicBezTo>
                      <a:pt x="22" y="948"/>
                      <a:pt x="0" y="929"/>
                      <a:pt x="0" y="900"/>
                    </a:cubicBezTo>
                    <a:cubicBezTo>
                      <a:pt x="1" y="411"/>
                      <a:pt x="1" y="411"/>
                      <a:pt x="1" y="411"/>
                    </a:cubicBezTo>
                    <a:cubicBezTo>
                      <a:pt x="2" y="279"/>
                      <a:pt x="101" y="159"/>
                      <a:pt x="223" y="141"/>
                    </a:cubicBezTo>
                    <a:cubicBezTo>
                      <a:pt x="254" y="137"/>
                      <a:pt x="254" y="137"/>
                      <a:pt x="254" y="137"/>
                    </a:cubicBezTo>
                    <a:cubicBezTo>
                      <a:pt x="201" y="87"/>
                      <a:pt x="201" y="87"/>
                      <a:pt x="201" y="87"/>
                    </a:cubicBezTo>
                    <a:cubicBezTo>
                      <a:pt x="184" y="71"/>
                      <a:pt x="184" y="41"/>
                      <a:pt x="201" y="20"/>
                    </a:cubicBezTo>
                    <a:cubicBezTo>
                      <a:pt x="210" y="9"/>
                      <a:pt x="221" y="3"/>
                      <a:pt x="232" y="1"/>
                    </a:cubicBezTo>
                    <a:close/>
                  </a:path>
                </a:pathLst>
              </a:custGeom>
              <a:solidFill>
                <a:schemeClr val="accent2"/>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75"/>
              <p:cNvSpPr/>
              <p:nvPr/>
            </p:nvSpPr>
            <p:spPr bwMode="auto">
              <a:xfrm>
                <a:off x="4281488" y="2332038"/>
                <a:ext cx="831850" cy="2093912"/>
              </a:xfrm>
              <a:custGeom>
                <a:avLst/>
                <a:gdLst>
                  <a:gd name="T0" fmla="*/ 253 w 338"/>
                  <a:gd name="T1" fmla="*/ 0 h 849"/>
                  <a:gd name="T2" fmla="*/ 222 w 338"/>
                  <a:gd name="T3" fmla="*/ 4 h 849"/>
                  <a:gd name="T4" fmla="*/ 0 w 338"/>
                  <a:gd name="T5" fmla="*/ 273 h 849"/>
                  <a:gd name="T6" fmla="*/ 0 w 338"/>
                  <a:gd name="T7" fmla="*/ 763 h 849"/>
                  <a:gd name="T8" fmla="*/ 22 w 338"/>
                  <a:gd name="T9" fmla="*/ 803 h 849"/>
                  <a:gd name="T10" fmla="*/ 106 w 338"/>
                  <a:gd name="T11" fmla="*/ 849 h 849"/>
                  <a:gd name="T12" fmla="*/ 84 w 338"/>
                  <a:gd name="T13" fmla="*/ 809 h 849"/>
                  <a:gd name="T14" fmla="*/ 85 w 338"/>
                  <a:gd name="T15" fmla="*/ 320 h 849"/>
                  <a:gd name="T16" fmla="*/ 307 w 338"/>
                  <a:gd name="T17" fmla="*/ 50 h 849"/>
                  <a:gd name="T18" fmla="*/ 338 w 338"/>
                  <a:gd name="T19" fmla="*/ 46 h 849"/>
                  <a:gd name="T20" fmla="*/ 253 w 338"/>
                  <a:gd name="T21" fmla="*/ 0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8" h="849">
                    <a:moveTo>
                      <a:pt x="253" y="0"/>
                    </a:moveTo>
                    <a:cubicBezTo>
                      <a:pt x="222" y="4"/>
                      <a:pt x="222" y="4"/>
                      <a:pt x="222" y="4"/>
                    </a:cubicBezTo>
                    <a:cubicBezTo>
                      <a:pt x="100" y="21"/>
                      <a:pt x="1" y="142"/>
                      <a:pt x="0" y="273"/>
                    </a:cubicBezTo>
                    <a:cubicBezTo>
                      <a:pt x="0" y="763"/>
                      <a:pt x="0" y="763"/>
                      <a:pt x="0" y="763"/>
                    </a:cubicBezTo>
                    <a:cubicBezTo>
                      <a:pt x="0" y="781"/>
                      <a:pt x="8" y="796"/>
                      <a:pt x="22" y="803"/>
                    </a:cubicBezTo>
                    <a:cubicBezTo>
                      <a:pt x="106" y="849"/>
                      <a:pt x="106" y="849"/>
                      <a:pt x="106" y="849"/>
                    </a:cubicBezTo>
                    <a:cubicBezTo>
                      <a:pt x="93" y="842"/>
                      <a:pt x="84" y="827"/>
                      <a:pt x="84" y="809"/>
                    </a:cubicBezTo>
                    <a:cubicBezTo>
                      <a:pt x="85" y="320"/>
                      <a:pt x="85" y="320"/>
                      <a:pt x="85" y="320"/>
                    </a:cubicBezTo>
                    <a:cubicBezTo>
                      <a:pt x="86" y="188"/>
                      <a:pt x="185" y="67"/>
                      <a:pt x="307" y="50"/>
                    </a:cubicBezTo>
                    <a:cubicBezTo>
                      <a:pt x="338" y="46"/>
                      <a:pt x="338" y="46"/>
                      <a:pt x="338" y="46"/>
                    </a:cubicBezTo>
                    <a:lnTo>
                      <a:pt x="253" y="0"/>
                    </a:lnTo>
                    <a:close/>
                  </a:path>
                </a:pathLst>
              </a:custGeom>
              <a:solidFill>
                <a:schemeClr val="accent2">
                  <a:lumMod val="60000"/>
                  <a:lumOff val="40000"/>
                </a:schemeClr>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组合 207"/>
            <p:cNvGrpSpPr/>
            <p:nvPr/>
          </p:nvGrpSpPr>
          <p:grpSpPr>
            <a:xfrm>
              <a:off x="5472339" y="3558159"/>
              <a:ext cx="1084733" cy="3208672"/>
              <a:chOff x="4089129" y="1275606"/>
              <a:chExt cx="1084733" cy="3208672"/>
            </a:xfrm>
          </p:grpSpPr>
          <p:sp>
            <p:nvSpPr>
              <p:cNvPr id="34" name="Freeform 27"/>
              <p:cNvSpPr/>
              <p:nvPr/>
            </p:nvSpPr>
            <p:spPr bwMode="auto">
              <a:xfrm>
                <a:off x="4402839" y="1717360"/>
                <a:ext cx="263963" cy="2752310"/>
              </a:xfrm>
              <a:custGeom>
                <a:avLst/>
                <a:gdLst>
                  <a:gd name="T0" fmla="*/ 85 w 107"/>
                  <a:gd name="T1" fmla="*/ 1077 h 1117"/>
                  <a:gd name="T2" fmla="*/ 87 w 107"/>
                  <a:gd name="T3" fmla="*/ 46 h 1117"/>
                  <a:gd name="T4" fmla="*/ 2 w 107"/>
                  <a:gd name="T5" fmla="*/ 0 h 1117"/>
                  <a:gd name="T6" fmla="*/ 0 w 107"/>
                  <a:gd name="T7" fmla="*/ 1031 h 1117"/>
                  <a:gd name="T8" fmla="*/ 22 w 107"/>
                  <a:gd name="T9" fmla="*/ 1071 h 1117"/>
                  <a:gd name="T10" fmla="*/ 107 w 107"/>
                  <a:gd name="T11" fmla="*/ 1117 h 1117"/>
                  <a:gd name="T12" fmla="*/ 85 w 107"/>
                  <a:gd name="T13" fmla="*/ 1077 h 1117"/>
                </a:gdLst>
                <a:ahLst/>
                <a:cxnLst>
                  <a:cxn ang="0">
                    <a:pos x="T0" y="T1"/>
                  </a:cxn>
                  <a:cxn ang="0">
                    <a:pos x="T2" y="T3"/>
                  </a:cxn>
                  <a:cxn ang="0">
                    <a:pos x="T4" y="T5"/>
                  </a:cxn>
                  <a:cxn ang="0">
                    <a:pos x="T6" y="T7"/>
                  </a:cxn>
                  <a:cxn ang="0">
                    <a:pos x="T8" y="T9"/>
                  </a:cxn>
                  <a:cxn ang="0">
                    <a:pos x="T10" y="T11"/>
                  </a:cxn>
                  <a:cxn ang="0">
                    <a:pos x="T12" y="T13"/>
                  </a:cxn>
                </a:cxnLst>
                <a:rect l="0" t="0" r="r" b="b"/>
                <a:pathLst>
                  <a:path w="107" h="1117">
                    <a:moveTo>
                      <a:pt x="85" y="1077"/>
                    </a:moveTo>
                    <a:cubicBezTo>
                      <a:pt x="87" y="46"/>
                      <a:pt x="87" y="46"/>
                      <a:pt x="87" y="46"/>
                    </a:cubicBezTo>
                    <a:cubicBezTo>
                      <a:pt x="2" y="0"/>
                      <a:pt x="2" y="0"/>
                      <a:pt x="2" y="0"/>
                    </a:cubicBezTo>
                    <a:cubicBezTo>
                      <a:pt x="0" y="1031"/>
                      <a:pt x="0" y="1031"/>
                      <a:pt x="0" y="1031"/>
                    </a:cubicBezTo>
                    <a:cubicBezTo>
                      <a:pt x="0" y="1049"/>
                      <a:pt x="9" y="1064"/>
                      <a:pt x="22" y="1071"/>
                    </a:cubicBezTo>
                    <a:cubicBezTo>
                      <a:pt x="107" y="1117"/>
                      <a:pt x="107" y="1117"/>
                      <a:pt x="107" y="1117"/>
                    </a:cubicBezTo>
                    <a:cubicBezTo>
                      <a:pt x="94" y="1110"/>
                      <a:pt x="85" y="1095"/>
                      <a:pt x="85" y="1077"/>
                    </a:cubicBezTo>
                    <a:close/>
                  </a:path>
                </a:pathLst>
              </a:custGeom>
              <a:solidFill>
                <a:schemeClr val="accent1">
                  <a:lumMod val="60000"/>
                  <a:lumOff val="40000"/>
                </a:schemeClr>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23"/>
              <p:cNvSpPr/>
              <p:nvPr/>
            </p:nvSpPr>
            <p:spPr bwMode="auto">
              <a:xfrm>
                <a:off x="4290160" y="1381408"/>
                <a:ext cx="883702" cy="3102870"/>
              </a:xfrm>
              <a:custGeom>
                <a:avLst/>
                <a:gdLst>
                  <a:gd name="T0" fmla="*/ 180 w 359"/>
                  <a:gd name="T1" fmla="*/ 1 h 1259"/>
                  <a:gd name="T2" fmla="*/ 205 w 359"/>
                  <a:gd name="T3" fmla="*/ 5 h 1259"/>
                  <a:gd name="T4" fmla="*/ 212 w 359"/>
                  <a:gd name="T5" fmla="*/ 11 h 1259"/>
                  <a:gd name="T6" fmla="*/ 342 w 359"/>
                  <a:gd name="T7" fmla="*/ 134 h 1259"/>
                  <a:gd name="T8" fmla="*/ 342 w 359"/>
                  <a:gd name="T9" fmla="*/ 201 h 1259"/>
                  <a:gd name="T10" fmla="*/ 311 w 359"/>
                  <a:gd name="T11" fmla="*/ 220 h 1259"/>
                  <a:gd name="T12" fmla="*/ 279 w 359"/>
                  <a:gd name="T13" fmla="*/ 210 h 1259"/>
                  <a:gd name="T14" fmla="*/ 223 w 359"/>
                  <a:gd name="T15" fmla="*/ 157 h 1259"/>
                  <a:gd name="T16" fmla="*/ 221 w 359"/>
                  <a:gd name="T17" fmla="*/ 1198 h 1259"/>
                  <a:gd name="T18" fmla="*/ 173 w 359"/>
                  <a:gd name="T19" fmla="*/ 1256 h 1259"/>
                  <a:gd name="T20" fmla="*/ 126 w 359"/>
                  <a:gd name="T21" fmla="*/ 1211 h 1259"/>
                  <a:gd name="T22" fmla="*/ 128 w 359"/>
                  <a:gd name="T23" fmla="*/ 180 h 1259"/>
                  <a:gd name="T24" fmla="*/ 80 w 359"/>
                  <a:gd name="T25" fmla="*/ 238 h 1259"/>
                  <a:gd name="T26" fmla="*/ 49 w 359"/>
                  <a:gd name="T27" fmla="*/ 257 h 1259"/>
                  <a:gd name="T28" fmla="*/ 17 w 359"/>
                  <a:gd name="T29" fmla="*/ 247 h 1259"/>
                  <a:gd name="T30" fmla="*/ 18 w 359"/>
                  <a:gd name="T31" fmla="*/ 179 h 1259"/>
                  <a:gd name="T32" fmla="*/ 149 w 359"/>
                  <a:gd name="T33" fmla="*/ 19 h 1259"/>
                  <a:gd name="T34" fmla="*/ 160 w 359"/>
                  <a:gd name="T35" fmla="*/ 9 h 1259"/>
                  <a:gd name="T36" fmla="*/ 180 w 359"/>
                  <a:gd name="T37" fmla="*/ 1 h 1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9" h="1259">
                    <a:moveTo>
                      <a:pt x="180" y="1"/>
                    </a:moveTo>
                    <a:cubicBezTo>
                      <a:pt x="189" y="0"/>
                      <a:pt x="197" y="1"/>
                      <a:pt x="205" y="5"/>
                    </a:cubicBezTo>
                    <a:cubicBezTo>
                      <a:pt x="208" y="8"/>
                      <a:pt x="210" y="9"/>
                      <a:pt x="212" y="11"/>
                    </a:cubicBezTo>
                    <a:cubicBezTo>
                      <a:pt x="342" y="134"/>
                      <a:pt x="342" y="134"/>
                      <a:pt x="342" y="134"/>
                    </a:cubicBezTo>
                    <a:cubicBezTo>
                      <a:pt x="359" y="150"/>
                      <a:pt x="359" y="180"/>
                      <a:pt x="342" y="201"/>
                    </a:cubicBezTo>
                    <a:cubicBezTo>
                      <a:pt x="333" y="212"/>
                      <a:pt x="322" y="218"/>
                      <a:pt x="311" y="220"/>
                    </a:cubicBezTo>
                    <a:cubicBezTo>
                      <a:pt x="299" y="221"/>
                      <a:pt x="288" y="218"/>
                      <a:pt x="279" y="210"/>
                    </a:cubicBezTo>
                    <a:cubicBezTo>
                      <a:pt x="223" y="157"/>
                      <a:pt x="223" y="157"/>
                      <a:pt x="223" y="157"/>
                    </a:cubicBezTo>
                    <a:cubicBezTo>
                      <a:pt x="221" y="1198"/>
                      <a:pt x="221" y="1198"/>
                      <a:pt x="221" y="1198"/>
                    </a:cubicBezTo>
                    <a:cubicBezTo>
                      <a:pt x="221" y="1226"/>
                      <a:pt x="200" y="1252"/>
                      <a:pt x="173" y="1256"/>
                    </a:cubicBezTo>
                    <a:cubicBezTo>
                      <a:pt x="147" y="1259"/>
                      <a:pt x="126" y="1239"/>
                      <a:pt x="126" y="1211"/>
                    </a:cubicBezTo>
                    <a:cubicBezTo>
                      <a:pt x="128" y="180"/>
                      <a:pt x="128" y="180"/>
                      <a:pt x="128" y="180"/>
                    </a:cubicBezTo>
                    <a:cubicBezTo>
                      <a:pt x="80" y="238"/>
                      <a:pt x="80" y="238"/>
                      <a:pt x="80" y="238"/>
                    </a:cubicBezTo>
                    <a:cubicBezTo>
                      <a:pt x="72" y="249"/>
                      <a:pt x="60" y="255"/>
                      <a:pt x="49" y="257"/>
                    </a:cubicBezTo>
                    <a:cubicBezTo>
                      <a:pt x="37" y="258"/>
                      <a:pt x="26" y="255"/>
                      <a:pt x="17" y="247"/>
                    </a:cubicBezTo>
                    <a:cubicBezTo>
                      <a:pt x="0" y="231"/>
                      <a:pt x="0" y="200"/>
                      <a:pt x="18" y="179"/>
                    </a:cubicBezTo>
                    <a:cubicBezTo>
                      <a:pt x="149" y="19"/>
                      <a:pt x="149" y="19"/>
                      <a:pt x="149" y="19"/>
                    </a:cubicBezTo>
                    <a:cubicBezTo>
                      <a:pt x="152" y="15"/>
                      <a:pt x="156" y="12"/>
                      <a:pt x="160" y="9"/>
                    </a:cubicBezTo>
                    <a:cubicBezTo>
                      <a:pt x="166" y="5"/>
                      <a:pt x="173" y="2"/>
                      <a:pt x="180" y="1"/>
                    </a:cubicBezTo>
                    <a:close/>
                  </a:path>
                </a:pathLst>
              </a:custGeom>
              <a:solidFill>
                <a:schemeClr val="accent1"/>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32"/>
              <p:cNvSpPr/>
              <p:nvPr/>
            </p:nvSpPr>
            <p:spPr bwMode="auto">
              <a:xfrm>
                <a:off x="4089129" y="1275606"/>
                <a:ext cx="712595" cy="734506"/>
              </a:xfrm>
              <a:custGeom>
                <a:avLst/>
                <a:gdLst>
                  <a:gd name="T0" fmla="*/ 204 w 289"/>
                  <a:gd name="T1" fmla="*/ 5 h 298"/>
                  <a:gd name="T2" fmla="*/ 180 w 289"/>
                  <a:gd name="T3" fmla="*/ 1 h 298"/>
                  <a:gd name="T4" fmla="*/ 160 w 289"/>
                  <a:gd name="T5" fmla="*/ 9 h 298"/>
                  <a:gd name="T6" fmla="*/ 149 w 289"/>
                  <a:gd name="T7" fmla="*/ 19 h 298"/>
                  <a:gd name="T8" fmla="*/ 18 w 289"/>
                  <a:gd name="T9" fmla="*/ 179 h 298"/>
                  <a:gd name="T10" fmla="*/ 18 w 289"/>
                  <a:gd name="T11" fmla="*/ 247 h 298"/>
                  <a:gd name="T12" fmla="*/ 25 w 289"/>
                  <a:gd name="T13" fmla="*/ 252 h 298"/>
                  <a:gd name="T14" fmla="*/ 106 w 289"/>
                  <a:gd name="T15" fmla="*/ 296 h 298"/>
                  <a:gd name="T16" fmla="*/ 110 w 289"/>
                  <a:gd name="T17" fmla="*/ 298 h 298"/>
                  <a:gd name="T18" fmla="*/ 102 w 289"/>
                  <a:gd name="T19" fmla="*/ 293 h 298"/>
                  <a:gd name="T20" fmla="*/ 103 w 289"/>
                  <a:gd name="T21" fmla="*/ 225 h 298"/>
                  <a:gd name="T22" fmla="*/ 234 w 289"/>
                  <a:gd name="T23" fmla="*/ 65 h 298"/>
                  <a:gd name="T24" fmla="*/ 245 w 289"/>
                  <a:gd name="T25" fmla="*/ 55 h 298"/>
                  <a:gd name="T26" fmla="*/ 265 w 289"/>
                  <a:gd name="T27" fmla="*/ 47 h 298"/>
                  <a:gd name="T28" fmla="*/ 289 w 289"/>
                  <a:gd name="T29" fmla="*/ 51 h 298"/>
                  <a:gd name="T30" fmla="*/ 204 w 289"/>
                  <a:gd name="T31" fmla="*/ 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9" h="298">
                    <a:moveTo>
                      <a:pt x="204" y="5"/>
                    </a:moveTo>
                    <a:cubicBezTo>
                      <a:pt x="197" y="1"/>
                      <a:pt x="189" y="0"/>
                      <a:pt x="180" y="1"/>
                    </a:cubicBezTo>
                    <a:cubicBezTo>
                      <a:pt x="173" y="2"/>
                      <a:pt x="166" y="5"/>
                      <a:pt x="160" y="9"/>
                    </a:cubicBezTo>
                    <a:cubicBezTo>
                      <a:pt x="156" y="12"/>
                      <a:pt x="152" y="15"/>
                      <a:pt x="149" y="19"/>
                    </a:cubicBezTo>
                    <a:cubicBezTo>
                      <a:pt x="18" y="179"/>
                      <a:pt x="18" y="179"/>
                      <a:pt x="18" y="179"/>
                    </a:cubicBezTo>
                    <a:cubicBezTo>
                      <a:pt x="0" y="200"/>
                      <a:pt x="0" y="230"/>
                      <a:pt x="18" y="247"/>
                    </a:cubicBezTo>
                    <a:cubicBezTo>
                      <a:pt x="20" y="249"/>
                      <a:pt x="23" y="251"/>
                      <a:pt x="25" y="252"/>
                    </a:cubicBezTo>
                    <a:cubicBezTo>
                      <a:pt x="52" y="267"/>
                      <a:pt x="79" y="282"/>
                      <a:pt x="106" y="296"/>
                    </a:cubicBezTo>
                    <a:cubicBezTo>
                      <a:pt x="107" y="297"/>
                      <a:pt x="109" y="298"/>
                      <a:pt x="110" y="298"/>
                    </a:cubicBezTo>
                    <a:cubicBezTo>
                      <a:pt x="107" y="297"/>
                      <a:pt x="105" y="295"/>
                      <a:pt x="102" y="293"/>
                    </a:cubicBezTo>
                    <a:cubicBezTo>
                      <a:pt x="85" y="277"/>
                      <a:pt x="85" y="246"/>
                      <a:pt x="103" y="225"/>
                    </a:cubicBezTo>
                    <a:cubicBezTo>
                      <a:pt x="234" y="65"/>
                      <a:pt x="234" y="65"/>
                      <a:pt x="234" y="65"/>
                    </a:cubicBezTo>
                    <a:cubicBezTo>
                      <a:pt x="237" y="61"/>
                      <a:pt x="241" y="58"/>
                      <a:pt x="245" y="55"/>
                    </a:cubicBezTo>
                    <a:cubicBezTo>
                      <a:pt x="251" y="51"/>
                      <a:pt x="258" y="48"/>
                      <a:pt x="265" y="47"/>
                    </a:cubicBezTo>
                    <a:cubicBezTo>
                      <a:pt x="273" y="46"/>
                      <a:pt x="282" y="47"/>
                      <a:pt x="289" y="51"/>
                    </a:cubicBezTo>
                    <a:lnTo>
                      <a:pt x="204" y="5"/>
                    </a:lnTo>
                    <a:close/>
                  </a:path>
                </a:pathLst>
              </a:custGeom>
              <a:solidFill>
                <a:schemeClr val="accent1">
                  <a:lumMod val="60000"/>
                  <a:lumOff val="40000"/>
                </a:schemeClr>
              </a:solid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组合 208"/>
            <p:cNvGrpSpPr/>
            <p:nvPr/>
          </p:nvGrpSpPr>
          <p:grpSpPr>
            <a:xfrm>
              <a:off x="4731074" y="4973788"/>
              <a:ext cx="1185392" cy="1769046"/>
              <a:chOff x="3347864" y="2691235"/>
              <a:chExt cx="1185392" cy="1769046"/>
            </a:xfrm>
          </p:grpSpPr>
          <p:sp>
            <p:nvSpPr>
              <p:cNvPr id="38" name="Freeform 67"/>
              <p:cNvSpPr/>
              <p:nvPr/>
            </p:nvSpPr>
            <p:spPr bwMode="auto">
              <a:xfrm>
                <a:off x="3732038" y="3029373"/>
                <a:ext cx="552450" cy="166687"/>
              </a:xfrm>
              <a:custGeom>
                <a:avLst/>
                <a:gdLst>
                  <a:gd name="T0" fmla="*/ 22 w 224"/>
                  <a:gd name="T1" fmla="*/ 0 h 67"/>
                  <a:gd name="T2" fmla="*/ 0 w 224"/>
                  <a:gd name="T3" fmla="*/ 3 h 67"/>
                  <a:gd name="T4" fmla="*/ 85 w 224"/>
                  <a:gd name="T5" fmla="*/ 49 h 67"/>
                  <a:gd name="T6" fmla="*/ 107 w 224"/>
                  <a:gd name="T7" fmla="*/ 46 h 67"/>
                  <a:gd name="T8" fmla="*/ 224 w 224"/>
                  <a:gd name="T9" fmla="*/ 67 h 67"/>
                </a:gdLst>
                <a:ahLst/>
                <a:cxnLst>
                  <a:cxn ang="0">
                    <a:pos x="T0" y="T1"/>
                  </a:cxn>
                  <a:cxn ang="0">
                    <a:pos x="T2" y="T3"/>
                  </a:cxn>
                  <a:cxn ang="0">
                    <a:pos x="T4" y="T5"/>
                  </a:cxn>
                  <a:cxn ang="0">
                    <a:pos x="T6" y="T7"/>
                  </a:cxn>
                  <a:cxn ang="0">
                    <a:pos x="T8" y="T9"/>
                  </a:cxn>
                </a:cxnLst>
                <a:rect l="0" t="0" r="r" b="b"/>
                <a:pathLst>
                  <a:path w="224" h="67">
                    <a:moveTo>
                      <a:pt x="22" y="0"/>
                    </a:moveTo>
                    <a:cubicBezTo>
                      <a:pt x="0" y="3"/>
                      <a:pt x="0" y="3"/>
                      <a:pt x="0" y="3"/>
                    </a:cubicBezTo>
                    <a:cubicBezTo>
                      <a:pt x="85" y="49"/>
                      <a:pt x="85" y="49"/>
                      <a:pt x="85" y="49"/>
                    </a:cubicBezTo>
                    <a:cubicBezTo>
                      <a:pt x="107" y="46"/>
                      <a:pt x="107" y="46"/>
                      <a:pt x="107" y="46"/>
                    </a:cubicBezTo>
                    <a:cubicBezTo>
                      <a:pt x="150" y="40"/>
                      <a:pt x="190" y="48"/>
                      <a:pt x="224" y="67"/>
                    </a:cubicBezTo>
                  </a:path>
                </a:pathLst>
              </a:custGeom>
              <a:gradFill flip="none" rotWithShape="1">
                <a:gsLst>
                  <a:gs pos="37000">
                    <a:srgbClr val="FECE02"/>
                  </a:gs>
                  <a:gs pos="98000">
                    <a:srgbClr val="C73E01"/>
                  </a:gs>
                </a:gsLst>
                <a:lin ang="19800000" scaled="0"/>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42"/>
              <p:cNvSpPr/>
              <p:nvPr/>
            </p:nvSpPr>
            <p:spPr bwMode="auto">
              <a:xfrm>
                <a:off x="3947947" y="3309811"/>
                <a:ext cx="404813" cy="1130972"/>
              </a:xfrm>
              <a:custGeom>
                <a:avLst/>
                <a:gdLst>
                  <a:gd name="T0" fmla="*/ 142 w 164"/>
                  <a:gd name="T1" fmla="*/ 419 h 459"/>
                  <a:gd name="T2" fmla="*/ 143 w 164"/>
                  <a:gd name="T3" fmla="*/ 153 h 459"/>
                  <a:gd name="T4" fmla="*/ 84 w 164"/>
                  <a:gd name="T5" fmla="*/ 46 h 459"/>
                  <a:gd name="T6" fmla="*/ 0 w 164"/>
                  <a:gd name="T7" fmla="*/ 0 h 459"/>
                  <a:gd name="T8" fmla="*/ 58 w 164"/>
                  <a:gd name="T9" fmla="*/ 107 h 459"/>
                  <a:gd name="T10" fmla="*/ 58 w 164"/>
                  <a:gd name="T11" fmla="*/ 373 h 459"/>
                  <a:gd name="T12" fmla="*/ 80 w 164"/>
                  <a:gd name="T13" fmla="*/ 413 h 459"/>
                  <a:gd name="T14" fmla="*/ 122 w 164"/>
                  <a:gd name="T15" fmla="*/ 436 h 459"/>
                  <a:gd name="T16" fmla="*/ 164 w 164"/>
                  <a:gd name="T17" fmla="*/ 459 h 459"/>
                  <a:gd name="T18" fmla="*/ 142 w 164"/>
                  <a:gd name="T19" fmla="*/ 41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459">
                    <a:moveTo>
                      <a:pt x="142" y="419"/>
                    </a:moveTo>
                    <a:cubicBezTo>
                      <a:pt x="143" y="153"/>
                      <a:pt x="143" y="153"/>
                      <a:pt x="143" y="153"/>
                    </a:cubicBezTo>
                    <a:cubicBezTo>
                      <a:pt x="143" y="104"/>
                      <a:pt x="120" y="65"/>
                      <a:pt x="84" y="46"/>
                    </a:cubicBezTo>
                    <a:cubicBezTo>
                      <a:pt x="56" y="31"/>
                      <a:pt x="28" y="15"/>
                      <a:pt x="0" y="0"/>
                    </a:cubicBezTo>
                    <a:cubicBezTo>
                      <a:pt x="35" y="19"/>
                      <a:pt x="58" y="58"/>
                      <a:pt x="58" y="107"/>
                    </a:cubicBezTo>
                    <a:cubicBezTo>
                      <a:pt x="58" y="373"/>
                      <a:pt x="58" y="373"/>
                      <a:pt x="58" y="373"/>
                    </a:cubicBezTo>
                    <a:cubicBezTo>
                      <a:pt x="58" y="391"/>
                      <a:pt x="66" y="406"/>
                      <a:pt x="80" y="413"/>
                    </a:cubicBezTo>
                    <a:cubicBezTo>
                      <a:pt x="94" y="421"/>
                      <a:pt x="108" y="428"/>
                      <a:pt x="122" y="436"/>
                    </a:cubicBezTo>
                    <a:cubicBezTo>
                      <a:pt x="136" y="444"/>
                      <a:pt x="150" y="452"/>
                      <a:pt x="164" y="459"/>
                    </a:cubicBezTo>
                    <a:cubicBezTo>
                      <a:pt x="151" y="452"/>
                      <a:pt x="142" y="437"/>
                      <a:pt x="142" y="419"/>
                    </a:cubicBezTo>
                    <a:close/>
                  </a:path>
                </a:pathLst>
              </a:custGeom>
              <a:solidFill>
                <a:schemeClr val="accent3">
                  <a:lumMod val="60000"/>
                  <a:lumOff val="40000"/>
                </a:schemeClr>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38"/>
              <p:cNvSpPr/>
              <p:nvPr/>
            </p:nvSpPr>
            <p:spPr bwMode="auto">
              <a:xfrm>
                <a:off x="3548351" y="2795123"/>
                <a:ext cx="984905" cy="1665158"/>
              </a:xfrm>
              <a:custGeom>
                <a:avLst/>
                <a:gdLst>
                  <a:gd name="T0" fmla="*/ 178 w 399"/>
                  <a:gd name="T1" fmla="*/ 2 h 676"/>
                  <a:gd name="T2" fmla="*/ 210 w 399"/>
                  <a:gd name="T3" fmla="*/ 12 h 676"/>
                  <a:gd name="T4" fmla="*/ 210 w 399"/>
                  <a:gd name="T5" fmla="*/ 79 h 676"/>
                  <a:gd name="T6" fmla="*/ 157 w 399"/>
                  <a:gd name="T7" fmla="*/ 144 h 676"/>
                  <a:gd name="T8" fmla="*/ 178 w 399"/>
                  <a:gd name="T9" fmla="*/ 141 h 676"/>
                  <a:gd name="T10" fmla="*/ 399 w 399"/>
                  <a:gd name="T11" fmla="*/ 348 h 676"/>
                  <a:gd name="T12" fmla="*/ 398 w 399"/>
                  <a:gd name="T13" fmla="*/ 615 h 676"/>
                  <a:gd name="T14" fmla="*/ 351 w 399"/>
                  <a:gd name="T15" fmla="*/ 673 h 676"/>
                  <a:gd name="T16" fmla="*/ 303 w 399"/>
                  <a:gd name="T17" fmla="*/ 628 h 676"/>
                  <a:gd name="T18" fmla="*/ 304 w 399"/>
                  <a:gd name="T19" fmla="*/ 362 h 676"/>
                  <a:gd name="T20" fmla="*/ 178 w 399"/>
                  <a:gd name="T21" fmla="*/ 243 h 676"/>
                  <a:gd name="T22" fmla="*/ 158 w 399"/>
                  <a:gd name="T23" fmla="*/ 246 h 676"/>
                  <a:gd name="T24" fmla="*/ 209 w 399"/>
                  <a:gd name="T25" fmla="*/ 294 h 676"/>
                  <a:gd name="T26" fmla="*/ 209 w 399"/>
                  <a:gd name="T27" fmla="*/ 362 h 676"/>
                  <a:gd name="T28" fmla="*/ 178 w 399"/>
                  <a:gd name="T29" fmla="*/ 381 h 676"/>
                  <a:gd name="T30" fmla="*/ 146 w 399"/>
                  <a:gd name="T31" fmla="*/ 371 h 676"/>
                  <a:gd name="T32" fmla="*/ 16 w 399"/>
                  <a:gd name="T33" fmla="*/ 248 h 676"/>
                  <a:gd name="T34" fmla="*/ 8 w 399"/>
                  <a:gd name="T35" fmla="*/ 238 h 676"/>
                  <a:gd name="T36" fmla="*/ 10 w 399"/>
                  <a:gd name="T37" fmla="*/ 189 h 676"/>
                  <a:gd name="T38" fmla="*/ 11 w 399"/>
                  <a:gd name="T39" fmla="*/ 187 h 676"/>
                  <a:gd name="T40" fmla="*/ 16 w 399"/>
                  <a:gd name="T41" fmla="*/ 180 h 676"/>
                  <a:gd name="T42" fmla="*/ 147 w 399"/>
                  <a:gd name="T43" fmla="*/ 21 h 676"/>
                  <a:gd name="T44" fmla="*/ 178 w 399"/>
                  <a:gd name="T45" fmla="*/ 2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9" h="676">
                    <a:moveTo>
                      <a:pt x="178" y="2"/>
                    </a:moveTo>
                    <a:cubicBezTo>
                      <a:pt x="190" y="0"/>
                      <a:pt x="201" y="4"/>
                      <a:pt x="210" y="12"/>
                    </a:cubicBezTo>
                    <a:cubicBezTo>
                      <a:pt x="227" y="28"/>
                      <a:pt x="227" y="58"/>
                      <a:pt x="210" y="79"/>
                    </a:cubicBezTo>
                    <a:cubicBezTo>
                      <a:pt x="157" y="144"/>
                      <a:pt x="157" y="144"/>
                      <a:pt x="157" y="144"/>
                    </a:cubicBezTo>
                    <a:cubicBezTo>
                      <a:pt x="178" y="141"/>
                      <a:pt x="178" y="141"/>
                      <a:pt x="178" y="141"/>
                    </a:cubicBezTo>
                    <a:cubicBezTo>
                      <a:pt x="300" y="124"/>
                      <a:pt x="399" y="217"/>
                      <a:pt x="399" y="348"/>
                    </a:cubicBezTo>
                    <a:cubicBezTo>
                      <a:pt x="398" y="615"/>
                      <a:pt x="398" y="615"/>
                      <a:pt x="398" y="615"/>
                    </a:cubicBezTo>
                    <a:cubicBezTo>
                      <a:pt x="398" y="643"/>
                      <a:pt x="377" y="669"/>
                      <a:pt x="351" y="673"/>
                    </a:cubicBezTo>
                    <a:cubicBezTo>
                      <a:pt x="325" y="676"/>
                      <a:pt x="303" y="656"/>
                      <a:pt x="303" y="628"/>
                    </a:cubicBezTo>
                    <a:cubicBezTo>
                      <a:pt x="304" y="362"/>
                      <a:pt x="304" y="362"/>
                      <a:pt x="304" y="362"/>
                    </a:cubicBezTo>
                    <a:cubicBezTo>
                      <a:pt x="304" y="287"/>
                      <a:pt x="248" y="234"/>
                      <a:pt x="178" y="243"/>
                    </a:cubicBezTo>
                    <a:cubicBezTo>
                      <a:pt x="158" y="246"/>
                      <a:pt x="158" y="246"/>
                      <a:pt x="158" y="246"/>
                    </a:cubicBezTo>
                    <a:cubicBezTo>
                      <a:pt x="209" y="294"/>
                      <a:pt x="209" y="294"/>
                      <a:pt x="209" y="294"/>
                    </a:cubicBezTo>
                    <a:cubicBezTo>
                      <a:pt x="227" y="311"/>
                      <a:pt x="226" y="341"/>
                      <a:pt x="209" y="362"/>
                    </a:cubicBezTo>
                    <a:cubicBezTo>
                      <a:pt x="200" y="373"/>
                      <a:pt x="189" y="379"/>
                      <a:pt x="178" y="381"/>
                    </a:cubicBezTo>
                    <a:cubicBezTo>
                      <a:pt x="166" y="382"/>
                      <a:pt x="155" y="379"/>
                      <a:pt x="146" y="371"/>
                    </a:cubicBezTo>
                    <a:cubicBezTo>
                      <a:pt x="16" y="248"/>
                      <a:pt x="16" y="248"/>
                      <a:pt x="16" y="248"/>
                    </a:cubicBezTo>
                    <a:cubicBezTo>
                      <a:pt x="12" y="245"/>
                      <a:pt x="10" y="241"/>
                      <a:pt x="8" y="238"/>
                    </a:cubicBezTo>
                    <a:cubicBezTo>
                      <a:pt x="0" y="223"/>
                      <a:pt x="1" y="204"/>
                      <a:pt x="10" y="189"/>
                    </a:cubicBezTo>
                    <a:cubicBezTo>
                      <a:pt x="10" y="188"/>
                      <a:pt x="11" y="187"/>
                      <a:pt x="11" y="187"/>
                    </a:cubicBezTo>
                    <a:cubicBezTo>
                      <a:pt x="13" y="184"/>
                      <a:pt x="14" y="182"/>
                      <a:pt x="16" y="180"/>
                    </a:cubicBezTo>
                    <a:cubicBezTo>
                      <a:pt x="147" y="21"/>
                      <a:pt x="147" y="21"/>
                      <a:pt x="147" y="21"/>
                    </a:cubicBezTo>
                    <a:cubicBezTo>
                      <a:pt x="156" y="10"/>
                      <a:pt x="167" y="4"/>
                      <a:pt x="178" y="2"/>
                    </a:cubicBezTo>
                    <a:close/>
                  </a:path>
                </a:pathLst>
              </a:custGeom>
              <a:solidFill>
                <a:schemeClr val="accent3"/>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63"/>
              <p:cNvSpPr/>
              <p:nvPr/>
            </p:nvSpPr>
            <p:spPr bwMode="auto">
              <a:xfrm>
                <a:off x="3347864" y="2691235"/>
                <a:ext cx="706438" cy="1038225"/>
              </a:xfrm>
              <a:custGeom>
                <a:avLst/>
                <a:gdLst>
                  <a:gd name="T0" fmla="*/ 202 w 287"/>
                  <a:gd name="T1" fmla="*/ 5 h 421"/>
                  <a:gd name="T2" fmla="*/ 179 w 287"/>
                  <a:gd name="T3" fmla="*/ 1 h 421"/>
                  <a:gd name="T4" fmla="*/ 147 w 287"/>
                  <a:gd name="T5" fmla="*/ 19 h 421"/>
                  <a:gd name="T6" fmla="*/ 16 w 287"/>
                  <a:gd name="T7" fmla="*/ 179 h 421"/>
                  <a:gd name="T8" fmla="*/ 11 w 287"/>
                  <a:gd name="T9" fmla="*/ 185 h 421"/>
                  <a:gd name="T10" fmla="*/ 10 w 287"/>
                  <a:gd name="T11" fmla="*/ 187 h 421"/>
                  <a:gd name="T12" fmla="*/ 8 w 287"/>
                  <a:gd name="T13" fmla="*/ 236 h 421"/>
                  <a:gd name="T14" fmla="*/ 16 w 287"/>
                  <a:gd name="T15" fmla="*/ 247 h 421"/>
                  <a:gd name="T16" fmla="*/ 146 w 287"/>
                  <a:gd name="T17" fmla="*/ 370 h 421"/>
                  <a:gd name="T18" fmla="*/ 154 w 287"/>
                  <a:gd name="T19" fmla="*/ 375 h 421"/>
                  <a:gd name="T20" fmla="*/ 235 w 287"/>
                  <a:gd name="T21" fmla="*/ 419 h 421"/>
                  <a:gd name="T22" fmla="*/ 239 w 287"/>
                  <a:gd name="T23" fmla="*/ 421 h 421"/>
                  <a:gd name="T24" fmla="*/ 231 w 287"/>
                  <a:gd name="T25" fmla="*/ 416 h 421"/>
                  <a:gd name="T26" fmla="*/ 101 w 287"/>
                  <a:gd name="T27" fmla="*/ 293 h 421"/>
                  <a:gd name="T28" fmla="*/ 93 w 287"/>
                  <a:gd name="T29" fmla="*/ 283 h 421"/>
                  <a:gd name="T30" fmla="*/ 95 w 287"/>
                  <a:gd name="T31" fmla="*/ 234 h 421"/>
                  <a:gd name="T32" fmla="*/ 96 w 287"/>
                  <a:gd name="T33" fmla="*/ 232 h 421"/>
                  <a:gd name="T34" fmla="*/ 101 w 287"/>
                  <a:gd name="T35" fmla="*/ 225 h 421"/>
                  <a:gd name="T36" fmla="*/ 232 w 287"/>
                  <a:gd name="T37" fmla="*/ 66 h 421"/>
                  <a:gd name="T38" fmla="*/ 263 w 287"/>
                  <a:gd name="T39" fmla="*/ 47 h 421"/>
                  <a:gd name="T40" fmla="*/ 287 w 287"/>
                  <a:gd name="T41" fmla="*/ 51 h 421"/>
                  <a:gd name="T42" fmla="*/ 202 w 287"/>
                  <a:gd name="T43" fmla="*/ 5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7" h="421">
                    <a:moveTo>
                      <a:pt x="202" y="5"/>
                    </a:moveTo>
                    <a:cubicBezTo>
                      <a:pt x="195" y="1"/>
                      <a:pt x="187" y="0"/>
                      <a:pt x="179" y="1"/>
                    </a:cubicBezTo>
                    <a:cubicBezTo>
                      <a:pt x="167" y="3"/>
                      <a:pt x="156" y="9"/>
                      <a:pt x="147" y="19"/>
                    </a:cubicBezTo>
                    <a:cubicBezTo>
                      <a:pt x="16" y="179"/>
                      <a:pt x="16" y="179"/>
                      <a:pt x="16" y="179"/>
                    </a:cubicBezTo>
                    <a:cubicBezTo>
                      <a:pt x="14" y="181"/>
                      <a:pt x="13" y="183"/>
                      <a:pt x="11" y="185"/>
                    </a:cubicBezTo>
                    <a:cubicBezTo>
                      <a:pt x="11" y="186"/>
                      <a:pt x="11" y="187"/>
                      <a:pt x="10" y="187"/>
                    </a:cubicBezTo>
                    <a:cubicBezTo>
                      <a:pt x="1" y="203"/>
                      <a:pt x="0" y="222"/>
                      <a:pt x="8" y="236"/>
                    </a:cubicBezTo>
                    <a:cubicBezTo>
                      <a:pt x="10" y="240"/>
                      <a:pt x="13" y="244"/>
                      <a:pt x="16" y="247"/>
                    </a:cubicBezTo>
                    <a:cubicBezTo>
                      <a:pt x="146" y="370"/>
                      <a:pt x="146" y="370"/>
                      <a:pt x="146" y="370"/>
                    </a:cubicBezTo>
                    <a:cubicBezTo>
                      <a:pt x="149" y="372"/>
                      <a:pt x="151" y="374"/>
                      <a:pt x="154" y="375"/>
                    </a:cubicBezTo>
                    <a:cubicBezTo>
                      <a:pt x="181" y="390"/>
                      <a:pt x="208" y="405"/>
                      <a:pt x="235" y="419"/>
                    </a:cubicBezTo>
                    <a:cubicBezTo>
                      <a:pt x="236" y="420"/>
                      <a:pt x="238" y="421"/>
                      <a:pt x="239" y="421"/>
                    </a:cubicBezTo>
                    <a:cubicBezTo>
                      <a:pt x="236" y="420"/>
                      <a:pt x="234" y="418"/>
                      <a:pt x="231" y="416"/>
                    </a:cubicBezTo>
                    <a:cubicBezTo>
                      <a:pt x="101" y="293"/>
                      <a:pt x="101" y="293"/>
                      <a:pt x="101" y="293"/>
                    </a:cubicBezTo>
                    <a:cubicBezTo>
                      <a:pt x="97" y="290"/>
                      <a:pt x="95" y="286"/>
                      <a:pt x="93" y="283"/>
                    </a:cubicBezTo>
                    <a:cubicBezTo>
                      <a:pt x="85" y="268"/>
                      <a:pt x="86" y="249"/>
                      <a:pt x="95" y="234"/>
                    </a:cubicBezTo>
                    <a:cubicBezTo>
                      <a:pt x="95" y="233"/>
                      <a:pt x="96" y="232"/>
                      <a:pt x="96" y="232"/>
                    </a:cubicBezTo>
                    <a:cubicBezTo>
                      <a:pt x="98" y="229"/>
                      <a:pt x="99" y="227"/>
                      <a:pt x="101" y="225"/>
                    </a:cubicBezTo>
                    <a:cubicBezTo>
                      <a:pt x="232" y="66"/>
                      <a:pt x="232" y="66"/>
                      <a:pt x="232" y="66"/>
                    </a:cubicBezTo>
                    <a:cubicBezTo>
                      <a:pt x="241" y="55"/>
                      <a:pt x="252" y="49"/>
                      <a:pt x="263" y="47"/>
                    </a:cubicBezTo>
                    <a:cubicBezTo>
                      <a:pt x="272" y="46"/>
                      <a:pt x="280" y="47"/>
                      <a:pt x="287" y="51"/>
                    </a:cubicBezTo>
                    <a:lnTo>
                      <a:pt x="202" y="5"/>
                    </a:lnTo>
                    <a:close/>
                  </a:path>
                </a:pathLst>
              </a:custGeom>
              <a:solidFill>
                <a:schemeClr val="accent3">
                  <a:lumMod val="60000"/>
                  <a:lumOff val="40000"/>
                </a:schemeClr>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lnSpc>
                    <a:spcPct val="120000"/>
                  </a:lnSpc>
                  <a:spcBef>
                    <a:spcPts val="0"/>
                  </a:spcBef>
                  <a:spcAft>
                    <a:spcPts val="0"/>
                  </a:spcAft>
                </a:pPr>
                <a:endParaRPr lang="zh-CN" altLang="en-US" sz="90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4" name="Group 3"/>
          <p:cNvGrpSpPr/>
          <p:nvPr/>
        </p:nvGrpSpPr>
        <p:grpSpPr>
          <a:xfrm>
            <a:off x="8230728" y="3124666"/>
            <a:ext cx="2862461" cy="739953"/>
            <a:chOff x="8130600" y="2810798"/>
            <a:chExt cx="3856715" cy="701626"/>
          </a:xfrm>
        </p:grpSpPr>
        <p:sp>
          <p:nvSpPr>
            <p:cNvPr id="47" name="TextBox 46"/>
            <p:cNvSpPr txBox="1"/>
            <p:nvPr/>
          </p:nvSpPr>
          <p:spPr>
            <a:xfrm>
              <a:off x="8130600" y="2810798"/>
              <a:ext cx="1942086" cy="311533"/>
            </a:xfrm>
            <a:prstGeom prst="rect">
              <a:avLst/>
            </a:prstGeom>
            <a:noFill/>
          </p:spPr>
          <p:txBody>
            <a:bodyPr wrap="none" rtlCol="0">
              <a:spAutoFit/>
            </a:bodyPr>
            <a:lstStyle/>
            <a:p>
              <a:pP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Rectangle 47"/>
            <p:cNvSpPr/>
            <p:nvPr/>
          </p:nvSpPr>
          <p:spPr>
            <a:xfrm>
              <a:off x="8130600" y="3156750"/>
              <a:ext cx="3856715" cy="355674"/>
            </a:xfrm>
            <a:prstGeom prst="rect">
              <a:avLst/>
            </a:prstGeom>
          </p:spPr>
          <p:txBody>
            <a:bodyPr wrap="square">
              <a:spAutoFit/>
            </a:bodyPr>
            <a:lstStyle/>
            <a:p>
              <a:pPr>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4"/>
          <p:cNvGrpSpPr/>
          <p:nvPr/>
        </p:nvGrpSpPr>
        <p:grpSpPr>
          <a:xfrm>
            <a:off x="1756705" y="4111295"/>
            <a:ext cx="2880524" cy="739953"/>
            <a:chOff x="163141" y="3887744"/>
            <a:chExt cx="3881053" cy="701626"/>
          </a:xfrm>
        </p:grpSpPr>
        <p:sp>
          <p:nvSpPr>
            <p:cNvPr id="49" name="TextBox 48"/>
            <p:cNvSpPr txBox="1"/>
            <p:nvPr/>
          </p:nvSpPr>
          <p:spPr>
            <a:xfrm>
              <a:off x="163141" y="3887744"/>
              <a:ext cx="1942087" cy="311533"/>
            </a:xfrm>
            <a:prstGeom prst="rect">
              <a:avLst/>
            </a:prstGeom>
            <a:noFill/>
          </p:spPr>
          <p:txBody>
            <a:bodyPr wrap="none" rtlCol="0">
              <a:spAutoFit/>
            </a:bodyPr>
            <a:lstStyle/>
            <a:p>
              <a:pP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Rectangle 49"/>
            <p:cNvSpPr/>
            <p:nvPr/>
          </p:nvSpPr>
          <p:spPr>
            <a:xfrm>
              <a:off x="187479" y="4233696"/>
              <a:ext cx="3856715" cy="355674"/>
            </a:xfrm>
            <a:prstGeom prst="rect">
              <a:avLst/>
            </a:prstGeom>
          </p:spPr>
          <p:txBody>
            <a:bodyPr wrap="square">
              <a:spAutoFit/>
            </a:bodyPr>
            <a:lstStyle/>
            <a:p>
              <a:pPr>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4" name="Group 53"/>
          <p:cNvGrpSpPr/>
          <p:nvPr/>
        </p:nvGrpSpPr>
        <p:grpSpPr>
          <a:xfrm>
            <a:off x="2851062" y="1835480"/>
            <a:ext cx="2862459" cy="739954"/>
            <a:chOff x="1251208" y="1633722"/>
            <a:chExt cx="3856715" cy="701623"/>
          </a:xfrm>
        </p:grpSpPr>
        <p:sp>
          <p:nvSpPr>
            <p:cNvPr id="52" name="TextBox 51"/>
            <p:cNvSpPr txBox="1"/>
            <p:nvPr/>
          </p:nvSpPr>
          <p:spPr>
            <a:xfrm>
              <a:off x="1251208" y="1633722"/>
              <a:ext cx="1942088" cy="311532"/>
            </a:xfrm>
            <a:prstGeom prst="rect">
              <a:avLst/>
            </a:prstGeom>
            <a:noFill/>
          </p:spPr>
          <p:txBody>
            <a:bodyPr wrap="none" rtlCol="0">
              <a:spAutoFit/>
            </a:bodyPr>
            <a:lstStyle/>
            <a:p>
              <a:pPr algn="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Rectangle 52"/>
            <p:cNvSpPr/>
            <p:nvPr/>
          </p:nvSpPr>
          <p:spPr>
            <a:xfrm>
              <a:off x="1251208" y="1979673"/>
              <a:ext cx="3856715" cy="355672"/>
            </a:xfrm>
            <a:prstGeom prst="rect">
              <a:avLst/>
            </a:prstGeom>
          </p:spPr>
          <p:txBody>
            <a:bodyPr wrap="square">
              <a:spAutoFit/>
            </a:bodyPr>
            <a:lstStyle/>
            <a:p>
              <a:pPr>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26" name="直接连接符 25"/>
          <p:cNvCxnSpPr/>
          <p:nvPr/>
        </p:nvCxnSpPr>
        <p:spPr>
          <a:xfrm>
            <a:off x="6141343" y="880021"/>
            <a:ext cx="576064"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7" name="文本框 10"/>
          <p:cNvSpPr txBox="1">
            <a:spLocks noChangeArrowheads="1"/>
          </p:cNvSpPr>
          <p:nvPr/>
        </p:nvSpPr>
        <p:spPr bwMode="auto">
          <a:xfrm>
            <a:off x="5349255" y="231949"/>
            <a:ext cx="2236359" cy="361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tx1">
                    <a:lumMod val="65000"/>
                    <a:lumOff val="35000"/>
                  </a:schemeClr>
                </a:solidFill>
                <a:latin typeface="幼圆" panose="02010509060101010101" pitchFamily="49" charset="-122"/>
                <a:ea typeface="幼圆" panose="02010509060101010101" pitchFamily="49" charset="-122"/>
                <a:sym typeface="Arial" panose="020B0604020202020204" pitchFamily="34" charset="0"/>
              </a:rPr>
              <a:t>添加相关标题文字</a:t>
            </a:r>
            <a:endParaRPr lang="zh-CN" altLang="en-US" dirty="0">
              <a:solidFill>
                <a:schemeClr val="tx1">
                  <a:lumMod val="65000"/>
                  <a:lumOff val="35000"/>
                </a:schemeClr>
              </a:solidFill>
              <a:latin typeface="幼圆" panose="02010509060101010101" pitchFamily="49" charset="-122"/>
              <a:ea typeface="幼圆" panose="02010509060101010101" pitchFamily="49" charset="-122"/>
              <a:cs typeface="+mn-ea"/>
              <a:sym typeface="+mn-lt"/>
            </a:endParaRPr>
          </a:p>
        </p:txBody>
      </p:sp>
      <p:sp>
        <p:nvSpPr>
          <p:cNvPr id="43" name="文本框 10"/>
          <p:cNvSpPr txBox="1">
            <a:spLocks noChangeArrowheads="1"/>
          </p:cNvSpPr>
          <p:nvPr/>
        </p:nvSpPr>
        <p:spPr bwMode="auto">
          <a:xfrm>
            <a:off x="5349255" y="547410"/>
            <a:ext cx="2160240" cy="207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rPr>
              <a:t>Click on add related title words</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500"/>
                                        <p:tgtEl>
                                          <p:spTgt spid="54"/>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7" name="矩形 13"/>
          <p:cNvSpPr>
            <a:spLocks noChangeArrowheads="1"/>
          </p:cNvSpPr>
          <p:nvPr/>
        </p:nvSpPr>
        <p:spPr bwMode="auto">
          <a:xfrm>
            <a:off x="258184" y="1618671"/>
            <a:ext cx="3010256" cy="3691665"/>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txBody>
          <a:bodyPr anchor="ctr"/>
          <a:lstStyle/>
          <a:p>
            <a:pPr algn="ctr" eaLnBrk="1" hangingPunct="1">
              <a:lnSpc>
                <a:spcPct val="150000"/>
              </a:lnSpc>
            </a:pPr>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4588" name="矩形 16"/>
          <p:cNvSpPr>
            <a:spLocks noChangeArrowheads="1"/>
          </p:cNvSpPr>
          <p:nvPr/>
        </p:nvSpPr>
        <p:spPr bwMode="auto">
          <a:xfrm>
            <a:off x="3368893" y="1613648"/>
            <a:ext cx="3010256" cy="3691666"/>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txBody>
          <a:bodyPr anchor="ctr"/>
          <a:lstStyle/>
          <a:p>
            <a:pPr algn="ctr" eaLnBrk="1" hangingPunct="1">
              <a:lnSpc>
                <a:spcPct val="150000"/>
              </a:lnSpc>
            </a:pPr>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4589" name="矩形 17"/>
          <p:cNvSpPr>
            <a:spLocks noChangeArrowheads="1"/>
          </p:cNvSpPr>
          <p:nvPr/>
        </p:nvSpPr>
        <p:spPr bwMode="auto">
          <a:xfrm>
            <a:off x="6479602" y="1613648"/>
            <a:ext cx="3010256" cy="3691666"/>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txBody>
          <a:bodyPr anchor="ctr"/>
          <a:lstStyle/>
          <a:p>
            <a:pPr algn="ctr" eaLnBrk="1" hangingPunct="1">
              <a:lnSpc>
                <a:spcPct val="150000"/>
              </a:lnSpc>
            </a:pPr>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4590" name="矩形 18"/>
          <p:cNvSpPr>
            <a:spLocks noChangeArrowheads="1"/>
          </p:cNvSpPr>
          <p:nvPr/>
        </p:nvSpPr>
        <p:spPr bwMode="auto">
          <a:xfrm>
            <a:off x="9590311" y="1578490"/>
            <a:ext cx="3010256" cy="369166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txBody>
          <a:bodyPr anchor="ctr"/>
          <a:lstStyle/>
          <a:p>
            <a:pPr algn="ctr" eaLnBrk="1" hangingPunct="1">
              <a:lnSpc>
                <a:spcPct val="150000"/>
              </a:lnSpc>
            </a:pPr>
            <a:endParaRPr lang="zh-CN"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66"/>
          <p:cNvSpPr txBox="1">
            <a:spLocks noChangeArrowheads="1"/>
          </p:cNvSpPr>
          <p:nvPr/>
        </p:nvSpPr>
        <p:spPr bwMode="auto">
          <a:xfrm>
            <a:off x="812800" y="5980905"/>
            <a:ext cx="11233150" cy="553998"/>
          </a:xfrm>
          <a:prstGeom prst="rect">
            <a:avLst/>
          </a:prstGeom>
          <a:noFill/>
          <a:ln>
            <a:noFill/>
          </a:ln>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文本框 13"/>
          <p:cNvSpPr txBox="1">
            <a:spLocks noChangeArrowheads="1"/>
          </p:cNvSpPr>
          <p:nvPr/>
        </p:nvSpPr>
        <p:spPr bwMode="auto">
          <a:xfrm>
            <a:off x="990180" y="5626374"/>
            <a:ext cx="1838795" cy="246221"/>
          </a:xfrm>
          <a:prstGeom prst="rect">
            <a:avLst/>
          </a:prstGeom>
          <a:noFill/>
          <a:ln>
            <a:noFill/>
          </a:ln>
        </p:spPr>
        <p:txBody>
          <a:bodyPr wrap="squar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8" name="直接连接符 7"/>
          <p:cNvCxnSpPr/>
          <p:nvPr/>
        </p:nvCxnSpPr>
        <p:spPr>
          <a:xfrm>
            <a:off x="6141343" y="880021"/>
            <a:ext cx="576064"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9" name="文本框 10"/>
          <p:cNvSpPr txBox="1">
            <a:spLocks noChangeArrowheads="1"/>
          </p:cNvSpPr>
          <p:nvPr/>
        </p:nvSpPr>
        <p:spPr bwMode="auto">
          <a:xfrm>
            <a:off x="5349255" y="231949"/>
            <a:ext cx="2236359" cy="361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tx1">
                    <a:lumMod val="65000"/>
                    <a:lumOff val="35000"/>
                  </a:schemeClr>
                </a:solidFill>
                <a:latin typeface="幼圆" panose="02010509060101010101" pitchFamily="49" charset="-122"/>
                <a:ea typeface="幼圆" panose="02010509060101010101" pitchFamily="49" charset="-122"/>
                <a:sym typeface="Arial" panose="020B0604020202020204" pitchFamily="34" charset="0"/>
              </a:rPr>
              <a:t>添加相关标题文字</a:t>
            </a:r>
            <a:endParaRPr lang="zh-CN" altLang="en-US" dirty="0">
              <a:solidFill>
                <a:schemeClr val="tx1">
                  <a:lumMod val="65000"/>
                  <a:lumOff val="35000"/>
                </a:schemeClr>
              </a:solidFill>
              <a:latin typeface="幼圆" panose="02010509060101010101" pitchFamily="49" charset="-122"/>
              <a:ea typeface="幼圆" panose="02010509060101010101" pitchFamily="49" charset="-122"/>
              <a:cs typeface="+mn-ea"/>
              <a:sym typeface="+mn-lt"/>
            </a:endParaRPr>
          </a:p>
        </p:txBody>
      </p:sp>
      <p:sp>
        <p:nvSpPr>
          <p:cNvPr id="10" name="文本框 10"/>
          <p:cNvSpPr txBox="1">
            <a:spLocks noChangeArrowheads="1"/>
          </p:cNvSpPr>
          <p:nvPr/>
        </p:nvSpPr>
        <p:spPr bwMode="auto">
          <a:xfrm>
            <a:off x="5349255" y="547410"/>
            <a:ext cx="2160240" cy="207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rPr>
              <a:t>Click on add related title words</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587"/>
                                        </p:tgtEl>
                                        <p:attrNameLst>
                                          <p:attrName>style.visibility</p:attrName>
                                        </p:attrNameLst>
                                      </p:cBhvr>
                                      <p:to>
                                        <p:strVal val="visible"/>
                                      </p:to>
                                    </p:set>
                                    <p:animEffect transition="in" filter="fade">
                                      <p:cBhvr>
                                        <p:cTn id="7" dur="500"/>
                                        <p:tgtEl>
                                          <p:spTgt spid="24587"/>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4588"/>
                                        </p:tgtEl>
                                        <p:attrNameLst>
                                          <p:attrName>style.visibility</p:attrName>
                                        </p:attrNameLst>
                                      </p:cBhvr>
                                      <p:to>
                                        <p:strVal val="visible"/>
                                      </p:to>
                                    </p:set>
                                    <p:animEffect transition="in" filter="fade">
                                      <p:cBhvr>
                                        <p:cTn id="10" dur="500"/>
                                        <p:tgtEl>
                                          <p:spTgt spid="24588"/>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24589"/>
                                        </p:tgtEl>
                                        <p:attrNameLst>
                                          <p:attrName>style.visibility</p:attrName>
                                        </p:attrNameLst>
                                      </p:cBhvr>
                                      <p:to>
                                        <p:strVal val="visible"/>
                                      </p:to>
                                    </p:set>
                                    <p:animEffect transition="in" filter="fade">
                                      <p:cBhvr>
                                        <p:cTn id="13" dur="500"/>
                                        <p:tgtEl>
                                          <p:spTgt spid="24589"/>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24590"/>
                                        </p:tgtEl>
                                        <p:attrNameLst>
                                          <p:attrName>style.visibility</p:attrName>
                                        </p:attrNameLst>
                                      </p:cBhvr>
                                      <p:to>
                                        <p:strVal val="visible"/>
                                      </p:to>
                                    </p:set>
                                    <p:animEffect transition="in" filter="fade">
                                      <p:cBhvr>
                                        <p:cTn id="16" dur="500"/>
                                        <p:tgtEl>
                                          <p:spTgt spid="24590"/>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750"/>
                                        <p:tgtEl>
                                          <p:spTgt spid="17"/>
                                        </p:tgtEl>
                                      </p:cBhvr>
                                    </p:animEffect>
                                    <p:anim calcmode="lin" valueType="num">
                                      <p:cBhvr>
                                        <p:cTn id="20" dur="750" fill="hold"/>
                                        <p:tgtEl>
                                          <p:spTgt spid="17"/>
                                        </p:tgtEl>
                                        <p:attrNameLst>
                                          <p:attrName>ppt_x</p:attrName>
                                        </p:attrNameLst>
                                      </p:cBhvr>
                                      <p:tavLst>
                                        <p:tav tm="0">
                                          <p:val>
                                            <p:strVal val="#ppt_x"/>
                                          </p:val>
                                        </p:tav>
                                        <p:tav tm="100000">
                                          <p:val>
                                            <p:strVal val="#ppt_x"/>
                                          </p:val>
                                        </p:tav>
                                      </p:tavLst>
                                    </p:anim>
                                    <p:anim calcmode="lin" valueType="num">
                                      <p:cBhvr>
                                        <p:cTn id="21" dur="750" fill="hold"/>
                                        <p:tgtEl>
                                          <p:spTgt spid="1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70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750"/>
                                        <p:tgtEl>
                                          <p:spTgt spid="16"/>
                                        </p:tgtEl>
                                      </p:cBhvr>
                                    </p:animEffect>
                                    <p:anim calcmode="lin" valueType="num">
                                      <p:cBhvr>
                                        <p:cTn id="25" dur="750" fill="hold"/>
                                        <p:tgtEl>
                                          <p:spTgt spid="16"/>
                                        </p:tgtEl>
                                        <p:attrNameLst>
                                          <p:attrName>ppt_x</p:attrName>
                                        </p:attrNameLst>
                                      </p:cBhvr>
                                      <p:tavLst>
                                        <p:tav tm="0">
                                          <p:val>
                                            <p:strVal val="#ppt_x"/>
                                          </p:val>
                                        </p:tav>
                                        <p:tav tm="100000">
                                          <p:val>
                                            <p:strVal val="#ppt_x"/>
                                          </p:val>
                                        </p:tav>
                                      </p:tavLst>
                                    </p:anim>
                                    <p:anim calcmode="lin" valueType="num">
                                      <p:cBhvr>
                                        <p:cTn id="26" dur="7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7" grpId="0" animBg="1" autoUpdateAnimBg="0"/>
      <p:bldP spid="24588" grpId="0" animBg="1" autoUpdateAnimBg="0"/>
      <p:bldP spid="24589" grpId="0" animBg="1" autoUpdateAnimBg="0"/>
      <p:bldP spid="24590" grpId="0" animBg="1" autoUpdateAnimBg="0"/>
      <p:bldP spid="16" grpId="0"/>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5710386" y="2562285"/>
            <a:ext cx="4537939" cy="2923503"/>
            <a:chOff x="6598556" y="1837747"/>
            <a:chExt cx="4954757" cy="3192032"/>
          </a:xfrm>
        </p:grpSpPr>
        <p:sp>
          <p:nvSpPr>
            <p:cNvPr id="21" name="Rounded Rectangle 20"/>
            <p:cNvSpPr/>
            <p:nvPr/>
          </p:nvSpPr>
          <p:spPr>
            <a:xfrm>
              <a:off x="6598556"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ounded Rectangle 21"/>
            <p:cNvSpPr/>
            <p:nvPr/>
          </p:nvSpPr>
          <p:spPr>
            <a:xfrm>
              <a:off x="7476919"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ounded Rectangle 22"/>
            <p:cNvSpPr/>
            <p:nvPr/>
          </p:nvSpPr>
          <p:spPr>
            <a:xfrm>
              <a:off x="8440056"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ounded Rectangle 23"/>
            <p:cNvSpPr/>
            <p:nvPr/>
          </p:nvSpPr>
          <p:spPr>
            <a:xfrm>
              <a:off x="9318419"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ounded Rectangle 24"/>
            <p:cNvSpPr/>
            <p:nvPr/>
          </p:nvSpPr>
          <p:spPr>
            <a:xfrm>
              <a:off x="10281454"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ounded Rectangle 25"/>
            <p:cNvSpPr/>
            <p:nvPr/>
          </p:nvSpPr>
          <p:spPr>
            <a:xfrm>
              <a:off x="11159817"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 name="Rounded Rectangle 2"/>
          <p:cNvSpPr/>
          <p:nvPr/>
        </p:nvSpPr>
        <p:spPr>
          <a:xfrm>
            <a:off x="5710383" y="4276661"/>
            <a:ext cx="360580" cy="1215504"/>
          </a:xfrm>
          <a:prstGeom prst="roundRect">
            <a:avLst>
              <a:gd name="adj" fmla="val 50000"/>
            </a:avLst>
          </a:prstGeom>
          <a:gradFill flip="none" rotWithShape="1">
            <a:gsLst>
              <a:gs pos="0">
                <a:schemeClr val="accent1"/>
              </a:gs>
              <a:gs pos="100000">
                <a:schemeClr val="accent1">
                  <a:lumMod val="75000"/>
                  <a:alpha val="73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TextBox 3"/>
          <p:cNvSpPr txBox="1"/>
          <p:nvPr/>
        </p:nvSpPr>
        <p:spPr>
          <a:xfrm>
            <a:off x="5422272" y="5587756"/>
            <a:ext cx="883629" cy="184666"/>
          </a:xfrm>
          <a:prstGeom prst="rect">
            <a:avLst/>
          </a:prstGeom>
          <a:noFill/>
        </p:spPr>
        <p:txBody>
          <a:bodyPr wrap="squar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Rounded Rectangle 4"/>
          <p:cNvSpPr/>
          <p:nvPr/>
        </p:nvSpPr>
        <p:spPr>
          <a:xfrm>
            <a:off x="6512964" y="3843965"/>
            <a:ext cx="360580" cy="1648200"/>
          </a:xfrm>
          <a:prstGeom prst="roundRect">
            <a:avLst>
              <a:gd name="adj" fmla="val 50000"/>
            </a:avLst>
          </a:prstGeom>
          <a:gradFill>
            <a:gsLst>
              <a:gs pos="0">
                <a:schemeClr val="accent2"/>
              </a:gs>
              <a:gs pos="100000">
                <a:schemeClr val="accent2">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Box 5"/>
          <p:cNvSpPr txBox="1"/>
          <p:nvPr/>
        </p:nvSpPr>
        <p:spPr>
          <a:xfrm>
            <a:off x="6224853" y="5587756"/>
            <a:ext cx="883629" cy="184666"/>
          </a:xfrm>
          <a:prstGeom prst="rect">
            <a:avLst/>
          </a:prstGeom>
          <a:noFill/>
        </p:spPr>
        <p:txBody>
          <a:bodyPr wrap="squar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ounded Rectangle 6"/>
          <p:cNvSpPr/>
          <p:nvPr/>
        </p:nvSpPr>
        <p:spPr>
          <a:xfrm>
            <a:off x="7396780" y="4723315"/>
            <a:ext cx="360580" cy="768850"/>
          </a:xfrm>
          <a:prstGeom prst="roundRect">
            <a:avLst>
              <a:gd name="adj" fmla="val 50000"/>
            </a:avLst>
          </a:prstGeom>
          <a:gradFill>
            <a:gsLst>
              <a:gs pos="0">
                <a:schemeClr val="accent3"/>
              </a:gs>
              <a:gs pos="100000">
                <a:schemeClr val="accent3">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TextBox 7"/>
          <p:cNvSpPr txBox="1"/>
          <p:nvPr/>
        </p:nvSpPr>
        <p:spPr>
          <a:xfrm>
            <a:off x="7108669" y="5587756"/>
            <a:ext cx="883629" cy="184666"/>
          </a:xfrm>
          <a:prstGeom prst="rect">
            <a:avLst/>
          </a:prstGeom>
          <a:noFill/>
        </p:spPr>
        <p:txBody>
          <a:bodyPr wrap="squar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Rounded Rectangle 8"/>
          <p:cNvSpPr/>
          <p:nvPr/>
        </p:nvSpPr>
        <p:spPr>
          <a:xfrm>
            <a:off x="8199361" y="4409261"/>
            <a:ext cx="360580" cy="1082903"/>
          </a:xfrm>
          <a:prstGeom prst="roundRect">
            <a:avLst>
              <a:gd name="adj" fmla="val 50000"/>
            </a:avLst>
          </a:prstGeom>
          <a:gradFill>
            <a:gsLst>
              <a:gs pos="0">
                <a:schemeClr val="accent4"/>
              </a:gs>
              <a:gs pos="100000">
                <a:schemeClr val="accent4">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Box 9"/>
          <p:cNvSpPr txBox="1"/>
          <p:nvPr/>
        </p:nvSpPr>
        <p:spPr>
          <a:xfrm>
            <a:off x="7911251" y="5587756"/>
            <a:ext cx="883629" cy="184666"/>
          </a:xfrm>
          <a:prstGeom prst="rect">
            <a:avLst/>
          </a:prstGeom>
          <a:noFill/>
        </p:spPr>
        <p:txBody>
          <a:bodyPr wrap="squar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ounded Rectangle 10"/>
          <p:cNvSpPr/>
          <p:nvPr/>
        </p:nvSpPr>
        <p:spPr>
          <a:xfrm>
            <a:off x="9083177" y="3292626"/>
            <a:ext cx="360580" cy="2199538"/>
          </a:xfrm>
          <a:prstGeom prst="roundRect">
            <a:avLst>
              <a:gd name="adj" fmla="val 50000"/>
            </a:avLst>
          </a:prstGeom>
          <a:gradFill>
            <a:gsLst>
              <a:gs pos="0">
                <a:schemeClr val="accent5"/>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8795067" y="5587756"/>
            <a:ext cx="883629" cy="184666"/>
          </a:xfrm>
          <a:prstGeom prst="rect">
            <a:avLst/>
          </a:prstGeom>
          <a:noFill/>
        </p:spPr>
        <p:txBody>
          <a:bodyPr wrap="squar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ounded Rectangle 12"/>
          <p:cNvSpPr/>
          <p:nvPr/>
        </p:nvSpPr>
        <p:spPr>
          <a:xfrm>
            <a:off x="9885759" y="3892818"/>
            <a:ext cx="360580" cy="1599347"/>
          </a:xfrm>
          <a:prstGeom prst="roundRect">
            <a:avLst>
              <a:gd name="adj" fmla="val 50000"/>
            </a:avLst>
          </a:prstGeom>
          <a:gradFill>
            <a:gsLst>
              <a:gs pos="0">
                <a:schemeClr val="accent6"/>
              </a:gs>
              <a:gs pos="100000">
                <a:schemeClr val="accent6">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9597648" y="5587756"/>
            <a:ext cx="883629" cy="184666"/>
          </a:xfrm>
          <a:prstGeom prst="rect">
            <a:avLst/>
          </a:prstGeom>
          <a:noFill/>
        </p:spPr>
        <p:txBody>
          <a:bodyPr wrap="squar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2120199" y="3409697"/>
            <a:ext cx="2725951" cy="1625060"/>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id-ID"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id-ID"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id-ID"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id-ID"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2120198" y="3063857"/>
            <a:ext cx="1880044" cy="258532"/>
          </a:xfrm>
          <a:prstGeom prst="rect">
            <a:avLst/>
          </a:prstGeom>
          <a:noFill/>
        </p:spPr>
        <p:txBody>
          <a:bodyPr wrap="square" lIns="0" tIns="0" rIns="0" bIns="0" rtlCol="0">
            <a:spAutoFit/>
          </a:bodyPr>
          <a:lstStyle/>
          <a:p>
            <a:pPr algn="just">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7" name="Straight Connector 46"/>
          <p:cNvCxnSpPr/>
          <p:nvPr/>
        </p:nvCxnSpPr>
        <p:spPr>
          <a:xfrm>
            <a:off x="5247442" y="2678313"/>
            <a:ext cx="5493" cy="3003915"/>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141343" y="880021"/>
            <a:ext cx="576064"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9" name="文本框 10"/>
          <p:cNvSpPr txBox="1">
            <a:spLocks noChangeArrowheads="1"/>
          </p:cNvSpPr>
          <p:nvPr/>
        </p:nvSpPr>
        <p:spPr bwMode="auto">
          <a:xfrm>
            <a:off x="5349255" y="231949"/>
            <a:ext cx="2236359" cy="361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tx1">
                    <a:lumMod val="65000"/>
                    <a:lumOff val="35000"/>
                  </a:schemeClr>
                </a:solidFill>
                <a:latin typeface="幼圆" panose="02010509060101010101" pitchFamily="49" charset="-122"/>
                <a:ea typeface="幼圆" panose="02010509060101010101" pitchFamily="49" charset="-122"/>
                <a:sym typeface="Arial" panose="020B0604020202020204" pitchFamily="34" charset="0"/>
              </a:rPr>
              <a:t>添加相关标题文字</a:t>
            </a:r>
            <a:endParaRPr lang="zh-CN" altLang="en-US" dirty="0">
              <a:solidFill>
                <a:schemeClr val="tx1">
                  <a:lumMod val="65000"/>
                  <a:lumOff val="35000"/>
                </a:schemeClr>
              </a:solidFill>
              <a:latin typeface="幼圆" panose="02010509060101010101" pitchFamily="49" charset="-122"/>
              <a:ea typeface="幼圆" panose="02010509060101010101" pitchFamily="49" charset="-122"/>
              <a:cs typeface="+mn-ea"/>
              <a:sym typeface="+mn-lt"/>
            </a:endParaRPr>
          </a:p>
        </p:txBody>
      </p:sp>
      <p:sp>
        <p:nvSpPr>
          <p:cNvPr id="30" name="文本框 10"/>
          <p:cNvSpPr txBox="1">
            <a:spLocks noChangeArrowheads="1"/>
          </p:cNvSpPr>
          <p:nvPr/>
        </p:nvSpPr>
        <p:spPr bwMode="auto">
          <a:xfrm>
            <a:off x="5349255" y="547410"/>
            <a:ext cx="2160240" cy="207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rPr>
              <a:t>Click on add related title words</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500"/>
                                        <p:tgtEl>
                                          <p:spTgt spid="45"/>
                                        </p:tgtEl>
                                      </p:cBhvr>
                                    </p:animEffect>
                                  </p:childTnLst>
                                </p:cTn>
                              </p:par>
                            </p:childTnLst>
                          </p:cTn>
                        </p:par>
                        <p:par>
                          <p:cTn id="49" fill="hold">
                            <p:stCondLst>
                              <p:cond delay="1500"/>
                            </p:stCondLst>
                            <p:childTnLst>
                              <p:par>
                                <p:cTn id="50" presetID="10" presetClass="entr" presetSubtype="0" fill="hold" grpId="0"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childTnLst>
                                </p:cTn>
                              </p:par>
                            </p:childTnLst>
                          </p:cTn>
                        </p:par>
                        <p:par>
                          <p:cTn id="53" fill="hold">
                            <p:stCondLst>
                              <p:cond delay="2000"/>
                            </p:stCondLst>
                            <p:childTnLst>
                              <p:par>
                                <p:cTn id="54" presetID="16" presetClass="entr" presetSubtype="4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barn(outHorizontal)">
                                      <p:cBhvr>
                                        <p:cTn id="5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P spid="9" grpId="0" animBg="1"/>
      <p:bldP spid="10" grpId="0"/>
      <p:bldP spid="11" grpId="0" animBg="1"/>
      <p:bldP spid="12" grpId="0"/>
      <p:bldP spid="13" grpId="0" animBg="1"/>
      <p:bldP spid="14" grpId="0"/>
      <p:bldP spid="43" grpId="0"/>
      <p:bldP spid="4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794" y="448"/>
            <a:ext cx="12857163" cy="7231757"/>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4"/>
          <p:cNvSpPr/>
          <p:nvPr/>
        </p:nvSpPr>
        <p:spPr>
          <a:xfrm rot="10800000" flipH="1">
            <a:off x="1743028" y="-61945"/>
            <a:ext cx="5305246" cy="2559181"/>
          </a:xfrm>
          <a:custGeom>
            <a:avLst/>
            <a:gdLst>
              <a:gd name="connsiteX0" fmla="*/ 0 w 5032167"/>
              <a:gd name="connsiteY0" fmla="*/ 2318657 h 2318657"/>
              <a:gd name="connsiteX1" fmla="*/ 2516084 w 5032167"/>
              <a:gd name="connsiteY1" fmla="*/ 0 h 2318657"/>
              <a:gd name="connsiteX2" fmla="*/ 5032167 w 5032167"/>
              <a:gd name="connsiteY2" fmla="*/ 2318657 h 2318657"/>
              <a:gd name="connsiteX3" fmla="*/ 0 w 5032167"/>
              <a:gd name="connsiteY3" fmla="*/ 2318657 h 2318657"/>
              <a:gd name="connsiteX0-1" fmla="*/ 0 w 5495305"/>
              <a:gd name="connsiteY0-2" fmla="*/ 2318657 h 2318657"/>
              <a:gd name="connsiteX1-3" fmla="*/ 2979222 w 5495305"/>
              <a:gd name="connsiteY1-4" fmla="*/ 0 h 2318657"/>
              <a:gd name="connsiteX2-5" fmla="*/ 5495305 w 5495305"/>
              <a:gd name="connsiteY2-6" fmla="*/ 2318657 h 2318657"/>
              <a:gd name="connsiteX3-7" fmla="*/ 0 w 5495305"/>
              <a:gd name="connsiteY3-8" fmla="*/ 2318657 h 2318657"/>
              <a:gd name="connsiteX0-9" fmla="*/ 0 w 5697185"/>
              <a:gd name="connsiteY0-10" fmla="*/ 2318657 h 2318657"/>
              <a:gd name="connsiteX1-11" fmla="*/ 2979222 w 5697185"/>
              <a:gd name="connsiteY1-12" fmla="*/ 0 h 2318657"/>
              <a:gd name="connsiteX2-13" fmla="*/ 5697185 w 5697185"/>
              <a:gd name="connsiteY2-14" fmla="*/ 2318657 h 2318657"/>
              <a:gd name="connsiteX3-15" fmla="*/ 0 w 5697185"/>
              <a:gd name="connsiteY3-16" fmla="*/ 2318657 h 2318657"/>
              <a:gd name="connsiteX0-17" fmla="*/ 0 w 5697185"/>
              <a:gd name="connsiteY0-18" fmla="*/ 2164278 h 2164278"/>
              <a:gd name="connsiteX1-19" fmla="*/ 3258638 w 5697185"/>
              <a:gd name="connsiteY1-20" fmla="*/ 0 h 2164278"/>
              <a:gd name="connsiteX2-21" fmla="*/ 5697185 w 5697185"/>
              <a:gd name="connsiteY2-22" fmla="*/ 2164278 h 2164278"/>
              <a:gd name="connsiteX3-23" fmla="*/ 0 w 5697185"/>
              <a:gd name="connsiteY3-24" fmla="*/ 2164278 h 2164278"/>
              <a:gd name="connsiteX0-25" fmla="*/ 0 w 5753069"/>
              <a:gd name="connsiteY0-26" fmla="*/ 2176154 h 2176154"/>
              <a:gd name="connsiteX1-27" fmla="*/ 3314522 w 5753069"/>
              <a:gd name="connsiteY1-28" fmla="*/ 0 h 2176154"/>
              <a:gd name="connsiteX2-29" fmla="*/ 5753069 w 5753069"/>
              <a:gd name="connsiteY2-30" fmla="*/ 2164278 h 2176154"/>
              <a:gd name="connsiteX3-31" fmla="*/ 0 w 5753069"/>
              <a:gd name="connsiteY3-32" fmla="*/ 2176154 h 2176154"/>
              <a:gd name="connsiteX0-33" fmla="*/ 0 w 5753069"/>
              <a:gd name="connsiteY0-34" fmla="*/ 2143136 h 2143136"/>
              <a:gd name="connsiteX1-35" fmla="*/ 3412317 w 5753069"/>
              <a:gd name="connsiteY1-36" fmla="*/ 0 h 2143136"/>
              <a:gd name="connsiteX2-37" fmla="*/ 5753069 w 5753069"/>
              <a:gd name="connsiteY2-38" fmla="*/ 2131260 h 2143136"/>
              <a:gd name="connsiteX3-39" fmla="*/ 0 w 5753069"/>
              <a:gd name="connsiteY3-40" fmla="*/ 2143136 h 2143136"/>
              <a:gd name="connsiteX0-41" fmla="*/ 0 w 5753069"/>
              <a:gd name="connsiteY0-42" fmla="*/ 2132130 h 2132130"/>
              <a:gd name="connsiteX1-43" fmla="*/ 3370405 w 5753069"/>
              <a:gd name="connsiteY1-44" fmla="*/ 0 h 2132130"/>
              <a:gd name="connsiteX2-45" fmla="*/ 5753069 w 5753069"/>
              <a:gd name="connsiteY2-46" fmla="*/ 2120254 h 2132130"/>
              <a:gd name="connsiteX3-47" fmla="*/ 0 w 5753069"/>
              <a:gd name="connsiteY3-48" fmla="*/ 2132130 h 2132130"/>
              <a:gd name="connsiteX0-49" fmla="*/ 0 w 5753069"/>
              <a:gd name="connsiteY0-50" fmla="*/ 2110118 h 2110118"/>
              <a:gd name="connsiteX1-51" fmla="*/ 3328492 w 5753069"/>
              <a:gd name="connsiteY1-52" fmla="*/ 0 h 2110118"/>
              <a:gd name="connsiteX2-53" fmla="*/ 5753069 w 5753069"/>
              <a:gd name="connsiteY2-54" fmla="*/ 2098242 h 2110118"/>
              <a:gd name="connsiteX3-55" fmla="*/ 0 w 5753069"/>
              <a:gd name="connsiteY3-56" fmla="*/ 2110118 h 2110118"/>
              <a:gd name="connsiteX0-57" fmla="*/ 0 w 5753069"/>
              <a:gd name="connsiteY0-58" fmla="*/ 2110118 h 2110118"/>
              <a:gd name="connsiteX1-59" fmla="*/ 3314522 w 5753069"/>
              <a:gd name="connsiteY1-60" fmla="*/ 0 h 2110118"/>
              <a:gd name="connsiteX2-61" fmla="*/ 5753069 w 5753069"/>
              <a:gd name="connsiteY2-62" fmla="*/ 2098242 h 2110118"/>
              <a:gd name="connsiteX3-63" fmla="*/ 0 w 5753069"/>
              <a:gd name="connsiteY3-64" fmla="*/ 2110118 h 2110118"/>
              <a:gd name="connsiteX0-65" fmla="*/ 0 w 5864835"/>
              <a:gd name="connsiteY0-66" fmla="*/ 2110118 h 2110118"/>
              <a:gd name="connsiteX1-67" fmla="*/ 3314522 w 5864835"/>
              <a:gd name="connsiteY1-68" fmla="*/ 0 h 2110118"/>
              <a:gd name="connsiteX2-69" fmla="*/ 5864835 w 5864835"/>
              <a:gd name="connsiteY2-70" fmla="*/ 2109249 h 2110118"/>
              <a:gd name="connsiteX3-71" fmla="*/ 0 w 5864835"/>
              <a:gd name="connsiteY3-72" fmla="*/ 2110118 h 2110118"/>
              <a:gd name="connsiteX0-73" fmla="*/ 0 w 5864835"/>
              <a:gd name="connsiteY0-74" fmla="*/ 2021101 h 2021101"/>
              <a:gd name="connsiteX1-75" fmla="*/ 3244301 w 5864835"/>
              <a:gd name="connsiteY1-76" fmla="*/ 0 h 2021101"/>
              <a:gd name="connsiteX2-77" fmla="*/ 5864835 w 5864835"/>
              <a:gd name="connsiteY2-78" fmla="*/ 2020232 h 2021101"/>
              <a:gd name="connsiteX3-79" fmla="*/ 0 w 5864835"/>
              <a:gd name="connsiteY3-80" fmla="*/ 2021101 h 2021101"/>
              <a:gd name="connsiteX0-81" fmla="*/ 0 w 5949099"/>
              <a:gd name="connsiteY0-82" fmla="*/ 2021101 h 2021101"/>
              <a:gd name="connsiteX1-83" fmla="*/ 3244301 w 5949099"/>
              <a:gd name="connsiteY1-84" fmla="*/ 0 h 2021101"/>
              <a:gd name="connsiteX2-85" fmla="*/ 5949099 w 5949099"/>
              <a:gd name="connsiteY2-86" fmla="*/ 2010342 h 2021101"/>
              <a:gd name="connsiteX3-87" fmla="*/ 0 w 5949099"/>
              <a:gd name="connsiteY3-88" fmla="*/ 2021101 h 2021101"/>
            </a:gdLst>
            <a:ahLst/>
            <a:cxnLst>
              <a:cxn ang="0">
                <a:pos x="connsiteX0-1" y="connsiteY0-2"/>
              </a:cxn>
              <a:cxn ang="0">
                <a:pos x="connsiteX1-3" y="connsiteY1-4"/>
              </a:cxn>
              <a:cxn ang="0">
                <a:pos x="connsiteX2-5" y="connsiteY2-6"/>
              </a:cxn>
              <a:cxn ang="0">
                <a:pos x="connsiteX3-7" y="connsiteY3-8"/>
              </a:cxn>
            </a:cxnLst>
            <a:rect l="l" t="t" r="r" b="b"/>
            <a:pathLst>
              <a:path w="5949099" h="2021101">
                <a:moveTo>
                  <a:pt x="0" y="2021101"/>
                </a:moveTo>
                <a:lnTo>
                  <a:pt x="3244301" y="0"/>
                </a:lnTo>
                <a:lnTo>
                  <a:pt x="5949099" y="2010342"/>
                </a:lnTo>
                <a:lnTo>
                  <a:pt x="0" y="202110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4"/>
          <p:cNvSpPr/>
          <p:nvPr/>
        </p:nvSpPr>
        <p:spPr>
          <a:xfrm rot="10800000" flipH="1">
            <a:off x="1587259" y="-25051"/>
            <a:ext cx="5257497" cy="2401154"/>
          </a:xfrm>
          <a:custGeom>
            <a:avLst/>
            <a:gdLst>
              <a:gd name="connsiteX0" fmla="*/ 0 w 5032167"/>
              <a:gd name="connsiteY0" fmla="*/ 2318657 h 2318657"/>
              <a:gd name="connsiteX1" fmla="*/ 2516084 w 5032167"/>
              <a:gd name="connsiteY1" fmla="*/ 0 h 2318657"/>
              <a:gd name="connsiteX2" fmla="*/ 5032167 w 5032167"/>
              <a:gd name="connsiteY2" fmla="*/ 2318657 h 2318657"/>
              <a:gd name="connsiteX3" fmla="*/ 0 w 5032167"/>
              <a:gd name="connsiteY3" fmla="*/ 2318657 h 2318657"/>
              <a:gd name="connsiteX0-1" fmla="*/ 0 w 5495305"/>
              <a:gd name="connsiteY0-2" fmla="*/ 2318657 h 2318657"/>
              <a:gd name="connsiteX1-3" fmla="*/ 2979222 w 5495305"/>
              <a:gd name="connsiteY1-4" fmla="*/ 0 h 2318657"/>
              <a:gd name="connsiteX2-5" fmla="*/ 5495305 w 5495305"/>
              <a:gd name="connsiteY2-6" fmla="*/ 2318657 h 2318657"/>
              <a:gd name="connsiteX3-7" fmla="*/ 0 w 5495305"/>
              <a:gd name="connsiteY3-8" fmla="*/ 2318657 h 2318657"/>
              <a:gd name="connsiteX0-9" fmla="*/ 0 w 5697185"/>
              <a:gd name="connsiteY0-10" fmla="*/ 2318657 h 2318657"/>
              <a:gd name="connsiteX1-11" fmla="*/ 2979222 w 5697185"/>
              <a:gd name="connsiteY1-12" fmla="*/ 0 h 2318657"/>
              <a:gd name="connsiteX2-13" fmla="*/ 5697185 w 5697185"/>
              <a:gd name="connsiteY2-14" fmla="*/ 2318657 h 2318657"/>
              <a:gd name="connsiteX3-15" fmla="*/ 0 w 5697185"/>
              <a:gd name="connsiteY3-16" fmla="*/ 2318657 h 2318657"/>
              <a:gd name="connsiteX0-17" fmla="*/ 0 w 5697185"/>
              <a:gd name="connsiteY0-18" fmla="*/ 2164278 h 2164278"/>
              <a:gd name="connsiteX1-19" fmla="*/ 3258638 w 5697185"/>
              <a:gd name="connsiteY1-20" fmla="*/ 0 h 2164278"/>
              <a:gd name="connsiteX2-21" fmla="*/ 5697185 w 5697185"/>
              <a:gd name="connsiteY2-22" fmla="*/ 2164278 h 2164278"/>
              <a:gd name="connsiteX3-23" fmla="*/ 0 w 5697185"/>
              <a:gd name="connsiteY3-24" fmla="*/ 2164278 h 2164278"/>
              <a:gd name="connsiteX0-25" fmla="*/ 0 w 5753069"/>
              <a:gd name="connsiteY0-26" fmla="*/ 2176154 h 2176154"/>
              <a:gd name="connsiteX1-27" fmla="*/ 3314522 w 5753069"/>
              <a:gd name="connsiteY1-28" fmla="*/ 0 h 2176154"/>
              <a:gd name="connsiteX2-29" fmla="*/ 5753069 w 5753069"/>
              <a:gd name="connsiteY2-30" fmla="*/ 2164278 h 2176154"/>
              <a:gd name="connsiteX3-31" fmla="*/ 0 w 5753069"/>
              <a:gd name="connsiteY3-32" fmla="*/ 2176154 h 2176154"/>
              <a:gd name="connsiteX0-33" fmla="*/ 0 w 5753069"/>
              <a:gd name="connsiteY0-34" fmla="*/ 2143136 h 2143136"/>
              <a:gd name="connsiteX1-35" fmla="*/ 3412317 w 5753069"/>
              <a:gd name="connsiteY1-36" fmla="*/ 0 h 2143136"/>
              <a:gd name="connsiteX2-37" fmla="*/ 5753069 w 5753069"/>
              <a:gd name="connsiteY2-38" fmla="*/ 2131260 h 2143136"/>
              <a:gd name="connsiteX3-39" fmla="*/ 0 w 5753069"/>
              <a:gd name="connsiteY3-40" fmla="*/ 2143136 h 2143136"/>
              <a:gd name="connsiteX0-41" fmla="*/ 0 w 5753069"/>
              <a:gd name="connsiteY0-42" fmla="*/ 2132130 h 2132130"/>
              <a:gd name="connsiteX1-43" fmla="*/ 3370405 w 5753069"/>
              <a:gd name="connsiteY1-44" fmla="*/ 0 h 2132130"/>
              <a:gd name="connsiteX2-45" fmla="*/ 5753069 w 5753069"/>
              <a:gd name="connsiteY2-46" fmla="*/ 2120254 h 2132130"/>
              <a:gd name="connsiteX3-47" fmla="*/ 0 w 5753069"/>
              <a:gd name="connsiteY3-48" fmla="*/ 2132130 h 2132130"/>
              <a:gd name="connsiteX0-49" fmla="*/ 0 w 5753069"/>
              <a:gd name="connsiteY0-50" fmla="*/ 2110118 h 2110118"/>
              <a:gd name="connsiteX1-51" fmla="*/ 3328492 w 5753069"/>
              <a:gd name="connsiteY1-52" fmla="*/ 0 h 2110118"/>
              <a:gd name="connsiteX2-53" fmla="*/ 5753069 w 5753069"/>
              <a:gd name="connsiteY2-54" fmla="*/ 2098242 h 2110118"/>
              <a:gd name="connsiteX3-55" fmla="*/ 0 w 5753069"/>
              <a:gd name="connsiteY3-56" fmla="*/ 2110118 h 2110118"/>
              <a:gd name="connsiteX0-57" fmla="*/ 0 w 5753069"/>
              <a:gd name="connsiteY0-58" fmla="*/ 2110118 h 2110118"/>
              <a:gd name="connsiteX1-59" fmla="*/ 3314522 w 5753069"/>
              <a:gd name="connsiteY1-60" fmla="*/ 0 h 2110118"/>
              <a:gd name="connsiteX2-61" fmla="*/ 5753069 w 5753069"/>
              <a:gd name="connsiteY2-62" fmla="*/ 2098242 h 2110118"/>
              <a:gd name="connsiteX3-63" fmla="*/ 0 w 5753069"/>
              <a:gd name="connsiteY3-64" fmla="*/ 2110118 h 2110118"/>
              <a:gd name="connsiteX0-65" fmla="*/ 0 w 5864835"/>
              <a:gd name="connsiteY0-66" fmla="*/ 2110118 h 2110118"/>
              <a:gd name="connsiteX1-67" fmla="*/ 3314522 w 5864835"/>
              <a:gd name="connsiteY1-68" fmla="*/ 0 h 2110118"/>
              <a:gd name="connsiteX2-69" fmla="*/ 5864835 w 5864835"/>
              <a:gd name="connsiteY2-70" fmla="*/ 2109249 h 2110118"/>
              <a:gd name="connsiteX3-71" fmla="*/ 0 w 5864835"/>
              <a:gd name="connsiteY3-72" fmla="*/ 2110118 h 2110118"/>
            </a:gdLst>
            <a:ahLst/>
            <a:cxnLst>
              <a:cxn ang="0">
                <a:pos x="connsiteX0-1" y="connsiteY0-2"/>
              </a:cxn>
              <a:cxn ang="0">
                <a:pos x="connsiteX1-3" y="connsiteY1-4"/>
              </a:cxn>
              <a:cxn ang="0">
                <a:pos x="connsiteX2-5" y="connsiteY2-6"/>
              </a:cxn>
              <a:cxn ang="0">
                <a:pos x="connsiteX3-7" y="connsiteY3-8"/>
              </a:cxn>
            </a:cxnLst>
            <a:rect l="l" t="t" r="r" b="b"/>
            <a:pathLst>
              <a:path w="5864835" h="2110118">
                <a:moveTo>
                  <a:pt x="0" y="2110118"/>
                </a:moveTo>
                <a:lnTo>
                  <a:pt x="3314522" y="0"/>
                </a:lnTo>
                <a:lnTo>
                  <a:pt x="5864835" y="2109249"/>
                </a:lnTo>
                <a:lnTo>
                  <a:pt x="0" y="2110118"/>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4"/>
          <p:cNvSpPr/>
          <p:nvPr/>
        </p:nvSpPr>
        <p:spPr>
          <a:xfrm rot="10800000" flipH="1">
            <a:off x="1493329" y="-25050"/>
            <a:ext cx="5194878" cy="2307560"/>
          </a:xfrm>
          <a:custGeom>
            <a:avLst/>
            <a:gdLst>
              <a:gd name="connsiteX0" fmla="*/ 0 w 5032167"/>
              <a:gd name="connsiteY0" fmla="*/ 2318657 h 2318657"/>
              <a:gd name="connsiteX1" fmla="*/ 2516084 w 5032167"/>
              <a:gd name="connsiteY1" fmla="*/ 0 h 2318657"/>
              <a:gd name="connsiteX2" fmla="*/ 5032167 w 5032167"/>
              <a:gd name="connsiteY2" fmla="*/ 2318657 h 2318657"/>
              <a:gd name="connsiteX3" fmla="*/ 0 w 5032167"/>
              <a:gd name="connsiteY3" fmla="*/ 2318657 h 2318657"/>
              <a:gd name="connsiteX0-1" fmla="*/ 0 w 5495305"/>
              <a:gd name="connsiteY0-2" fmla="*/ 2318657 h 2318657"/>
              <a:gd name="connsiteX1-3" fmla="*/ 2979222 w 5495305"/>
              <a:gd name="connsiteY1-4" fmla="*/ 0 h 2318657"/>
              <a:gd name="connsiteX2-5" fmla="*/ 5495305 w 5495305"/>
              <a:gd name="connsiteY2-6" fmla="*/ 2318657 h 2318657"/>
              <a:gd name="connsiteX3-7" fmla="*/ 0 w 5495305"/>
              <a:gd name="connsiteY3-8" fmla="*/ 2318657 h 2318657"/>
              <a:gd name="connsiteX0-9" fmla="*/ 0 w 5697185"/>
              <a:gd name="connsiteY0-10" fmla="*/ 2318657 h 2318657"/>
              <a:gd name="connsiteX1-11" fmla="*/ 2979222 w 5697185"/>
              <a:gd name="connsiteY1-12" fmla="*/ 0 h 2318657"/>
              <a:gd name="connsiteX2-13" fmla="*/ 5697185 w 5697185"/>
              <a:gd name="connsiteY2-14" fmla="*/ 2318657 h 2318657"/>
              <a:gd name="connsiteX3-15" fmla="*/ 0 w 5697185"/>
              <a:gd name="connsiteY3-16" fmla="*/ 2318657 h 2318657"/>
              <a:gd name="connsiteX0-17" fmla="*/ 0 w 5697185"/>
              <a:gd name="connsiteY0-18" fmla="*/ 2164278 h 2164278"/>
              <a:gd name="connsiteX1-19" fmla="*/ 3258638 w 5697185"/>
              <a:gd name="connsiteY1-20" fmla="*/ 0 h 2164278"/>
              <a:gd name="connsiteX2-21" fmla="*/ 5697185 w 5697185"/>
              <a:gd name="connsiteY2-22" fmla="*/ 2164278 h 2164278"/>
              <a:gd name="connsiteX3-23" fmla="*/ 0 w 5697185"/>
              <a:gd name="connsiteY3-24" fmla="*/ 2164278 h 2164278"/>
              <a:gd name="connsiteX0-25" fmla="*/ 0 w 5753069"/>
              <a:gd name="connsiteY0-26" fmla="*/ 2176154 h 2176154"/>
              <a:gd name="connsiteX1-27" fmla="*/ 3314522 w 5753069"/>
              <a:gd name="connsiteY1-28" fmla="*/ 0 h 2176154"/>
              <a:gd name="connsiteX2-29" fmla="*/ 5753069 w 5753069"/>
              <a:gd name="connsiteY2-30" fmla="*/ 2164278 h 2176154"/>
              <a:gd name="connsiteX3-31" fmla="*/ 0 w 5753069"/>
              <a:gd name="connsiteY3-32" fmla="*/ 2176154 h 2176154"/>
              <a:gd name="connsiteX0-33" fmla="*/ 0 w 5794982"/>
              <a:gd name="connsiteY0-34" fmla="*/ 2176154 h 2188029"/>
              <a:gd name="connsiteX1-35" fmla="*/ 3314522 w 5794982"/>
              <a:gd name="connsiteY1-36" fmla="*/ 0 h 2188029"/>
              <a:gd name="connsiteX2-37" fmla="*/ 5794982 w 5794982"/>
              <a:gd name="connsiteY2-38" fmla="*/ 2188029 h 2188029"/>
              <a:gd name="connsiteX3-39" fmla="*/ 0 w 5794982"/>
              <a:gd name="connsiteY3-40" fmla="*/ 2176154 h 2188029"/>
              <a:gd name="connsiteX0-41" fmla="*/ 0 w 5794982"/>
              <a:gd name="connsiteY0-42" fmla="*/ 2176154 h 2188029"/>
              <a:gd name="connsiteX1-43" fmla="*/ 3297447 w 5794982"/>
              <a:gd name="connsiteY1-44" fmla="*/ 0 h 2188029"/>
              <a:gd name="connsiteX2-45" fmla="*/ 5794982 w 5794982"/>
              <a:gd name="connsiteY2-46" fmla="*/ 2188029 h 2188029"/>
              <a:gd name="connsiteX3-47" fmla="*/ 0 w 5794982"/>
              <a:gd name="connsiteY3-48" fmla="*/ 2176154 h 2188029"/>
            </a:gdLst>
            <a:ahLst/>
            <a:cxnLst>
              <a:cxn ang="0">
                <a:pos x="connsiteX0-1" y="connsiteY0-2"/>
              </a:cxn>
              <a:cxn ang="0">
                <a:pos x="connsiteX1-3" y="connsiteY1-4"/>
              </a:cxn>
              <a:cxn ang="0">
                <a:pos x="connsiteX2-5" y="connsiteY2-6"/>
              </a:cxn>
              <a:cxn ang="0">
                <a:pos x="connsiteX3-7" y="connsiteY3-8"/>
              </a:cxn>
            </a:cxnLst>
            <a:rect l="l" t="t" r="r" b="b"/>
            <a:pathLst>
              <a:path w="5794982" h="2188029">
                <a:moveTo>
                  <a:pt x="0" y="2176154"/>
                </a:moveTo>
                <a:lnTo>
                  <a:pt x="3297447" y="0"/>
                </a:lnTo>
                <a:lnTo>
                  <a:pt x="5794982" y="2188029"/>
                </a:lnTo>
                <a:lnTo>
                  <a:pt x="0" y="2176154"/>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flipV="1">
            <a:off x="1338077" y="4714767"/>
            <a:ext cx="5554945" cy="2559181"/>
            <a:chOff x="6489124" y="582532"/>
            <a:chExt cx="5267200" cy="2426616"/>
          </a:xfrm>
        </p:grpSpPr>
        <p:sp>
          <p:nvSpPr>
            <p:cNvPr id="14" name="等腰三角形 4"/>
            <p:cNvSpPr/>
            <p:nvPr/>
          </p:nvSpPr>
          <p:spPr>
            <a:xfrm rot="10800000" flipH="1">
              <a:off x="6725889" y="582532"/>
              <a:ext cx="5030435" cy="2426616"/>
            </a:xfrm>
            <a:custGeom>
              <a:avLst/>
              <a:gdLst>
                <a:gd name="connsiteX0" fmla="*/ 0 w 5032167"/>
                <a:gd name="connsiteY0" fmla="*/ 2318657 h 2318657"/>
                <a:gd name="connsiteX1" fmla="*/ 2516084 w 5032167"/>
                <a:gd name="connsiteY1" fmla="*/ 0 h 2318657"/>
                <a:gd name="connsiteX2" fmla="*/ 5032167 w 5032167"/>
                <a:gd name="connsiteY2" fmla="*/ 2318657 h 2318657"/>
                <a:gd name="connsiteX3" fmla="*/ 0 w 5032167"/>
                <a:gd name="connsiteY3" fmla="*/ 2318657 h 2318657"/>
                <a:gd name="connsiteX0-1" fmla="*/ 0 w 5495305"/>
                <a:gd name="connsiteY0-2" fmla="*/ 2318657 h 2318657"/>
                <a:gd name="connsiteX1-3" fmla="*/ 2979222 w 5495305"/>
                <a:gd name="connsiteY1-4" fmla="*/ 0 h 2318657"/>
                <a:gd name="connsiteX2-5" fmla="*/ 5495305 w 5495305"/>
                <a:gd name="connsiteY2-6" fmla="*/ 2318657 h 2318657"/>
                <a:gd name="connsiteX3-7" fmla="*/ 0 w 5495305"/>
                <a:gd name="connsiteY3-8" fmla="*/ 2318657 h 2318657"/>
                <a:gd name="connsiteX0-9" fmla="*/ 0 w 5697185"/>
                <a:gd name="connsiteY0-10" fmla="*/ 2318657 h 2318657"/>
                <a:gd name="connsiteX1-11" fmla="*/ 2979222 w 5697185"/>
                <a:gd name="connsiteY1-12" fmla="*/ 0 h 2318657"/>
                <a:gd name="connsiteX2-13" fmla="*/ 5697185 w 5697185"/>
                <a:gd name="connsiteY2-14" fmla="*/ 2318657 h 2318657"/>
                <a:gd name="connsiteX3-15" fmla="*/ 0 w 5697185"/>
                <a:gd name="connsiteY3-16" fmla="*/ 2318657 h 2318657"/>
                <a:gd name="connsiteX0-17" fmla="*/ 0 w 5697185"/>
                <a:gd name="connsiteY0-18" fmla="*/ 2164278 h 2164278"/>
                <a:gd name="connsiteX1-19" fmla="*/ 3258638 w 5697185"/>
                <a:gd name="connsiteY1-20" fmla="*/ 0 h 2164278"/>
                <a:gd name="connsiteX2-21" fmla="*/ 5697185 w 5697185"/>
                <a:gd name="connsiteY2-22" fmla="*/ 2164278 h 2164278"/>
                <a:gd name="connsiteX3-23" fmla="*/ 0 w 5697185"/>
                <a:gd name="connsiteY3-24" fmla="*/ 2164278 h 2164278"/>
                <a:gd name="connsiteX0-25" fmla="*/ 0 w 5753069"/>
                <a:gd name="connsiteY0-26" fmla="*/ 2176154 h 2176154"/>
                <a:gd name="connsiteX1-27" fmla="*/ 3314522 w 5753069"/>
                <a:gd name="connsiteY1-28" fmla="*/ 0 h 2176154"/>
                <a:gd name="connsiteX2-29" fmla="*/ 5753069 w 5753069"/>
                <a:gd name="connsiteY2-30" fmla="*/ 2164278 h 2176154"/>
                <a:gd name="connsiteX3-31" fmla="*/ 0 w 5753069"/>
                <a:gd name="connsiteY3-32" fmla="*/ 2176154 h 2176154"/>
                <a:gd name="connsiteX0-33" fmla="*/ 0 w 5753069"/>
                <a:gd name="connsiteY0-34" fmla="*/ 2143136 h 2143136"/>
                <a:gd name="connsiteX1-35" fmla="*/ 3412317 w 5753069"/>
                <a:gd name="connsiteY1-36" fmla="*/ 0 h 2143136"/>
                <a:gd name="connsiteX2-37" fmla="*/ 5753069 w 5753069"/>
                <a:gd name="connsiteY2-38" fmla="*/ 2131260 h 2143136"/>
                <a:gd name="connsiteX3-39" fmla="*/ 0 w 5753069"/>
                <a:gd name="connsiteY3-40" fmla="*/ 2143136 h 2143136"/>
                <a:gd name="connsiteX0-41" fmla="*/ 0 w 5753069"/>
                <a:gd name="connsiteY0-42" fmla="*/ 2132130 h 2132130"/>
                <a:gd name="connsiteX1-43" fmla="*/ 3370405 w 5753069"/>
                <a:gd name="connsiteY1-44" fmla="*/ 0 h 2132130"/>
                <a:gd name="connsiteX2-45" fmla="*/ 5753069 w 5753069"/>
                <a:gd name="connsiteY2-46" fmla="*/ 2120254 h 2132130"/>
                <a:gd name="connsiteX3-47" fmla="*/ 0 w 5753069"/>
                <a:gd name="connsiteY3-48" fmla="*/ 2132130 h 2132130"/>
                <a:gd name="connsiteX0-49" fmla="*/ 0 w 5753069"/>
                <a:gd name="connsiteY0-50" fmla="*/ 2110118 h 2110118"/>
                <a:gd name="connsiteX1-51" fmla="*/ 3328492 w 5753069"/>
                <a:gd name="connsiteY1-52" fmla="*/ 0 h 2110118"/>
                <a:gd name="connsiteX2-53" fmla="*/ 5753069 w 5753069"/>
                <a:gd name="connsiteY2-54" fmla="*/ 2098242 h 2110118"/>
                <a:gd name="connsiteX3-55" fmla="*/ 0 w 5753069"/>
                <a:gd name="connsiteY3-56" fmla="*/ 2110118 h 2110118"/>
                <a:gd name="connsiteX0-57" fmla="*/ 0 w 5753069"/>
                <a:gd name="connsiteY0-58" fmla="*/ 2110118 h 2110118"/>
                <a:gd name="connsiteX1-59" fmla="*/ 3314522 w 5753069"/>
                <a:gd name="connsiteY1-60" fmla="*/ 0 h 2110118"/>
                <a:gd name="connsiteX2-61" fmla="*/ 5753069 w 5753069"/>
                <a:gd name="connsiteY2-62" fmla="*/ 2098242 h 2110118"/>
                <a:gd name="connsiteX3-63" fmla="*/ 0 w 5753069"/>
                <a:gd name="connsiteY3-64" fmla="*/ 2110118 h 2110118"/>
                <a:gd name="connsiteX0-65" fmla="*/ 0 w 5864835"/>
                <a:gd name="connsiteY0-66" fmla="*/ 2110118 h 2110118"/>
                <a:gd name="connsiteX1-67" fmla="*/ 3314522 w 5864835"/>
                <a:gd name="connsiteY1-68" fmla="*/ 0 h 2110118"/>
                <a:gd name="connsiteX2-69" fmla="*/ 5864835 w 5864835"/>
                <a:gd name="connsiteY2-70" fmla="*/ 2109249 h 2110118"/>
                <a:gd name="connsiteX3-71" fmla="*/ 0 w 5864835"/>
                <a:gd name="connsiteY3-72" fmla="*/ 2110118 h 2110118"/>
                <a:gd name="connsiteX0-73" fmla="*/ 0 w 5864835"/>
                <a:gd name="connsiteY0-74" fmla="*/ 2021101 h 2021101"/>
                <a:gd name="connsiteX1-75" fmla="*/ 3244301 w 5864835"/>
                <a:gd name="connsiteY1-76" fmla="*/ 0 h 2021101"/>
                <a:gd name="connsiteX2-77" fmla="*/ 5864835 w 5864835"/>
                <a:gd name="connsiteY2-78" fmla="*/ 2020232 h 2021101"/>
                <a:gd name="connsiteX3-79" fmla="*/ 0 w 5864835"/>
                <a:gd name="connsiteY3-80" fmla="*/ 2021101 h 2021101"/>
                <a:gd name="connsiteX0-81" fmla="*/ 0 w 5949099"/>
                <a:gd name="connsiteY0-82" fmla="*/ 2021101 h 2021101"/>
                <a:gd name="connsiteX1-83" fmla="*/ 3244301 w 5949099"/>
                <a:gd name="connsiteY1-84" fmla="*/ 0 h 2021101"/>
                <a:gd name="connsiteX2-85" fmla="*/ 5949099 w 5949099"/>
                <a:gd name="connsiteY2-86" fmla="*/ 2010342 h 2021101"/>
                <a:gd name="connsiteX3-87" fmla="*/ 0 w 5949099"/>
                <a:gd name="connsiteY3-88" fmla="*/ 2021101 h 2021101"/>
              </a:gdLst>
              <a:ahLst/>
              <a:cxnLst>
                <a:cxn ang="0">
                  <a:pos x="connsiteX0-1" y="connsiteY0-2"/>
                </a:cxn>
                <a:cxn ang="0">
                  <a:pos x="connsiteX1-3" y="connsiteY1-4"/>
                </a:cxn>
                <a:cxn ang="0">
                  <a:pos x="connsiteX2-5" y="connsiteY2-6"/>
                </a:cxn>
                <a:cxn ang="0">
                  <a:pos x="connsiteX3-7" y="connsiteY3-8"/>
                </a:cxn>
              </a:cxnLst>
              <a:rect l="l" t="t" r="r" b="b"/>
              <a:pathLst>
                <a:path w="5949099" h="2021101">
                  <a:moveTo>
                    <a:pt x="0" y="2021101"/>
                  </a:moveTo>
                  <a:lnTo>
                    <a:pt x="3244301" y="0"/>
                  </a:lnTo>
                  <a:lnTo>
                    <a:pt x="5949099" y="2010342"/>
                  </a:lnTo>
                  <a:lnTo>
                    <a:pt x="0" y="202110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4"/>
            <p:cNvSpPr/>
            <p:nvPr/>
          </p:nvSpPr>
          <p:spPr>
            <a:xfrm rot="10800000" flipH="1">
              <a:off x="6578189" y="617514"/>
              <a:ext cx="4985160" cy="2276775"/>
            </a:xfrm>
            <a:custGeom>
              <a:avLst/>
              <a:gdLst>
                <a:gd name="connsiteX0" fmla="*/ 0 w 5032167"/>
                <a:gd name="connsiteY0" fmla="*/ 2318657 h 2318657"/>
                <a:gd name="connsiteX1" fmla="*/ 2516084 w 5032167"/>
                <a:gd name="connsiteY1" fmla="*/ 0 h 2318657"/>
                <a:gd name="connsiteX2" fmla="*/ 5032167 w 5032167"/>
                <a:gd name="connsiteY2" fmla="*/ 2318657 h 2318657"/>
                <a:gd name="connsiteX3" fmla="*/ 0 w 5032167"/>
                <a:gd name="connsiteY3" fmla="*/ 2318657 h 2318657"/>
                <a:gd name="connsiteX0-1" fmla="*/ 0 w 5495305"/>
                <a:gd name="connsiteY0-2" fmla="*/ 2318657 h 2318657"/>
                <a:gd name="connsiteX1-3" fmla="*/ 2979222 w 5495305"/>
                <a:gd name="connsiteY1-4" fmla="*/ 0 h 2318657"/>
                <a:gd name="connsiteX2-5" fmla="*/ 5495305 w 5495305"/>
                <a:gd name="connsiteY2-6" fmla="*/ 2318657 h 2318657"/>
                <a:gd name="connsiteX3-7" fmla="*/ 0 w 5495305"/>
                <a:gd name="connsiteY3-8" fmla="*/ 2318657 h 2318657"/>
                <a:gd name="connsiteX0-9" fmla="*/ 0 w 5697185"/>
                <a:gd name="connsiteY0-10" fmla="*/ 2318657 h 2318657"/>
                <a:gd name="connsiteX1-11" fmla="*/ 2979222 w 5697185"/>
                <a:gd name="connsiteY1-12" fmla="*/ 0 h 2318657"/>
                <a:gd name="connsiteX2-13" fmla="*/ 5697185 w 5697185"/>
                <a:gd name="connsiteY2-14" fmla="*/ 2318657 h 2318657"/>
                <a:gd name="connsiteX3-15" fmla="*/ 0 w 5697185"/>
                <a:gd name="connsiteY3-16" fmla="*/ 2318657 h 2318657"/>
                <a:gd name="connsiteX0-17" fmla="*/ 0 w 5697185"/>
                <a:gd name="connsiteY0-18" fmla="*/ 2164278 h 2164278"/>
                <a:gd name="connsiteX1-19" fmla="*/ 3258638 w 5697185"/>
                <a:gd name="connsiteY1-20" fmla="*/ 0 h 2164278"/>
                <a:gd name="connsiteX2-21" fmla="*/ 5697185 w 5697185"/>
                <a:gd name="connsiteY2-22" fmla="*/ 2164278 h 2164278"/>
                <a:gd name="connsiteX3-23" fmla="*/ 0 w 5697185"/>
                <a:gd name="connsiteY3-24" fmla="*/ 2164278 h 2164278"/>
                <a:gd name="connsiteX0-25" fmla="*/ 0 w 5753069"/>
                <a:gd name="connsiteY0-26" fmla="*/ 2176154 h 2176154"/>
                <a:gd name="connsiteX1-27" fmla="*/ 3314522 w 5753069"/>
                <a:gd name="connsiteY1-28" fmla="*/ 0 h 2176154"/>
                <a:gd name="connsiteX2-29" fmla="*/ 5753069 w 5753069"/>
                <a:gd name="connsiteY2-30" fmla="*/ 2164278 h 2176154"/>
                <a:gd name="connsiteX3-31" fmla="*/ 0 w 5753069"/>
                <a:gd name="connsiteY3-32" fmla="*/ 2176154 h 2176154"/>
                <a:gd name="connsiteX0-33" fmla="*/ 0 w 5753069"/>
                <a:gd name="connsiteY0-34" fmla="*/ 2143136 h 2143136"/>
                <a:gd name="connsiteX1-35" fmla="*/ 3412317 w 5753069"/>
                <a:gd name="connsiteY1-36" fmla="*/ 0 h 2143136"/>
                <a:gd name="connsiteX2-37" fmla="*/ 5753069 w 5753069"/>
                <a:gd name="connsiteY2-38" fmla="*/ 2131260 h 2143136"/>
                <a:gd name="connsiteX3-39" fmla="*/ 0 w 5753069"/>
                <a:gd name="connsiteY3-40" fmla="*/ 2143136 h 2143136"/>
                <a:gd name="connsiteX0-41" fmla="*/ 0 w 5753069"/>
                <a:gd name="connsiteY0-42" fmla="*/ 2132130 h 2132130"/>
                <a:gd name="connsiteX1-43" fmla="*/ 3370405 w 5753069"/>
                <a:gd name="connsiteY1-44" fmla="*/ 0 h 2132130"/>
                <a:gd name="connsiteX2-45" fmla="*/ 5753069 w 5753069"/>
                <a:gd name="connsiteY2-46" fmla="*/ 2120254 h 2132130"/>
                <a:gd name="connsiteX3-47" fmla="*/ 0 w 5753069"/>
                <a:gd name="connsiteY3-48" fmla="*/ 2132130 h 2132130"/>
                <a:gd name="connsiteX0-49" fmla="*/ 0 w 5753069"/>
                <a:gd name="connsiteY0-50" fmla="*/ 2110118 h 2110118"/>
                <a:gd name="connsiteX1-51" fmla="*/ 3328492 w 5753069"/>
                <a:gd name="connsiteY1-52" fmla="*/ 0 h 2110118"/>
                <a:gd name="connsiteX2-53" fmla="*/ 5753069 w 5753069"/>
                <a:gd name="connsiteY2-54" fmla="*/ 2098242 h 2110118"/>
                <a:gd name="connsiteX3-55" fmla="*/ 0 w 5753069"/>
                <a:gd name="connsiteY3-56" fmla="*/ 2110118 h 2110118"/>
                <a:gd name="connsiteX0-57" fmla="*/ 0 w 5753069"/>
                <a:gd name="connsiteY0-58" fmla="*/ 2110118 h 2110118"/>
                <a:gd name="connsiteX1-59" fmla="*/ 3314522 w 5753069"/>
                <a:gd name="connsiteY1-60" fmla="*/ 0 h 2110118"/>
                <a:gd name="connsiteX2-61" fmla="*/ 5753069 w 5753069"/>
                <a:gd name="connsiteY2-62" fmla="*/ 2098242 h 2110118"/>
                <a:gd name="connsiteX3-63" fmla="*/ 0 w 5753069"/>
                <a:gd name="connsiteY3-64" fmla="*/ 2110118 h 2110118"/>
                <a:gd name="connsiteX0-65" fmla="*/ 0 w 5864835"/>
                <a:gd name="connsiteY0-66" fmla="*/ 2110118 h 2110118"/>
                <a:gd name="connsiteX1-67" fmla="*/ 3314522 w 5864835"/>
                <a:gd name="connsiteY1-68" fmla="*/ 0 h 2110118"/>
                <a:gd name="connsiteX2-69" fmla="*/ 5864835 w 5864835"/>
                <a:gd name="connsiteY2-70" fmla="*/ 2109249 h 2110118"/>
                <a:gd name="connsiteX3-71" fmla="*/ 0 w 5864835"/>
                <a:gd name="connsiteY3-72" fmla="*/ 2110118 h 2110118"/>
              </a:gdLst>
              <a:ahLst/>
              <a:cxnLst>
                <a:cxn ang="0">
                  <a:pos x="connsiteX0-1" y="connsiteY0-2"/>
                </a:cxn>
                <a:cxn ang="0">
                  <a:pos x="connsiteX1-3" y="connsiteY1-4"/>
                </a:cxn>
                <a:cxn ang="0">
                  <a:pos x="connsiteX2-5" y="connsiteY2-6"/>
                </a:cxn>
                <a:cxn ang="0">
                  <a:pos x="connsiteX3-7" y="connsiteY3-8"/>
                </a:cxn>
              </a:cxnLst>
              <a:rect l="l" t="t" r="r" b="b"/>
              <a:pathLst>
                <a:path w="5864835" h="2110118">
                  <a:moveTo>
                    <a:pt x="0" y="2110118"/>
                  </a:moveTo>
                  <a:lnTo>
                    <a:pt x="3314522" y="0"/>
                  </a:lnTo>
                  <a:lnTo>
                    <a:pt x="5864835" y="2109249"/>
                  </a:lnTo>
                  <a:lnTo>
                    <a:pt x="0" y="2110118"/>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4"/>
            <p:cNvSpPr/>
            <p:nvPr/>
          </p:nvSpPr>
          <p:spPr>
            <a:xfrm rot="10800000" flipH="1">
              <a:off x="6489124" y="617515"/>
              <a:ext cx="4925784" cy="2188029"/>
            </a:xfrm>
            <a:custGeom>
              <a:avLst/>
              <a:gdLst>
                <a:gd name="connsiteX0" fmla="*/ 0 w 5032167"/>
                <a:gd name="connsiteY0" fmla="*/ 2318657 h 2318657"/>
                <a:gd name="connsiteX1" fmla="*/ 2516084 w 5032167"/>
                <a:gd name="connsiteY1" fmla="*/ 0 h 2318657"/>
                <a:gd name="connsiteX2" fmla="*/ 5032167 w 5032167"/>
                <a:gd name="connsiteY2" fmla="*/ 2318657 h 2318657"/>
                <a:gd name="connsiteX3" fmla="*/ 0 w 5032167"/>
                <a:gd name="connsiteY3" fmla="*/ 2318657 h 2318657"/>
                <a:gd name="connsiteX0-1" fmla="*/ 0 w 5495305"/>
                <a:gd name="connsiteY0-2" fmla="*/ 2318657 h 2318657"/>
                <a:gd name="connsiteX1-3" fmla="*/ 2979222 w 5495305"/>
                <a:gd name="connsiteY1-4" fmla="*/ 0 h 2318657"/>
                <a:gd name="connsiteX2-5" fmla="*/ 5495305 w 5495305"/>
                <a:gd name="connsiteY2-6" fmla="*/ 2318657 h 2318657"/>
                <a:gd name="connsiteX3-7" fmla="*/ 0 w 5495305"/>
                <a:gd name="connsiteY3-8" fmla="*/ 2318657 h 2318657"/>
                <a:gd name="connsiteX0-9" fmla="*/ 0 w 5697185"/>
                <a:gd name="connsiteY0-10" fmla="*/ 2318657 h 2318657"/>
                <a:gd name="connsiteX1-11" fmla="*/ 2979222 w 5697185"/>
                <a:gd name="connsiteY1-12" fmla="*/ 0 h 2318657"/>
                <a:gd name="connsiteX2-13" fmla="*/ 5697185 w 5697185"/>
                <a:gd name="connsiteY2-14" fmla="*/ 2318657 h 2318657"/>
                <a:gd name="connsiteX3-15" fmla="*/ 0 w 5697185"/>
                <a:gd name="connsiteY3-16" fmla="*/ 2318657 h 2318657"/>
                <a:gd name="connsiteX0-17" fmla="*/ 0 w 5697185"/>
                <a:gd name="connsiteY0-18" fmla="*/ 2164278 h 2164278"/>
                <a:gd name="connsiteX1-19" fmla="*/ 3258638 w 5697185"/>
                <a:gd name="connsiteY1-20" fmla="*/ 0 h 2164278"/>
                <a:gd name="connsiteX2-21" fmla="*/ 5697185 w 5697185"/>
                <a:gd name="connsiteY2-22" fmla="*/ 2164278 h 2164278"/>
                <a:gd name="connsiteX3-23" fmla="*/ 0 w 5697185"/>
                <a:gd name="connsiteY3-24" fmla="*/ 2164278 h 2164278"/>
                <a:gd name="connsiteX0-25" fmla="*/ 0 w 5753069"/>
                <a:gd name="connsiteY0-26" fmla="*/ 2176154 h 2176154"/>
                <a:gd name="connsiteX1-27" fmla="*/ 3314522 w 5753069"/>
                <a:gd name="connsiteY1-28" fmla="*/ 0 h 2176154"/>
                <a:gd name="connsiteX2-29" fmla="*/ 5753069 w 5753069"/>
                <a:gd name="connsiteY2-30" fmla="*/ 2164278 h 2176154"/>
                <a:gd name="connsiteX3-31" fmla="*/ 0 w 5753069"/>
                <a:gd name="connsiteY3-32" fmla="*/ 2176154 h 2176154"/>
                <a:gd name="connsiteX0-33" fmla="*/ 0 w 5794982"/>
                <a:gd name="connsiteY0-34" fmla="*/ 2176154 h 2188029"/>
                <a:gd name="connsiteX1-35" fmla="*/ 3314522 w 5794982"/>
                <a:gd name="connsiteY1-36" fmla="*/ 0 h 2188029"/>
                <a:gd name="connsiteX2-37" fmla="*/ 5794982 w 5794982"/>
                <a:gd name="connsiteY2-38" fmla="*/ 2188029 h 2188029"/>
                <a:gd name="connsiteX3-39" fmla="*/ 0 w 5794982"/>
                <a:gd name="connsiteY3-40" fmla="*/ 2176154 h 2188029"/>
              </a:gdLst>
              <a:ahLst/>
              <a:cxnLst>
                <a:cxn ang="0">
                  <a:pos x="connsiteX0-1" y="connsiteY0-2"/>
                </a:cxn>
                <a:cxn ang="0">
                  <a:pos x="connsiteX1-3" y="connsiteY1-4"/>
                </a:cxn>
                <a:cxn ang="0">
                  <a:pos x="connsiteX2-5" y="connsiteY2-6"/>
                </a:cxn>
                <a:cxn ang="0">
                  <a:pos x="connsiteX3-7" y="connsiteY3-8"/>
                </a:cxn>
              </a:cxnLst>
              <a:rect l="l" t="t" r="r" b="b"/>
              <a:pathLst>
                <a:path w="5794982" h="2188029">
                  <a:moveTo>
                    <a:pt x="0" y="2176154"/>
                  </a:moveTo>
                  <a:lnTo>
                    <a:pt x="3314522" y="0"/>
                  </a:lnTo>
                  <a:lnTo>
                    <a:pt x="5794982" y="2188029"/>
                  </a:lnTo>
                  <a:lnTo>
                    <a:pt x="0" y="2176154"/>
                  </a:lnTo>
                  <a:close/>
                </a:path>
              </a:pathLst>
            </a:cu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等腰三角形 24"/>
          <p:cNvSpPr/>
          <p:nvPr/>
        </p:nvSpPr>
        <p:spPr>
          <a:xfrm rot="5400000">
            <a:off x="-568382" y="567635"/>
            <a:ext cx="7236299" cy="6098700"/>
          </a:xfrm>
          <a:custGeom>
            <a:avLst/>
            <a:gdLst>
              <a:gd name="connsiteX0" fmla="*/ 0 w 3096983"/>
              <a:gd name="connsiteY0" fmla="*/ 3965860 h 3965860"/>
              <a:gd name="connsiteX1" fmla="*/ 1548492 w 3096983"/>
              <a:gd name="connsiteY1" fmla="*/ 0 h 3965860"/>
              <a:gd name="connsiteX2" fmla="*/ 3096983 w 3096983"/>
              <a:gd name="connsiteY2" fmla="*/ 3965860 h 3965860"/>
              <a:gd name="connsiteX3" fmla="*/ 0 w 3096983"/>
              <a:gd name="connsiteY3" fmla="*/ 3965860 h 3965860"/>
              <a:gd name="connsiteX0-1" fmla="*/ 0 w 3880752"/>
              <a:gd name="connsiteY0-2" fmla="*/ 3740229 h 3965860"/>
              <a:gd name="connsiteX1-3" fmla="*/ 2332261 w 3880752"/>
              <a:gd name="connsiteY1-4" fmla="*/ 0 h 3965860"/>
              <a:gd name="connsiteX2-5" fmla="*/ 3880752 w 3880752"/>
              <a:gd name="connsiteY2-6" fmla="*/ 3965860 h 3965860"/>
              <a:gd name="connsiteX3-7" fmla="*/ 0 w 3880752"/>
              <a:gd name="connsiteY3-8" fmla="*/ 3740229 h 3965860"/>
              <a:gd name="connsiteX0-9" fmla="*/ 0 w 3880752"/>
              <a:gd name="connsiteY0-10" fmla="*/ 3740229 h 3965860"/>
              <a:gd name="connsiteX1-11" fmla="*/ 2332261 w 3880752"/>
              <a:gd name="connsiteY1-12" fmla="*/ 0 h 3965860"/>
              <a:gd name="connsiteX2-13" fmla="*/ 796148 w 3880752"/>
              <a:gd name="connsiteY2-14" fmla="*/ 2469569 h 3965860"/>
              <a:gd name="connsiteX3-15" fmla="*/ 3880752 w 3880752"/>
              <a:gd name="connsiteY3-16" fmla="*/ 3965860 h 3965860"/>
              <a:gd name="connsiteX4" fmla="*/ 0 w 3880752"/>
              <a:gd name="connsiteY4" fmla="*/ 3740229 h 3965860"/>
              <a:gd name="connsiteX0-17" fmla="*/ 0 w 3880752"/>
              <a:gd name="connsiteY0-18" fmla="*/ 3740229 h 3965860"/>
              <a:gd name="connsiteX1-19" fmla="*/ 2332261 w 3880752"/>
              <a:gd name="connsiteY1-20" fmla="*/ 0 h 3965860"/>
              <a:gd name="connsiteX2-21" fmla="*/ 3764980 w 3880752"/>
              <a:gd name="connsiteY2-22" fmla="*/ 1899554 h 3965860"/>
              <a:gd name="connsiteX3-23" fmla="*/ 3880752 w 3880752"/>
              <a:gd name="connsiteY3-24" fmla="*/ 3965860 h 3965860"/>
              <a:gd name="connsiteX4-25" fmla="*/ 0 w 3880752"/>
              <a:gd name="connsiteY4-26" fmla="*/ 3740229 h 3965860"/>
              <a:gd name="connsiteX0-27" fmla="*/ 0 w 4177635"/>
              <a:gd name="connsiteY0-28" fmla="*/ 3704603 h 3965860"/>
              <a:gd name="connsiteX1-29" fmla="*/ 2629144 w 4177635"/>
              <a:gd name="connsiteY1-30" fmla="*/ 0 h 3965860"/>
              <a:gd name="connsiteX2-31" fmla="*/ 4061863 w 4177635"/>
              <a:gd name="connsiteY2-32" fmla="*/ 1899554 h 3965860"/>
              <a:gd name="connsiteX3-33" fmla="*/ 4177635 w 4177635"/>
              <a:gd name="connsiteY3-34" fmla="*/ 3965860 h 3965860"/>
              <a:gd name="connsiteX4-35" fmla="*/ 0 w 4177635"/>
              <a:gd name="connsiteY4-36" fmla="*/ 3704603 h 3965860"/>
              <a:gd name="connsiteX0-37" fmla="*/ 0 w 4878280"/>
              <a:gd name="connsiteY0-38" fmla="*/ 4488374 h 4488374"/>
              <a:gd name="connsiteX1-39" fmla="*/ 3329789 w 4878280"/>
              <a:gd name="connsiteY1-40" fmla="*/ 0 h 4488374"/>
              <a:gd name="connsiteX2-41" fmla="*/ 4762508 w 4878280"/>
              <a:gd name="connsiteY2-42" fmla="*/ 1899554 h 4488374"/>
              <a:gd name="connsiteX3-43" fmla="*/ 4878280 w 4878280"/>
              <a:gd name="connsiteY3-44" fmla="*/ 3965860 h 4488374"/>
              <a:gd name="connsiteX4-45" fmla="*/ 0 w 4878280"/>
              <a:gd name="connsiteY4-46" fmla="*/ 4488374 h 4488374"/>
              <a:gd name="connsiteX0-47" fmla="*/ 0 w 4878280"/>
              <a:gd name="connsiteY0-48" fmla="*/ 4488374 h 4488374"/>
              <a:gd name="connsiteX1-49" fmla="*/ 3329789 w 4878280"/>
              <a:gd name="connsiteY1-50" fmla="*/ 0 h 4488374"/>
              <a:gd name="connsiteX2-51" fmla="*/ 4762508 w 4878280"/>
              <a:gd name="connsiteY2-52" fmla="*/ 1899554 h 4488374"/>
              <a:gd name="connsiteX3-53" fmla="*/ 4878280 w 4878280"/>
              <a:gd name="connsiteY3-54" fmla="*/ 3965860 h 4488374"/>
              <a:gd name="connsiteX4-55" fmla="*/ 2280565 w 4878280"/>
              <a:gd name="connsiteY4-56" fmla="*/ 4250868 h 4488374"/>
              <a:gd name="connsiteX5" fmla="*/ 0 w 4878280"/>
              <a:gd name="connsiteY5" fmla="*/ 4488374 h 4488374"/>
              <a:gd name="connsiteX0-57" fmla="*/ 0 w 4878280"/>
              <a:gd name="connsiteY0-58" fmla="*/ 4488374 h 5901538"/>
              <a:gd name="connsiteX1-59" fmla="*/ 3329789 w 4878280"/>
              <a:gd name="connsiteY1-60" fmla="*/ 0 h 5901538"/>
              <a:gd name="connsiteX2-61" fmla="*/ 4762508 w 4878280"/>
              <a:gd name="connsiteY2-62" fmla="*/ 1899554 h 5901538"/>
              <a:gd name="connsiteX3-63" fmla="*/ 4878280 w 4878280"/>
              <a:gd name="connsiteY3-64" fmla="*/ 3965860 h 5901538"/>
              <a:gd name="connsiteX4-65" fmla="*/ 24253 w 4878280"/>
              <a:gd name="connsiteY4-66" fmla="*/ 5901538 h 5901538"/>
              <a:gd name="connsiteX5-67" fmla="*/ 0 w 4878280"/>
              <a:gd name="connsiteY5-68" fmla="*/ 4488374 h 5901538"/>
              <a:gd name="connsiteX0-69" fmla="*/ 0 w 4878280"/>
              <a:gd name="connsiteY0-70" fmla="*/ 4488374 h 5901538"/>
              <a:gd name="connsiteX1-71" fmla="*/ 3329789 w 4878280"/>
              <a:gd name="connsiteY1-72" fmla="*/ 0 h 5901538"/>
              <a:gd name="connsiteX2-73" fmla="*/ 4762508 w 4878280"/>
              <a:gd name="connsiteY2-74" fmla="*/ 1970806 h 5901538"/>
              <a:gd name="connsiteX3-75" fmla="*/ 4878280 w 4878280"/>
              <a:gd name="connsiteY3-76" fmla="*/ 3965860 h 5901538"/>
              <a:gd name="connsiteX4-77" fmla="*/ 24253 w 4878280"/>
              <a:gd name="connsiteY4-78" fmla="*/ 5901538 h 5901538"/>
              <a:gd name="connsiteX5-79" fmla="*/ 0 w 4878280"/>
              <a:gd name="connsiteY5-80" fmla="*/ 4488374 h 5901538"/>
              <a:gd name="connsiteX0-81" fmla="*/ 0 w 6873335"/>
              <a:gd name="connsiteY0-82" fmla="*/ 4488374 h 5901538"/>
              <a:gd name="connsiteX1-83" fmla="*/ 3329789 w 6873335"/>
              <a:gd name="connsiteY1-84" fmla="*/ 0 h 5901538"/>
              <a:gd name="connsiteX2-85" fmla="*/ 4762508 w 6873335"/>
              <a:gd name="connsiteY2-86" fmla="*/ 1970806 h 5901538"/>
              <a:gd name="connsiteX3-87" fmla="*/ 6873335 w 6873335"/>
              <a:gd name="connsiteY3-88" fmla="*/ 4630879 h 5901538"/>
              <a:gd name="connsiteX4-89" fmla="*/ 24253 w 6873335"/>
              <a:gd name="connsiteY4-90" fmla="*/ 5901538 h 5901538"/>
              <a:gd name="connsiteX5-91" fmla="*/ 0 w 6873335"/>
              <a:gd name="connsiteY5-92" fmla="*/ 4488374 h 5901538"/>
              <a:gd name="connsiteX0-93" fmla="*/ 0 w 6873335"/>
              <a:gd name="connsiteY0-94" fmla="*/ 4488374 h 5901538"/>
              <a:gd name="connsiteX1-95" fmla="*/ 3329789 w 6873335"/>
              <a:gd name="connsiteY1-96" fmla="*/ 0 h 5901538"/>
              <a:gd name="connsiteX2-97" fmla="*/ 4762508 w 6873335"/>
              <a:gd name="connsiteY2-98" fmla="*/ 1970806 h 5901538"/>
              <a:gd name="connsiteX3-99" fmla="*/ 6873335 w 6873335"/>
              <a:gd name="connsiteY3-100" fmla="*/ 4630879 h 5901538"/>
              <a:gd name="connsiteX4-101" fmla="*/ 4679381 w 6873335"/>
              <a:gd name="connsiteY4-102" fmla="*/ 5058390 h 5901538"/>
              <a:gd name="connsiteX5-103" fmla="*/ 24253 w 6873335"/>
              <a:gd name="connsiteY5-104" fmla="*/ 5901538 h 5901538"/>
              <a:gd name="connsiteX6" fmla="*/ 0 w 6873335"/>
              <a:gd name="connsiteY6" fmla="*/ 4488374 h 5901538"/>
              <a:gd name="connsiteX0-105" fmla="*/ 0 w 6873335"/>
              <a:gd name="connsiteY0-106" fmla="*/ 4488374 h 5901538"/>
              <a:gd name="connsiteX1-107" fmla="*/ 3329789 w 6873335"/>
              <a:gd name="connsiteY1-108" fmla="*/ 0 h 5901538"/>
              <a:gd name="connsiteX2-109" fmla="*/ 4762508 w 6873335"/>
              <a:gd name="connsiteY2-110" fmla="*/ 1970806 h 5901538"/>
              <a:gd name="connsiteX3-111" fmla="*/ 6873335 w 6873335"/>
              <a:gd name="connsiteY3-112" fmla="*/ 4630879 h 5901538"/>
              <a:gd name="connsiteX4-113" fmla="*/ 6852568 w 6873335"/>
              <a:gd name="connsiteY4-114" fmla="*/ 5877788 h 5901538"/>
              <a:gd name="connsiteX5-115" fmla="*/ 24253 w 6873335"/>
              <a:gd name="connsiteY5-116" fmla="*/ 5901538 h 5901538"/>
              <a:gd name="connsiteX6-117" fmla="*/ 0 w 6873335"/>
              <a:gd name="connsiteY6-118" fmla="*/ 4488374 h 5901538"/>
              <a:gd name="connsiteX0-119" fmla="*/ 0 w 6873335"/>
              <a:gd name="connsiteY0-120" fmla="*/ 4488374 h 5901538"/>
              <a:gd name="connsiteX1-121" fmla="*/ 3329789 w 6873335"/>
              <a:gd name="connsiteY1-122" fmla="*/ 0 h 5901538"/>
              <a:gd name="connsiteX2-123" fmla="*/ 4786261 w 6873335"/>
              <a:gd name="connsiteY2-124" fmla="*/ 1947055 h 5901538"/>
              <a:gd name="connsiteX3-125" fmla="*/ 6873335 w 6873335"/>
              <a:gd name="connsiteY3-126" fmla="*/ 4630879 h 5901538"/>
              <a:gd name="connsiteX4-127" fmla="*/ 6852568 w 6873335"/>
              <a:gd name="connsiteY4-128" fmla="*/ 5877788 h 5901538"/>
              <a:gd name="connsiteX5-129" fmla="*/ 24253 w 6873335"/>
              <a:gd name="connsiteY5-130" fmla="*/ 5901538 h 5901538"/>
              <a:gd name="connsiteX6-131" fmla="*/ 0 w 6873335"/>
              <a:gd name="connsiteY6-132" fmla="*/ 4488374 h 5901538"/>
              <a:gd name="connsiteX0-133" fmla="*/ 0 w 6861460"/>
              <a:gd name="connsiteY0-134" fmla="*/ 4452748 h 5901538"/>
              <a:gd name="connsiteX1-135" fmla="*/ 3317914 w 6861460"/>
              <a:gd name="connsiteY1-136" fmla="*/ 0 h 5901538"/>
              <a:gd name="connsiteX2-137" fmla="*/ 4774386 w 6861460"/>
              <a:gd name="connsiteY2-138" fmla="*/ 1947055 h 5901538"/>
              <a:gd name="connsiteX3-139" fmla="*/ 6861460 w 6861460"/>
              <a:gd name="connsiteY3-140" fmla="*/ 4630879 h 5901538"/>
              <a:gd name="connsiteX4-141" fmla="*/ 6840693 w 6861460"/>
              <a:gd name="connsiteY4-142" fmla="*/ 5877788 h 5901538"/>
              <a:gd name="connsiteX5-143" fmla="*/ 12378 w 6861460"/>
              <a:gd name="connsiteY5-144" fmla="*/ 5901538 h 5901538"/>
              <a:gd name="connsiteX6-145" fmla="*/ 0 w 6861460"/>
              <a:gd name="connsiteY6-146" fmla="*/ 4452748 h 5901538"/>
              <a:gd name="connsiteX0-147" fmla="*/ 0 w 6861460"/>
              <a:gd name="connsiteY0-148" fmla="*/ 4452748 h 5901538"/>
              <a:gd name="connsiteX1-149" fmla="*/ 3317914 w 6861460"/>
              <a:gd name="connsiteY1-150" fmla="*/ 0 h 5901538"/>
              <a:gd name="connsiteX2-151" fmla="*/ 4774386 w 6861460"/>
              <a:gd name="connsiteY2-152" fmla="*/ 1947055 h 5901538"/>
              <a:gd name="connsiteX3-153" fmla="*/ 6861460 w 6861460"/>
              <a:gd name="connsiteY3-154" fmla="*/ 4630879 h 5901538"/>
              <a:gd name="connsiteX4-155" fmla="*/ 6840693 w 6861460"/>
              <a:gd name="connsiteY4-156" fmla="*/ 5877788 h 5901538"/>
              <a:gd name="connsiteX5-157" fmla="*/ 12378 w 6861460"/>
              <a:gd name="connsiteY5-158" fmla="*/ 5901538 h 5901538"/>
              <a:gd name="connsiteX6-159" fmla="*/ 0 w 6861460"/>
              <a:gd name="connsiteY6-160" fmla="*/ 4452748 h 5901538"/>
              <a:gd name="connsiteX0-161" fmla="*/ 0 w 6861460"/>
              <a:gd name="connsiteY0-162" fmla="*/ 4298369 h 5747159"/>
              <a:gd name="connsiteX1-163" fmla="*/ 3329789 w 6861460"/>
              <a:gd name="connsiteY1-164" fmla="*/ 0 h 5747159"/>
              <a:gd name="connsiteX2-165" fmla="*/ 4774386 w 6861460"/>
              <a:gd name="connsiteY2-166" fmla="*/ 1792676 h 5747159"/>
              <a:gd name="connsiteX3-167" fmla="*/ 6861460 w 6861460"/>
              <a:gd name="connsiteY3-168" fmla="*/ 4476500 h 5747159"/>
              <a:gd name="connsiteX4-169" fmla="*/ 6840693 w 6861460"/>
              <a:gd name="connsiteY4-170" fmla="*/ 5723409 h 5747159"/>
              <a:gd name="connsiteX5-171" fmla="*/ 12378 w 6861460"/>
              <a:gd name="connsiteY5-172" fmla="*/ 5747159 h 5747159"/>
              <a:gd name="connsiteX6-173" fmla="*/ 0 w 6861460"/>
              <a:gd name="connsiteY6-174" fmla="*/ 4298369 h 5747159"/>
              <a:gd name="connsiteX0-175" fmla="*/ 0 w 6861460"/>
              <a:gd name="connsiteY0-176" fmla="*/ 4298369 h 5782788"/>
              <a:gd name="connsiteX1-177" fmla="*/ 3329789 w 6861460"/>
              <a:gd name="connsiteY1-178" fmla="*/ 0 h 5782788"/>
              <a:gd name="connsiteX2-179" fmla="*/ 4774386 w 6861460"/>
              <a:gd name="connsiteY2-180" fmla="*/ 1792676 h 5782788"/>
              <a:gd name="connsiteX3-181" fmla="*/ 6861460 w 6861460"/>
              <a:gd name="connsiteY3-182" fmla="*/ 4476500 h 5782788"/>
              <a:gd name="connsiteX4-183" fmla="*/ 6840693 w 6861460"/>
              <a:gd name="connsiteY4-184" fmla="*/ 5723409 h 5782788"/>
              <a:gd name="connsiteX5-185" fmla="*/ 502 w 6861460"/>
              <a:gd name="connsiteY5-186" fmla="*/ 5782788 h 5782788"/>
              <a:gd name="connsiteX6-187" fmla="*/ 0 w 6861460"/>
              <a:gd name="connsiteY6-188" fmla="*/ 4298369 h 578278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67" y="connsiteY5-68"/>
              </a:cxn>
              <a:cxn ang="0">
                <a:pos x="connsiteX6-117" y="connsiteY6-118"/>
              </a:cxn>
            </a:cxnLst>
            <a:rect l="l" t="t" r="r" b="b"/>
            <a:pathLst>
              <a:path w="6861460" h="5782788">
                <a:moveTo>
                  <a:pt x="0" y="4298369"/>
                </a:moveTo>
                <a:cubicBezTo>
                  <a:pt x="1153472" y="2802245"/>
                  <a:pt x="2223818" y="1484249"/>
                  <a:pt x="3329789" y="0"/>
                </a:cubicBezTo>
                <a:lnTo>
                  <a:pt x="4774386" y="1792676"/>
                </a:lnTo>
                <a:lnTo>
                  <a:pt x="6861460" y="4476500"/>
                </a:lnTo>
                <a:lnTo>
                  <a:pt x="6840693" y="5723409"/>
                </a:lnTo>
                <a:lnTo>
                  <a:pt x="502" y="5782788"/>
                </a:lnTo>
                <a:cubicBezTo>
                  <a:pt x="335" y="5287982"/>
                  <a:pt x="167" y="4793175"/>
                  <a:pt x="0" y="4298369"/>
                </a:cubicBezTo>
                <a:close/>
              </a:path>
            </a:pathLst>
          </a:cu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菱形 27"/>
          <p:cNvSpPr/>
          <p:nvPr/>
        </p:nvSpPr>
        <p:spPr>
          <a:xfrm>
            <a:off x="4565374" y="2571574"/>
            <a:ext cx="2141615" cy="1975262"/>
          </a:xfrm>
          <a:prstGeom prst="diamond">
            <a:avLst/>
          </a:prstGeom>
          <a:noFill/>
          <a:ln w="19050">
            <a:solidFill>
              <a:schemeClr val="bg1">
                <a:lumMod val="65000"/>
                <a:alpha val="58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321804" y="4484349"/>
            <a:ext cx="56198" cy="167931"/>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390768" y="4484349"/>
            <a:ext cx="56198" cy="16793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465349" y="4484349"/>
            <a:ext cx="284204" cy="16793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菱形 22"/>
          <p:cNvSpPr/>
          <p:nvPr/>
        </p:nvSpPr>
        <p:spPr>
          <a:xfrm>
            <a:off x="4759499" y="2571574"/>
            <a:ext cx="2141615" cy="1975262"/>
          </a:xfrm>
          <a:prstGeom prst="diamond">
            <a:avLst/>
          </a:prstGeom>
          <a:solidFill>
            <a:srgbClr val="00B0F0">
              <a:alpha val="62000"/>
            </a:srgb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菱形 23"/>
          <p:cNvSpPr/>
          <p:nvPr/>
        </p:nvSpPr>
        <p:spPr>
          <a:xfrm>
            <a:off x="4953623" y="2571574"/>
            <a:ext cx="2141615" cy="1975262"/>
          </a:xfrm>
          <a:prstGeom prst="diamond">
            <a:avLst/>
          </a:prstGeom>
          <a:noFill/>
          <a:ln w="19050">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5292924" y="3251412"/>
            <a:ext cx="2192349" cy="611706"/>
          </a:xfrm>
          <a:prstGeom prst="rect">
            <a:avLst/>
          </a:prstGeom>
          <a:noFill/>
        </p:spPr>
        <p:txBody>
          <a:bodyPr wrap="square" rtlCol="0">
            <a:spAutoFit/>
          </a:bodyPr>
          <a:lstStyle/>
          <a:p>
            <a:r>
              <a:rPr lang="en-US" altLang="zh-CN" sz="3375" b="1" dirty="0">
                <a:solidFill>
                  <a:schemeClr val="bg1"/>
                </a:solidFill>
                <a:effectLst>
                  <a:outerShdw blurRad="63500" sx="102000" sy="102000" algn="ctr" rotWithShape="0">
                    <a:prstClr val="black">
                      <a:alpha val="40000"/>
                    </a:prstClr>
                  </a:outerShdw>
                </a:effectLst>
              </a:rPr>
              <a:t>LOGO</a:t>
            </a:r>
            <a:endParaRPr lang="zh-CN" altLang="en-US" sz="3375" b="1" dirty="0">
              <a:solidFill>
                <a:schemeClr val="bg1"/>
              </a:solidFill>
              <a:effectLst>
                <a:outerShdw blurRad="63500" sx="102000" sy="102000" algn="ctr" rotWithShape="0">
                  <a:prstClr val="black">
                    <a:alpha val="40000"/>
                  </a:prstClr>
                </a:outerShdw>
              </a:effectLst>
            </a:endParaRPr>
          </a:p>
        </p:txBody>
      </p:sp>
      <p:sp>
        <p:nvSpPr>
          <p:cNvPr id="26" name="TextBox 10"/>
          <p:cNvSpPr txBox="1"/>
          <p:nvPr/>
        </p:nvSpPr>
        <p:spPr>
          <a:xfrm>
            <a:off x="228629" y="2557074"/>
            <a:ext cx="3062344" cy="900230"/>
          </a:xfrm>
          <a:prstGeom prst="rect">
            <a:avLst/>
          </a:prstGeom>
          <a:noFill/>
        </p:spPr>
        <p:txBody>
          <a:bodyPr wrap="none" lIns="68564" tIns="34282" rIns="68564" bIns="34282">
            <a:spAutoFit/>
          </a:bodyPr>
          <a:lstStyle/>
          <a:p>
            <a:pPr>
              <a:buNone/>
            </a:pPr>
            <a:r>
              <a:rPr lang="zh-CN" altLang="en-US" sz="5400" spc="300" dirty="0" smtClean="0">
                <a:solidFill>
                  <a:schemeClr val="accent3">
                    <a:lumMod val="75000"/>
                    <a:lumOff val="25000"/>
                  </a:schemeClr>
                </a:solidFill>
                <a:latin typeface="方正正大黑简体" panose="02000000000000000000" pitchFamily="2" charset="-122"/>
                <a:ea typeface="方正正大黑简体" panose="02000000000000000000" pitchFamily="2" charset="-122"/>
                <a:cs typeface="Arial" panose="020B0604020202020204" pitchFamily="34" charset="0"/>
              </a:rPr>
              <a:t>感谢聆听</a:t>
            </a:r>
            <a:endParaRPr lang="zh-CN" altLang="en-US" sz="5400" spc="300" dirty="0">
              <a:solidFill>
                <a:schemeClr val="accent3">
                  <a:lumMod val="75000"/>
                  <a:lumOff val="25000"/>
                </a:schemeClr>
              </a:solidFill>
              <a:latin typeface="方正正大黑简体" panose="02000000000000000000" pitchFamily="2" charset="-122"/>
              <a:ea typeface="方正正大黑简体" panose="02000000000000000000" pitchFamily="2" charset="-122"/>
              <a:cs typeface="Arial" panose="020B0604020202020204" pitchFamily="34" charset="0"/>
            </a:endParaRPr>
          </a:p>
        </p:txBody>
      </p:sp>
      <p:sp>
        <p:nvSpPr>
          <p:cNvPr id="27" name="矩形 26"/>
          <p:cNvSpPr/>
          <p:nvPr/>
        </p:nvSpPr>
        <p:spPr>
          <a:xfrm>
            <a:off x="228630" y="3694280"/>
            <a:ext cx="4870169" cy="796356"/>
          </a:xfrm>
          <a:prstGeom prst="rect">
            <a:avLst/>
          </a:prstGeom>
        </p:spPr>
        <p:txBody>
          <a:bodyPr wrap="square" lIns="68564" tIns="34282" rIns="68564" bIns="34282">
            <a:spAutoFit/>
          </a:bodyPr>
          <a:lstStyle/>
          <a:p>
            <a:pPr>
              <a:lnSpc>
                <a:spcPct val="150000"/>
              </a:lnSpc>
            </a:pPr>
            <a:r>
              <a:rPr lang="en-US" altLang="zh-CN" sz="1050" dirty="0">
                <a:solidFill>
                  <a:schemeClr val="accent3">
                    <a:lumMod val="75000"/>
                    <a:lumOff val="25000"/>
                  </a:schemeClr>
                </a:solidFill>
                <a:latin typeface="Arial" panose="020B0604020202020204" pitchFamily="34" charset="0"/>
                <a:ea typeface="+mj-ea"/>
                <a:cs typeface="Arial" panose="020B0604020202020204" pitchFamily="34" charset="0"/>
              </a:rPr>
              <a:t>Year-end summary plan reporting on activities report work report in the New </a:t>
            </a:r>
            <a:r>
              <a:rPr lang="en-US" altLang="zh-CN" sz="1050" dirty="0" err="1">
                <a:solidFill>
                  <a:schemeClr val="accent3">
                    <a:lumMod val="75000"/>
                    <a:lumOff val="25000"/>
                  </a:schemeClr>
                </a:solidFill>
                <a:latin typeface="Arial" panose="020B0604020202020204" pitchFamily="34" charset="0"/>
                <a:ea typeface="+mj-ea"/>
                <a:cs typeface="Arial" panose="020B0604020202020204" pitchFamily="34" charset="0"/>
              </a:rPr>
              <a:t>YearYear</a:t>
            </a:r>
            <a:r>
              <a:rPr lang="en-US" altLang="zh-CN" sz="1050" dirty="0">
                <a:solidFill>
                  <a:schemeClr val="accent3">
                    <a:lumMod val="75000"/>
                    <a:lumOff val="25000"/>
                  </a:schemeClr>
                </a:solidFill>
                <a:latin typeface="Arial" panose="020B0604020202020204" pitchFamily="34" charset="0"/>
                <a:ea typeface="+mj-ea"/>
                <a:cs typeface="Arial" panose="020B0604020202020204" pitchFamily="34" charset="0"/>
              </a:rPr>
              <a:t>-end summary plan reporting on activities report work report in the New Year</a:t>
            </a:r>
            <a:endParaRPr lang="en-US" altLang="zh-CN" sz="1050" dirty="0">
              <a:solidFill>
                <a:schemeClr val="accent3">
                  <a:lumMod val="75000"/>
                  <a:lumOff val="25000"/>
                </a:schemeClr>
              </a:solidFill>
              <a:latin typeface="Arial" panose="020B0604020202020204" pitchFamily="34" charset="0"/>
              <a:ea typeface="+mj-ea"/>
              <a:cs typeface="Arial" panose="020B0604020202020204" pitchFamily="34" charset="0"/>
            </a:endParaRPr>
          </a:p>
        </p:txBody>
      </p:sp>
      <p:sp>
        <p:nvSpPr>
          <p:cNvPr id="29" name="矩形 28"/>
          <p:cNvSpPr/>
          <p:nvPr/>
        </p:nvSpPr>
        <p:spPr>
          <a:xfrm>
            <a:off x="228630" y="3363226"/>
            <a:ext cx="5935527" cy="377010"/>
          </a:xfrm>
          <a:prstGeom prst="rect">
            <a:avLst/>
          </a:prstGeom>
        </p:spPr>
        <p:txBody>
          <a:bodyPr wrap="square" lIns="68564" tIns="34282" rIns="68564" bIns="34282">
            <a:spAutoFit/>
          </a:bodyPr>
          <a:lstStyle/>
          <a:p>
            <a:r>
              <a:rPr lang="zh-CN" altLang="en-US" sz="2000" dirty="0">
                <a:solidFill>
                  <a:schemeClr val="accent3">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年终总结  新年计划 述职报告 工作汇报</a:t>
            </a:r>
            <a:endParaRPr lang="en-US" altLang="zh-CN" sz="2000" dirty="0">
              <a:solidFill>
                <a:schemeClr val="accent3">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outVertical)">
                                          <p:cBhvr>
                                            <p:cTn id="7" dur="500"/>
                                            <p:tgtEl>
                                              <p:spTgt spid="22"/>
                                            </p:tgtEl>
                                          </p:cBhvr>
                                        </p:animEffect>
                                      </p:childTnLst>
                                    </p:cTn>
                                  </p:par>
                                </p:childTnLst>
                              </p:cTn>
                            </p:par>
                            <p:par>
                              <p:cTn id="8" fill="hold">
                                <p:stCondLst>
                                  <p:cond delay="500"/>
                                </p:stCondLst>
                                <p:childTnLst>
                                  <p:par>
                                    <p:cTn id="9" presetID="2" presetClass="entr" presetSubtype="2" fill="hold" grpId="0" nodeType="afterEffect" p14:presetBounceEnd="21000">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14:bounceEnd="21000">
                                          <p:cBhvr additive="base">
                                            <p:cTn id="11" dur="800" fill="hold"/>
                                            <p:tgtEl>
                                              <p:spTgt spid="26"/>
                                            </p:tgtEl>
                                            <p:attrNameLst>
                                              <p:attrName>ppt_x</p:attrName>
                                            </p:attrNameLst>
                                          </p:cBhvr>
                                          <p:tavLst>
                                            <p:tav tm="0">
                                              <p:val>
                                                <p:strVal val="1+#ppt_w/2"/>
                                              </p:val>
                                            </p:tav>
                                            <p:tav tm="100000">
                                              <p:val>
                                                <p:strVal val="#ppt_x"/>
                                              </p:val>
                                            </p:tav>
                                          </p:tavLst>
                                        </p:anim>
                                        <p:anim calcmode="lin" valueType="num" p14:bounceEnd="21000">
                                          <p:cBhvr additive="base">
                                            <p:cTn id="12" dur="8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1539"/>
                                </p:stCondLst>
                                <p:childTnLst>
                                  <p:par>
                                    <p:cTn id="14" presetID="41" presetClass="entr" presetSubtype="0" fill="hold" grpId="0" nodeType="afterEffect">
                                      <p:stCondLst>
                                        <p:cond delay="0"/>
                                      </p:stCondLst>
                                      <p:iterate type="lt">
                                        <p:tmPct val="6140"/>
                                      </p:iterate>
                                      <p:childTnLst>
                                        <p:set>
                                          <p:cBhvr>
                                            <p:cTn id="15" dur="1" fill="hold">
                                              <p:stCondLst>
                                                <p:cond delay="0"/>
                                              </p:stCondLst>
                                            </p:cTn>
                                            <p:tgtEl>
                                              <p:spTgt spid="29"/>
                                            </p:tgtEl>
                                            <p:attrNameLst>
                                              <p:attrName>style.visibility</p:attrName>
                                            </p:attrNameLst>
                                          </p:cBhvr>
                                          <p:to>
                                            <p:strVal val="visible"/>
                                          </p:to>
                                        </p:set>
                                        <p:anim calcmode="lin" valueType="num">
                                          <p:cBhvr>
                                            <p:cTn id="16"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9"/>
                                            </p:tgtEl>
                                            <p:attrNameLst>
                                              <p:attrName>ppt_y</p:attrName>
                                            </p:attrNameLst>
                                          </p:cBhvr>
                                          <p:tavLst>
                                            <p:tav tm="0">
                                              <p:val>
                                                <p:strVal val="#ppt_y"/>
                                              </p:val>
                                            </p:tav>
                                            <p:tav tm="100000">
                                              <p:val>
                                                <p:strVal val="#ppt_y"/>
                                              </p:val>
                                            </p:tav>
                                          </p:tavLst>
                                        </p:anim>
                                        <p:anim calcmode="lin" valueType="num">
                                          <p:cBhvr>
                                            <p:cTn id="18"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29"/>
                                            </p:tgtEl>
                                          </p:cBhvr>
                                        </p:animEffect>
                                      </p:childTnLst>
                                    </p:cTn>
                                  </p:par>
                                </p:childTnLst>
                              </p:cTn>
                            </p:par>
                            <p:par>
                              <p:cTn id="21" fill="hold">
                                <p:stCondLst>
                                  <p:cond delay="2623"/>
                                </p:stCondLst>
                                <p:childTnLst>
                                  <p:par>
                                    <p:cTn id="22" presetID="2" presetClass="entr" presetSubtype="2" fill="hold" grpId="0" nodeType="afterEffect" p14:presetBounceEnd="20000">
                                      <p:stCondLst>
                                        <p:cond delay="0"/>
                                      </p:stCondLst>
                                      <p:iterate type="lt">
                                        <p:tmPct val="10000"/>
                                      </p:iterate>
                                      <p:childTnLst>
                                        <p:set>
                                          <p:cBhvr>
                                            <p:cTn id="23" dur="1" fill="hold">
                                              <p:stCondLst>
                                                <p:cond delay="0"/>
                                              </p:stCondLst>
                                            </p:cTn>
                                            <p:tgtEl>
                                              <p:spTgt spid="27"/>
                                            </p:tgtEl>
                                            <p:attrNameLst>
                                              <p:attrName>style.visibility</p:attrName>
                                            </p:attrNameLst>
                                          </p:cBhvr>
                                          <p:to>
                                            <p:strVal val="visible"/>
                                          </p:to>
                                        </p:set>
                                        <p:anim calcmode="lin" valueType="num" p14:bounceEnd="20000">
                                          <p:cBhvr additive="base">
                                            <p:cTn id="24" dur="500" fill="hold"/>
                                            <p:tgtEl>
                                              <p:spTgt spid="27"/>
                                            </p:tgtEl>
                                            <p:attrNameLst>
                                              <p:attrName>ppt_x</p:attrName>
                                            </p:attrNameLst>
                                          </p:cBhvr>
                                          <p:tavLst>
                                            <p:tav tm="0">
                                              <p:val>
                                                <p:strVal val="1+#ppt_w/2"/>
                                              </p:val>
                                            </p:tav>
                                            <p:tav tm="100000">
                                              <p:val>
                                                <p:strVal val="#ppt_x"/>
                                              </p:val>
                                            </p:tav>
                                          </p:tavLst>
                                        </p:anim>
                                        <p:anim calcmode="lin" valueType="num" p14:bounceEnd="20000">
                                          <p:cBhvr additive="base">
                                            <p:cTn id="25"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p:bldP spid="27" grpId="0"/>
          <p:bldP spid="2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outVertical)">
                                          <p:cBhvr>
                                            <p:cTn id="7" dur="500"/>
                                            <p:tgtEl>
                                              <p:spTgt spid="22"/>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800" fill="hold"/>
                                            <p:tgtEl>
                                              <p:spTgt spid="26"/>
                                            </p:tgtEl>
                                            <p:attrNameLst>
                                              <p:attrName>ppt_x</p:attrName>
                                            </p:attrNameLst>
                                          </p:cBhvr>
                                          <p:tavLst>
                                            <p:tav tm="0">
                                              <p:val>
                                                <p:strVal val="1+#ppt_w/2"/>
                                              </p:val>
                                            </p:tav>
                                            <p:tav tm="100000">
                                              <p:val>
                                                <p:strVal val="#ppt_x"/>
                                              </p:val>
                                            </p:tav>
                                          </p:tavLst>
                                        </p:anim>
                                        <p:anim calcmode="lin" valueType="num">
                                          <p:cBhvr additive="base">
                                            <p:cTn id="12" dur="8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1539"/>
                                </p:stCondLst>
                                <p:childTnLst>
                                  <p:par>
                                    <p:cTn id="14" presetID="41" presetClass="entr" presetSubtype="0" fill="hold" grpId="0" nodeType="afterEffect">
                                      <p:stCondLst>
                                        <p:cond delay="0"/>
                                      </p:stCondLst>
                                      <p:iterate type="lt">
                                        <p:tmPct val="6140"/>
                                      </p:iterate>
                                      <p:childTnLst>
                                        <p:set>
                                          <p:cBhvr>
                                            <p:cTn id="15" dur="1" fill="hold">
                                              <p:stCondLst>
                                                <p:cond delay="0"/>
                                              </p:stCondLst>
                                            </p:cTn>
                                            <p:tgtEl>
                                              <p:spTgt spid="29"/>
                                            </p:tgtEl>
                                            <p:attrNameLst>
                                              <p:attrName>style.visibility</p:attrName>
                                            </p:attrNameLst>
                                          </p:cBhvr>
                                          <p:to>
                                            <p:strVal val="visible"/>
                                          </p:to>
                                        </p:set>
                                        <p:anim calcmode="lin" valueType="num">
                                          <p:cBhvr>
                                            <p:cTn id="16"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9"/>
                                            </p:tgtEl>
                                            <p:attrNameLst>
                                              <p:attrName>ppt_y</p:attrName>
                                            </p:attrNameLst>
                                          </p:cBhvr>
                                          <p:tavLst>
                                            <p:tav tm="0">
                                              <p:val>
                                                <p:strVal val="#ppt_y"/>
                                              </p:val>
                                            </p:tav>
                                            <p:tav tm="100000">
                                              <p:val>
                                                <p:strVal val="#ppt_y"/>
                                              </p:val>
                                            </p:tav>
                                          </p:tavLst>
                                        </p:anim>
                                        <p:anim calcmode="lin" valueType="num">
                                          <p:cBhvr>
                                            <p:cTn id="18"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29"/>
                                            </p:tgtEl>
                                          </p:cBhvr>
                                        </p:animEffect>
                                      </p:childTnLst>
                                    </p:cTn>
                                  </p:par>
                                </p:childTnLst>
                              </p:cTn>
                            </p:par>
                            <p:par>
                              <p:cTn id="21" fill="hold">
                                <p:stCondLst>
                                  <p:cond delay="2623"/>
                                </p:stCondLst>
                                <p:childTnLst>
                                  <p:par>
                                    <p:cTn id="22" presetID="2" presetClass="entr" presetSubtype="2" fill="hold" grpId="0" nodeType="afterEffect">
                                      <p:stCondLst>
                                        <p:cond delay="0"/>
                                      </p:stCondLst>
                                      <p:iterate type="lt">
                                        <p:tmPct val="10000"/>
                                      </p:iterate>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fill="hold"/>
                                            <p:tgtEl>
                                              <p:spTgt spid="27"/>
                                            </p:tgtEl>
                                            <p:attrNameLst>
                                              <p:attrName>ppt_x</p:attrName>
                                            </p:attrNameLst>
                                          </p:cBhvr>
                                          <p:tavLst>
                                            <p:tav tm="0">
                                              <p:val>
                                                <p:strVal val="1+#ppt_w/2"/>
                                              </p:val>
                                            </p:tav>
                                            <p:tav tm="100000">
                                              <p:val>
                                                <p:strVal val="#ppt_x"/>
                                              </p:val>
                                            </p:tav>
                                          </p:tavLst>
                                        </p:anim>
                                        <p:anim calcmode="lin" valueType="num">
                                          <p:cBhvr additive="base">
                                            <p:cTn id="25"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p:bldP spid="27" grpId="0"/>
          <p:bldP spid="29" grpId="0"/>
        </p:bldLst>
      </p:timing>
    </mc:Fallback>
  </mc:AlternateContent>
</p:sld>
</file>

<file path=ppt/theme/theme1.xml><?xml version="1.0" encoding="utf-8"?>
<a:theme xmlns:a="http://schemas.openxmlformats.org/drawingml/2006/main" name="自定义设计方案">
  <a:themeElements>
    <a:clrScheme name="自定义 118">
      <a:dk1>
        <a:sysClr val="windowText" lastClr="000000"/>
      </a:dk1>
      <a:lt1>
        <a:sysClr val="window" lastClr="FFFFFF"/>
      </a:lt1>
      <a:dk2>
        <a:srgbClr val="44546A"/>
      </a:dk2>
      <a:lt2>
        <a:srgbClr val="E7E6E6"/>
      </a:lt2>
      <a:accent1>
        <a:srgbClr val="0066BE"/>
      </a:accent1>
      <a:accent2>
        <a:srgbClr val="ABA7A7"/>
      </a:accent2>
      <a:accent3>
        <a:srgbClr val="0066BE"/>
      </a:accent3>
      <a:accent4>
        <a:srgbClr val="ABA7A7"/>
      </a:accent4>
      <a:accent5>
        <a:srgbClr val="0237D8"/>
      </a:accent5>
      <a:accent6>
        <a:srgbClr val="ABA7A7"/>
      </a:accent6>
      <a:hlink>
        <a:srgbClr val="0066BE"/>
      </a:hlink>
      <a:folHlink>
        <a:srgbClr val="ABA7A7"/>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9585</Words>
  <Application>WPS 演示</Application>
  <PresentationFormat>自定义</PresentationFormat>
  <Paragraphs>424</Paragraphs>
  <Slides>26</Slides>
  <Notes>26</Notes>
  <HiddenSlides>0</HiddenSlides>
  <MMClips>1</MMClips>
  <ScaleCrop>false</ScaleCrop>
  <HeadingPairs>
    <vt:vector size="6" baseType="variant">
      <vt:variant>
        <vt:lpstr>已用的字体</vt:lpstr>
      </vt:variant>
      <vt:variant>
        <vt:i4>29</vt:i4>
      </vt:variant>
      <vt:variant>
        <vt:lpstr>主题</vt:lpstr>
      </vt:variant>
      <vt:variant>
        <vt:i4>1</vt:i4>
      </vt:variant>
      <vt:variant>
        <vt:lpstr>幻灯片标题</vt:lpstr>
      </vt:variant>
      <vt:variant>
        <vt:i4>26</vt:i4>
      </vt:variant>
    </vt:vector>
  </HeadingPairs>
  <TitlesOfParts>
    <vt:vector size="56" baseType="lpstr">
      <vt:lpstr>Arial</vt:lpstr>
      <vt:lpstr>宋体</vt:lpstr>
      <vt:lpstr>Wingdings</vt:lpstr>
      <vt:lpstr>Calibri</vt:lpstr>
      <vt:lpstr>方正正大黑简体</vt:lpstr>
      <vt:lpstr>微软雅黑</vt:lpstr>
      <vt:lpstr>华文细黑</vt:lpstr>
      <vt:lpstr>方正正准黑简体</vt:lpstr>
      <vt:lpstr>Lato Black</vt:lpstr>
      <vt:lpstr>等线</vt:lpstr>
      <vt:lpstr>等线 Light</vt:lpstr>
      <vt:lpstr>方正正纤黑简体</vt:lpstr>
      <vt:lpstr>幼圆</vt:lpstr>
      <vt:lpstr>Source Sans Pro Light</vt:lpstr>
      <vt:lpstr>黑体</vt:lpstr>
      <vt:lpstr>Arial Unicode MS</vt:lpstr>
      <vt:lpstr>Open Sans</vt:lpstr>
      <vt:lpstr>Impact</vt:lpstr>
      <vt:lpstr>League Gothic Regular</vt:lpstr>
      <vt:lpstr>Lato Regular</vt:lpstr>
      <vt:lpstr>Gill Sans</vt:lpstr>
      <vt:lpstr>FontAwesome</vt:lpstr>
      <vt:lpstr>Gulim</vt:lpstr>
      <vt:lpstr>Lato Light</vt:lpstr>
      <vt:lpstr>Helvetica-Roman-SemiB</vt:lpstr>
      <vt:lpstr>SimSun-ExtB</vt:lpstr>
      <vt:lpstr>Segoe Print</vt:lpstr>
      <vt:lpstr>Gill Sans MT</vt:lpstr>
      <vt:lpstr>等线</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亮亮图文旗舰店https:/liangliangtuwen.tmall.com</cp:keywords>
  <cp:lastModifiedBy>拉普耶鲁</cp:lastModifiedBy>
  <cp:revision>2</cp:revision>
  <dcterms:created xsi:type="dcterms:W3CDTF">2016-10-17T14:00:00Z</dcterms:created>
  <dcterms:modified xsi:type="dcterms:W3CDTF">2018-04-16T01:35:36Z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