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4" r:id="rId3"/>
    <p:sldId id="275" r:id="rId5"/>
    <p:sldId id="294" r:id="rId6"/>
    <p:sldId id="291" r:id="rId7"/>
    <p:sldId id="261" r:id="rId8"/>
    <p:sldId id="292" r:id="rId9"/>
    <p:sldId id="293" r:id="rId10"/>
    <p:sldId id="295" r:id="rId11"/>
    <p:sldId id="298" r:id="rId12"/>
    <p:sldId id="289" r:id="rId13"/>
    <p:sldId id="270" r:id="rId14"/>
    <p:sldId id="278" r:id="rId15"/>
    <p:sldId id="296" r:id="rId16"/>
    <p:sldId id="277" r:id="rId17"/>
    <p:sldId id="282" r:id="rId18"/>
    <p:sldId id="280" r:id="rId19"/>
    <p:sldId id="281" r:id="rId20"/>
    <p:sldId id="287" r:id="rId21"/>
    <p:sldId id="297" r:id="rId22"/>
    <p:sldId id="284" r:id="rId23"/>
    <p:sldId id="285" r:id="rId24"/>
    <p:sldId id="288" r:id="rId25"/>
    <p:sldId id="299" r:id="rId26"/>
    <p:sldId id="300" r:id="rId27"/>
    <p:sldId id="301" r:id="rId28"/>
    <p:sldId id="302" r:id="rId29"/>
    <p:sldId id="290" r:id="rId3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4434"/>
    <a:srgbClr val="E9E6E1"/>
    <a:srgbClr val="BB2B07"/>
    <a:srgbClr val="951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92266" autoAdjust="0"/>
  </p:normalViewPr>
  <p:slideViewPr>
    <p:cSldViewPr snapToGrid="0">
      <p:cViewPr>
        <p:scale>
          <a:sx n="100" d="100"/>
          <a:sy n="100" d="100"/>
        </p:scale>
        <p:origin x="228" y="-61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BFB5251-0B28-45EC-81B3-FE85BD27C3BF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97390D51-DDDA-49C4-A088-2E4393832FB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特殊字体：李旭科毛笔行书</a:t>
            </a: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968B9B0F-414C-41B4-BFD1-7B4071A856E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83771BC-192F-42C7-9063-6CE54307762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4ADFA9B-DB11-4A0D-8405-349CFD7B43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17E223F-DBFB-4951-82EB-3D011ABE9E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37882C1-AC72-47F8-9628-8EAD05F19BB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FD51504-AF45-41CD-92CE-2D26B9DB70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9430838-F667-44B6-A401-89848879DCD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6A9175B-C87B-4B4A-97A8-40331DC7B01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3514335-AAE9-49EC-ACD6-F6AF898184E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AB84F90-A6F1-4B30-ABA8-ED6A76D0CE4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1B79A700-44DE-4311-9EF7-AFFE28A83C2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ADF2DF4-944C-4793-B618-A93EE72F078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327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BA5BA88-8DA1-497A-9214-85BB9F0FFC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3E3332B-CD3D-4CC9-A4A7-8708CAB20E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68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2DD5657C-0C66-424D-A996-6408F181003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0A03F5A-E748-45FD-8C65-AE7D3545F3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AD98773-087C-44B7-B1DF-BF51868D388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9E71CA0-2513-43D7-8993-552C3F46552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9A1F7AF-BB8E-4AAB-A8F9-65A71968926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081B975-61DB-46C0-A8EE-F33637184A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14CE971-FD59-42B9-BF53-7038013651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97C13AED-4F7A-420F-9751-C56DFBC3713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38BCF04F-75D7-41A1-BF79-ED9EAE5AC17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553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CA05B51-6631-49BB-9178-138B12D5E6F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F4C1C075-1A57-4D06-B7EF-7C6A47A767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BB4BE99-9BA6-4284-8C4B-9FC5BE52D90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特殊字体：李旭科毛笔行书</a:t>
            </a: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BF469E6-B926-4F13-A0EB-1248251191B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2465A-B8F6-4848-BEE5-0302E5981DB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539986-64DA-408D-A9FA-A33734527B2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31CA5-DD2F-43DE-922B-C78E8065414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E02DBF-85A6-4953-9F05-0F35DAA569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36480-81B5-438F-9017-57781D83061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447237-61B5-4092-9904-B81068D1A50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4820A-2101-4769-9737-3BAC5342B5C6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61FD4-945A-4E87-8DDB-03506A4742A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1E71E-BF4E-4DF6-A4E7-46AA900D3910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7BAA4-6F23-452A-A362-6AB1B7EC3FE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4C648-1637-4C4D-A644-6FB5D9860EA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03794-4491-4756-BF6E-FAB4DB00D2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7962D-7C73-42B5-81B2-E7E827CFB0D8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62257-86DE-483E-963B-8E7D7BCB21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2EE98-E708-46F6-B3AA-8CFEC039E0A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B9F5B-4E80-43ED-8455-A83583A59D8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07629-E65A-46A9-9DAC-49FD9A3BE320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A0A93-5BAD-4D8D-A3FE-F38782AEC8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8DC73-F461-4F4D-9ECE-BB67F3A8AC2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FBAEB-F04E-4CC7-A121-CBD62EC19AA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226CC-9A5E-4677-89FF-361F9664110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12B53-FE00-44BF-A462-2545CFE7B1E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DCD27B5-CD67-494B-A1EA-C40DFF4A07D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9A165E4-5E5D-4A82-A695-6A31542E93B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9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jpeg"/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2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-249238" y="0"/>
            <a:ext cx="5735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文本框 2"/>
          <p:cNvSpPr txBox="1">
            <a:spLocks noChangeArrowheads="1"/>
          </p:cNvSpPr>
          <p:nvPr/>
        </p:nvSpPr>
        <p:spPr bwMode="auto">
          <a:xfrm>
            <a:off x="4457700" y="3897313"/>
            <a:ext cx="204470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水墨呈现</a:t>
            </a:r>
            <a:r>
              <a:rPr lang="en-US" altLang="zh-CN" sz="2000" dirty="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dirty="0">
              <a:solidFill>
                <a:srgbClr val="BB2B0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48" name="文本框 4"/>
          <p:cNvSpPr txBox="1">
            <a:spLocks noChangeArrowheads="1"/>
          </p:cNvSpPr>
          <p:nvPr/>
        </p:nvSpPr>
        <p:spPr bwMode="auto">
          <a:xfrm>
            <a:off x="7956550" y="3897313"/>
            <a:ext cx="204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匠心独运</a:t>
            </a:r>
            <a:r>
              <a:rPr lang="en-US" altLang="zh-CN" sz="200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>
              <a:solidFill>
                <a:srgbClr val="BB2B0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49" name="文本框 5"/>
          <p:cNvSpPr txBox="1">
            <a:spLocks noChangeArrowheads="1"/>
          </p:cNvSpPr>
          <p:nvPr/>
        </p:nvSpPr>
        <p:spPr bwMode="auto">
          <a:xfrm>
            <a:off x="6207125" y="3897313"/>
            <a:ext cx="2044700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品位高雅</a:t>
            </a:r>
            <a:r>
              <a:rPr lang="en-US" altLang="zh-CN" sz="2000" dirty="0">
                <a:solidFill>
                  <a:srgbClr val="BB2B0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dirty="0">
              <a:solidFill>
                <a:srgbClr val="BB2B0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156325" y="4046538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883525" y="4046538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597400" y="3092450"/>
            <a:ext cx="4914900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封面和内页所有素材均可自由编辑替换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153" name="图片 9"/>
          <p:cNvPicPr>
            <a:picLocks noChangeAspect="1"/>
          </p:cNvPicPr>
          <p:nvPr/>
        </p:nvPicPr>
        <p:blipFill>
          <a:blip r:embed="rId2" cstate="email"/>
          <a:srcRect l="7045" t="12772" r="7167" b="28613"/>
          <a:stretch>
            <a:fillRect/>
          </a:stretch>
        </p:blipFill>
        <p:spPr bwMode="auto">
          <a:xfrm>
            <a:off x="4457700" y="1800225"/>
            <a:ext cx="681355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图片 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62688" y="5934075"/>
            <a:ext cx="17780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8"/>
          <p:cNvSpPr txBox="1"/>
          <p:nvPr/>
        </p:nvSpPr>
        <p:spPr>
          <a:xfrm>
            <a:off x="4625974" y="3511550"/>
            <a:ext cx="3851275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7" grpId="0" animBg="1"/>
      <p:bldP spid="8" grpId="0" animBg="1"/>
      <p:bldP spid="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2643188"/>
            <a:ext cx="8332788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2"/>
          <p:cNvGrpSpPr/>
          <p:nvPr/>
        </p:nvGrpSpPr>
        <p:grpSpPr bwMode="auto">
          <a:xfrm>
            <a:off x="1533525" y="749300"/>
            <a:ext cx="1727200" cy="787400"/>
            <a:chOff x="1485899" y="1092199"/>
            <a:chExt cx="1727201" cy="787142"/>
          </a:xfrm>
        </p:grpSpPr>
        <p:pic>
          <p:nvPicPr>
            <p:cNvPr id="9242" name="图片 3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485899" y="1092199"/>
              <a:ext cx="1143001" cy="69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3" name="图片 4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flipH="1">
              <a:off x="2244488" y="1441449"/>
              <a:ext cx="968612" cy="437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2" name="组合 5"/>
          <p:cNvGrpSpPr/>
          <p:nvPr/>
        </p:nvGrpSpPr>
        <p:grpSpPr bwMode="auto">
          <a:xfrm>
            <a:off x="1431925" y="1812925"/>
            <a:ext cx="3494088" cy="536575"/>
            <a:chOff x="1943573" y="2380991"/>
            <a:chExt cx="3493733" cy="535920"/>
          </a:xfrm>
        </p:grpSpPr>
        <p:grpSp>
          <p:nvGrpSpPr>
            <p:cNvPr id="9238" name="组合 6"/>
            <p:cNvGrpSpPr/>
            <p:nvPr/>
          </p:nvGrpSpPr>
          <p:grpSpPr bwMode="auto">
            <a:xfrm>
              <a:off x="1943573" y="2380991"/>
              <a:ext cx="1982433" cy="535920"/>
              <a:chOff x="1943573" y="2380991"/>
              <a:chExt cx="1982433" cy="535920"/>
            </a:xfrm>
          </p:grpSpPr>
          <p:sp>
            <p:nvSpPr>
              <p:cNvPr id="9240" name="文本框 8"/>
              <p:cNvSpPr txBox="1">
                <a:spLocks noChangeArrowheads="1"/>
              </p:cNvSpPr>
              <p:nvPr/>
            </p:nvSpPr>
            <p:spPr bwMode="auto">
              <a:xfrm>
                <a:off x="1943573" y="2380991"/>
                <a:ext cx="115228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>
                    <a:latin typeface="楷体" panose="02010609060101010101" pitchFamily="49" charset="-122"/>
                    <a:ea typeface="楷体" panose="02010609060101010101" pitchFamily="49" charset="-122"/>
                  </a:rPr>
                  <a:t>缘起</a:t>
                </a:r>
                <a:endParaRPr lang="zh-CN" altLang="en-US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9241" name="文本框 9"/>
              <p:cNvSpPr txBox="1">
                <a:spLocks noChangeArrowheads="1"/>
              </p:cNvSpPr>
              <p:nvPr/>
            </p:nvSpPr>
            <p:spPr bwMode="auto">
              <a:xfrm>
                <a:off x="2773718" y="2393691"/>
                <a:ext cx="115228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·</a:t>
                </a:r>
                <a:endParaRPr lang="zh-CN" altLang="en-US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9239" name="文本框 7"/>
            <p:cNvSpPr txBox="1">
              <a:spLocks noChangeArrowheads="1"/>
            </p:cNvSpPr>
            <p:nvPr/>
          </p:nvSpPr>
          <p:spPr bwMode="auto">
            <a:xfrm>
              <a:off x="3238501" y="2380991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项目概述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173" name="组合 10"/>
          <p:cNvGrpSpPr/>
          <p:nvPr/>
        </p:nvGrpSpPr>
        <p:grpSpPr bwMode="auto">
          <a:xfrm>
            <a:off x="1431925" y="2344738"/>
            <a:ext cx="3494088" cy="536575"/>
            <a:chOff x="1943573" y="3052722"/>
            <a:chExt cx="3493733" cy="535920"/>
          </a:xfrm>
        </p:grpSpPr>
        <p:sp>
          <p:nvSpPr>
            <p:cNvPr id="9235" name="文本框 11"/>
            <p:cNvSpPr txBox="1">
              <a:spLocks noChangeArrowheads="1"/>
            </p:cNvSpPr>
            <p:nvPr/>
          </p:nvSpPr>
          <p:spPr bwMode="auto">
            <a:xfrm>
              <a:off x="1943573" y="3052722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聚心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36" name="文本框 12"/>
            <p:cNvSpPr txBox="1">
              <a:spLocks noChangeArrowheads="1"/>
            </p:cNvSpPr>
            <p:nvPr/>
          </p:nvSpPr>
          <p:spPr bwMode="auto">
            <a:xfrm>
              <a:off x="2773718" y="3065422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37" name="文本框 13"/>
            <p:cNvSpPr txBox="1">
              <a:spLocks noChangeArrowheads="1"/>
            </p:cNvSpPr>
            <p:nvPr/>
          </p:nvSpPr>
          <p:spPr bwMode="auto">
            <a:xfrm>
              <a:off x="3238501" y="3052722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团队成员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174" name="组合 14"/>
          <p:cNvGrpSpPr/>
          <p:nvPr/>
        </p:nvGrpSpPr>
        <p:grpSpPr bwMode="auto">
          <a:xfrm>
            <a:off x="1431925" y="2889250"/>
            <a:ext cx="3494088" cy="536575"/>
            <a:chOff x="1943573" y="3741449"/>
            <a:chExt cx="3493733" cy="535920"/>
          </a:xfrm>
        </p:grpSpPr>
        <p:sp>
          <p:nvSpPr>
            <p:cNvPr id="9232" name="文本框 15"/>
            <p:cNvSpPr txBox="1">
              <a:spLocks noChangeArrowheads="1"/>
            </p:cNvSpPr>
            <p:nvPr/>
          </p:nvSpPr>
          <p:spPr bwMode="auto">
            <a:xfrm>
              <a:off x="1943573" y="37414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臻美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33" name="文本框 16"/>
            <p:cNvSpPr txBox="1">
              <a:spLocks noChangeArrowheads="1"/>
            </p:cNvSpPr>
            <p:nvPr/>
          </p:nvSpPr>
          <p:spPr bwMode="auto">
            <a:xfrm>
              <a:off x="2773718" y="37541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34" name="文本框 17"/>
            <p:cNvSpPr txBox="1">
              <a:spLocks noChangeArrowheads="1"/>
            </p:cNvSpPr>
            <p:nvPr/>
          </p:nvSpPr>
          <p:spPr bwMode="auto">
            <a:xfrm>
              <a:off x="3238501" y="3741449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行业市场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175" name="组合 18"/>
          <p:cNvGrpSpPr/>
          <p:nvPr/>
        </p:nvGrpSpPr>
        <p:grpSpPr bwMode="auto">
          <a:xfrm>
            <a:off x="1431925" y="3421063"/>
            <a:ext cx="3494088" cy="536575"/>
            <a:chOff x="1943573" y="4424699"/>
            <a:chExt cx="3493733" cy="535920"/>
          </a:xfrm>
        </p:grpSpPr>
        <p:sp>
          <p:nvSpPr>
            <p:cNvPr id="9229" name="文本框 19"/>
            <p:cNvSpPr txBox="1">
              <a:spLocks noChangeArrowheads="1"/>
            </p:cNvSpPr>
            <p:nvPr/>
          </p:nvSpPr>
          <p:spPr bwMode="auto">
            <a:xfrm>
              <a:off x="1943573" y="442469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闪耀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30" name="文本框 20"/>
            <p:cNvSpPr txBox="1">
              <a:spLocks noChangeArrowheads="1"/>
            </p:cNvSpPr>
            <p:nvPr/>
          </p:nvSpPr>
          <p:spPr bwMode="auto">
            <a:xfrm>
              <a:off x="2773718" y="443739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31" name="文本框 21"/>
            <p:cNvSpPr txBox="1">
              <a:spLocks noChangeArrowheads="1"/>
            </p:cNvSpPr>
            <p:nvPr/>
          </p:nvSpPr>
          <p:spPr bwMode="auto">
            <a:xfrm>
              <a:off x="3238501" y="4424699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项目特色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176" name="组合 22"/>
          <p:cNvGrpSpPr/>
          <p:nvPr/>
        </p:nvGrpSpPr>
        <p:grpSpPr bwMode="auto">
          <a:xfrm>
            <a:off x="1431925" y="3968750"/>
            <a:ext cx="3494088" cy="534988"/>
            <a:chOff x="1943573" y="5107949"/>
            <a:chExt cx="3493733" cy="535920"/>
          </a:xfrm>
        </p:grpSpPr>
        <p:sp>
          <p:nvSpPr>
            <p:cNvPr id="9226" name="文本框 23"/>
            <p:cNvSpPr txBox="1">
              <a:spLocks noChangeArrowheads="1"/>
            </p:cNvSpPr>
            <p:nvPr/>
          </p:nvSpPr>
          <p:spPr bwMode="auto">
            <a:xfrm>
              <a:off x="1943573" y="51079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并进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27" name="文本框 24"/>
            <p:cNvSpPr txBox="1">
              <a:spLocks noChangeArrowheads="1"/>
            </p:cNvSpPr>
            <p:nvPr/>
          </p:nvSpPr>
          <p:spPr bwMode="auto">
            <a:xfrm>
              <a:off x="2773718" y="51206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228" name="文本框 25"/>
            <p:cNvSpPr txBox="1">
              <a:spLocks noChangeArrowheads="1"/>
            </p:cNvSpPr>
            <p:nvPr/>
          </p:nvSpPr>
          <p:spPr bwMode="auto">
            <a:xfrm>
              <a:off x="3238501" y="5107949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latin typeface="楷体" panose="02010609060101010101" pitchFamily="49" charset="-122"/>
                  <a:ea typeface="楷体" panose="02010609060101010101" pitchFamily="49" charset="-122"/>
                </a:rPr>
                <a:t>财务计划</a:t>
              </a:r>
              <a:endParaRPr lang="zh-CN" altLang="en-US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1546225" y="1628775"/>
            <a:ext cx="27305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 rot="2316955">
            <a:off x="1671638" y="1736725"/>
            <a:ext cx="3290887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5"/>
          <p:cNvGrpSpPr/>
          <p:nvPr/>
        </p:nvGrpSpPr>
        <p:grpSpPr bwMode="auto">
          <a:xfrm>
            <a:off x="5048250" y="3001963"/>
            <a:ext cx="3494088" cy="584200"/>
            <a:chOff x="1943573" y="2380991"/>
            <a:chExt cx="3493733" cy="584061"/>
          </a:xfrm>
        </p:grpSpPr>
        <p:grpSp>
          <p:nvGrpSpPr>
            <p:cNvPr id="11269" name="组合 6"/>
            <p:cNvGrpSpPr/>
            <p:nvPr/>
          </p:nvGrpSpPr>
          <p:grpSpPr bwMode="auto">
            <a:xfrm>
              <a:off x="1943573" y="2380991"/>
              <a:ext cx="1982433" cy="584061"/>
              <a:chOff x="1943573" y="2380991"/>
              <a:chExt cx="1982433" cy="584061"/>
            </a:xfrm>
          </p:grpSpPr>
          <p:sp>
            <p:nvSpPr>
              <p:cNvPr id="11271" name="文本框 8"/>
              <p:cNvSpPr txBox="1">
                <a:spLocks noChangeArrowheads="1"/>
              </p:cNvSpPr>
              <p:nvPr/>
            </p:nvSpPr>
            <p:spPr bwMode="auto">
              <a:xfrm>
                <a:off x="1943573" y="2380991"/>
                <a:ext cx="1152288" cy="5840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>
                    <a:latin typeface="楷体" panose="02010609060101010101" pitchFamily="49" charset="-122"/>
                    <a:ea typeface="楷体" panose="02010609060101010101" pitchFamily="49" charset="-122"/>
                  </a:rPr>
                  <a:t>缘起</a:t>
                </a:r>
                <a:endParaRPr lang="zh-CN" altLang="en-US" sz="32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11272" name="文本框 9"/>
              <p:cNvSpPr txBox="1">
                <a:spLocks noChangeArrowheads="1"/>
              </p:cNvSpPr>
              <p:nvPr/>
            </p:nvSpPr>
            <p:spPr bwMode="auto">
              <a:xfrm>
                <a:off x="2773718" y="2393691"/>
                <a:ext cx="115228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>
                    <a:solidFill>
                      <a:srgbClr val="C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·</a:t>
                </a:r>
                <a:endParaRPr lang="zh-CN" altLang="en-US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1270" name="文本框 7"/>
            <p:cNvSpPr txBox="1">
              <a:spLocks noChangeArrowheads="1"/>
            </p:cNvSpPr>
            <p:nvPr/>
          </p:nvSpPr>
          <p:spPr bwMode="auto">
            <a:xfrm>
              <a:off x="3238501" y="2380991"/>
              <a:ext cx="2198805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项目概述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1" name="图片 3"/>
          <p:cNvPicPr>
            <a:picLocks noChangeAspect="1"/>
          </p:cNvPicPr>
          <p:nvPr/>
        </p:nvPicPr>
        <p:blipFill>
          <a:blip r:embed="rId2" cstate="email"/>
          <a:srcRect l="24042" t="14458" r="17552" b="31241"/>
          <a:stretch>
            <a:fillRect/>
          </a:stretch>
        </p:blipFill>
        <p:spPr bwMode="auto">
          <a:xfrm>
            <a:off x="2547938" y="2833688"/>
            <a:ext cx="1597025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3"/>
          <p:cNvGrpSpPr/>
          <p:nvPr/>
        </p:nvGrpSpPr>
        <p:grpSpPr bwMode="auto">
          <a:xfrm>
            <a:off x="171450" y="0"/>
            <a:ext cx="4772025" cy="941388"/>
            <a:chOff x="193779" y="40265"/>
            <a:chExt cx="5750451" cy="1133812"/>
          </a:xfrm>
        </p:grpSpPr>
        <p:pic>
          <p:nvPicPr>
            <p:cNvPr id="1334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2784536" y="-1985618"/>
              <a:ext cx="793656" cy="5525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4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7" name="TextBox 2"/>
            <p:cNvSpPr txBox="1">
              <a:spLocks noChangeArrowheads="1"/>
            </p:cNvSpPr>
            <p:nvPr/>
          </p:nvSpPr>
          <p:spPr bwMode="auto">
            <a:xfrm>
              <a:off x="1179127" y="62356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9219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39428">
            <a:off x="4287838" y="4370388"/>
            <a:ext cx="2855912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图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137022">
            <a:off x="3458369" y="4107656"/>
            <a:ext cx="223678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图片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8" y="2071688"/>
            <a:ext cx="1000125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图片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3700" y="1627188"/>
            <a:ext cx="223678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图片 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49925">
            <a:off x="6283325" y="4705350"/>
            <a:ext cx="28543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4" name="组合 12"/>
          <p:cNvGrpSpPr/>
          <p:nvPr/>
        </p:nvGrpSpPr>
        <p:grpSpPr bwMode="auto">
          <a:xfrm>
            <a:off x="7504113" y="4448175"/>
            <a:ext cx="1511300" cy="1528763"/>
            <a:chOff x="4979874" y="4363518"/>
            <a:chExt cx="1512168" cy="1528824"/>
          </a:xfrm>
        </p:grpSpPr>
        <p:pic>
          <p:nvPicPr>
            <p:cNvPr id="13343" name="图片 1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979874" y="4363518"/>
              <a:ext cx="1512168" cy="1528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4" name="文本框 14"/>
            <p:cNvSpPr txBox="1">
              <a:spLocks noChangeArrowheads="1"/>
            </p:cNvSpPr>
            <p:nvPr/>
          </p:nvSpPr>
          <p:spPr bwMode="auto">
            <a:xfrm>
              <a:off x="5231905" y="4991420"/>
              <a:ext cx="10801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5" name="组合 15"/>
          <p:cNvGrpSpPr/>
          <p:nvPr/>
        </p:nvGrpSpPr>
        <p:grpSpPr bwMode="auto">
          <a:xfrm>
            <a:off x="5753100" y="4448175"/>
            <a:ext cx="1263650" cy="1277938"/>
            <a:chOff x="3228861" y="4363518"/>
            <a:chExt cx="1264037" cy="1277960"/>
          </a:xfrm>
        </p:grpSpPr>
        <p:pic>
          <p:nvPicPr>
            <p:cNvPr id="13341" name="图片 16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228861" y="4363518"/>
              <a:ext cx="1264037" cy="127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2" name="文本框 17"/>
            <p:cNvSpPr txBox="1">
              <a:spLocks noChangeArrowheads="1"/>
            </p:cNvSpPr>
            <p:nvPr/>
          </p:nvSpPr>
          <p:spPr bwMode="auto">
            <a:xfrm>
              <a:off x="3393993" y="4820189"/>
              <a:ext cx="10801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6" name="组合 18"/>
          <p:cNvGrpSpPr/>
          <p:nvPr/>
        </p:nvGrpSpPr>
        <p:grpSpPr bwMode="auto">
          <a:xfrm>
            <a:off x="3722688" y="4438650"/>
            <a:ext cx="1169987" cy="954088"/>
            <a:chOff x="1199456" y="4353700"/>
            <a:chExt cx="1168835" cy="954295"/>
          </a:xfrm>
        </p:grpSpPr>
        <p:pic>
          <p:nvPicPr>
            <p:cNvPr id="13339" name="图片 1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199456" y="4353700"/>
              <a:ext cx="943898" cy="954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0" name="文本框 20"/>
            <p:cNvSpPr txBox="1">
              <a:spLocks noChangeArrowheads="1"/>
            </p:cNvSpPr>
            <p:nvPr/>
          </p:nvSpPr>
          <p:spPr bwMode="auto">
            <a:xfrm>
              <a:off x="1288171" y="4710165"/>
              <a:ext cx="10801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7" name="组合 21"/>
          <p:cNvGrpSpPr/>
          <p:nvPr/>
        </p:nvGrpSpPr>
        <p:grpSpPr bwMode="auto">
          <a:xfrm>
            <a:off x="4575175" y="3113088"/>
            <a:ext cx="1155700" cy="889000"/>
            <a:chOff x="2051862" y="3027353"/>
            <a:chExt cx="1154788" cy="889373"/>
          </a:xfrm>
        </p:grpSpPr>
        <p:pic>
          <p:nvPicPr>
            <p:cNvPr id="13337" name="图片 22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051862" y="3027353"/>
              <a:ext cx="879683" cy="889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8" name="文本框 23"/>
            <p:cNvSpPr txBox="1">
              <a:spLocks noChangeArrowheads="1"/>
            </p:cNvSpPr>
            <p:nvPr/>
          </p:nvSpPr>
          <p:spPr bwMode="auto">
            <a:xfrm>
              <a:off x="2126530" y="3306407"/>
              <a:ext cx="10801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8" name="组合 24"/>
          <p:cNvGrpSpPr/>
          <p:nvPr/>
        </p:nvGrpSpPr>
        <p:grpSpPr bwMode="auto">
          <a:xfrm>
            <a:off x="5429250" y="1846263"/>
            <a:ext cx="1106488" cy="654050"/>
            <a:chOff x="2904825" y="1760358"/>
            <a:chExt cx="1106451" cy="655211"/>
          </a:xfrm>
        </p:grpSpPr>
        <p:pic>
          <p:nvPicPr>
            <p:cNvPr id="13335" name="图片 25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904825" y="1760358"/>
              <a:ext cx="648072" cy="655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6" name="文本框 26"/>
            <p:cNvSpPr txBox="1">
              <a:spLocks noChangeArrowheads="1"/>
            </p:cNvSpPr>
            <p:nvPr/>
          </p:nvSpPr>
          <p:spPr bwMode="auto">
            <a:xfrm>
              <a:off x="2931156" y="1960360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9" name="组合 27"/>
          <p:cNvGrpSpPr/>
          <p:nvPr/>
        </p:nvGrpSpPr>
        <p:grpSpPr bwMode="auto">
          <a:xfrm>
            <a:off x="3867150" y="1498600"/>
            <a:ext cx="1079500" cy="654050"/>
            <a:chOff x="1343398" y="1412776"/>
            <a:chExt cx="1080120" cy="655211"/>
          </a:xfrm>
        </p:grpSpPr>
        <p:pic>
          <p:nvPicPr>
            <p:cNvPr id="13333" name="图片 28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347369" y="1412776"/>
              <a:ext cx="648072" cy="655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34" name="文本框 29"/>
            <p:cNvSpPr txBox="1">
              <a:spLocks noChangeArrowheads="1"/>
            </p:cNvSpPr>
            <p:nvPr/>
          </p:nvSpPr>
          <p:spPr bwMode="auto">
            <a:xfrm>
              <a:off x="1343398" y="1586847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31" name="文本框 33"/>
          <p:cNvSpPr txBox="1">
            <a:spLocks noChangeArrowheads="1"/>
          </p:cNvSpPr>
          <p:nvPr/>
        </p:nvSpPr>
        <p:spPr bwMode="auto">
          <a:xfrm>
            <a:off x="9124950" y="2500313"/>
            <a:ext cx="1628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8"/>
          <p:cNvSpPr>
            <a:spLocks noChangeArrowheads="1"/>
          </p:cNvSpPr>
          <p:nvPr/>
        </p:nvSpPr>
        <p:spPr bwMode="auto">
          <a:xfrm>
            <a:off x="7353300" y="3817938"/>
            <a:ext cx="2311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8"/>
          <p:cNvSpPr>
            <a:spLocks noChangeArrowheads="1"/>
          </p:cNvSpPr>
          <p:nvPr/>
        </p:nvSpPr>
        <p:spPr bwMode="auto">
          <a:xfrm>
            <a:off x="5229225" y="5832475"/>
            <a:ext cx="2311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8"/>
          <p:cNvSpPr>
            <a:spLocks noChangeArrowheads="1"/>
          </p:cNvSpPr>
          <p:nvPr/>
        </p:nvSpPr>
        <p:spPr bwMode="auto">
          <a:xfrm>
            <a:off x="1412875" y="4748213"/>
            <a:ext cx="2311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8"/>
          <p:cNvSpPr>
            <a:spLocks noChangeArrowheads="1"/>
          </p:cNvSpPr>
          <p:nvPr/>
        </p:nvSpPr>
        <p:spPr bwMode="auto">
          <a:xfrm>
            <a:off x="2225675" y="3297238"/>
            <a:ext cx="2311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8"/>
          <p:cNvSpPr>
            <a:spLocks noChangeArrowheads="1"/>
          </p:cNvSpPr>
          <p:nvPr/>
        </p:nvSpPr>
        <p:spPr bwMode="auto">
          <a:xfrm>
            <a:off x="6169025" y="1860550"/>
            <a:ext cx="231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8"/>
          <p:cNvSpPr>
            <a:spLocks noChangeArrowheads="1"/>
          </p:cNvSpPr>
          <p:nvPr/>
        </p:nvSpPr>
        <p:spPr bwMode="auto">
          <a:xfrm>
            <a:off x="1468438" y="1565275"/>
            <a:ext cx="23114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75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75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75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75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82575" y="2266950"/>
            <a:ext cx="4837113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矩形 7"/>
          <p:cNvSpPr>
            <a:spLocks noChangeArrowheads="1"/>
          </p:cNvSpPr>
          <p:nvPr/>
        </p:nvSpPr>
        <p:spPr bwMode="auto">
          <a:xfrm>
            <a:off x="4476750" y="3636963"/>
            <a:ext cx="5005388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2701925" y="2038350"/>
            <a:ext cx="5003800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65" name="组合 9"/>
          <p:cNvGrpSpPr/>
          <p:nvPr/>
        </p:nvGrpSpPr>
        <p:grpSpPr bwMode="auto">
          <a:xfrm>
            <a:off x="138113" y="255588"/>
            <a:ext cx="3789362" cy="955675"/>
            <a:chOff x="5282799" y="2848621"/>
            <a:chExt cx="3788756" cy="955148"/>
          </a:xfrm>
        </p:grpSpPr>
        <p:pic>
          <p:nvPicPr>
            <p:cNvPr id="15366" name="图片 10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82799" y="2848621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7" name="文本框 11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3"/>
          <p:cNvGrpSpPr/>
          <p:nvPr/>
        </p:nvGrpSpPr>
        <p:grpSpPr bwMode="auto">
          <a:xfrm>
            <a:off x="171450" y="0"/>
            <a:ext cx="4772025" cy="941388"/>
            <a:chOff x="193779" y="40265"/>
            <a:chExt cx="5750451" cy="1133812"/>
          </a:xfrm>
        </p:grpSpPr>
        <p:pic>
          <p:nvPicPr>
            <p:cNvPr id="17418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2784536" y="-1985618"/>
              <a:ext cx="793656" cy="5525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20" name="TextBox 2"/>
            <p:cNvSpPr txBox="1">
              <a:spLocks noChangeArrowheads="1"/>
            </p:cNvSpPr>
            <p:nvPr/>
          </p:nvSpPr>
          <p:spPr bwMode="auto">
            <a:xfrm>
              <a:off x="1179127" y="62356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0243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0775" y="2278063"/>
            <a:ext cx="2517775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/>
          <p:cNvSpPr/>
          <p:nvPr/>
        </p:nvSpPr>
        <p:spPr>
          <a:xfrm>
            <a:off x="4137025" y="2303463"/>
            <a:ext cx="101600" cy="83978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9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 panose="02000000000000000000"/>
              <a:ea typeface="+mn-ea"/>
            </a:endParaRPr>
          </a:p>
        </p:txBody>
      </p:sp>
      <p:sp>
        <p:nvSpPr>
          <p:cNvPr id="10246" name="矩形 10"/>
          <p:cNvSpPr>
            <a:spLocks noChangeArrowheads="1"/>
          </p:cNvSpPr>
          <p:nvPr/>
        </p:nvSpPr>
        <p:spPr bwMode="auto">
          <a:xfrm>
            <a:off x="4340225" y="2627313"/>
            <a:ext cx="70770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9"/>
          <p:cNvSpPr/>
          <p:nvPr/>
        </p:nvSpPr>
        <p:spPr>
          <a:xfrm>
            <a:off x="4137025" y="3446463"/>
            <a:ext cx="101600" cy="8397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9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 panose="02000000000000000000"/>
              <a:ea typeface="+mn-ea"/>
            </a:endParaRPr>
          </a:p>
        </p:txBody>
      </p:sp>
      <p:sp>
        <p:nvSpPr>
          <p:cNvPr id="10249" name="矩形 13"/>
          <p:cNvSpPr>
            <a:spLocks noChangeArrowheads="1"/>
          </p:cNvSpPr>
          <p:nvPr/>
        </p:nvSpPr>
        <p:spPr bwMode="auto">
          <a:xfrm>
            <a:off x="4340225" y="3768725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9"/>
          <p:cNvSpPr/>
          <p:nvPr/>
        </p:nvSpPr>
        <p:spPr>
          <a:xfrm>
            <a:off x="4137025" y="4621213"/>
            <a:ext cx="101600" cy="83978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93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 panose="02000000000000000000"/>
              <a:ea typeface="+mn-ea"/>
            </a:endParaRPr>
          </a:p>
        </p:txBody>
      </p:sp>
      <p:sp>
        <p:nvSpPr>
          <p:cNvPr id="10252" name="矩形 16"/>
          <p:cNvSpPr>
            <a:spLocks noChangeArrowheads="1"/>
          </p:cNvSpPr>
          <p:nvPr/>
        </p:nvSpPr>
        <p:spPr bwMode="auto">
          <a:xfrm>
            <a:off x="4340225" y="4945063"/>
            <a:ext cx="70770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246" grpId="0"/>
      <p:bldP spid="12" grpId="0" animBg="1"/>
      <p:bldP spid="10249" grpId="0"/>
      <p:bldP spid="15" grpId="0" animBg="1"/>
      <p:bldP spid="102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3"/>
          <p:cNvGrpSpPr/>
          <p:nvPr/>
        </p:nvGrpSpPr>
        <p:grpSpPr bwMode="auto">
          <a:xfrm>
            <a:off x="171450" y="0"/>
            <a:ext cx="4772025" cy="941388"/>
            <a:chOff x="193779" y="40265"/>
            <a:chExt cx="5750451" cy="1133812"/>
          </a:xfrm>
        </p:grpSpPr>
        <p:pic>
          <p:nvPicPr>
            <p:cNvPr id="1947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2784536" y="-1985618"/>
              <a:ext cx="793656" cy="5525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4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5" name="TextBox 2"/>
            <p:cNvSpPr txBox="1">
              <a:spLocks noChangeArrowheads="1"/>
            </p:cNvSpPr>
            <p:nvPr/>
          </p:nvSpPr>
          <p:spPr bwMode="auto">
            <a:xfrm>
              <a:off x="1179127" y="62356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4462069" y="2095093"/>
            <a:ext cx="3232054" cy="3158787"/>
            <a:chOff x="3131708" y="1925084"/>
            <a:chExt cx="2882187" cy="2872142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9" name="新月形 8"/>
            <p:cNvSpPr/>
            <p:nvPr/>
          </p:nvSpPr>
          <p:spPr>
            <a:xfrm rot="20751297">
              <a:off x="3131708" y="2126690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chemeClr val="tx1">
                <a:lumMod val="85000"/>
                <a:lumOff val="15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700" y="1259257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C00000"/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chemeClr val="tx1">
                <a:lumMod val="85000"/>
                <a:lumOff val="15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69" y="2799744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C00000"/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4819650" y="3517900"/>
            <a:ext cx="2563813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2000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en-US" altLang="zh-CN" sz="2000" b="1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34"/>
          <p:cNvCxnSpPr>
            <a:cxnSpLocks noChangeShapeType="1"/>
          </p:cNvCxnSpPr>
          <p:nvPr/>
        </p:nvCxnSpPr>
        <p:spPr bwMode="auto">
          <a:xfrm flipH="1">
            <a:off x="2114550" y="3038475"/>
            <a:ext cx="2543175" cy="0"/>
          </a:xfrm>
          <a:prstGeom prst="line">
            <a:avLst/>
          </a:prstGeom>
          <a:noFill/>
          <a:ln w="12700" algn="ctr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0" name="直接连接符 35"/>
          <p:cNvCxnSpPr>
            <a:cxnSpLocks noChangeShapeType="1"/>
          </p:cNvCxnSpPr>
          <p:nvPr/>
        </p:nvCxnSpPr>
        <p:spPr bwMode="auto">
          <a:xfrm flipH="1">
            <a:off x="2114550" y="4854575"/>
            <a:ext cx="2967038" cy="0"/>
          </a:xfrm>
          <a:prstGeom prst="line">
            <a:avLst/>
          </a:prstGeom>
          <a:noFill/>
          <a:ln w="12700" algn="ctr">
            <a:solidFill>
              <a:srgbClr val="C00000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1" name="直接连接符 36"/>
          <p:cNvCxnSpPr>
            <a:cxnSpLocks noChangeShapeType="1"/>
          </p:cNvCxnSpPr>
          <p:nvPr/>
        </p:nvCxnSpPr>
        <p:spPr bwMode="auto">
          <a:xfrm flipH="1">
            <a:off x="7046913" y="2433638"/>
            <a:ext cx="3184525" cy="0"/>
          </a:xfrm>
          <a:prstGeom prst="line">
            <a:avLst/>
          </a:prstGeom>
          <a:noFill/>
          <a:ln w="12700" algn="ctr">
            <a:solidFill>
              <a:srgbClr val="BE1247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37"/>
          <p:cNvCxnSpPr>
            <a:cxnSpLocks noChangeShapeType="1"/>
          </p:cNvCxnSpPr>
          <p:nvPr/>
        </p:nvCxnSpPr>
        <p:spPr bwMode="auto">
          <a:xfrm flipH="1">
            <a:off x="7466013" y="4389438"/>
            <a:ext cx="2759075" cy="0"/>
          </a:xfrm>
          <a:prstGeom prst="line">
            <a:avLst/>
          </a:prstGeom>
          <a:noFill/>
          <a:ln w="12700" algn="ctr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73" name="TextBox 13"/>
          <p:cNvSpPr txBox="1">
            <a:spLocks noChangeArrowheads="1"/>
          </p:cNvSpPr>
          <p:nvPr/>
        </p:nvSpPr>
        <p:spPr bwMode="auto">
          <a:xfrm>
            <a:off x="2247900" y="2420938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4" name="TextBox 13"/>
          <p:cNvSpPr txBox="1">
            <a:spLocks noChangeArrowheads="1"/>
          </p:cNvSpPr>
          <p:nvPr/>
        </p:nvSpPr>
        <p:spPr bwMode="auto">
          <a:xfrm>
            <a:off x="2251075" y="2706688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2247900" y="432911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6" name="TextBox 13"/>
          <p:cNvSpPr txBox="1">
            <a:spLocks noChangeArrowheads="1"/>
          </p:cNvSpPr>
          <p:nvPr/>
        </p:nvSpPr>
        <p:spPr bwMode="auto">
          <a:xfrm>
            <a:off x="2251075" y="4614863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TextBox 13"/>
          <p:cNvSpPr txBox="1">
            <a:spLocks noChangeArrowheads="1"/>
          </p:cNvSpPr>
          <p:nvPr/>
        </p:nvSpPr>
        <p:spPr bwMode="auto">
          <a:xfrm>
            <a:off x="8602663" y="1939925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TextBox 13"/>
          <p:cNvSpPr txBox="1">
            <a:spLocks noChangeArrowheads="1"/>
          </p:cNvSpPr>
          <p:nvPr/>
        </p:nvSpPr>
        <p:spPr bwMode="auto">
          <a:xfrm>
            <a:off x="8605838" y="2225675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TextBox 13"/>
          <p:cNvSpPr txBox="1">
            <a:spLocks noChangeArrowheads="1"/>
          </p:cNvSpPr>
          <p:nvPr/>
        </p:nvSpPr>
        <p:spPr bwMode="auto">
          <a:xfrm>
            <a:off x="8678863" y="38481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0" name="TextBox 13"/>
          <p:cNvSpPr txBox="1">
            <a:spLocks noChangeArrowheads="1"/>
          </p:cNvSpPr>
          <p:nvPr/>
        </p:nvSpPr>
        <p:spPr bwMode="auto">
          <a:xfrm>
            <a:off x="8682038" y="4133850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/>
      <p:bldP spid="11274" grpId="0"/>
      <p:bldP spid="11275" grpId="0"/>
      <p:bldP spid="11276" grpId="0"/>
      <p:bldP spid="11277" grpId="0"/>
      <p:bldP spid="11278" grpId="0"/>
      <p:bldP spid="11279" grpId="0"/>
      <p:bldP spid="112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 rot="2316955">
            <a:off x="1671638" y="1736725"/>
            <a:ext cx="3290887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图片 3"/>
          <p:cNvPicPr>
            <a:picLocks noChangeAspect="1"/>
          </p:cNvPicPr>
          <p:nvPr/>
        </p:nvPicPr>
        <p:blipFill>
          <a:blip r:embed="rId2" cstate="email"/>
          <a:srcRect l="24042" t="14458" r="17552" b="31241"/>
          <a:stretch>
            <a:fillRect/>
          </a:stretch>
        </p:blipFill>
        <p:spPr bwMode="auto">
          <a:xfrm>
            <a:off x="2547938" y="2833688"/>
            <a:ext cx="1597025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组合 10"/>
          <p:cNvGrpSpPr/>
          <p:nvPr/>
        </p:nvGrpSpPr>
        <p:grpSpPr bwMode="auto">
          <a:xfrm>
            <a:off x="5173663" y="3028950"/>
            <a:ext cx="3494087" cy="584200"/>
            <a:chOff x="1943573" y="3052722"/>
            <a:chExt cx="3493733" cy="584061"/>
          </a:xfrm>
        </p:grpSpPr>
        <p:sp>
          <p:nvSpPr>
            <p:cNvPr id="21509" name="文本框 11"/>
            <p:cNvSpPr txBox="1">
              <a:spLocks noChangeArrowheads="1"/>
            </p:cNvSpPr>
            <p:nvPr/>
          </p:nvSpPr>
          <p:spPr bwMode="auto">
            <a:xfrm>
              <a:off x="1943573" y="3052722"/>
              <a:ext cx="1152288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聚心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510" name="文本框 12"/>
            <p:cNvSpPr txBox="1">
              <a:spLocks noChangeArrowheads="1"/>
            </p:cNvSpPr>
            <p:nvPr/>
          </p:nvSpPr>
          <p:spPr bwMode="auto">
            <a:xfrm>
              <a:off x="2773718" y="3065422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511" name="文本框 13"/>
            <p:cNvSpPr txBox="1">
              <a:spLocks noChangeArrowheads="1"/>
            </p:cNvSpPr>
            <p:nvPr/>
          </p:nvSpPr>
          <p:spPr bwMode="auto">
            <a:xfrm>
              <a:off x="3238501" y="3052722"/>
              <a:ext cx="2198805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团队成员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893763" y="2768600"/>
            <a:ext cx="1866900" cy="1520825"/>
            <a:chOff x="2247535" y="2052113"/>
            <a:chExt cx="1867265" cy="1519940"/>
          </a:xfrm>
        </p:grpSpPr>
        <p:sp>
          <p:nvSpPr>
            <p:cNvPr id="5" name="任意多边形 4"/>
            <p:cNvSpPr/>
            <p:nvPr/>
          </p:nvSpPr>
          <p:spPr>
            <a:xfrm rot="9000000">
              <a:off x="2247535" y="2052113"/>
              <a:ext cx="1718011" cy="1519940"/>
            </a:xfrm>
            <a:custGeom>
              <a:avLst/>
              <a:gdLst>
                <a:gd name="connsiteX0" fmla="*/ 28988 w 3761891"/>
                <a:gd name="connsiteY0" fmla="*/ 1549518 h 3329262"/>
                <a:gd name="connsiteX1" fmla="*/ 857080 w 3761891"/>
                <a:gd name="connsiteY1" fmla="*/ 115221 h 3329262"/>
                <a:gd name="connsiteX2" fmla="*/ 913826 w 3761891"/>
                <a:gd name="connsiteY2" fmla="*/ 50888 h 3329262"/>
                <a:gd name="connsiteX3" fmla="*/ 929030 w 3761891"/>
                <a:gd name="connsiteY3" fmla="*/ 43468 h 3329262"/>
                <a:gd name="connsiteX4" fmla="*/ 953509 w 3761891"/>
                <a:gd name="connsiteY4" fmla="*/ 26073 h 3329262"/>
                <a:gd name="connsiteX5" fmla="*/ 1056478 w 3761891"/>
                <a:gd name="connsiteY5" fmla="*/ 0 h 3329262"/>
                <a:gd name="connsiteX6" fmla="*/ 2712663 w 3761891"/>
                <a:gd name="connsiteY6" fmla="*/ 0 h 3329262"/>
                <a:gd name="connsiteX7" fmla="*/ 2796749 w 3761891"/>
                <a:gd name="connsiteY7" fmla="*/ 16976 h 3329262"/>
                <a:gd name="connsiteX8" fmla="*/ 2821386 w 3761891"/>
                <a:gd name="connsiteY8" fmla="*/ 33587 h 3329262"/>
                <a:gd name="connsiteX9" fmla="*/ 2848078 w 3761891"/>
                <a:gd name="connsiteY9" fmla="*/ 46612 h 3329262"/>
                <a:gd name="connsiteX10" fmla="*/ 2904822 w 3761891"/>
                <a:gd name="connsiteY10" fmla="*/ 110945 h 3329262"/>
                <a:gd name="connsiteX11" fmla="*/ 3732914 w 3761891"/>
                <a:gd name="connsiteY11" fmla="*/ 1545242 h 3329262"/>
                <a:gd name="connsiteX12" fmla="*/ 3761354 w 3761891"/>
                <a:gd name="connsiteY12" fmla="*/ 1668288 h 3329262"/>
                <a:gd name="connsiteX13" fmla="*/ 3759241 w 3761891"/>
                <a:gd name="connsiteY13" fmla="*/ 1680884 h 3329262"/>
                <a:gd name="connsiteX14" fmla="*/ 3760171 w 3761891"/>
                <a:gd name="connsiteY14" fmla="*/ 1694227 h 3329262"/>
                <a:gd name="connsiteX15" fmla="*/ 3732830 w 3761891"/>
                <a:gd name="connsiteY15" fmla="*/ 1775536 h 3329262"/>
                <a:gd name="connsiteX16" fmla="*/ 2904738 w 3761891"/>
                <a:gd name="connsiteY16" fmla="*/ 3209833 h 3329262"/>
                <a:gd name="connsiteX17" fmla="*/ 2847993 w 3761891"/>
                <a:gd name="connsiteY17" fmla="*/ 3274166 h 3329262"/>
                <a:gd name="connsiteX18" fmla="*/ 2842511 w 3761891"/>
                <a:gd name="connsiteY18" fmla="*/ 3276841 h 3329262"/>
                <a:gd name="connsiteX19" fmla="*/ 2823691 w 3761891"/>
                <a:gd name="connsiteY19" fmla="*/ 3292368 h 3329262"/>
                <a:gd name="connsiteX20" fmla="*/ 2702910 w 3761891"/>
                <a:gd name="connsiteY20" fmla="*/ 3329262 h 3329262"/>
                <a:gd name="connsiteX21" fmla="*/ 1046726 w 3761891"/>
                <a:gd name="connsiteY21" fmla="*/ 3329262 h 3329262"/>
                <a:gd name="connsiteX22" fmla="*/ 893974 w 3761891"/>
                <a:gd name="connsiteY22" fmla="*/ 3265990 h 3329262"/>
                <a:gd name="connsiteX23" fmla="*/ 883550 w 3761891"/>
                <a:gd name="connsiteY23" fmla="*/ 3250529 h 3329262"/>
                <a:gd name="connsiteX24" fmla="*/ 882566 w 3761891"/>
                <a:gd name="connsiteY24" fmla="*/ 3249619 h 3329262"/>
                <a:gd name="connsiteX25" fmla="*/ 856997 w 3761891"/>
                <a:gd name="connsiteY25" fmla="*/ 3214110 h 3329262"/>
                <a:gd name="connsiteX26" fmla="*/ 28905 w 3761891"/>
                <a:gd name="connsiteY26" fmla="*/ 1779812 h 3329262"/>
                <a:gd name="connsiteX27" fmla="*/ 0 w 3761891"/>
                <a:gd name="connsiteY27" fmla="*/ 1677601 h 3329262"/>
                <a:gd name="connsiteX28" fmla="*/ 2825 w 3761891"/>
                <a:gd name="connsiteY28" fmla="*/ 1647714 h 3329262"/>
                <a:gd name="connsiteX29" fmla="*/ 1647 w 3761891"/>
                <a:gd name="connsiteY29" fmla="*/ 1630828 h 3329262"/>
                <a:gd name="connsiteX30" fmla="*/ 28988 w 3761891"/>
                <a:gd name="connsiteY30" fmla="*/ 1549518 h 33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61891" h="3329262">
                  <a:moveTo>
                    <a:pt x="28988" y="1549518"/>
                  </a:moveTo>
                  <a:lnTo>
                    <a:pt x="857080" y="115221"/>
                  </a:lnTo>
                  <a:cubicBezTo>
                    <a:pt x="871994" y="89390"/>
                    <a:pt x="891436" y="67805"/>
                    <a:pt x="913826" y="50888"/>
                  </a:cubicBezTo>
                  <a:lnTo>
                    <a:pt x="929030" y="43468"/>
                  </a:lnTo>
                  <a:lnTo>
                    <a:pt x="953509" y="26073"/>
                  </a:lnTo>
                  <a:cubicBezTo>
                    <a:pt x="984118" y="9445"/>
                    <a:pt x="1019195" y="0"/>
                    <a:pt x="1056478" y="0"/>
                  </a:cubicBezTo>
                  <a:lnTo>
                    <a:pt x="2712663" y="0"/>
                  </a:lnTo>
                  <a:cubicBezTo>
                    <a:pt x="2742490" y="0"/>
                    <a:pt x="2770904" y="6045"/>
                    <a:pt x="2796749" y="16976"/>
                  </a:cubicBezTo>
                  <a:lnTo>
                    <a:pt x="2821386" y="33587"/>
                  </a:lnTo>
                  <a:lnTo>
                    <a:pt x="2848078" y="46612"/>
                  </a:lnTo>
                  <a:cubicBezTo>
                    <a:pt x="2870467" y="63528"/>
                    <a:pt x="2889909" y="85114"/>
                    <a:pt x="2904822" y="110945"/>
                  </a:cubicBezTo>
                  <a:lnTo>
                    <a:pt x="3732914" y="1545242"/>
                  </a:lnTo>
                  <a:cubicBezTo>
                    <a:pt x="3755284" y="1583988"/>
                    <a:pt x="3764287" y="1626784"/>
                    <a:pt x="3761354" y="1668288"/>
                  </a:cubicBezTo>
                  <a:lnTo>
                    <a:pt x="3759241" y="1680884"/>
                  </a:lnTo>
                  <a:lnTo>
                    <a:pt x="3760171" y="1694227"/>
                  </a:lnTo>
                  <a:cubicBezTo>
                    <a:pt x="3756715" y="1722074"/>
                    <a:pt x="3747743" y="1749705"/>
                    <a:pt x="3732830" y="1775536"/>
                  </a:cubicBezTo>
                  <a:lnTo>
                    <a:pt x="2904738" y="3209833"/>
                  </a:lnTo>
                  <a:cubicBezTo>
                    <a:pt x="2889824" y="3235664"/>
                    <a:pt x="2870382" y="3257249"/>
                    <a:pt x="2847993" y="3274166"/>
                  </a:cubicBezTo>
                  <a:lnTo>
                    <a:pt x="2842511" y="3276841"/>
                  </a:lnTo>
                  <a:lnTo>
                    <a:pt x="2823691" y="3292368"/>
                  </a:lnTo>
                  <a:cubicBezTo>
                    <a:pt x="2789213" y="3315661"/>
                    <a:pt x="2747650" y="3329261"/>
                    <a:pt x="2702910" y="3329262"/>
                  </a:cubicBezTo>
                  <a:lnTo>
                    <a:pt x="1046726" y="3329262"/>
                  </a:lnTo>
                  <a:cubicBezTo>
                    <a:pt x="987073" y="3329262"/>
                    <a:pt x="933067" y="3305083"/>
                    <a:pt x="893974" y="3265990"/>
                  </a:cubicBezTo>
                  <a:lnTo>
                    <a:pt x="883550" y="3250529"/>
                  </a:lnTo>
                  <a:lnTo>
                    <a:pt x="882566" y="3249619"/>
                  </a:lnTo>
                  <a:cubicBezTo>
                    <a:pt x="873042" y="3238879"/>
                    <a:pt x="864454" y="3227025"/>
                    <a:pt x="856997" y="3214110"/>
                  </a:cubicBezTo>
                  <a:lnTo>
                    <a:pt x="28905" y="1779812"/>
                  </a:lnTo>
                  <a:cubicBezTo>
                    <a:pt x="10263" y="1747524"/>
                    <a:pt x="904" y="1712423"/>
                    <a:pt x="0" y="1677601"/>
                  </a:cubicBezTo>
                  <a:lnTo>
                    <a:pt x="2825" y="1647714"/>
                  </a:lnTo>
                  <a:lnTo>
                    <a:pt x="1647" y="1630828"/>
                  </a:lnTo>
                  <a:cubicBezTo>
                    <a:pt x="5103" y="1602980"/>
                    <a:pt x="14075" y="1575349"/>
                    <a:pt x="28988" y="1549518"/>
                  </a:cubicBezTo>
                  <a:close/>
                </a:path>
              </a:pathLst>
            </a:custGeom>
            <a:solidFill>
              <a:srgbClr val="454434"/>
            </a:solidFill>
            <a:ln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67" name="文本框 5"/>
            <p:cNvSpPr txBox="1">
              <a:spLocks noChangeArrowheads="1"/>
            </p:cNvSpPr>
            <p:nvPr/>
          </p:nvSpPr>
          <p:spPr bwMode="auto">
            <a:xfrm>
              <a:off x="2408839" y="2396583"/>
              <a:ext cx="1705961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endParaRPr lang="zh-CN" altLang="en-US"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3992563" y="2297113"/>
            <a:ext cx="1920875" cy="1520825"/>
            <a:chOff x="4995136" y="2052113"/>
            <a:chExt cx="1920880" cy="1519940"/>
          </a:xfrm>
        </p:grpSpPr>
        <p:sp>
          <p:nvSpPr>
            <p:cNvPr id="8" name="任意多边形 7"/>
            <p:cNvSpPr/>
            <p:nvPr/>
          </p:nvSpPr>
          <p:spPr>
            <a:xfrm rot="9000000">
              <a:off x="4995136" y="2052113"/>
              <a:ext cx="1717679" cy="1519940"/>
            </a:xfrm>
            <a:custGeom>
              <a:avLst/>
              <a:gdLst>
                <a:gd name="connsiteX0" fmla="*/ 28988 w 3761891"/>
                <a:gd name="connsiteY0" fmla="*/ 1549518 h 3329262"/>
                <a:gd name="connsiteX1" fmla="*/ 857080 w 3761891"/>
                <a:gd name="connsiteY1" fmla="*/ 115221 h 3329262"/>
                <a:gd name="connsiteX2" fmla="*/ 913826 w 3761891"/>
                <a:gd name="connsiteY2" fmla="*/ 50888 h 3329262"/>
                <a:gd name="connsiteX3" fmla="*/ 929030 w 3761891"/>
                <a:gd name="connsiteY3" fmla="*/ 43468 h 3329262"/>
                <a:gd name="connsiteX4" fmla="*/ 953509 w 3761891"/>
                <a:gd name="connsiteY4" fmla="*/ 26073 h 3329262"/>
                <a:gd name="connsiteX5" fmla="*/ 1056478 w 3761891"/>
                <a:gd name="connsiteY5" fmla="*/ 0 h 3329262"/>
                <a:gd name="connsiteX6" fmla="*/ 2712663 w 3761891"/>
                <a:gd name="connsiteY6" fmla="*/ 0 h 3329262"/>
                <a:gd name="connsiteX7" fmla="*/ 2796749 w 3761891"/>
                <a:gd name="connsiteY7" fmla="*/ 16976 h 3329262"/>
                <a:gd name="connsiteX8" fmla="*/ 2821386 w 3761891"/>
                <a:gd name="connsiteY8" fmla="*/ 33587 h 3329262"/>
                <a:gd name="connsiteX9" fmla="*/ 2848078 w 3761891"/>
                <a:gd name="connsiteY9" fmla="*/ 46612 h 3329262"/>
                <a:gd name="connsiteX10" fmla="*/ 2904822 w 3761891"/>
                <a:gd name="connsiteY10" fmla="*/ 110945 h 3329262"/>
                <a:gd name="connsiteX11" fmla="*/ 3732914 w 3761891"/>
                <a:gd name="connsiteY11" fmla="*/ 1545242 h 3329262"/>
                <a:gd name="connsiteX12" fmla="*/ 3761354 w 3761891"/>
                <a:gd name="connsiteY12" fmla="*/ 1668288 h 3329262"/>
                <a:gd name="connsiteX13" fmla="*/ 3759241 w 3761891"/>
                <a:gd name="connsiteY13" fmla="*/ 1680884 h 3329262"/>
                <a:gd name="connsiteX14" fmla="*/ 3760171 w 3761891"/>
                <a:gd name="connsiteY14" fmla="*/ 1694227 h 3329262"/>
                <a:gd name="connsiteX15" fmla="*/ 3732830 w 3761891"/>
                <a:gd name="connsiteY15" fmla="*/ 1775536 h 3329262"/>
                <a:gd name="connsiteX16" fmla="*/ 2904738 w 3761891"/>
                <a:gd name="connsiteY16" fmla="*/ 3209833 h 3329262"/>
                <a:gd name="connsiteX17" fmla="*/ 2847993 w 3761891"/>
                <a:gd name="connsiteY17" fmla="*/ 3274166 h 3329262"/>
                <a:gd name="connsiteX18" fmla="*/ 2842511 w 3761891"/>
                <a:gd name="connsiteY18" fmla="*/ 3276841 h 3329262"/>
                <a:gd name="connsiteX19" fmla="*/ 2823691 w 3761891"/>
                <a:gd name="connsiteY19" fmla="*/ 3292368 h 3329262"/>
                <a:gd name="connsiteX20" fmla="*/ 2702910 w 3761891"/>
                <a:gd name="connsiteY20" fmla="*/ 3329262 h 3329262"/>
                <a:gd name="connsiteX21" fmla="*/ 1046726 w 3761891"/>
                <a:gd name="connsiteY21" fmla="*/ 3329262 h 3329262"/>
                <a:gd name="connsiteX22" fmla="*/ 893974 w 3761891"/>
                <a:gd name="connsiteY22" fmla="*/ 3265990 h 3329262"/>
                <a:gd name="connsiteX23" fmla="*/ 883550 w 3761891"/>
                <a:gd name="connsiteY23" fmla="*/ 3250529 h 3329262"/>
                <a:gd name="connsiteX24" fmla="*/ 882566 w 3761891"/>
                <a:gd name="connsiteY24" fmla="*/ 3249619 h 3329262"/>
                <a:gd name="connsiteX25" fmla="*/ 856997 w 3761891"/>
                <a:gd name="connsiteY25" fmla="*/ 3214110 h 3329262"/>
                <a:gd name="connsiteX26" fmla="*/ 28905 w 3761891"/>
                <a:gd name="connsiteY26" fmla="*/ 1779812 h 3329262"/>
                <a:gd name="connsiteX27" fmla="*/ 0 w 3761891"/>
                <a:gd name="connsiteY27" fmla="*/ 1677601 h 3329262"/>
                <a:gd name="connsiteX28" fmla="*/ 2825 w 3761891"/>
                <a:gd name="connsiteY28" fmla="*/ 1647714 h 3329262"/>
                <a:gd name="connsiteX29" fmla="*/ 1647 w 3761891"/>
                <a:gd name="connsiteY29" fmla="*/ 1630828 h 3329262"/>
                <a:gd name="connsiteX30" fmla="*/ 28988 w 3761891"/>
                <a:gd name="connsiteY30" fmla="*/ 1549518 h 33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61891" h="3329262">
                  <a:moveTo>
                    <a:pt x="28988" y="1549518"/>
                  </a:moveTo>
                  <a:lnTo>
                    <a:pt x="857080" y="115221"/>
                  </a:lnTo>
                  <a:cubicBezTo>
                    <a:pt x="871994" y="89390"/>
                    <a:pt x="891436" y="67805"/>
                    <a:pt x="913826" y="50888"/>
                  </a:cubicBezTo>
                  <a:lnTo>
                    <a:pt x="929030" y="43468"/>
                  </a:lnTo>
                  <a:lnTo>
                    <a:pt x="953509" y="26073"/>
                  </a:lnTo>
                  <a:cubicBezTo>
                    <a:pt x="984118" y="9445"/>
                    <a:pt x="1019195" y="0"/>
                    <a:pt x="1056478" y="0"/>
                  </a:cubicBezTo>
                  <a:lnTo>
                    <a:pt x="2712663" y="0"/>
                  </a:lnTo>
                  <a:cubicBezTo>
                    <a:pt x="2742490" y="0"/>
                    <a:pt x="2770904" y="6045"/>
                    <a:pt x="2796749" y="16976"/>
                  </a:cubicBezTo>
                  <a:lnTo>
                    <a:pt x="2821386" y="33587"/>
                  </a:lnTo>
                  <a:lnTo>
                    <a:pt x="2848078" y="46612"/>
                  </a:lnTo>
                  <a:cubicBezTo>
                    <a:pt x="2870467" y="63528"/>
                    <a:pt x="2889909" y="85114"/>
                    <a:pt x="2904822" y="110945"/>
                  </a:cubicBezTo>
                  <a:lnTo>
                    <a:pt x="3732914" y="1545242"/>
                  </a:lnTo>
                  <a:cubicBezTo>
                    <a:pt x="3755284" y="1583988"/>
                    <a:pt x="3764287" y="1626784"/>
                    <a:pt x="3761354" y="1668288"/>
                  </a:cubicBezTo>
                  <a:lnTo>
                    <a:pt x="3759241" y="1680884"/>
                  </a:lnTo>
                  <a:lnTo>
                    <a:pt x="3760171" y="1694227"/>
                  </a:lnTo>
                  <a:cubicBezTo>
                    <a:pt x="3756715" y="1722074"/>
                    <a:pt x="3747743" y="1749705"/>
                    <a:pt x="3732830" y="1775536"/>
                  </a:cubicBezTo>
                  <a:lnTo>
                    <a:pt x="2904738" y="3209833"/>
                  </a:lnTo>
                  <a:cubicBezTo>
                    <a:pt x="2889824" y="3235664"/>
                    <a:pt x="2870382" y="3257249"/>
                    <a:pt x="2847993" y="3274166"/>
                  </a:cubicBezTo>
                  <a:lnTo>
                    <a:pt x="2842511" y="3276841"/>
                  </a:lnTo>
                  <a:lnTo>
                    <a:pt x="2823691" y="3292368"/>
                  </a:lnTo>
                  <a:cubicBezTo>
                    <a:pt x="2789213" y="3315661"/>
                    <a:pt x="2747650" y="3329261"/>
                    <a:pt x="2702910" y="3329262"/>
                  </a:cubicBezTo>
                  <a:lnTo>
                    <a:pt x="1046726" y="3329262"/>
                  </a:lnTo>
                  <a:cubicBezTo>
                    <a:pt x="987073" y="3329262"/>
                    <a:pt x="933067" y="3305083"/>
                    <a:pt x="893974" y="3265990"/>
                  </a:cubicBezTo>
                  <a:lnTo>
                    <a:pt x="883550" y="3250529"/>
                  </a:lnTo>
                  <a:lnTo>
                    <a:pt x="882566" y="3249619"/>
                  </a:lnTo>
                  <a:cubicBezTo>
                    <a:pt x="873042" y="3238879"/>
                    <a:pt x="864454" y="3227025"/>
                    <a:pt x="856997" y="3214110"/>
                  </a:cubicBezTo>
                  <a:lnTo>
                    <a:pt x="28905" y="1779812"/>
                  </a:lnTo>
                  <a:cubicBezTo>
                    <a:pt x="10263" y="1747524"/>
                    <a:pt x="904" y="1712423"/>
                    <a:pt x="0" y="1677601"/>
                  </a:cubicBezTo>
                  <a:lnTo>
                    <a:pt x="2825" y="1647714"/>
                  </a:lnTo>
                  <a:lnTo>
                    <a:pt x="1647" y="1630828"/>
                  </a:lnTo>
                  <a:cubicBezTo>
                    <a:pt x="5103" y="1602980"/>
                    <a:pt x="14075" y="1575349"/>
                    <a:pt x="28988" y="1549518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65" name="文本框 8"/>
            <p:cNvSpPr txBox="1">
              <a:spLocks noChangeArrowheads="1"/>
            </p:cNvSpPr>
            <p:nvPr/>
          </p:nvSpPr>
          <p:spPr bwMode="auto">
            <a:xfrm>
              <a:off x="5210055" y="2396583"/>
              <a:ext cx="1705961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年轻</a:t>
              </a:r>
              <a:endParaRPr lang="zh-CN" altLang="en-US" sz="4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 bwMode="auto">
          <a:xfrm>
            <a:off x="7205663" y="2781300"/>
            <a:ext cx="1957387" cy="1520825"/>
            <a:chOff x="7885365" y="2052113"/>
            <a:chExt cx="1956991" cy="1519940"/>
          </a:xfrm>
        </p:grpSpPr>
        <p:sp>
          <p:nvSpPr>
            <p:cNvPr id="11" name="任意多边形 10"/>
            <p:cNvSpPr/>
            <p:nvPr/>
          </p:nvSpPr>
          <p:spPr>
            <a:xfrm rot="9000000">
              <a:off x="7885365" y="2052113"/>
              <a:ext cx="1717327" cy="1519940"/>
            </a:xfrm>
            <a:custGeom>
              <a:avLst/>
              <a:gdLst>
                <a:gd name="connsiteX0" fmla="*/ 28988 w 3761891"/>
                <a:gd name="connsiteY0" fmla="*/ 1549518 h 3329262"/>
                <a:gd name="connsiteX1" fmla="*/ 857080 w 3761891"/>
                <a:gd name="connsiteY1" fmla="*/ 115221 h 3329262"/>
                <a:gd name="connsiteX2" fmla="*/ 913826 w 3761891"/>
                <a:gd name="connsiteY2" fmla="*/ 50888 h 3329262"/>
                <a:gd name="connsiteX3" fmla="*/ 929030 w 3761891"/>
                <a:gd name="connsiteY3" fmla="*/ 43468 h 3329262"/>
                <a:gd name="connsiteX4" fmla="*/ 953509 w 3761891"/>
                <a:gd name="connsiteY4" fmla="*/ 26073 h 3329262"/>
                <a:gd name="connsiteX5" fmla="*/ 1056478 w 3761891"/>
                <a:gd name="connsiteY5" fmla="*/ 0 h 3329262"/>
                <a:gd name="connsiteX6" fmla="*/ 2712663 w 3761891"/>
                <a:gd name="connsiteY6" fmla="*/ 0 h 3329262"/>
                <a:gd name="connsiteX7" fmla="*/ 2796749 w 3761891"/>
                <a:gd name="connsiteY7" fmla="*/ 16976 h 3329262"/>
                <a:gd name="connsiteX8" fmla="*/ 2821386 w 3761891"/>
                <a:gd name="connsiteY8" fmla="*/ 33587 h 3329262"/>
                <a:gd name="connsiteX9" fmla="*/ 2848078 w 3761891"/>
                <a:gd name="connsiteY9" fmla="*/ 46612 h 3329262"/>
                <a:gd name="connsiteX10" fmla="*/ 2904822 w 3761891"/>
                <a:gd name="connsiteY10" fmla="*/ 110945 h 3329262"/>
                <a:gd name="connsiteX11" fmla="*/ 3732914 w 3761891"/>
                <a:gd name="connsiteY11" fmla="*/ 1545242 h 3329262"/>
                <a:gd name="connsiteX12" fmla="*/ 3761354 w 3761891"/>
                <a:gd name="connsiteY12" fmla="*/ 1668288 h 3329262"/>
                <a:gd name="connsiteX13" fmla="*/ 3759241 w 3761891"/>
                <a:gd name="connsiteY13" fmla="*/ 1680884 h 3329262"/>
                <a:gd name="connsiteX14" fmla="*/ 3760171 w 3761891"/>
                <a:gd name="connsiteY14" fmla="*/ 1694227 h 3329262"/>
                <a:gd name="connsiteX15" fmla="*/ 3732830 w 3761891"/>
                <a:gd name="connsiteY15" fmla="*/ 1775536 h 3329262"/>
                <a:gd name="connsiteX16" fmla="*/ 2904738 w 3761891"/>
                <a:gd name="connsiteY16" fmla="*/ 3209833 h 3329262"/>
                <a:gd name="connsiteX17" fmla="*/ 2847993 w 3761891"/>
                <a:gd name="connsiteY17" fmla="*/ 3274166 h 3329262"/>
                <a:gd name="connsiteX18" fmla="*/ 2842511 w 3761891"/>
                <a:gd name="connsiteY18" fmla="*/ 3276841 h 3329262"/>
                <a:gd name="connsiteX19" fmla="*/ 2823691 w 3761891"/>
                <a:gd name="connsiteY19" fmla="*/ 3292368 h 3329262"/>
                <a:gd name="connsiteX20" fmla="*/ 2702910 w 3761891"/>
                <a:gd name="connsiteY20" fmla="*/ 3329262 h 3329262"/>
                <a:gd name="connsiteX21" fmla="*/ 1046726 w 3761891"/>
                <a:gd name="connsiteY21" fmla="*/ 3329262 h 3329262"/>
                <a:gd name="connsiteX22" fmla="*/ 893974 w 3761891"/>
                <a:gd name="connsiteY22" fmla="*/ 3265990 h 3329262"/>
                <a:gd name="connsiteX23" fmla="*/ 883550 w 3761891"/>
                <a:gd name="connsiteY23" fmla="*/ 3250529 h 3329262"/>
                <a:gd name="connsiteX24" fmla="*/ 882566 w 3761891"/>
                <a:gd name="connsiteY24" fmla="*/ 3249619 h 3329262"/>
                <a:gd name="connsiteX25" fmla="*/ 856997 w 3761891"/>
                <a:gd name="connsiteY25" fmla="*/ 3214110 h 3329262"/>
                <a:gd name="connsiteX26" fmla="*/ 28905 w 3761891"/>
                <a:gd name="connsiteY26" fmla="*/ 1779812 h 3329262"/>
                <a:gd name="connsiteX27" fmla="*/ 0 w 3761891"/>
                <a:gd name="connsiteY27" fmla="*/ 1677601 h 3329262"/>
                <a:gd name="connsiteX28" fmla="*/ 2825 w 3761891"/>
                <a:gd name="connsiteY28" fmla="*/ 1647714 h 3329262"/>
                <a:gd name="connsiteX29" fmla="*/ 1647 w 3761891"/>
                <a:gd name="connsiteY29" fmla="*/ 1630828 h 3329262"/>
                <a:gd name="connsiteX30" fmla="*/ 28988 w 3761891"/>
                <a:gd name="connsiteY30" fmla="*/ 1549518 h 33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61891" h="3329262">
                  <a:moveTo>
                    <a:pt x="28988" y="1549518"/>
                  </a:moveTo>
                  <a:lnTo>
                    <a:pt x="857080" y="115221"/>
                  </a:lnTo>
                  <a:cubicBezTo>
                    <a:pt x="871994" y="89390"/>
                    <a:pt x="891436" y="67805"/>
                    <a:pt x="913826" y="50888"/>
                  </a:cubicBezTo>
                  <a:lnTo>
                    <a:pt x="929030" y="43468"/>
                  </a:lnTo>
                  <a:lnTo>
                    <a:pt x="953509" y="26073"/>
                  </a:lnTo>
                  <a:cubicBezTo>
                    <a:pt x="984118" y="9445"/>
                    <a:pt x="1019195" y="0"/>
                    <a:pt x="1056478" y="0"/>
                  </a:cubicBezTo>
                  <a:lnTo>
                    <a:pt x="2712663" y="0"/>
                  </a:lnTo>
                  <a:cubicBezTo>
                    <a:pt x="2742490" y="0"/>
                    <a:pt x="2770904" y="6045"/>
                    <a:pt x="2796749" y="16976"/>
                  </a:cubicBezTo>
                  <a:lnTo>
                    <a:pt x="2821386" y="33587"/>
                  </a:lnTo>
                  <a:lnTo>
                    <a:pt x="2848078" y="46612"/>
                  </a:lnTo>
                  <a:cubicBezTo>
                    <a:pt x="2870467" y="63528"/>
                    <a:pt x="2889909" y="85114"/>
                    <a:pt x="2904822" y="110945"/>
                  </a:cubicBezTo>
                  <a:lnTo>
                    <a:pt x="3732914" y="1545242"/>
                  </a:lnTo>
                  <a:cubicBezTo>
                    <a:pt x="3755284" y="1583988"/>
                    <a:pt x="3764287" y="1626784"/>
                    <a:pt x="3761354" y="1668288"/>
                  </a:cubicBezTo>
                  <a:lnTo>
                    <a:pt x="3759241" y="1680884"/>
                  </a:lnTo>
                  <a:lnTo>
                    <a:pt x="3760171" y="1694227"/>
                  </a:lnTo>
                  <a:cubicBezTo>
                    <a:pt x="3756715" y="1722074"/>
                    <a:pt x="3747743" y="1749705"/>
                    <a:pt x="3732830" y="1775536"/>
                  </a:cubicBezTo>
                  <a:lnTo>
                    <a:pt x="2904738" y="3209833"/>
                  </a:lnTo>
                  <a:cubicBezTo>
                    <a:pt x="2889824" y="3235664"/>
                    <a:pt x="2870382" y="3257249"/>
                    <a:pt x="2847993" y="3274166"/>
                  </a:cubicBezTo>
                  <a:lnTo>
                    <a:pt x="2842511" y="3276841"/>
                  </a:lnTo>
                  <a:lnTo>
                    <a:pt x="2823691" y="3292368"/>
                  </a:lnTo>
                  <a:cubicBezTo>
                    <a:pt x="2789213" y="3315661"/>
                    <a:pt x="2747650" y="3329261"/>
                    <a:pt x="2702910" y="3329262"/>
                  </a:cubicBezTo>
                  <a:lnTo>
                    <a:pt x="1046726" y="3329262"/>
                  </a:lnTo>
                  <a:cubicBezTo>
                    <a:pt x="987073" y="3329262"/>
                    <a:pt x="933067" y="3305083"/>
                    <a:pt x="893974" y="3265990"/>
                  </a:cubicBezTo>
                  <a:lnTo>
                    <a:pt x="883550" y="3250529"/>
                  </a:lnTo>
                  <a:lnTo>
                    <a:pt x="882566" y="3249619"/>
                  </a:lnTo>
                  <a:cubicBezTo>
                    <a:pt x="873042" y="3238879"/>
                    <a:pt x="864454" y="3227025"/>
                    <a:pt x="856997" y="3214110"/>
                  </a:cubicBezTo>
                  <a:lnTo>
                    <a:pt x="28905" y="1779812"/>
                  </a:lnTo>
                  <a:cubicBezTo>
                    <a:pt x="10263" y="1747524"/>
                    <a:pt x="904" y="1712423"/>
                    <a:pt x="0" y="1677601"/>
                  </a:cubicBezTo>
                  <a:lnTo>
                    <a:pt x="2825" y="1647714"/>
                  </a:lnTo>
                  <a:lnTo>
                    <a:pt x="1647" y="1630828"/>
                  </a:lnTo>
                  <a:cubicBezTo>
                    <a:pt x="5103" y="1602980"/>
                    <a:pt x="14075" y="1575349"/>
                    <a:pt x="28988" y="15495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63" name="文本框 11"/>
            <p:cNvSpPr txBox="1">
              <a:spLocks noChangeArrowheads="1"/>
            </p:cNvSpPr>
            <p:nvPr/>
          </p:nvSpPr>
          <p:spPr bwMode="auto">
            <a:xfrm>
              <a:off x="8136395" y="2137662"/>
              <a:ext cx="1705961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行动力强</a:t>
              </a:r>
              <a:endParaRPr lang="zh-CN" altLang="en-US" sz="4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557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355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1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6390" name="矩形 9"/>
          <p:cNvSpPr>
            <a:spLocks noChangeArrowheads="1"/>
          </p:cNvSpPr>
          <p:nvPr/>
        </p:nvSpPr>
        <p:spPr bwMode="auto">
          <a:xfrm>
            <a:off x="1055688" y="4935538"/>
            <a:ext cx="78486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560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9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5603" name="图片 1"/>
          <p:cNvPicPr>
            <a:picLocks noChangeAspect="1"/>
          </p:cNvPicPr>
          <p:nvPr/>
        </p:nvPicPr>
        <p:blipFill>
          <a:blip r:embed="rId3" cstate="email"/>
          <a:srcRect l="-4587"/>
          <a:stretch>
            <a:fillRect/>
          </a:stretch>
        </p:blipFill>
        <p:spPr bwMode="auto">
          <a:xfrm>
            <a:off x="52388" y="3581400"/>
            <a:ext cx="34734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8038" y="1790700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7375" y="3746500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矩形 9"/>
          <p:cNvSpPr>
            <a:spLocks noChangeArrowheads="1"/>
          </p:cNvSpPr>
          <p:nvPr/>
        </p:nvSpPr>
        <p:spPr bwMode="auto">
          <a:xfrm>
            <a:off x="4467225" y="2673350"/>
            <a:ext cx="49403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94513" y="3009900"/>
            <a:ext cx="5297487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18"/>
          <p:cNvSpPr>
            <a:spLocks noChangeArrowheads="1"/>
          </p:cNvSpPr>
          <p:nvPr/>
        </p:nvSpPr>
        <p:spPr bwMode="auto">
          <a:xfrm>
            <a:off x="1558925" y="3760788"/>
            <a:ext cx="48926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矩形 19"/>
          <p:cNvSpPr>
            <a:spLocks noChangeArrowheads="1"/>
          </p:cNvSpPr>
          <p:nvPr/>
        </p:nvSpPr>
        <p:spPr bwMode="auto">
          <a:xfrm>
            <a:off x="1558925" y="2963863"/>
            <a:ext cx="48926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37" name="组合 20"/>
          <p:cNvGrpSpPr/>
          <p:nvPr/>
        </p:nvGrpSpPr>
        <p:grpSpPr bwMode="auto">
          <a:xfrm>
            <a:off x="1558925" y="1895475"/>
            <a:ext cx="3789363" cy="955675"/>
            <a:chOff x="5282799" y="2848621"/>
            <a:chExt cx="3788756" cy="955148"/>
          </a:xfrm>
        </p:grpSpPr>
        <p:pic>
          <p:nvPicPr>
            <p:cNvPr id="27658" name="图片 21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282799" y="2848621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9" name="文本框 22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654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765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7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970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5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6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9461" name="组合 10"/>
          <p:cNvGrpSpPr/>
          <p:nvPr/>
        </p:nvGrpSpPr>
        <p:grpSpPr bwMode="auto">
          <a:xfrm>
            <a:off x="1377950" y="4237038"/>
            <a:ext cx="6096000" cy="1470025"/>
            <a:chOff x="7404484" y="4547689"/>
            <a:chExt cx="6096000" cy="1470697"/>
          </a:xfrm>
        </p:grpSpPr>
        <p:sp>
          <p:nvSpPr>
            <p:cNvPr id="29702" name="矩形 11"/>
            <p:cNvSpPr>
              <a:spLocks noChangeArrowheads="1"/>
            </p:cNvSpPr>
            <p:nvPr/>
          </p:nvSpPr>
          <p:spPr bwMode="auto">
            <a:xfrm>
              <a:off x="7536160" y="4941168"/>
              <a:ext cx="3741440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莲朝开而暮合，至不能合，则将落矣。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富贵而无收敛意者，尚其鉴之。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草春荣而冬枯，至於极枯，则又生矣。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6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困穷而有振兴志者，亦如是也。</a:t>
              </a:r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703" name="矩形 12"/>
            <p:cNvSpPr>
              <a:spLocks noChangeArrowheads="1"/>
            </p:cNvSpPr>
            <p:nvPr/>
          </p:nvSpPr>
          <p:spPr bwMode="auto">
            <a:xfrm>
              <a:off x="7404484" y="4547689"/>
              <a:ext cx="6096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b="1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围炉夜话</a:t>
              </a:r>
              <a:r>
                <a:rPr lang="en-US" altLang="zh-CN" b="1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  <a:r>
                <a:rPr lang="zh-CN" altLang="en-US" b="1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节选</a:t>
              </a:r>
              <a:endParaRPr lang="zh-CN" altLang="en-US" b="1">
                <a:solidFill>
                  <a:srgbClr val="B7000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9462" name="图片 13"/>
          <p:cNvPicPr>
            <a:picLocks noChangeAspect="1"/>
          </p:cNvPicPr>
          <p:nvPr/>
        </p:nvPicPr>
        <p:blipFill>
          <a:blip r:embed="rId3" cstate="email"/>
          <a:srcRect l="16344" t="13612" r="19185" b="24396"/>
          <a:stretch>
            <a:fillRect/>
          </a:stretch>
        </p:blipFill>
        <p:spPr bwMode="auto">
          <a:xfrm>
            <a:off x="477838" y="2392363"/>
            <a:ext cx="18002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48213" y="1668463"/>
            <a:ext cx="4618037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 rot="2316955">
            <a:off x="1671638" y="1736725"/>
            <a:ext cx="3290887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图片 3"/>
          <p:cNvPicPr>
            <a:picLocks noChangeAspect="1"/>
          </p:cNvPicPr>
          <p:nvPr/>
        </p:nvPicPr>
        <p:blipFill>
          <a:blip r:embed="rId2" cstate="email"/>
          <a:srcRect l="24042" t="14458" r="17552" b="31241"/>
          <a:stretch>
            <a:fillRect/>
          </a:stretch>
        </p:blipFill>
        <p:spPr bwMode="auto">
          <a:xfrm>
            <a:off x="2547938" y="2833688"/>
            <a:ext cx="1597025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4" name="组合 14"/>
          <p:cNvGrpSpPr/>
          <p:nvPr/>
        </p:nvGrpSpPr>
        <p:grpSpPr bwMode="auto">
          <a:xfrm>
            <a:off x="5089525" y="3103563"/>
            <a:ext cx="3494088" cy="585787"/>
            <a:chOff x="1943573" y="3741449"/>
            <a:chExt cx="3493733" cy="584061"/>
          </a:xfrm>
        </p:grpSpPr>
        <p:sp>
          <p:nvSpPr>
            <p:cNvPr id="31749" name="文本框 15"/>
            <p:cNvSpPr txBox="1">
              <a:spLocks noChangeArrowheads="1"/>
            </p:cNvSpPr>
            <p:nvPr/>
          </p:nvSpPr>
          <p:spPr bwMode="auto">
            <a:xfrm>
              <a:off x="1943573" y="3741449"/>
              <a:ext cx="1152288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臻美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1750" name="文本框 16"/>
            <p:cNvSpPr txBox="1">
              <a:spLocks noChangeArrowheads="1"/>
            </p:cNvSpPr>
            <p:nvPr/>
          </p:nvSpPr>
          <p:spPr bwMode="auto">
            <a:xfrm>
              <a:off x="2773718" y="37541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1751" name="文本框 17"/>
            <p:cNvSpPr txBox="1">
              <a:spLocks noChangeArrowheads="1"/>
            </p:cNvSpPr>
            <p:nvPr/>
          </p:nvSpPr>
          <p:spPr bwMode="auto">
            <a:xfrm>
              <a:off x="3238501" y="3741449"/>
              <a:ext cx="2198805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行业市场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3807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08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9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5176838" y="5526088"/>
            <a:ext cx="4213225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5749925" y="4214813"/>
            <a:ext cx="3640138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176838" y="2814638"/>
            <a:ext cx="4213225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六边形 54"/>
          <p:cNvSpPr/>
          <p:nvPr/>
        </p:nvSpPr>
        <p:spPr>
          <a:xfrm>
            <a:off x="1368425" y="2925763"/>
            <a:ext cx="2963863" cy="2554287"/>
          </a:xfrm>
          <a:prstGeom prst="hexagon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1657350" y="3817938"/>
            <a:ext cx="2441575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400" dirty="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  <a:endParaRPr lang="en-US" altLang="zh-CN" sz="4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7" name="Freeform 7"/>
          <p:cNvSpPr/>
          <p:nvPr/>
        </p:nvSpPr>
        <p:spPr bwMode="auto">
          <a:xfrm flipH="1">
            <a:off x="4165600" y="1968500"/>
            <a:ext cx="1584325" cy="4232275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pPr>
              <a:defRPr/>
            </a:pPr>
            <a:endParaRPr lang="zh-CN" altLang="en-US" sz="2400"/>
          </a:p>
        </p:txBody>
      </p:sp>
      <p:grpSp>
        <p:nvGrpSpPr>
          <p:cNvPr id="58" name="组合 57"/>
          <p:cNvGrpSpPr/>
          <p:nvPr/>
        </p:nvGrpSpPr>
        <p:grpSpPr>
          <a:xfrm>
            <a:off x="5222335" y="2125427"/>
            <a:ext cx="647003" cy="557761"/>
            <a:chOff x="5867317" y="1889686"/>
            <a:chExt cx="647003" cy="557761"/>
          </a:xfrm>
          <a:solidFill>
            <a:srgbClr val="454434"/>
          </a:solidFill>
        </p:grpSpPr>
        <p:sp>
          <p:nvSpPr>
            <p:cNvPr id="59" name="六边形 58"/>
            <p:cNvSpPr/>
            <p:nvPr/>
          </p:nvSpPr>
          <p:spPr>
            <a:xfrm>
              <a:off x="5867317" y="1889686"/>
              <a:ext cx="647003" cy="557761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953496" y="1966640"/>
              <a:ext cx="470000" cy="4001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bg1"/>
                  </a:solidFill>
                </a:rPr>
                <a:t>01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815738" y="3524734"/>
            <a:ext cx="647003" cy="557761"/>
            <a:chOff x="5867317" y="1889686"/>
            <a:chExt cx="647003" cy="557761"/>
          </a:xfrm>
          <a:solidFill>
            <a:srgbClr val="454434"/>
          </a:solidFill>
        </p:grpSpPr>
        <p:sp>
          <p:nvSpPr>
            <p:cNvPr id="62" name="六边形 61"/>
            <p:cNvSpPr/>
            <p:nvPr/>
          </p:nvSpPr>
          <p:spPr>
            <a:xfrm>
              <a:off x="5867317" y="1889686"/>
              <a:ext cx="647003" cy="557761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953496" y="1966640"/>
              <a:ext cx="470000" cy="4001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bg1"/>
                  </a:solidFill>
                </a:rPr>
                <a:t>02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549493" y="4878127"/>
            <a:ext cx="647003" cy="557761"/>
            <a:chOff x="5867317" y="1889686"/>
            <a:chExt cx="647003" cy="557761"/>
          </a:xfrm>
          <a:solidFill>
            <a:srgbClr val="454434"/>
          </a:solidFill>
        </p:grpSpPr>
        <p:sp>
          <p:nvSpPr>
            <p:cNvPr id="65" name="六边形 64"/>
            <p:cNvSpPr/>
            <p:nvPr/>
          </p:nvSpPr>
          <p:spPr>
            <a:xfrm>
              <a:off x="5867317" y="1889686"/>
              <a:ext cx="647003" cy="557761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953496" y="1966640"/>
              <a:ext cx="470000" cy="40011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solidFill>
                    <a:schemeClr val="bg1"/>
                  </a:solidFill>
                </a:rPr>
                <a:t>03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</p:grpSp>
      <p:sp>
        <p:nvSpPr>
          <p:cNvPr id="67" name="TextBox 27"/>
          <p:cNvSpPr txBox="1"/>
          <p:nvPr/>
        </p:nvSpPr>
        <p:spPr>
          <a:xfrm>
            <a:off x="5902325" y="2079625"/>
            <a:ext cx="2930525" cy="652463"/>
          </a:xfrm>
          <a:prstGeom prst="rect">
            <a:avLst/>
          </a:prstGeom>
          <a:noFill/>
        </p:spPr>
        <p:txBody>
          <a:bodyPr lIns="91464" tIns="45732" rIns="91464" bIns="45732">
            <a:spAutoFit/>
          </a:bodyPr>
          <a:lstStyle/>
          <a:p>
            <a:pPr defTabSz="1219200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27"/>
          <p:cNvSpPr txBox="1"/>
          <p:nvPr/>
        </p:nvSpPr>
        <p:spPr>
          <a:xfrm>
            <a:off x="6529388" y="3475038"/>
            <a:ext cx="2930525" cy="652462"/>
          </a:xfrm>
          <a:prstGeom prst="rect">
            <a:avLst/>
          </a:prstGeom>
          <a:noFill/>
        </p:spPr>
        <p:txBody>
          <a:bodyPr lIns="91464" tIns="45732" rIns="91464" bIns="45732">
            <a:spAutoFit/>
          </a:bodyPr>
          <a:lstStyle/>
          <a:p>
            <a:pPr defTabSz="1219200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27"/>
          <p:cNvSpPr txBox="1"/>
          <p:nvPr/>
        </p:nvSpPr>
        <p:spPr>
          <a:xfrm>
            <a:off x="6283325" y="4838700"/>
            <a:ext cx="2930525" cy="652463"/>
          </a:xfrm>
          <a:prstGeom prst="rect">
            <a:avLst/>
          </a:prstGeom>
          <a:noFill/>
        </p:spPr>
        <p:txBody>
          <a:bodyPr lIns="91464" tIns="45732" rIns="91464" bIns="45732">
            <a:spAutoFit/>
          </a:bodyPr>
          <a:lstStyle/>
          <a:p>
            <a:pPr defTabSz="1219200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75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/>
      <p:bldP spid="67" grpId="0"/>
      <p:bldP spid="68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63@|1FFC:0|FBC:0|LFC:16777215|LBC:16777215"/>
          <p:cNvSpPr>
            <a:spLocks noChangeArrowheads="1"/>
          </p:cNvSpPr>
          <p:nvPr/>
        </p:nvSpPr>
        <p:spPr bwMode="auto">
          <a:xfrm>
            <a:off x="5413375" y="3057525"/>
            <a:ext cx="1244600" cy="12414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ctangle 63@|1FFC:0|FBC:0|LFC:16777215|LBC:16777215"/>
          <p:cNvSpPr/>
          <p:nvPr/>
        </p:nvSpPr>
        <p:spPr>
          <a:xfrm>
            <a:off x="5727700" y="3354388"/>
            <a:ext cx="663575" cy="6667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735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</a:t>
            </a:r>
            <a:endParaRPr lang="en-US" sz="3735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69@|9FFC:0|FBC:0|LFC:9868950|LBC:16777215"/>
          <p:cNvCxnSpPr/>
          <p:nvPr/>
        </p:nvCxnSpPr>
        <p:spPr>
          <a:xfrm flipH="1" flipV="1">
            <a:off x="4973638" y="1849438"/>
            <a:ext cx="295275" cy="26670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72@|9FFC:0|FBC:0|LFC:9868950|LBC:16777215"/>
          <p:cNvCxnSpPr/>
          <p:nvPr/>
        </p:nvCxnSpPr>
        <p:spPr>
          <a:xfrm flipH="1">
            <a:off x="3844925" y="1854200"/>
            <a:ext cx="1128713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75@|9FFC:0|FBC:0|LFC:9868950|LBC:16777215"/>
          <p:cNvCxnSpPr/>
          <p:nvPr/>
        </p:nvCxnSpPr>
        <p:spPr>
          <a:xfrm flipV="1">
            <a:off x="6751638" y="1839913"/>
            <a:ext cx="295275" cy="271462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82@|9FFC:0|FBC:0|LFC:9868950|LBC:16777215"/>
          <p:cNvCxnSpPr/>
          <p:nvPr/>
        </p:nvCxnSpPr>
        <p:spPr>
          <a:xfrm flipH="1">
            <a:off x="4994275" y="5227638"/>
            <a:ext cx="295275" cy="268287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83@|9FFC:0|FBC:0|LFC:9868950|LBC:16777215"/>
          <p:cNvCxnSpPr/>
          <p:nvPr/>
        </p:nvCxnSpPr>
        <p:spPr>
          <a:xfrm flipH="1">
            <a:off x="3844925" y="5491163"/>
            <a:ext cx="1149350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85@|9FFC:0|FBC:0|LFC:9868950|LBC:16777215"/>
          <p:cNvCxnSpPr/>
          <p:nvPr/>
        </p:nvCxnSpPr>
        <p:spPr>
          <a:xfrm>
            <a:off x="6721475" y="5245100"/>
            <a:ext cx="295275" cy="27305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76@|9FFC:0|FBC:0|LFC:9868950|LBC:16777215"/>
          <p:cNvCxnSpPr/>
          <p:nvPr/>
        </p:nvCxnSpPr>
        <p:spPr>
          <a:xfrm>
            <a:off x="7059613" y="1844675"/>
            <a:ext cx="1189037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86@|9FFC:0|FBC:0|LFC:9868950|LBC:16777215"/>
          <p:cNvCxnSpPr/>
          <p:nvPr/>
        </p:nvCxnSpPr>
        <p:spPr>
          <a:xfrm flipV="1">
            <a:off x="7016750" y="5513388"/>
            <a:ext cx="1190625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7"/>
          <p:cNvCxnSpPr/>
          <p:nvPr/>
        </p:nvCxnSpPr>
        <p:spPr>
          <a:xfrm flipH="1">
            <a:off x="3844925" y="3055938"/>
            <a:ext cx="569913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89"/>
          <p:cNvCxnSpPr/>
          <p:nvPr/>
        </p:nvCxnSpPr>
        <p:spPr>
          <a:xfrm flipH="1">
            <a:off x="7675563" y="3068638"/>
            <a:ext cx="569912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92"/>
          <p:cNvCxnSpPr/>
          <p:nvPr/>
        </p:nvCxnSpPr>
        <p:spPr>
          <a:xfrm flipH="1">
            <a:off x="3857625" y="4318000"/>
            <a:ext cx="569913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93"/>
          <p:cNvCxnSpPr/>
          <p:nvPr/>
        </p:nvCxnSpPr>
        <p:spPr>
          <a:xfrm flipH="1">
            <a:off x="7662863" y="4330700"/>
            <a:ext cx="569912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7@|5FFC:0|FBC:0|LFC:16777215|LBC:16777215"/>
          <p:cNvSpPr/>
          <p:nvPr/>
        </p:nvSpPr>
        <p:spPr bwMode="auto">
          <a:xfrm>
            <a:off x="6043613" y="1949450"/>
            <a:ext cx="1220787" cy="1182688"/>
          </a:xfrm>
          <a:custGeom>
            <a:avLst/>
            <a:gdLst/>
            <a:ahLst/>
            <a:cxnLst>
              <a:cxn ang="0">
                <a:pos x="228" y="162"/>
              </a:cxn>
              <a:cxn ang="0">
                <a:pos x="276" y="114"/>
              </a:cxn>
              <a:cxn ang="0">
                <a:pos x="276" y="114"/>
              </a:cxn>
              <a:cxn ang="0">
                <a:pos x="0" y="0"/>
              </a:cxn>
              <a:cxn ang="0">
                <a:pos x="0" y="217"/>
              </a:cxn>
              <a:cxn ang="0">
                <a:pos x="122" y="268"/>
              </a:cxn>
              <a:cxn ang="0">
                <a:pos x="122" y="268"/>
              </a:cxn>
              <a:cxn ang="0">
                <a:pos x="181" y="209"/>
              </a:cxn>
              <a:cxn ang="0">
                <a:pos x="226" y="208"/>
              </a:cxn>
              <a:cxn ang="0">
                <a:pos x="228" y="162"/>
              </a:cxn>
            </a:cxnLst>
            <a:rect l="0" t="0" r="r" b="b"/>
            <a:pathLst>
              <a:path w="276" h="268">
                <a:moveTo>
                  <a:pt x="228" y="162"/>
                </a:moveTo>
                <a:cubicBezTo>
                  <a:pt x="276" y="114"/>
                  <a:pt x="276" y="114"/>
                  <a:pt x="276" y="114"/>
                </a:cubicBezTo>
                <a:cubicBezTo>
                  <a:pt x="276" y="114"/>
                  <a:pt x="276" y="114"/>
                  <a:pt x="276" y="114"/>
                </a:cubicBezTo>
                <a:cubicBezTo>
                  <a:pt x="200" y="38"/>
                  <a:pt x="100" y="0"/>
                  <a:pt x="0" y="0"/>
                </a:cubicBezTo>
                <a:cubicBezTo>
                  <a:pt x="0" y="217"/>
                  <a:pt x="0" y="217"/>
                  <a:pt x="0" y="217"/>
                </a:cubicBezTo>
                <a:cubicBezTo>
                  <a:pt x="44" y="217"/>
                  <a:pt x="88" y="234"/>
                  <a:pt x="122" y="268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81" y="209"/>
                  <a:pt x="181" y="209"/>
                  <a:pt x="181" y="209"/>
                </a:cubicBezTo>
                <a:cubicBezTo>
                  <a:pt x="226" y="208"/>
                  <a:pt x="226" y="208"/>
                  <a:pt x="226" y="208"/>
                </a:cubicBezTo>
                <a:lnTo>
                  <a:pt x="228" y="162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54@|1FFC:0|FBC:0|LFC:16777215|LBC:16777215"/>
          <p:cNvSpPr/>
          <p:nvPr/>
        </p:nvSpPr>
        <p:spPr>
          <a:xfrm>
            <a:off x="6313488" y="2241550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9@|5FFC:2381804|FBC:16777215|LFC:16777215|LBC:16777215"/>
          <p:cNvSpPr/>
          <p:nvPr/>
        </p:nvSpPr>
        <p:spPr bwMode="auto">
          <a:xfrm>
            <a:off x="4822825" y="1949450"/>
            <a:ext cx="1358900" cy="1182688"/>
          </a:xfrm>
          <a:custGeom>
            <a:avLst/>
            <a:gdLst/>
            <a:ahLst/>
            <a:cxnLst>
              <a:cxn ang="0">
                <a:pos x="276" y="67"/>
              </a:cxn>
              <a:cxn ang="0">
                <a:pos x="276" y="0"/>
              </a:cxn>
              <a:cxn ang="0">
                <a:pos x="276" y="0"/>
              </a:cxn>
              <a:cxn ang="0">
                <a:pos x="0" y="114"/>
              </a:cxn>
              <a:cxn ang="0">
                <a:pos x="153" y="268"/>
              </a:cxn>
              <a:cxn ang="0">
                <a:pos x="276" y="217"/>
              </a:cxn>
              <a:cxn ang="0">
                <a:pos x="276" y="217"/>
              </a:cxn>
              <a:cxn ang="0">
                <a:pos x="276" y="134"/>
              </a:cxn>
              <a:cxn ang="0">
                <a:pos x="307" y="101"/>
              </a:cxn>
              <a:cxn ang="0">
                <a:pos x="276" y="67"/>
              </a:cxn>
            </a:cxnLst>
            <a:rect l="0" t="0" r="r" b="b"/>
            <a:pathLst>
              <a:path w="307" h="268">
                <a:moveTo>
                  <a:pt x="276" y="67"/>
                </a:moveTo>
                <a:cubicBezTo>
                  <a:pt x="276" y="0"/>
                  <a:pt x="276" y="0"/>
                  <a:pt x="276" y="0"/>
                </a:cubicBezTo>
                <a:cubicBezTo>
                  <a:pt x="276" y="0"/>
                  <a:pt x="276" y="0"/>
                  <a:pt x="276" y="0"/>
                </a:cubicBezTo>
                <a:cubicBezTo>
                  <a:pt x="168" y="0"/>
                  <a:pt x="70" y="43"/>
                  <a:pt x="0" y="114"/>
                </a:cubicBezTo>
                <a:cubicBezTo>
                  <a:pt x="153" y="268"/>
                  <a:pt x="153" y="268"/>
                  <a:pt x="153" y="268"/>
                </a:cubicBezTo>
                <a:cubicBezTo>
                  <a:pt x="185" y="236"/>
                  <a:pt x="228" y="217"/>
                  <a:pt x="276" y="217"/>
                </a:cubicBezTo>
                <a:cubicBezTo>
                  <a:pt x="276" y="217"/>
                  <a:pt x="276" y="217"/>
                  <a:pt x="276" y="217"/>
                </a:cubicBezTo>
                <a:cubicBezTo>
                  <a:pt x="276" y="134"/>
                  <a:pt x="276" y="134"/>
                  <a:pt x="276" y="134"/>
                </a:cubicBezTo>
                <a:cubicBezTo>
                  <a:pt x="307" y="101"/>
                  <a:pt x="307" y="101"/>
                  <a:pt x="307" y="101"/>
                </a:cubicBezTo>
                <a:lnTo>
                  <a:pt x="276" y="67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52@|1FFC:16777215|FBC:16777215|LFC:16777215|LBC:16777215"/>
          <p:cNvSpPr/>
          <p:nvPr/>
        </p:nvSpPr>
        <p:spPr>
          <a:xfrm>
            <a:off x="5419725" y="2165350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0@|5FFC:1554685|FBC:16777215|LFC:16777215|LBC:16777215"/>
          <p:cNvSpPr/>
          <p:nvPr/>
        </p:nvSpPr>
        <p:spPr bwMode="auto">
          <a:xfrm>
            <a:off x="4314825" y="2451100"/>
            <a:ext cx="1185863" cy="1220788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218" y="276"/>
              </a:cxn>
              <a:cxn ang="0">
                <a:pos x="268" y="154"/>
              </a:cxn>
              <a:cxn ang="0">
                <a:pos x="209" y="95"/>
              </a:cxn>
              <a:cxn ang="0">
                <a:pos x="208" y="48"/>
              </a:cxn>
              <a:cxn ang="0">
                <a:pos x="162" y="48"/>
              </a:cxn>
              <a:cxn ang="0">
                <a:pos x="115" y="0"/>
              </a:cxn>
              <a:cxn ang="0">
                <a:pos x="0" y="276"/>
              </a:cxn>
            </a:cxnLst>
            <a:rect l="0" t="0" r="r" b="b"/>
            <a:pathLst>
              <a:path w="268" h="276">
                <a:moveTo>
                  <a:pt x="0" y="276"/>
                </a:moveTo>
                <a:cubicBezTo>
                  <a:pt x="218" y="276"/>
                  <a:pt x="218" y="276"/>
                  <a:pt x="218" y="276"/>
                </a:cubicBezTo>
                <a:cubicBezTo>
                  <a:pt x="218" y="232"/>
                  <a:pt x="234" y="187"/>
                  <a:pt x="268" y="154"/>
                </a:cubicBezTo>
                <a:cubicBezTo>
                  <a:pt x="209" y="95"/>
                  <a:pt x="209" y="95"/>
                  <a:pt x="209" y="95"/>
                </a:cubicBezTo>
                <a:cubicBezTo>
                  <a:pt x="208" y="48"/>
                  <a:pt x="208" y="48"/>
                  <a:pt x="208" y="48"/>
                </a:cubicBezTo>
                <a:cubicBezTo>
                  <a:pt x="162" y="48"/>
                  <a:pt x="162" y="48"/>
                  <a:pt x="162" y="48"/>
                </a:cubicBezTo>
                <a:cubicBezTo>
                  <a:pt x="115" y="0"/>
                  <a:pt x="115" y="0"/>
                  <a:pt x="115" y="0"/>
                </a:cubicBezTo>
                <a:cubicBezTo>
                  <a:pt x="38" y="76"/>
                  <a:pt x="0" y="176"/>
                  <a:pt x="0" y="276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77@|1FFC:16777215|FBC:16777215|LFC:16777215|LBC:16777215"/>
          <p:cNvSpPr/>
          <p:nvPr/>
        </p:nvSpPr>
        <p:spPr>
          <a:xfrm>
            <a:off x="4672013" y="2841625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11@|5FFC:0|FBC:0|LFC:16777215|LBC:16777215"/>
          <p:cNvSpPr/>
          <p:nvPr/>
        </p:nvSpPr>
        <p:spPr bwMode="auto">
          <a:xfrm>
            <a:off x="4316413" y="3530600"/>
            <a:ext cx="1185862" cy="1360488"/>
          </a:xfrm>
          <a:custGeom>
            <a:avLst/>
            <a:gdLst/>
            <a:ahLst/>
            <a:cxnLst>
              <a:cxn ang="0">
                <a:pos x="114" y="308"/>
              </a:cxn>
              <a:cxn ang="0">
                <a:pos x="268" y="155"/>
              </a:cxn>
              <a:cxn ang="0">
                <a:pos x="217" y="32"/>
              </a:cxn>
              <a:cxn ang="0">
                <a:pos x="134" y="32"/>
              </a:cxn>
              <a:cxn ang="0">
                <a:pos x="100" y="0"/>
              </a:cxn>
              <a:cxn ang="0">
                <a:pos x="67" y="32"/>
              </a:cxn>
              <a:cxn ang="0">
                <a:pos x="0" y="32"/>
              </a:cxn>
              <a:cxn ang="0">
                <a:pos x="114" y="308"/>
              </a:cxn>
            </a:cxnLst>
            <a:rect l="0" t="0" r="r" b="b"/>
            <a:pathLst>
              <a:path w="268" h="308">
                <a:moveTo>
                  <a:pt x="114" y="308"/>
                </a:moveTo>
                <a:cubicBezTo>
                  <a:pt x="268" y="155"/>
                  <a:pt x="268" y="155"/>
                  <a:pt x="268" y="155"/>
                </a:cubicBezTo>
                <a:cubicBezTo>
                  <a:pt x="237" y="123"/>
                  <a:pt x="217" y="80"/>
                  <a:pt x="217" y="32"/>
                </a:cubicBezTo>
                <a:cubicBezTo>
                  <a:pt x="134" y="32"/>
                  <a:pt x="134" y="32"/>
                  <a:pt x="134" y="32"/>
                </a:cubicBezTo>
                <a:cubicBezTo>
                  <a:pt x="100" y="0"/>
                  <a:pt x="100" y="0"/>
                  <a:pt x="100" y="0"/>
                </a:cubicBezTo>
                <a:cubicBezTo>
                  <a:pt x="67" y="32"/>
                  <a:pt x="67" y="32"/>
                  <a:pt x="67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40"/>
                  <a:pt x="44" y="237"/>
                  <a:pt x="114" y="308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53@|1FFC:0|FBC:0|LFC:16777215|LBC:16777215"/>
          <p:cNvSpPr/>
          <p:nvPr/>
        </p:nvSpPr>
        <p:spPr>
          <a:xfrm>
            <a:off x="4632325" y="3721100"/>
            <a:ext cx="441325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2@|5FFC:14657585|FBC:16777215|LFC:16777215|LBC:16777215"/>
          <p:cNvSpPr/>
          <p:nvPr/>
        </p:nvSpPr>
        <p:spPr bwMode="auto">
          <a:xfrm>
            <a:off x="4822825" y="4214813"/>
            <a:ext cx="1220788" cy="1179512"/>
          </a:xfrm>
          <a:custGeom>
            <a:avLst/>
            <a:gdLst/>
            <a:ahLst/>
            <a:cxnLst>
              <a:cxn ang="0">
                <a:pos x="276" y="267"/>
              </a:cxn>
              <a:cxn ang="0">
                <a:pos x="276" y="50"/>
              </a:cxn>
              <a:cxn ang="0">
                <a:pos x="153" y="0"/>
              </a:cxn>
              <a:cxn ang="0">
                <a:pos x="94" y="58"/>
              </a:cxn>
              <a:cxn ang="0">
                <a:pos x="48" y="60"/>
              </a:cxn>
              <a:cxn ang="0">
                <a:pos x="47" y="105"/>
              </a:cxn>
              <a:cxn ang="0">
                <a:pos x="0" y="153"/>
              </a:cxn>
              <a:cxn ang="0">
                <a:pos x="276" y="267"/>
              </a:cxn>
            </a:cxnLst>
            <a:rect l="0" t="0" r="r" b="b"/>
            <a:pathLst>
              <a:path w="276" h="267">
                <a:moveTo>
                  <a:pt x="276" y="267"/>
                </a:moveTo>
                <a:cubicBezTo>
                  <a:pt x="276" y="50"/>
                  <a:pt x="276" y="50"/>
                  <a:pt x="276" y="50"/>
                </a:cubicBezTo>
                <a:cubicBezTo>
                  <a:pt x="231" y="50"/>
                  <a:pt x="187" y="33"/>
                  <a:pt x="153" y="0"/>
                </a:cubicBezTo>
                <a:cubicBezTo>
                  <a:pt x="94" y="58"/>
                  <a:pt x="94" y="58"/>
                  <a:pt x="94" y="58"/>
                </a:cubicBezTo>
                <a:cubicBezTo>
                  <a:pt x="48" y="60"/>
                  <a:pt x="48" y="60"/>
                  <a:pt x="48" y="60"/>
                </a:cubicBezTo>
                <a:cubicBezTo>
                  <a:pt x="47" y="105"/>
                  <a:pt x="47" y="105"/>
                  <a:pt x="47" y="105"/>
                </a:cubicBezTo>
                <a:cubicBezTo>
                  <a:pt x="0" y="153"/>
                  <a:pt x="0" y="153"/>
                  <a:pt x="0" y="153"/>
                </a:cubicBezTo>
                <a:cubicBezTo>
                  <a:pt x="76" y="229"/>
                  <a:pt x="176" y="267"/>
                  <a:pt x="276" y="267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62@|1FFC:16777215|FBC:16777215|LFC:16777215|LBC:16777215"/>
          <p:cNvSpPr/>
          <p:nvPr/>
        </p:nvSpPr>
        <p:spPr>
          <a:xfrm>
            <a:off x="5300663" y="4449763"/>
            <a:ext cx="4413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3@|5FFC:0|FBC:0|LFC:16777215|LBC:16777215"/>
          <p:cNvSpPr/>
          <p:nvPr/>
        </p:nvSpPr>
        <p:spPr bwMode="auto">
          <a:xfrm>
            <a:off x="5902325" y="4214813"/>
            <a:ext cx="1362075" cy="1179512"/>
          </a:xfrm>
          <a:custGeom>
            <a:avLst/>
            <a:gdLst/>
            <a:ahLst/>
            <a:cxnLst>
              <a:cxn ang="0">
                <a:pos x="308" y="153"/>
              </a:cxn>
              <a:cxn ang="0">
                <a:pos x="154" y="0"/>
              </a:cxn>
              <a:cxn ang="0">
                <a:pos x="32" y="50"/>
              </a:cxn>
              <a:cxn ang="0">
                <a:pos x="32" y="133"/>
              </a:cxn>
              <a:cxn ang="0">
                <a:pos x="0" y="168"/>
              </a:cxn>
              <a:cxn ang="0">
                <a:pos x="32" y="200"/>
              </a:cxn>
              <a:cxn ang="0">
                <a:pos x="32" y="267"/>
              </a:cxn>
              <a:cxn ang="0">
                <a:pos x="308" y="153"/>
              </a:cxn>
            </a:cxnLst>
            <a:rect l="0" t="0" r="r" b="b"/>
            <a:pathLst>
              <a:path w="308" h="267">
                <a:moveTo>
                  <a:pt x="308" y="153"/>
                </a:moveTo>
                <a:cubicBezTo>
                  <a:pt x="154" y="0"/>
                  <a:pt x="154" y="0"/>
                  <a:pt x="154" y="0"/>
                </a:cubicBezTo>
                <a:cubicBezTo>
                  <a:pt x="123" y="31"/>
                  <a:pt x="80" y="50"/>
                  <a:pt x="32" y="50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0" y="168"/>
                  <a:pt x="0" y="168"/>
                  <a:pt x="0" y="168"/>
                </a:cubicBezTo>
                <a:cubicBezTo>
                  <a:pt x="32" y="200"/>
                  <a:pt x="32" y="200"/>
                  <a:pt x="32" y="200"/>
                </a:cubicBezTo>
                <a:cubicBezTo>
                  <a:pt x="32" y="267"/>
                  <a:pt x="32" y="267"/>
                  <a:pt x="32" y="267"/>
                </a:cubicBezTo>
                <a:cubicBezTo>
                  <a:pt x="140" y="267"/>
                  <a:pt x="237" y="224"/>
                  <a:pt x="308" y="153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60@|1FFC:0|FBC:0|LFC:16777215|LBC:16777215"/>
          <p:cNvSpPr/>
          <p:nvPr/>
        </p:nvSpPr>
        <p:spPr>
          <a:xfrm>
            <a:off x="6261100" y="4456113"/>
            <a:ext cx="441325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4@|5FFC:0|FBC:0|LFC:16777215|LBC:16777215"/>
          <p:cNvSpPr/>
          <p:nvPr/>
        </p:nvSpPr>
        <p:spPr bwMode="auto">
          <a:xfrm>
            <a:off x="6583363" y="3671888"/>
            <a:ext cx="1185862" cy="1219200"/>
          </a:xfrm>
          <a:custGeom>
            <a:avLst/>
            <a:gdLst/>
            <a:ahLst/>
            <a:cxnLst>
              <a:cxn ang="0">
                <a:pos x="106" y="228"/>
              </a:cxn>
              <a:cxn ang="0">
                <a:pos x="154" y="276"/>
              </a:cxn>
              <a:cxn ang="0">
                <a:pos x="154" y="276"/>
              </a:cxn>
              <a:cxn ang="0">
                <a:pos x="268" y="0"/>
              </a:cxn>
              <a:cxn ang="0">
                <a:pos x="51" y="0"/>
              </a:cxn>
              <a:cxn ang="0">
                <a:pos x="0" y="123"/>
              </a:cxn>
              <a:cxn ang="0">
                <a:pos x="0" y="123"/>
              </a:cxn>
              <a:cxn ang="0">
                <a:pos x="59" y="181"/>
              </a:cxn>
              <a:cxn ang="0">
                <a:pos x="60" y="227"/>
              </a:cxn>
              <a:cxn ang="0">
                <a:pos x="106" y="228"/>
              </a:cxn>
            </a:cxnLst>
            <a:rect l="0" t="0" r="r" b="b"/>
            <a:pathLst>
              <a:path w="268" h="276">
                <a:moveTo>
                  <a:pt x="106" y="228"/>
                </a:moveTo>
                <a:cubicBezTo>
                  <a:pt x="154" y="276"/>
                  <a:pt x="154" y="276"/>
                  <a:pt x="154" y="276"/>
                </a:cubicBezTo>
                <a:cubicBezTo>
                  <a:pt x="154" y="276"/>
                  <a:pt x="154" y="276"/>
                  <a:pt x="154" y="276"/>
                </a:cubicBezTo>
                <a:cubicBezTo>
                  <a:pt x="230" y="200"/>
                  <a:pt x="268" y="100"/>
                  <a:pt x="26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44"/>
                  <a:pt x="34" y="89"/>
                  <a:pt x="0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59" y="181"/>
                  <a:pt x="59" y="181"/>
                  <a:pt x="59" y="181"/>
                </a:cubicBezTo>
                <a:cubicBezTo>
                  <a:pt x="60" y="227"/>
                  <a:pt x="60" y="227"/>
                  <a:pt x="60" y="227"/>
                </a:cubicBezTo>
                <a:lnTo>
                  <a:pt x="106" y="228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78@|1FFC:0|FBC:0|LFC:16777215|LBC:16777215"/>
          <p:cNvSpPr/>
          <p:nvPr/>
        </p:nvSpPr>
        <p:spPr>
          <a:xfrm>
            <a:off x="6980238" y="3835400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5@|5FFC:0|FBC:0|LFC:16777215|LBC:16777215"/>
          <p:cNvSpPr/>
          <p:nvPr/>
        </p:nvSpPr>
        <p:spPr bwMode="auto">
          <a:xfrm>
            <a:off x="6583363" y="2451100"/>
            <a:ext cx="1185862" cy="1362075"/>
          </a:xfrm>
          <a:custGeom>
            <a:avLst/>
            <a:gdLst/>
            <a:ahLst/>
            <a:cxnLst>
              <a:cxn ang="0">
                <a:pos x="201" y="276"/>
              </a:cxn>
              <a:cxn ang="0">
                <a:pos x="268" y="276"/>
              </a:cxn>
              <a:cxn ang="0">
                <a:pos x="268" y="276"/>
              </a:cxn>
              <a:cxn ang="0">
                <a:pos x="154" y="0"/>
              </a:cxn>
              <a:cxn ang="0">
                <a:pos x="0" y="154"/>
              </a:cxn>
              <a:cxn ang="0">
                <a:pos x="51" y="276"/>
              </a:cxn>
              <a:cxn ang="0">
                <a:pos x="51" y="276"/>
              </a:cxn>
              <a:cxn ang="0">
                <a:pos x="134" y="276"/>
              </a:cxn>
              <a:cxn ang="0">
                <a:pos x="166" y="308"/>
              </a:cxn>
              <a:cxn ang="0">
                <a:pos x="201" y="276"/>
              </a:cxn>
            </a:cxnLst>
            <a:rect l="0" t="0" r="r" b="b"/>
            <a:pathLst>
              <a:path w="268" h="308">
                <a:moveTo>
                  <a:pt x="201" y="276"/>
                </a:moveTo>
                <a:cubicBezTo>
                  <a:pt x="268" y="276"/>
                  <a:pt x="268" y="276"/>
                  <a:pt x="268" y="276"/>
                </a:cubicBezTo>
                <a:cubicBezTo>
                  <a:pt x="268" y="276"/>
                  <a:pt x="268" y="276"/>
                  <a:pt x="268" y="276"/>
                </a:cubicBezTo>
                <a:cubicBezTo>
                  <a:pt x="268" y="168"/>
                  <a:pt x="224" y="71"/>
                  <a:pt x="154" y="0"/>
                </a:cubicBezTo>
                <a:cubicBezTo>
                  <a:pt x="0" y="154"/>
                  <a:pt x="0" y="154"/>
                  <a:pt x="0" y="154"/>
                </a:cubicBezTo>
                <a:cubicBezTo>
                  <a:pt x="32" y="185"/>
                  <a:pt x="51" y="228"/>
                  <a:pt x="51" y="276"/>
                </a:cubicBezTo>
                <a:cubicBezTo>
                  <a:pt x="51" y="276"/>
                  <a:pt x="51" y="276"/>
                  <a:pt x="51" y="276"/>
                </a:cubicBezTo>
                <a:cubicBezTo>
                  <a:pt x="134" y="276"/>
                  <a:pt x="134" y="276"/>
                  <a:pt x="134" y="276"/>
                </a:cubicBezTo>
                <a:cubicBezTo>
                  <a:pt x="166" y="308"/>
                  <a:pt x="166" y="308"/>
                  <a:pt x="166" y="308"/>
                </a:cubicBezTo>
                <a:lnTo>
                  <a:pt x="201" y="276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59@|1FFC:0|FBC:0|LFC:16777215|LBC:16777215"/>
          <p:cNvSpPr/>
          <p:nvPr/>
        </p:nvSpPr>
        <p:spPr>
          <a:xfrm>
            <a:off x="7010400" y="2947988"/>
            <a:ext cx="439738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  <a:endParaRPr lang="en-US" sz="3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6"/>
          <p:cNvSpPr/>
          <p:nvPr/>
        </p:nvSpPr>
        <p:spPr bwMode="auto">
          <a:xfrm>
            <a:off x="6831013" y="2659063"/>
            <a:ext cx="207962" cy="207962"/>
          </a:xfrm>
          <a:custGeom>
            <a:avLst/>
            <a:gdLst/>
            <a:ahLst/>
            <a:cxnLst>
              <a:cxn ang="0">
                <a:pos x="106" y="0"/>
              </a:cxn>
              <a:cxn ang="0">
                <a:pos x="102" y="106"/>
              </a:cxn>
              <a:cxn ang="0">
                <a:pos x="0" y="106"/>
              </a:cxn>
              <a:cxn ang="0">
                <a:pos x="106" y="0"/>
              </a:cxn>
            </a:cxnLst>
            <a:rect l="0" t="0" r="r" b="b"/>
            <a:pathLst>
              <a:path w="106" h="106">
                <a:moveTo>
                  <a:pt x="106" y="0"/>
                </a:moveTo>
                <a:lnTo>
                  <a:pt x="102" y="106"/>
                </a:lnTo>
                <a:lnTo>
                  <a:pt x="0" y="106"/>
                </a:lnTo>
                <a:lnTo>
                  <a:pt x="106" y="0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b="1" dirty="0">
              <a:solidFill>
                <a:srgbClr val="198C8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13@|17FFC:16777215|FBC:16777215|LFC:16777215|LBC:16777215"/>
          <p:cNvSpPr txBox="1"/>
          <p:nvPr/>
        </p:nvSpPr>
        <p:spPr>
          <a:xfrm>
            <a:off x="8464550" y="1616075"/>
            <a:ext cx="195421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13@|17FFC:16777215|FBC:16777215|LFC:16777215|LBC:16777215"/>
          <p:cNvSpPr txBox="1"/>
          <p:nvPr/>
        </p:nvSpPr>
        <p:spPr>
          <a:xfrm>
            <a:off x="8464550" y="1901825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13@|17FFC:16777215|FBC:16777215|LFC:16777215|LBC:16777215"/>
          <p:cNvSpPr txBox="1"/>
          <p:nvPr/>
        </p:nvSpPr>
        <p:spPr>
          <a:xfrm>
            <a:off x="8464550" y="2798763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13@|17FFC:16777215|FBC:16777215|LFC:16777215|LBC:16777215"/>
          <p:cNvSpPr txBox="1"/>
          <p:nvPr/>
        </p:nvSpPr>
        <p:spPr>
          <a:xfrm>
            <a:off x="8464550" y="3084513"/>
            <a:ext cx="233521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13@|17FFC:16777215|FBC:16777215|LFC:16777215|LBC:16777215"/>
          <p:cNvSpPr txBox="1"/>
          <p:nvPr/>
        </p:nvSpPr>
        <p:spPr>
          <a:xfrm>
            <a:off x="8464550" y="4095750"/>
            <a:ext cx="195421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13@|17FFC:16777215|FBC:16777215|LFC:16777215|LBC:16777215"/>
          <p:cNvSpPr txBox="1"/>
          <p:nvPr/>
        </p:nvSpPr>
        <p:spPr>
          <a:xfrm>
            <a:off x="8464550" y="4381500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13@|17FFC:16777215|FBC:16777215|LFC:16777215|LBC:16777215"/>
          <p:cNvSpPr txBox="1"/>
          <p:nvPr/>
        </p:nvSpPr>
        <p:spPr>
          <a:xfrm>
            <a:off x="8464550" y="5227638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13@|17FFC:16777215|FBC:16777215|LFC:16777215|LBC:16777215"/>
          <p:cNvSpPr txBox="1"/>
          <p:nvPr/>
        </p:nvSpPr>
        <p:spPr>
          <a:xfrm>
            <a:off x="8464550" y="5513388"/>
            <a:ext cx="233521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13@|17FFC:16777215|FBC:16777215|LFC:16777215|LBC:16777215"/>
          <p:cNvSpPr txBox="1"/>
          <p:nvPr/>
        </p:nvSpPr>
        <p:spPr>
          <a:xfrm>
            <a:off x="2306638" y="1581150"/>
            <a:ext cx="123983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@|17FFC:16777215|FBC:16777215|LFC:16777215|LBC:16777215"/>
          <p:cNvSpPr txBox="1"/>
          <p:nvPr/>
        </p:nvSpPr>
        <p:spPr>
          <a:xfrm>
            <a:off x="2065338" y="1866900"/>
            <a:ext cx="148113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3@|17FFC:16777215|FBC:16777215|LFC:16777215|LBC:16777215"/>
          <p:cNvSpPr txBox="1"/>
          <p:nvPr/>
        </p:nvSpPr>
        <p:spPr>
          <a:xfrm>
            <a:off x="2306638" y="2763838"/>
            <a:ext cx="1239837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13@|17FFC:16777215|FBC:16777215|LFC:16777215|LBC:16777215"/>
          <p:cNvSpPr txBox="1"/>
          <p:nvPr/>
        </p:nvSpPr>
        <p:spPr>
          <a:xfrm>
            <a:off x="2065338" y="3049588"/>
            <a:ext cx="1481137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13@|17FFC:16777215|FBC:16777215|LFC:16777215|LBC:16777215"/>
          <p:cNvSpPr txBox="1"/>
          <p:nvPr/>
        </p:nvSpPr>
        <p:spPr>
          <a:xfrm>
            <a:off x="2306638" y="4060825"/>
            <a:ext cx="123983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13@|17FFC:16777215|FBC:16777215|LFC:16777215|LBC:16777215"/>
          <p:cNvSpPr txBox="1"/>
          <p:nvPr/>
        </p:nvSpPr>
        <p:spPr>
          <a:xfrm>
            <a:off x="2065338" y="4346575"/>
            <a:ext cx="148113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13@|17FFC:16777215|FBC:16777215|LFC:16777215|LBC:16777215"/>
          <p:cNvSpPr txBox="1"/>
          <p:nvPr/>
        </p:nvSpPr>
        <p:spPr>
          <a:xfrm>
            <a:off x="2306638" y="5192713"/>
            <a:ext cx="1239837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13@|17FFC:16777215|FBC:16777215|LFC:16777215|LBC:16777215"/>
          <p:cNvSpPr txBox="1"/>
          <p:nvPr/>
        </p:nvSpPr>
        <p:spPr>
          <a:xfrm>
            <a:off x="2065338" y="5478463"/>
            <a:ext cx="1481137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889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589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9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92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38" grpId="0"/>
      <p:bldP spid="36" grpId="0"/>
      <p:bldP spid="34" grpId="0"/>
      <p:bldP spid="32" grpId="0"/>
      <p:bldP spid="30" grpId="0"/>
      <p:bldP spid="28" grpId="0"/>
      <p:bldP spid="26" grpId="0"/>
      <p:bldP spid="24" grpId="0"/>
      <p:bldP spid="72" grpId="0"/>
      <p:bldP spid="73" grpId="0"/>
      <p:bldP spid="74" grpId="0"/>
      <p:bldP spid="75" grpId="0"/>
      <p:bldP spid="76" grpId="0"/>
      <p:bldP spid="77" grpId="0"/>
      <p:bldP spid="79" grpId="0"/>
      <p:bldP spid="80" grpId="0"/>
      <p:bldP spid="83" grpId="0"/>
      <p:bldP spid="84" grpId="0"/>
      <p:bldP spid="86" grpId="0"/>
      <p:bldP spid="87" grpId="0"/>
      <p:bldP spid="89" grpId="0"/>
      <p:bldP spid="90" grpId="0"/>
      <p:bldP spid="92" grpId="0"/>
      <p:bldP spid="9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789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5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6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5603" name="矩形 77"/>
          <p:cNvSpPr>
            <a:spLocks noChangeArrowheads="1"/>
          </p:cNvSpPr>
          <p:nvPr/>
        </p:nvSpPr>
        <p:spPr bwMode="auto">
          <a:xfrm>
            <a:off x="3914775" y="3471863"/>
            <a:ext cx="36322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4" name="TextBox 13"/>
          <p:cNvSpPr txBox="1">
            <a:spLocks noChangeArrowheads="1"/>
          </p:cNvSpPr>
          <p:nvPr/>
        </p:nvSpPr>
        <p:spPr bwMode="auto">
          <a:xfrm>
            <a:off x="3914775" y="3006725"/>
            <a:ext cx="27543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605" name="图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85850" y="1785938"/>
            <a:ext cx="6224588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994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7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39939" name="图片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59825" y="254000"/>
            <a:ext cx="3243263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矩形 16"/>
          <p:cNvSpPr>
            <a:spLocks noChangeArrowheads="1"/>
          </p:cNvSpPr>
          <p:nvPr/>
        </p:nvSpPr>
        <p:spPr bwMode="auto">
          <a:xfrm>
            <a:off x="6503988" y="3387725"/>
            <a:ext cx="31273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33" name="组合 17"/>
          <p:cNvGrpSpPr/>
          <p:nvPr/>
        </p:nvGrpSpPr>
        <p:grpSpPr bwMode="auto">
          <a:xfrm>
            <a:off x="6503988" y="2263775"/>
            <a:ext cx="3876675" cy="1066800"/>
            <a:chOff x="5282798" y="2737911"/>
            <a:chExt cx="3877973" cy="1065858"/>
          </a:xfrm>
        </p:grpSpPr>
        <p:pic>
          <p:nvPicPr>
            <p:cNvPr id="39943" name="图片 1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82798" y="2737911"/>
              <a:ext cx="3877973" cy="106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4" name="文本框 19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2150" y="2263775"/>
            <a:ext cx="5357813" cy="385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5265738"/>
            <a:ext cx="9010650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图片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61413" y="2066925"/>
            <a:ext cx="12192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图片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42600" y="2927350"/>
            <a:ext cx="1311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矩形 7"/>
          <p:cNvSpPr>
            <a:spLocks noChangeArrowheads="1"/>
          </p:cNvSpPr>
          <p:nvPr/>
        </p:nvSpPr>
        <p:spPr bwMode="auto">
          <a:xfrm>
            <a:off x="1520825" y="3984625"/>
            <a:ext cx="55673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4" name="矩形 12"/>
          <p:cNvSpPr>
            <a:spLocks noChangeArrowheads="1"/>
          </p:cNvSpPr>
          <p:nvPr/>
        </p:nvSpPr>
        <p:spPr bwMode="auto">
          <a:xfrm>
            <a:off x="1520825" y="3189288"/>
            <a:ext cx="55673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655" name="组合 13"/>
          <p:cNvGrpSpPr/>
          <p:nvPr/>
        </p:nvGrpSpPr>
        <p:grpSpPr bwMode="auto">
          <a:xfrm>
            <a:off x="1520825" y="2066925"/>
            <a:ext cx="3878263" cy="1065213"/>
            <a:chOff x="5282798" y="2737911"/>
            <a:chExt cx="3877973" cy="1065858"/>
          </a:xfrm>
        </p:grpSpPr>
        <p:pic>
          <p:nvPicPr>
            <p:cNvPr id="41996" name="图片 1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82798" y="2737911"/>
              <a:ext cx="3877973" cy="106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7" name="文本框 15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992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4199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4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95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 rot="2316955">
            <a:off x="1671638" y="1736725"/>
            <a:ext cx="3290887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图片 3"/>
          <p:cNvPicPr>
            <a:picLocks noChangeAspect="1"/>
          </p:cNvPicPr>
          <p:nvPr/>
        </p:nvPicPr>
        <p:blipFill>
          <a:blip r:embed="rId2" cstate="email"/>
          <a:srcRect l="24042" t="14458" r="17552" b="31241"/>
          <a:stretch>
            <a:fillRect/>
          </a:stretch>
        </p:blipFill>
        <p:spPr bwMode="auto">
          <a:xfrm>
            <a:off x="2547938" y="2833688"/>
            <a:ext cx="1597025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6" name="组合 18"/>
          <p:cNvGrpSpPr/>
          <p:nvPr/>
        </p:nvGrpSpPr>
        <p:grpSpPr bwMode="auto">
          <a:xfrm>
            <a:off x="5214938" y="3052763"/>
            <a:ext cx="3494087" cy="585787"/>
            <a:chOff x="1943573" y="4424699"/>
            <a:chExt cx="3493733" cy="584061"/>
          </a:xfrm>
        </p:grpSpPr>
        <p:sp>
          <p:nvSpPr>
            <p:cNvPr id="44037" name="文本框 19"/>
            <p:cNvSpPr txBox="1">
              <a:spLocks noChangeArrowheads="1"/>
            </p:cNvSpPr>
            <p:nvPr/>
          </p:nvSpPr>
          <p:spPr bwMode="auto">
            <a:xfrm>
              <a:off x="1943573" y="4424699"/>
              <a:ext cx="1152288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闪耀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4038" name="文本框 20"/>
            <p:cNvSpPr txBox="1">
              <a:spLocks noChangeArrowheads="1"/>
            </p:cNvSpPr>
            <p:nvPr/>
          </p:nvSpPr>
          <p:spPr bwMode="auto">
            <a:xfrm>
              <a:off x="2773718" y="443739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4039" name="文本框 21"/>
            <p:cNvSpPr txBox="1">
              <a:spLocks noChangeArrowheads="1"/>
            </p:cNvSpPr>
            <p:nvPr/>
          </p:nvSpPr>
          <p:spPr bwMode="auto">
            <a:xfrm>
              <a:off x="3238501" y="4424699"/>
              <a:ext cx="2198805" cy="584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项目特色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4609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95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96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 bwMode="auto">
          <a:xfrm>
            <a:off x="4275138" y="1636713"/>
            <a:ext cx="2035175" cy="1755775"/>
            <a:chOff x="1162304" y="2953657"/>
            <a:chExt cx="2035695" cy="1754909"/>
          </a:xfrm>
        </p:grpSpPr>
        <p:sp>
          <p:nvSpPr>
            <p:cNvPr id="48" name="六边形 47"/>
            <p:cNvSpPr/>
            <p:nvPr/>
          </p:nvSpPr>
          <p:spPr>
            <a:xfrm>
              <a:off x="1162304" y="2953657"/>
              <a:ext cx="2035695" cy="1754909"/>
            </a:xfrm>
            <a:prstGeom prst="hexagon">
              <a:avLst/>
            </a:prstGeom>
            <a:solidFill>
              <a:srgbClr val="4544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093" name="文本框 51"/>
            <p:cNvSpPr txBox="1">
              <a:spLocks noChangeArrowheads="1"/>
            </p:cNvSpPr>
            <p:nvPr/>
          </p:nvSpPr>
          <p:spPr bwMode="auto">
            <a:xfrm>
              <a:off x="1356511" y="3354057"/>
              <a:ext cx="1627369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chemeClr val="bg1"/>
                  </a:solidFill>
                </a:rPr>
                <a:t>解决问题</a:t>
              </a:r>
              <a:endParaRPr lang="en-US" altLang="zh-CN" sz="2800" b="1">
                <a:solidFill>
                  <a:schemeClr val="bg1"/>
                </a:solidFill>
              </a:endParaRPr>
            </a:p>
            <a:p>
              <a:r>
                <a:rPr lang="en-US" altLang="zh-CN" sz="2800" b="1">
                  <a:solidFill>
                    <a:schemeClr val="bg1"/>
                  </a:solidFill>
                </a:rPr>
                <a:t>  </a:t>
              </a:r>
              <a:r>
                <a:rPr lang="zh-CN" altLang="en-US" sz="2800" b="1">
                  <a:solidFill>
                    <a:schemeClr val="bg1"/>
                  </a:solidFill>
                </a:rPr>
                <a:t>的方法</a:t>
              </a:r>
              <a:endParaRPr lang="zh-CN" altLang="en-US" sz="2800" b="1">
                <a:solidFill>
                  <a:schemeClr val="bg1"/>
                </a:solidFill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1119188" y="3840163"/>
            <a:ext cx="8418512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/>
        </p:nvSpPr>
        <p:spPr>
          <a:xfrm>
            <a:off x="1119188" y="4287838"/>
            <a:ext cx="208756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 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此处输入标题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192588" y="4287838"/>
            <a:ext cx="20891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 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此处输入标题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265988" y="4287838"/>
            <a:ext cx="208915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 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此处输入标题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0" name="TextBox 83"/>
          <p:cNvSpPr txBox="1"/>
          <p:nvPr/>
        </p:nvSpPr>
        <p:spPr>
          <a:xfrm>
            <a:off x="1057275" y="4865688"/>
            <a:ext cx="2197100" cy="933450"/>
          </a:xfrm>
          <a:prstGeom prst="rect">
            <a:avLst/>
          </a:prstGeom>
          <a:noFill/>
        </p:spPr>
        <p:txBody>
          <a:bodyPr lIns="91464" tIns="45732" rIns="91464" bIns="45732">
            <a:spAutoFit/>
          </a:bodyPr>
          <a:lstStyle/>
          <a:p>
            <a:pPr algn="ctr" defTabSz="1219200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83"/>
          <p:cNvSpPr txBox="1"/>
          <p:nvPr/>
        </p:nvSpPr>
        <p:spPr>
          <a:xfrm>
            <a:off x="4138613" y="4865688"/>
            <a:ext cx="2197100" cy="933450"/>
          </a:xfrm>
          <a:prstGeom prst="rect">
            <a:avLst/>
          </a:prstGeom>
          <a:noFill/>
        </p:spPr>
        <p:txBody>
          <a:bodyPr lIns="91464" tIns="45732" rIns="91464" bIns="45732">
            <a:spAutoFit/>
          </a:bodyPr>
          <a:lstStyle/>
          <a:p>
            <a:pPr algn="ctr" defTabSz="1219200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83"/>
          <p:cNvSpPr txBox="1"/>
          <p:nvPr/>
        </p:nvSpPr>
        <p:spPr>
          <a:xfrm>
            <a:off x="7219950" y="4865688"/>
            <a:ext cx="2197100" cy="933450"/>
          </a:xfrm>
          <a:prstGeom prst="rect">
            <a:avLst/>
          </a:prstGeom>
          <a:noFill/>
        </p:spPr>
        <p:txBody>
          <a:bodyPr lIns="91464" tIns="45732" rIns="91464" bIns="45732">
            <a:spAutoFit/>
          </a:bodyPr>
          <a:lstStyle/>
          <a:p>
            <a:pPr algn="ctr" defTabSz="1219200">
              <a:lnSpc>
                <a:spcPct val="130000"/>
              </a:lnSpc>
              <a:defRPr/>
            </a:pPr>
            <a:r>
              <a: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</a:t>
            </a:r>
            <a:endParaRPr lang="zh-CN" altLang="en-US" sz="1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1119188" y="6103938"/>
            <a:ext cx="8418512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6" grpId="0"/>
      <p:bldP spid="69" grpId="0"/>
      <p:bldP spid="70" grpId="0"/>
      <p:bldP spid="71" grpId="0"/>
      <p:bldP spid="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5"/>
          <p:cNvSpPr>
            <a:spLocks noChangeAspect="1"/>
          </p:cNvSpPr>
          <p:nvPr/>
        </p:nvSpPr>
        <p:spPr>
          <a:xfrm>
            <a:off x="3079750" y="1574800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9"/>
          <p:cNvSpPr>
            <a:spLocks noChangeAspect="1"/>
          </p:cNvSpPr>
          <p:nvPr/>
        </p:nvSpPr>
        <p:spPr>
          <a:xfrm>
            <a:off x="1812925" y="3119438"/>
            <a:ext cx="550863" cy="552450"/>
          </a:xfrm>
          <a:prstGeom prst="ellipse">
            <a:avLst/>
          </a:prstGeom>
          <a:solidFill>
            <a:srgbClr val="6C71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45"/>
          <p:cNvSpPr>
            <a:spLocks noChangeAspect="1"/>
          </p:cNvSpPr>
          <p:nvPr/>
        </p:nvSpPr>
        <p:spPr>
          <a:xfrm>
            <a:off x="3079750" y="4522788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749" name="Elbow Connector 47"/>
          <p:cNvCxnSpPr>
            <a:cxnSpLocks noChangeShapeType="1"/>
          </p:cNvCxnSpPr>
          <p:nvPr/>
        </p:nvCxnSpPr>
        <p:spPr bwMode="auto">
          <a:xfrm rot="10800000" flipV="1">
            <a:off x="3776663" y="3402013"/>
            <a:ext cx="1792287" cy="1395412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0" name="Elbow Connector 50"/>
          <p:cNvCxnSpPr>
            <a:cxnSpLocks noChangeShapeType="1"/>
          </p:cNvCxnSpPr>
          <p:nvPr/>
        </p:nvCxnSpPr>
        <p:spPr bwMode="auto">
          <a:xfrm rot="10800000">
            <a:off x="2509838" y="3402013"/>
            <a:ext cx="3240087" cy="479425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Oval 53"/>
          <p:cNvSpPr>
            <a:spLocks noChangeAspect="1"/>
          </p:cNvSpPr>
          <p:nvPr/>
        </p:nvSpPr>
        <p:spPr>
          <a:xfrm flipH="1">
            <a:off x="8550275" y="1565275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Oval 56"/>
          <p:cNvSpPr>
            <a:spLocks noChangeAspect="1"/>
          </p:cNvSpPr>
          <p:nvPr/>
        </p:nvSpPr>
        <p:spPr>
          <a:xfrm flipH="1">
            <a:off x="10009188" y="2963863"/>
            <a:ext cx="550862" cy="552450"/>
          </a:xfrm>
          <a:prstGeom prst="ellipse">
            <a:avLst/>
          </a:prstGeom>
          <a:solidFill>
            <a:srgbClr val="6C71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Oval 59"/>
          <p:cNvSpPr>
            <a:spLocks noChangeAspect="1"/>
          </p:cNvSpPr>
          <p:nvPr/>
        </p:nvSpPr>
        <p:spPr>
          <a:xfrm flipH="1">
            <a:off x="8578850" y="4632325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754" name="Elbow Connector 60"/>
          <p:cNvCxnSpPr>
            <a:cxnSpLocks noChangeShapeType="1"/>
          </p:cNvCxnSpPr>
          <p:nvPr/>
        </p:nvCxnSpPr>
        <p:spPr bwMode="auto">
          <a:xfrm rot="10800000">
            <a:off x="3760788" y="1863725"/>
            <a:ext cx="1655762" cy="1100138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5" name="Elbow Connector 61"/>
          <p:cNvCxnSpPr>
            <a:cxnSpLocks noChangeShapeType="1"/>
          </p:cNvCxnSpPr>
          <p:nvPr/>
        </p:nvCxnSpPr>
        <p:spPr bwMode="auto">
          <a:xfrm>
            <a:off x="6556375" y="2954338"/>
            <a:ext cx="3270250" cy="327025"/>
          </a:xfrm>
          <a:prstGeom prst="bentConnector3">
            <a:avLst>
              <a:gd name="adj1" fmla="val 43648"/>
            </a:avLst>
          </a:prstGeom>
          <a:noFill/>
          <a:ln w="12700" algn="ctr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6" name="Elbow Connector 62"/>
          <p:cNvCxnSpPr>
            <a:cxnSpLocks noChangeShapeType="1"/>
          </p:cNvCxnSpPr>
          <p:nvPr/>
        </p:nvCxnSpPr>
        <p:spPr bwMode="auto">
          <a:xfrm>
            <a:off x="6889750" y="3441700"/>
            <a:ext cx="1611313" cy="1500188"/>
          </a:xfrm>
          <a:prstGeom prst="bentConnector3">
            <a:avLst>
              <a:gd name="adj1" fmla="val 58593"/>
            </a:avLst>
          </a:prstGeom>
          <a:noFill/>
          <a:ln w="12700" algn="ctr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7" name="Elbow Connector 63"/>
          <p:cNvCxnSpPr>
            <a:cxnSpLocks noChangeShapeType="1"/>
          </p:cNvCxnSpPr>
          <p:nvPr/>
        </p:nvCxnSpPr>
        <p:spPr bwMode="auto">
          <a:xfrm rot="10800000" flipH="1">
            <a:off x="6564313" y="1841500"/>
            <a:ext cx="1849437" cy="2093913"/>
          </a:xfrm>
          <a:prstGeom prst="bentConnector3">
            <a:avLst>
              <a:gd name="adj1" fmla="val 49000"/>
            </a:avLst>
          </a:prstGeom>
          <a:noFill/>
          <a:ln w="12700" algn="ctr">
            <a:solidFill>
              <a:srgbClr val="ADBACA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5167313" y="2559050"/>
            <a:ext cx="1857375" cy="1851025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07025" y="3278188"/>
            <a:ext cx="1309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  <a:endParaRPr lang="zh-CN" alt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91"/>
          <p:cNvSpPr/>
          <p:nvPr/>
        </p:nvSpPr>
        <p:spPr bwMode="auto">
          <a:xfrm>
            <a:off x="3290888" y="1700213"/>
            <a:ext cx="130175" cy="25876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92"/>
          <p:cNvSpPr>
            <a:spLocks noEditPoints="1"/>
          </p:cNvSpPr>
          <p:nvPr/>
        </p:nvSpPr>
        <p:spPr bwMode="auto">
          <a:xfrm>
            <a:off x="8737600" y="4791075"/>
            <a:ext cx="258763" cy="26035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93"/>
          <p:cNvSpPr>
            <a:spLocks noEditPoints="1"/>
          </p:cNvSpPr>
          <p:nvPr/>
        </p:nvSpPr>
        <p:spPr bwMode="auto">
          <a:xfrm>
            <a:off x="3259138" y="4648200"/>
            <a:ext cx="193675" cy="260350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94"/>
          <p:cNvSpPr>
            <a:spLocks noEditPoints="1"/>
          </p:cNvSpPr>
          <p:nvPr/>
        </p:nvSpPr>
        <p:spPr bwMode="auto">
          <a:xfrm>
            <a:off x="1958975" y="3257550"/>
            <a:ext cx="258763" cy="2413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112"/>
          <p:cNvSpPr>
            <a:spLocks noEditPoints="1"/>
          </p:cNvSpPr>
          <p:nvPr/>
        </p:nvSpPr>
        <p:spPr bwMode="auto">
          <a:xfrm>
            <a:off x="10155238" y="3117850"/>
            <a:ext cx="258762" cy="260350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13"/>
          <p:cNvSpPr>
            <a:spLocks noEditPoints="1"/>
          </p:cNvSpPr>
          <p:nvPr/>
        </p:nvSpPr>
        <p:spPr bwMode="auto">
          <a:xfrm>
            <a:off x="8739188" y="1709738"/>
            <a:ext cx="173037" cy="260350"/>
          </a:xfrm>
          <a:custGeom>
            <a:avLst/>
            <a:gdLst>
              <a:gd name="T0" fmla="*/ 174 w 192"/>
              <a:gd name="T1" fmla="*/ 107 h 289"/>
              <a:gd name="T2" fmla="*/ 187 w 192"/>
              <a:gd name="T3" fmla="*/ 75 h 289"/>
              <a:gd name="T4" fmla="*/ 165 w 192"/>
              <a:gd name="T5" fmla="*/ 23 h 289"/>
              <a:gd name="T6" fmla="*/ 104 w 192"/>
              <a:gd name="T7" fmla="*/ 0 h 289"/>
              <a:gd name="T8" fmla="*/ 25 w 192"/>
              <a:gd name="T9" fmla="*/ 61 h 289"/>
              <a:gd name="T10" fmla="*/ 36 w 192"/>
              <a:gd name="T11" fmla="*/ 100 h 289"/>
              <a:gd name="T12" fmla="*/ 34 w 192"/>
              <a:gd name="T13" fmla="*/ 164 h 289"/>
              <a:gd name="T14" fmla="*/ 36 w 192"/>
              <a:gd name="T15" fmla="*/ 201 h 289"/>
              <a:gd name="T16" fmla="*/ 14 w 192"/>
              <a:gd name="T17" fmla="*/ 210 h 289"/>
              <a:gd name="T18" fmla="*/ 0 w 192"/>
              <a:gd name="T19" fmla="*/ 241 h 289"/>
              <a:gd name="T20" fmla="*/ 11 w 192"/>
              <a:gd name="T21" fmla="*/ 270 h 289"/>
              <a:gd name="T22" fmla="*/ 11 w 192"/>
              <a:gd name="T23" fmla="*/ 270 h 289"/>
              <a:gd name="T24" fmla="*/ 66 w 192"/>
              <a:gd name="T25" fmla="*/ 203 h 289"/>
              <a:gd name="T26" fmla="*/ 64 w 192"/>
              <a:gd name="T27" fmla="*/ 196 h 289"/>
              <a:gd name="T28" fmla="*/ 55 w 192"/>
              <a:gd name="T29" fmla="*/ 180 h 289"/>
              <a:gd name="T30" fmla="*/ 55 w 192"/>
              <a:gd name="T31" fmla="*/ 91 h 289"/>
              <a:gd name="T32" fmla="*/ 55 w 192"/>
              <a:gd name="T33" fmla="*/ 86 h 289"/>
              <a:gd name="T34" fmla="*/ 45 w 192"/>
              <a:gd name="T35" fmla="*/ 66 h 289"/>
              <a:gd name="T36" fmla="*/ 63 w 192"/>
              <a:gd name="T37" fmla="*/ 33 h 289"/>
              <a:gd name="T38" fmla="*/ 104 w 192"/>
              <a:gd name="T39" fmla="*/ 20 h 289"/>
              <a:gd name="T40" fmla="*/ 152 w 192"/>
              <a:gd name="T41" fmla="*/ 37 h 289"/>
              <a:gd name="T42" fmla="*/ 168 w 192"/>
              <a:gd name="T43" fmla="*/ 73 h 289"/>
              <a:gd name="T44" fmla="*/ 158 w 192"/>
              <a:gd name="T45" fmla="*/ 95 h 289"/>
              <a:gd name="T46" fmla="*/ 143 w 192"/>
              <a:gd name="T47" fmla="*/ 91 h 289"/>
              <a:gd name="T48" fmla="*/ 150 w 192"/>
              <a:gd name="T49" fmla="*/ 103 h 289"/>
              <a:gd name="T50" fmla="*/ 134 w 192"/>
              <a:gd name="T51" fmla="*/ 101 h 289"/>
              <a:gd name="T52" fmla="*/ 64 w 192"/>
              <a:gd name="T53" fmla="*/ 101 h 289"/>
              <a:gd name="T54" fmla="*/ 77 w 192"/>
              <a:gd name="T55" fmla="*/ 180 h 289"/>
              <a:gd name="T56" fmla="*/ 94 w 192"/>
              <a:gd name="T57" fmla="*/ 213 h 289"/>
              <a:gd name="T58" fmla="*/ 77 w 192"/>
              <a:gd name="T59" fmla="*/ 230 h 289"/>
              <a:gd name="T60" fmla="*/ 77 w 192"/>
              <a:gd name="T61" fmla="*/ 264 h 289"/>
              <a:gd name="T62" fmla="*/ 99 w 192"/>
              <a:gd name="T63" fmla="*/ 287 h 289"/>
              <a:gd name="T64" fmla="*/ 99 w 192"/>
              <a:gd name="T65" fmla="*/ 287 h 289"/>
              <a:gd name="T66" fmla="*/ 121 w 192"/>
              <a:gd name="T67" fmla="*/ 180 h 289"/>
              <a:gd name="T68" fmla="*/ 148 w 192"/>
              <a:gd name="T69" fmla="*/ 127 h 289"/>
              <a:gd name="T70" fmla="*/ 162 w 192"/>
              <a:gd name="T71" fmla="*/ 136 h 289"/>
              <a:gd name="T72" fmla="*/ 134 w 192"/>
              <a:gd name="T73" fmla="*/ 188 h 289"/>
              <a:gd name="T74" fmla="*/ 141 w 192"/>
              <a:gd name="T75" fmla="*/ 271 h 289"/>
              <a:gd name="T76" fmla="*/ 167 w 192"/>
              <a:gd name="T77" fmla="*/ 289 h 289"/>
              <a:gd name="T78" fmla="*/ 184 w 192"/>
              <a:gd name="T79" fmla="*/ 263 h 289"/>
              <a:gd name="T80" fmla="*/ 164 w 192"/>
              <a:gd name="T81" fmla="*/ 249 h 289"/>
              <a:gd name="T82" fmla="*/ 178 w 192"/>
              <a:gd name="T83" fmla="*/ 229 h 289"/>
              <a:gd name="T84" fmla="*/ 171 w 192"/>
              <a:gd name="T85" fmla="*/ 196 h 289"/>
              <a:gd name="T86" fmla="*/ 179 w 192"/>
              <a:gd name="T87" fmla="*/ 169 h 289"/>
              <a:gd name="T88" fmla="*/ 99 w 192"/>
              <a:gd name="T89" fmla="*/ 138 h 289"/>
              <a:gd name="T90" fmla="*/ 87 w 192"/>
              <a:gd name="T91" fmla="*/ 109 h 289"/>
              <a:gd name="T92" fmla="*/ 111 w 192"/>
              <a:gd name="T93" fmla="*/ 10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359025" y="224631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2635250" y="2532063"/>
            <a:ext cx="140176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149350" y="383222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423988" y="4117975"/>
            <a:ext cx="140176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2444750" y="518477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2719388" y="5470525"/>
            <a:ext cx="140176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7874000" y="2255838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8150225" y="2541588"/>
            <a:ext cx="140176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9682163" y="365442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9682163" y="3940175"/>
            <a:ext cx="1401762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7935913" y="5314950"/>
            <a:ext cx="1954212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8212138" y="5600700"/>
            <a:ext cx="140176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66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162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4816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64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65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  <p:bldP spid="37" grpId="0" animBg="1"/>
      <p:bldP spid="42" grpId="0" animBg="1"/>
      <p:bldP spid="45" grpId="0" animBg="1"/>
      <p:bldP spid="48" grpId="0" animBg="1"/>
      <p:bldP spid="53" grpId="0" animBg="1"/>
      <p:bldP spid="2" grpId="0"/>
      <p:bldP spid="36" grpId="0"/>
      <p:bldP spid="40" grpId="0"/>
      <p:bldP spid="32" grpId="0"/>
      <p:bldP spid="44" grpId="0"/>
      <p:bldP spid="46" grpId="0"/>
      <p:bldP spid="47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7"/>
          <p:cNvSpPr/>
          <p:nvPr/>
        </p:nvSpPr>
        <p:spPr>
          <a:xfrm>
            <a:off x="4371975" y="1020763"/>
            <a:ext cx="3448050" cy="3148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3796" name="矩形 10"/>
          <p:cNvSpPr>
            <a:spLocks noChangeArrowheads="1"/>
          </p:cNvSpPr>
          <p:nvPr/>
        </p:nvSpPr>
        <p:spPr bwMode="auto">
          <a:xfrm>
            <a:off x="4983163" y="2060575"/>
            <a:ext cx="2420937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797" name="TextBox 13"/>
          <p:cNvSpPr txBox="1">
            <a:spLocks noChangeArrowheads="1"/>
          </p:cNvSpPr>
          <p:nvPr/>
        </p:nvSpPr>
        <p:spPr bwMode="auto">
          <a:xfrm>
            <a:off x="5500688" y="16367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798" name="矩形 12"/>
          <p:cNvSpPr>
            <a:spLocks noChangeArrowheads="1"/>
          </p:cNvSpPr>
          <p:nvPr/>
        </p:nvSpPr>
        <p:spPr bwMode="auto">
          <a:xfrm>
            <a:off x="1211263" y="5116513"/>
            <a:ext cx="2206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799" name="TextBox 13"/>
          <p:cNvSpPr txBox="1">
            <a:spLocks noChangeArrowheads="1"/>
          </p:cNvSpPr>
          <p:nvPr/>
        </p:nvSpPr>
        <p:spPr bwMode="auto">
          <a:xfrm>
            <a:off x="1079500" y="47561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0" name="矩形 14"/>
          <p:cNvSpPr>
            <a:spLocks noChangeArrowheads="1"/>
          </p:cNvSpPr>
          <p:nvPr/>
        </p:nvSpPr>
        <p:spPr bwMode="auto">
          <a:xfrm>
            <a:off x="5113338" y="5116513"/>
            <a:ext cx="2206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1" name="TextBox 13"/>
          <p:cNvSpPr txBox="1">
            <a:spLocks noChangeArrowheads="1"/>
          </p:cNvSpPr>
          <p:nvPr/>
        </p:nvSpPr>
        <p:spPr bwMode="auto">
          <a:xfrm>
            <a:off x="4983163" y="47561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2" name="矩形 16"/>
          <p:cNvSpPr>
            <a:spLocks noChangeArrowheads="1"/>
          </p:cNvSpPr>
          <p:nvPr/>
        </p:nvSpPr>
        <p:spPr bwMode="auto">
          <a:xfrm>
            <a:off x="8885238" y="5116513"/>
            <a:ext cx="2206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3" name="TextBox 13"/>
          <p:cNvSpPr txBox="1">
            <a:spLocks noChangeArrowheads="1"/>
          </p:cNvSpPr>
          <p:nvPr/>
        </p:nvSpPr>
        <p:spPr bwMode="auto">
          <a:xfrm>
            <a:off x="8753475" y="47561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1017588"/>
            <a:ext cx="4371975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20025" y="1017588"/>
            <a:ext cx="4398963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3796" grpId="0"/>
      <p:bldP spid="33797" grpId="0"/>
      <p:bldP spid="33798" grpId="0"/>
      <p:bldP spid="33799" grpId="0"/>
      <p:bldP spid="33800" grpId="0"/>
      <p:bldP spid="33801" grpId="0"/>
      <p:bldP spid="33802" grpId="0"/>
      <p:bldP spid="3380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 rot="2316955">
            <a:off x="1671638" y="1736725"/>
            <a:ext cx="3290887" cy="327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图片 3"/>
          <p:cNvPicPr>
            <a:picLocks noChangeAspect="1"/>
          </p:cNvPicPr>
          <p:nvPr/>
        </p:nvPicPr>
        <p:blipFill>
          <a:blip r:embed="rId2" cstate="email"/>
          <a:srcRect l="24042" t="14458" r="17552" b="31241"/>
          <a:stretch>
            <a:fillRect/>
          </a:stretch>
        </p:blipFill>
        <p:spPr bwMode="auto">
          <a:xfrm>
            <a:off x="2547938" y="2833688"/>
            <a:ext cx="1597025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0" name="组合 22"/>
          <p:cNvGrpSpPr/>
          <p:nvPr/>
        </p:nvGrpSpPr>
        <p:grpSpPr bwMode="auto">
          <a:xfrm>
            <a:off x="5229225" y="3105150"/>
            <a:ext cx="3494088" cy="584200"/>
            <a:chOff x="1943573" y="5107949"/>
            <a:chExt cx="3493733" cy="585794"/>
          </a:xfrm>
        </p:grpSpPr>
        <p:sp>
          <p:nvSpPr>
            <p:cNvPr id="52229" name="文本框 23"/>
            <p:cNvSpPr txBox="1">
              <a:spLocks noChangeArrowheads="1"/>
            </p:cNvSpPr>
            <p:nvPr/>
          </p:nvSpPr>
          <p:spPr bwMode="auto">
            <a:xfrm>
              <a:off x="1943573" y="5107949"/>
              <a:ext cx="1152288" cy="585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并进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2230" name="文本框 24"/>
            <p:cNvSpPr txBox="1">
              <a:spLocks noChangeArrowheads="1"/>
            </p:cNvSpPr>
            <p:nvPr/>
          </p:nvSpPr>
          <p:spPr bwMode="auto">
            <a:xfrm>
              <a:off x="2773718" y="51206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·</a:t>
              </a:r>
              <a:endParaRPr lang="zh-CN" altLang="en-US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2231" name="文本框 25"/>
            <p:cNvSpPr txBox="1">
              <a:spLocks noChangeArrowheads="1"/>
            </p:cNvSpPr>
            <p:nvPr/>
          </p:nvSpPr>
          <p:spPr bwMode="auto">
            <a:xfrm>
              <a:off x="3238501" y="5107949"/>
              <a:ext cx="2198805" cy="585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>
                  <a:latin typeface="楷体" panose="02010609060101010101" pitchFamily="49" charset="-122"/>
                  <a:ea typeface="楷体" panose="02010609060101010101" pitchFamily="49" charset="-122"/>
                </a:rPr>
                <a:t>财务计划</a:t>
              </a:r>
              <a:endParaRPr lang="zh-CN" altLang="en-US" sz="32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584032" y="62258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4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5428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82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283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35843" name="图片 7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41325" y="2138363"/>
            <a:ext cx="3328988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图片 8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33788" y="2925763"/>
            <a:ext cx="3328987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图片 9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19888" y="433388"/>
            <a:ext cx="3328987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49275" y="4392613"/>
            <a:ext cx="23336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3770313" y="4999038"/>
            <a:ext cx="23336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84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945313" y="2501900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35847" grpId="0"/>
      <p:bldP spid="358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56326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7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28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36867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675" y="2119313"/>
            <a:ext cx="2998788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矩形 12"/>
          <p:cNvSpPr>
            <a:spLocks noChangeArrowheads="1"/>
          </p:cNvSpPr>
          <p:nvPr/>
        </p:nvSpPr>
        <p:spPr bwMode="auto">
          <a:xfrm>
            <a:off x="3827463" y="3160713"/>
            <a:ext cx="556736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9" name="矩形 7"/>
          <p:cNvSpPr>
            <a:spLocks noChangeArrowheads="1"/>
          </p:cNvSpPr>
          <p:nvPr/>
        </p:nvSpPr>
        <p:spPr bwMode="auto">
          <a:xfrm>
            <a:off x="3827463" y="4159250"/>
            <a:ext cx="55673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/>
      <p:bldP spid="368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365125" y="3260725"/>
            <a:ext cx="3689350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图片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3021013" y="1677988"/>
            <a:ext cx="3689350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图片 3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6257925" y="671513"/>
            <a:ext cx="3689350" cy="258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8373" name="组合 3"/>
          <p:cNvGrpSpPr/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5838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82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31975" y="4170363"/>
            <a:ext cx="755650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29125" y="2587625"/>
            <a:ext cx="75565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24775" y="1581150"/>
            <a:ext cx="755650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89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173163" y="5626100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89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3890963" y="3957638"/>
            <a:ext cx="23336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89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162800" y="280987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宋体" panose="02010600030101010101" pitchFamily="2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37897" grpId="0"/>
      <p:bldP spid="37898" grpId="0"/>
      <p:bldP spid="3789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0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-249238" y="0"/>
            <a:ext cx="5735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图片 15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16538" y="4792663"/>
            <a:ext cx="3109912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图片 17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168650" y="2411413"/>
            <a:ext cx="6510338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ww.ppt.c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3106</Words>
  <Application>WPS 演示</Application>
  <PresentationFormat>宽屏</PresentationFormat>
  <Paragraphs>348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Calibri Light</vt:lpstr>
      <vt:lpstr>微软雅黑</vt:lpstr>
      <vt:lpstr>楷体</vt:lpstr>
      <vt:lpstr>Roboto</vt:lpstr>
      <vt:lpstr>Calibri</vt:lpstr>
      <vt:lpstr>Arial Unicode MS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4中国风计划书</dc:title>
  <dc:creator>第一PPT模板网-WWW.1PPT.COM</dc:creator>
  <cp:keywords>第一PPT模板网-WWW.1PPT.COM</cp:keywords>
  <dc:description>12sc.taobao.com</dc:description>
  <dc:subject>12sc.taobao.com</dc:subject>
  <cp:category>第一PPT模板网-WWW.1PPT.COM</cp:category>
  <cp:lastModifiedBy>拉普耶鲁</cp:lastModifiedBy>
  <cp:revision>60</cp:revision>
  <dcterms:created xsi:type="dcterms:W3CDTF">2015-07-13T02:37:00Z</dcterms:created>
  <dcterms:modified xsi:type="dcterms:W3CDTF">2020-08-04T08:07:47Z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