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4" r:id="rId5"/>
    <p:sldId id="263" r:id="rId6"/>
    <p:sldId id="281" r:id="rId7"/>
    <p:sldId id="266" r:id="rId8"/>
    <p:sldId id="259" r:id="rId9"/>
    <p:sldId id="267" r:id="rId10"/>
    <p:sldId id="268" r:id="rId11"/>
    <p:sldId id="270" r:id="rId12"/>
    <p:sldId id="269" r:id="rId13"/>
    <p:sldId id="271" r:id="rId14"/>
    <p:sldId id="260" r:id="rId15"/>
    <p:sldId id="274" r:id="rId16"/>
    <p:sldId id="272" r:id="rId17"/>
    <p:sldId id="275" r:id="rId18"/>
    <p:sldId id="273" r:id="rId19"/>
    <p:sldId id="261" r:id="rId20"/>
    <p:sldId id="276" r:id="rId21"/>
    <p:sldId id="277" r:id="rId22"/>
    <p:sldId id="278" r:id="rId23"/>
    <p:sldId id="279" r:id="rId24"/>
    <p:sldId id="280"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993"/>
    <a:srgbClr val="EBC4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4"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0A593-E053-43CC-8EAB-7D3A6123820F}" type="datetimeFigureOut">
              <a:rPr lang="zh-CN" altLang="en-US" smtClean="0"/>
              <a:t>2019/12/25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C2FDD-B769-46B5-A14A-4AD21D944593}" type="slidenum">
              <a:rPr lang="zh-CN" altLang="en-US" smtClean="0"/>
              <a:t>‹#›</a:t>
            </a:fld>
            <a:endParaRPr lang="zh-CN" altLang="en-US"/>
          </a:p>
        </p:txBody>
      </p:sp>
    </p:spTree>
    <p:extLst>
      <p:ext uri="{BB962C8B-B14F-4D97-AF65-F5344CB8AC3E}">
        <p14:creationId xmlns:p14="http://schemas.microsoft.com/office/powerpoint/2010/main" val="349730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a:t>
            </a:fld>
            <a:endParaRPr lang="zh-CN" altLang="en-US"/>
          </a:p>
        </p:txBody>
      </p:sp>
    </p:spTree>
    <p:extLst>
      <p:ext uri="{BB962C8B-B14F-4D97-AF65-F5344CB8AC3E}">
        <p14:creationId xmlns:p14="http://schemas.microsoft.com/office/powerpoint/2010/main" val="292195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a:t>
            </a:fld>
            <a:endParaRPr lang="zh-CN" altLang="en-US"/>
          </a:p>
        </p:txBody>
      </p:sp>
    </p:spTree>
    <p:extLst>
      <p:ext uri="{BB962C8B-B14F-4D97-AF65-F5344CB8AC3E}">
        <p14:creationId xmlns:p14="http://schemas.microsoft.com/office/powerpoint/2010/main" val="4255692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3</a:t>
            </a:fld>
            <a:endParaRPr lang="zh-CN" altLang="en-US"/>
          </a:p>
        </p:txBody>
      </p:sp>
    </p:spTree>
    <p:extLst>
      <p:ext uri="{BB962C8B-B14F-4D97-AF65-F5344CB8AC3E}">
        <p14:creationId xmlns:p14="http://schemas.microsoft.com/office/powerpoint/2010/main" val="3967315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4</a:t>
            </a:fld>
            <a:endParaRPr lang="zh-CN" altLang="en-US"/>
          </a:p>
        </p:txBody>
      </p:sp>
    </p:spTree>
    <p:extLst>
      <p:ext uri="{BB962C8B-B14F-4D97-AF65-F5344CB8AC3E}">
        <p14:creationId xmlns:p14="http://schemas.microsoft.com/office/powerpoint/2010/main" val="562557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5</a:t>
            </a:fld>
            <a:endParaRPr lang="zh-CN" altLang="en-US"/>
          </a:p>
        </p:txBody>
      </p:sp>
    </p:spTree>
    <p:extLst>
      <p:ext uri="{BB962C8B-B14F-4D97-AF65-F5344CB8AC3E}">
        <p14:creationId xmlns:p14="http://schemas.microsoft.com/office/powerpoint/2010/main" val="1937301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6</a:t>
            </a:fld>
            <a:endParaRPr lang="zh-CN" altLang="en-US"/>
          </a:p>
        </p:txBody>
      </p:sp>
    </p:spTree>
    <p:extLst>
      <p:ext uri="{BB962C8B-B14F-4D97-AF65-F5344CB8AC3E}">
        <p14:creationId xmlns:p14="http://schemas.microsoft.com/office/powerpoint/2010/main" val="772700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7</a:t>
            </a:fld>
            <a:endParaRPr lang="zh-CN" altLang="en-US"/>
          </a:p>
        </p:txBody>
      </p:sp>
    </p:spTree>
    <p:extLst>
      <p:ext uri="{BB962C8B-B14F-4D97-AF65-F5344CB8AC3E}">
        <p14:creationId xmlns:p14="http://schemas.microsoft.com/office/powerpoint/2010/main" val="1067549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8</a:t>
            </a:fld>
            <a:endParaRPr lang="zh-CN" altLang="en-US"/>
          </a:p>
        </p:txBody>
      </p:sp>
    </p:spTree>
    <p:extLst>
      <p:ext uri="{BB962C8B-B14F-4D97-AF65-F5344CB8AC3E}">
        <p14:creationId xmlns:p14="http://schemas.microsoft.com/office/powerpoint/2010/main" val="4230613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9</a:t>
            </a:fld>
            <a:endParaRPr lang="zh-CN" altLang="en-US"/>
          </a:p>
        </p:txBody>
      </p:sp>
    </p:spTree>
    <p:extLst>
      <p:ext uri="{BB962C8B-B14F-4D97-AF65-F5344CB8AC3E}">
        <p14:creationId xmlns:p14="http://schemas.microsoft.com/office/powerpoint/2010/main" val="3535510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10</a:t>
            </a:fld>
            <a:endParaRPr lang="zh-CN" altLang="en-US"/>
          </a:p>
        </p:txBody>
      </p:sp>
    </p:spTree>
    <p:extLst>
      <p:ext uri="{BB962C8B-B14F-4D97-AF65-F5344CB8AC3E}">
        <p14:creationId xmlns:p14="http://schemas.microsoft.com/office/powerpoint/2010/main" val="1079482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11</a:t>
            </a:fld>
            <a:endParaRPr lang="zh-CN" altLang="en-US"/>
          </a:p>
        </p:txBody>
      </p:sp>
    </p:spTree>
    <p:extLst>
      <p:ext uri="{BB962C8B-B14F-4D97-AF65-F5344CB8AC3E}">
        <p14:creationId xmlns:p14="http://schemas.microsoft.com/office/powerpoint/2010/main" val="2834222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12</a:t>
            </a:fld>
            <a:endParaRPr lang="zh-CN" altLang="en-US"/>
          </a:p>
        </p:txBody>
      </p:sp>
    </p:spTree>
    <p:extLst>
      <p:ext uri="{BB962C8B-B14F-4D97-AF65-F5344CB8AC3E}">
        <p14:creationId xmlns:p14="http://schemas.microsoft.com/office/powerpoint/2010/main" val="1346182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13</a:t>
            </a:fld>
            <a:endParaRPr lang="zh-CN" altLang="en-US"/>
          </a:p>
        </p:txBody>
      </p:sp>
    </p:spTree>
    <p:extLst>
      <p:ext uri="{BB962C8B-B14F-4D97-AF65-F5344CB8AC3E}">
        <p14:creationId xmlns:p14="http://schemas.microsoft.com/office/powerpoint/2010/main" val="830792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14</a:t>
            </a:fld>
            <a:endParaRPr lang="zh-CN" altLang="en-US"/>
          </a:p>
        </p:txBody>
      </p:sp>
    </p:spTree>
    <p:extLst>
      <p:ext uri="{BB962C8B-B14F-4D97-AF65-F5344CB8AC3E}">
        <p14:creationId xmlns:p14="http://schemas.microsoft.com/office/powerpoint/2010/main" val="262145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15</a:t>
            </a:fld>
            <a:endParaRPr lang="zh-CN" altLang="en-US"/>
          </a:p>
        </p:txBody>
      </p:sp>
    </p:spTree>
    <p:extLst>
      <p:ext uri="{BB962C8B-B14F-4D97-AF65-F5344CB8AC3E}">
        <p14:creationId xmlns:p14="http://schemas.microsoft.com/office/powerpoint/2010/main" val="4215251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16</a:t>
            </a:fld>
            <a:endParaRPr lang="zh-CN" altLang="en-US"/>
          </a:p>
        </p:txBody>
      </p:sp>
    </p:spTree>
    <p:extLst>
      <p:ext uri="{BB962C8B-B14F-4D97-AF65-F5344CB8AC3E}">
        <p14:creationId xmlns:p14="http://schemas.microsoft.com/office/powerpoint/2010/main" val="867218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17</a:t>
            </a:fld>
            <a:endParaRPr lang="zh-CN" altLang="en-US"/>
          </a:p>
        </p:txBody>
      </p:sp>
    </p:spTree>
    <p:extLst>
      <p:ext uri="{BB962C8B-B14F-4D97-AF65-F5344CB8AC3E}">
        <p14:creationId xmlns:p14="http://schemas.microsoft.com/office/powerpoint/2010/main" val="1603415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18</a:t>
            </a:fld>
            <a:endParaRPr lang="zh-CN" altLang="en-US"/>
          </a:p>
        </p:txBody>
      </p:sp>
    </p:spTree>
    <p:extLst>
      <p:ext uri="{BB962C8B-B14F-4D97-AF65-F5344CB8AC3E}">
        <p14:creationId xmlns:p14="http://schemas.microsoft.com/office/powerpoint/2010/main" val="1131400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19</a:t>
            </a:fld>
            <a:endParaRPr lang="zh-CN" altLang="en-US"/>
          </a:p>
        </p:txBody>
      </p:sp>
    </p:spTree>
    <p:extLst>
      <p:ext uri="{BB962C8B-B14F-4D97-AF65-F5344CB8AC3E}">
        <p14:creationId xmlns:p14="http://schemas.microsoft.com/office/powerpoint/2010/main" val="1058109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20</a:t>
            </a:fld>
            <a:endParaRPr lang="zh-CN" altLang="en-US"/>
          </a:p>
        </p:txBody>
      </p:sp>
    </p:spTree>
    <p:extLst>
      <p:ext uri="{BB962C8B-B14F-4D97-AF65-F5344CB8AC3E}">
        <p14:creationId xmlns:p14="http://schemas.microsoft.com/office/powerpoint/2010/main" val="70830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21</a:t>
            </a:fld>
            <a:endParaRPr lang="zh-CN" altLang="en-US"/>
          </a:p>
        </p:txBody>
      </p:sp>
    </p:spTree>
    <p:extLst>
      <p:ext uri="{BB962C8B-B14F-4D97-AF65-F5344CB8AC3E}">
        <p14:creationId xmlns:p14="http://schemas.microsoft.com/office/powerpoint/2010/main" val="1539970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22</a:t>
            </a:fld>
            <a:endParaRPr lang="zh-CN" altLang="en-US"/>
          </a:p>
        </p:txBody>
      </p:sp>
    </p:spTree>
    <p:extLst>
      <p:ext uri="{BB962C8B-B14F-4D97-AF65-F5344CB8AC3E}">
        <p14:creationId xmlns:p14="http://schemas.microsoft.com/office/powerpoint/2010/main" val="1991295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23</a:t>
            </a:fld>
            <a:endParaRPr lang="zh-CN" altLang="en-US"/>
          </a:p>
        </p:txBody>
      </p:sp>
    </p:spTree>
    <p:extLst>
      <p:ext uri="{BB962C8B-B14F-4D97-AF65-F5344CB8AC3E}">
        <p14:creationId xmlns:p14="http://schemas.microsoft.com/office/powerpoint/2010/main" val="42480171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24</a:t>
            </a:fld>
            <a:endParaRPr lang="zh-CN" altLang="en-US"/>
          </a:p>
        </p:txBody>
      </p:sp>
    </p:spTree>
    <p:extLst>
      <p:ext uri="{BB962C8B-B14F-4D97-AF65-F5344CB8AC3E}">
        <p14:creationId xmlns:p14="http://schemas.microsoft.com/office/powerpoint/2010/main" val="2357898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DC2FDD-B769-46B5-A14A-4AD21D944593}" type="slidenum">
              <a:rPr lang="zh-CN" altLang="en-US" smtClean="0"/>
              <a:t>25</a:t>
            </a:fld>
            <a:endParaRPr lang="zh-CN" altLang="en-US"/>
          </a:p>
        </p:txBody>
      </p:sp>
    </p:spTree>
    <p:extLst>
      <p:ext uri="{BB962C8B-B14F-4D97-AF65-F5344CB8AC3E}">
        <p14:creationId xmlns:p14="http://schemas.microsoft.com/office/powerpoint/2010/main" val="3215176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BF93FC8-C03A-4F07-B1BF-60E55F16CC3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754B54B-C188-4BA4-BB8F-2B31B5C12B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BD31EE42-3710-41D1-81D1-A832D5B0530A}"/>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5" name="页脚占位符 4">
            <a:extLst>
              <a:ext uri="{FF2B5EF4-FFF2-40B4-BE49-F238E27FC236}">
                <a16:creationId xmlns:a16="http://schemas.microsoft.com/office/drawing/2014/main" xmlns="" id="{1241D22D-4BD7-4801-B799-E3D5D2BD991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B91F9AD-A1A4-4CFB-892B-FF2C2B20AF2B}"/>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3432293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D16352A-6AC3-4C4D-9D72-0DE7A4353F1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03889F2-53D6-42E8-8F82-C3AE548DCC5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3433B48C-163C-4CDC-B96F-9FD3A3AA92F3}"/>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5" name="页脚占位符 4">
            <a:extLst>
              <a:ext uri="{FF2B5EF4-FFF2-40B4-BE49-F238E27FC236}">
                <a16:creationId xmlns:a16="http://schemas.microsoft.com/office/drawing/2014/main" xmlns="" id="{EECA255E-07D0-4A76-8BAE-D442792B1A3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3E0CD77-1D15-490C-B425-8EA7F14A55CF}"/>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2500125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AEA8D5A-DA5B-4EE3-AA7F-7B98C043235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F30F90B0-042F-4628-9846-0F571A33C1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431117CC-25B4-4631-B0F8-A3B8CDB124D8}"/>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5" name="页脚占位符 4">
            <a:extLst>
              <a:ext uri="{FF2B5EF4-FFF2-40B4-BE49-F238E27FC236}">
                <a16:creationId xmlns:a16="http://schemas.microsoft.com/office/drawing/2014/main" xmlns="" id="{2EC4FC19-9E58-45C1-A7ED-B265F7826F4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BE90E51-8F39-46E1-972E-668B8C7437C7}"/>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2216744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84747CA-0434-40FE-81A7-B8F17CFB64C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3B8026F0-708B-422A-956F-7D7120397BA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F0762EBE-1828-467B-B680-2F1533E636DA}"/>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B20C3429-ACE2-44A6-BE3F-8F770C731BE9}"/>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6" name="页脚占位符 5">
            <a:extLst>
              <a:ext uri="{FF2B5EF4-FFF2-40B4-BE49-F238E27FC236}">
                <a16:creationId xmlns:a16="http://schemas.microsoft.com/office/drawing/2014/main" xmlns="" id="{797CC658-B87D-4B95-B408-19A8B950F5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93AB0685-6AE0-4E46-8F9A-55848AEAD8AA}"/>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1440766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7B5D653-1AE3-406E-AA35-7EB883CC616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DA4152D-5757-4EE7-B94F-6F73B87F8D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7F2C7B68-3F2F-472D-91C8-B76E7A130B6E}"/>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5585E88B-656B-4C67-AD10-ED6F42C1A4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6C28C95C-CC3D-4767-85CF-11EA2337570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C19763B0-E1A6-4485-9F78-AFF32068DB2E}"/>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8" name="页脚占位符 7">
            <a:extLst>
              <a:ext uri="{FF2B5EF4-FFF2-40B4-BE49-F238E27FC236}">
                <a16:creationId xmlns:a16="http://schemas.microsoft.com/office/drawing/2014/main" xmlns="" id="{185467DB-7BFE-43ED-A6BF-E7D6794FE2F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886C039C-117C-4CA9-8463-3BF3F375EDCE}"/>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3347781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1B3D73-CD4E-4BF2-865E-AA9D5CE442B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0BE462D8-3BA9-47F1-A2C7-DBB27700B205}"/>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4" name="页脚占位符 3">
            <a:extLst>
              <a:ext uri="{FF2B5EF4-FFF2-40B4-BE49-F238E27FC236}">
                <a16:creationId xmlns:a16="http://schemas.microsoft.com/office/drawing/2014/main" xmlns="" id="{A4803661-A0A5-4CE5-BBF6-3C2A02CC5CE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0F314712-F7BA-45EF-9E80-53910689853A}"/>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1182055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28F8F4D-8857-4DCA-9D44-1BAF19BC364C}"/>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3" name="页脚占位符 2">
            <a:extLst>
              <a:ext uri="{FF2B5EF4-FFF2-40B4-BE49-F238E27FC236}">
                <a16:creationId xmlns:a16="http://schemas.microsoft.com/office/drawing/2014/main" xmlns="" id="{6231C011-1D79-4902-9859-14474EA7F5E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42BAE87E-9385-4E97-AD5B-A5FC040D222C}"/>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26738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3F27B06-8EE0-423C-B722-66932E6849A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1D0B35E-1558-4A64-815E-B85F1AB4E0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7F327801-88CB-498B-A43C-39625D90B1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5F742F6A-D599-45E0-8A44-E9E74A1435C9}"/>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6" name="页脚占位符 5">
            <a:extLst>
              <a:ext uri="{FF2B5EF4-FFF2-40B4-BE49-F238E27FC236}">
                <a16:creationId xmlns:a16="http://schemas.microsoft.com/office/drawing/2014/main" xmlns="" id="{94EEB9EB-2051-474B-B84E-A60906BBCFE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3EED8F8-B708-4F94-A378-0C20532ABDF0}"/>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2443028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ECAD9E5-EBCF-45B9-A6A6-107A00424A4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16800B66-9942-4346-9F27-72836CD689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3BB833A-2271-4271-95DD-BEAB8E839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3F347E70-74E7-45FA-8AD1-1B093CB540CB}"/>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6" name="页脚占位符 5">
            <a:extLst>
              <a:ext uri="{FF2B5EF4-FFF2-40B4-BE49-F238E27FC236}">
                <a16:creationId xmlns:a16="http://schemas.microsoft.com/office/drawing/2014/main" xmlns="" id="{71513502-6C60-467A-81EB-89EA8636917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E25AE9A-0D60-42AA-86EE-F98EE4C70443}"/>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1694452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1AD3947-ED0D-4CFB-BAB4-16D4092221E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EA971CF0-E909-4676-8D5D-E8DE39AF0362}"/>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0D7B53C2-A952-4972-B6C0-056B9F271ADD}"/>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5" name="页脚占位符 4">
            <a:extLst>
              <a:ext uri="{FF2B5EF4-FFF2-40B4-BE49-F238E27FC236}">
                <a16:creationId xmlns:a16="http://schemas.microsoft.com/office/drawing/2014/main" xmlns="" id="{C0033197-0C8F-4C0A-B63B-4D9F3A3A43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EB21C58-183D-49F4-89FC-853A1F9A3DDF}"/>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2833590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42484D1-A6C2-44BD-BEC7-F73B6C808B3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6FA58EE-5E6C-42F9-BCA3-75809CA7628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93CD36E3-BA42-42C3-B3C7-68EEDCB73A65}"/>
              </a:ext>
            </a:extLst>
          </p:cNvPr>
          <p:cNvSpPr>
            <a:spLocks noGrp="1"/>
          </p:cNvSpPr>
          <p:nvPr>
            <p:ph type="dt" sz="half" idx="10"/>
          </p:nvPr>
        </p:nvSpPr>
        <p:spPr/>
        <p:txBody>
          <a:bodyPr/>
          <a:lstStyle/>
          <a:p>
            <a:fld id="{0879C561-D7BE-404A-AA8C-6DE1D8DF04A5}" type="datetimeFigureOut">
              <a:rPr lang="zh-CN" altLang="en-US" smtClean="0"/>
              <a:t>2019/12/25</a:t>
            </a:fld>
            <a:endParaRPr lang="zh-CN" altLang="en-US"/>
          </a:p>
        </p:txBody>
      </p:sp>
      <p:sp>
        <p:nvSpPr>
          <p:cNvPr id="5" name="页脚占位符 4">
            <a:extLst>
              <a:ext uri="{FF2B5EF4-FFF2-40B4-BE49-F238E27FC236}">
                <a16:creationId xmlns:a16="http://schemas.microsoft.com/office/drawing/2014/main" xmlns="" id="{C0BCCE0F-3ECE-4E6A-B1A2-F85E2882EDF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D95968B-01CB-4903-B936-20F782A7C8C1}"/>
              </a:ext>
            </a:extLst>
          </p:cNvPr>
          <p:cNvSpPr>
            <a:spLocks noGrp="1"/>
          </p:cNvSpPr>
          <p:nvPr>
            <p:ph type="sldNum" sz="quarter" idx="12"/>
          </p:nvPr>
        </p:nvSpPr>
        <p:spPr/>
        <p:txBody>
          <a:body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3592808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D304B7E6-AE3D-45C6-B263-CA26612CE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FEF9D3F-FBE7-477D-A5D1-5E0E6F7140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A656E2E-96C8-4677-878B-E41516796E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9C561-D7BE-404A-AA8C-6DE1D8DF04A5}" type="datetimeFigureOut">
              <a:rPr lang="zh-CN" altLang="en-US" smtClean="0"/>
              <a:t>2019/12/25</a:t>
            </a:fld>
            <a:endParaRPr lang="zh-CN" altLang="en-US"/>
          </a:p>
        </p:txBody>
      </p:sp>
      <p:sp>
        <p:nvSpPr>
          <p:cNvPr id="5" name="页脚占位符 4">
            <a:extLst>
              <a:ext uri="{FF2B5EF4-FFF2-40B4-BE49-F238E27FC236}">
                <a16:creationId xmlns:a16="http://schemas.microsoft.com/office/drawing/2014/main" xmlns="" id="{89B42D54-DF80-4324-A4DD-0A2D2D366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D2278FF-F501-449D-86E7-0A5372DDF6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7499A9-1994-4667-8467-0F07401F4C2D}" type="slidenum">
              <a:rPr lang="zh-CN" altLang="en-US" smtClean="0"/>
              <a:t>‹#›</a:t>
            </a:fld>
            <a:endParaRPr lang="zh-CN" altLang="en-US"/>
          </a:p>
        </p:txBody>
      </p:sp>
    </p:spTree>
    <p:extLst>
      <p:ext uri="{BB962C8B-B14F-4D97-AF65-F5344CB8AC3E}">
        <p14:creationId xmlns:p14="http://schemas.microsoft.com/office/powerpoint/2010/main" val="3979526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slideLayout" Target="../slideLayouts/slideLayout1.xml"/><Relationship Id="rId7" Type="http://schemas.microsoft.com/office/2007/relationships/hdphoto" Target="../media/hdphoto1.wdp"/><Relationship Id="rId12"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38.png"/><Relationship Id="rId9"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22BDAC0C-8E16-48B9-AC78-8F478876D4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xmlns="" id="{F0766F56-3333-49A4-9E14-5CF9517230CE}"/>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p:blipFill>
        <p:spPr>
          <a:xfrm>
            <a:off x="1511558" y="1708932"/>
            <a:ext cx="9168882" cy="2619680"/>
          </a:xfrm>
          <a:prstGeom prst="rect">
            <a:avLst/>
          </a:prstGeom>
        </p:spPr>
      </p:pic>
      <p:pic>
        <p:nvPicPr>
          <p:cNvPr id="8" name="图片 7">
            <a:extLst>
              <a:ext uri="{FF2B5EF4-FFF2-40B4-BE49-F238E27FC236}">
                <a16:creationId xmlns:a16="http://schemas.microsoft.com/office/drawing/2014/main" xmlns="" id="{5A5A8AF9-A272-4F8F-9BCF-D4B5015D245F}"/>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336"/>
          <a:stretch/>
        </p:blipFill>
        <p:spPr>
          <a:xfrm>
            <a:off x="5243270" y="0"/>
            <a:ext cx="2096814" cy="945931"/>
          </a:xfrm>
          <a:prstGeom prst="rect">
            <a:avLst/>
          </a:prstGeom>
        </p:spPr>
      </p:pic>
      <p:pic>
        <p:nvPicPr>
          <p:cNvPr id="9" name="图片 8">
            <a:extLst>
              <a:ext uri="{FF2B5EF4-FFF2-40B4-BE49-F238E27FC236}">
                <a16:creationId xmlns:a16="http://schemas.microsoft.com/office/drawing/2014/main" xmlns="" id="{B5D0A5BB-6E2F-456E-85FD-DFBBEB7913F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297059" y="5912069"/>
            <a:ext cx="2096814" cy="945931"/>
          </a:xfrm>
          <a:prstGeom prst="rect">
            <a:avLst/>
          </a:prstGeom>
        </p:spPr>
      </p:pic>
      <p:pic>
        <p:nvPicPr>
          <p:cNvPr id="11" name="图片 10">
            <a:extLst>
              <a:ext uri="{FF2B5EF4-FFF2-40B4-BE49-F238E27FC236}">
                <a16:creationId xmlns:a16="http://schemas.microsoft.com/office/drawing/2014/main" xmlns="" id="{D82A6A5C-CD84-40B7-951E-86D16AEE0D79}"/>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1187952" y="5611906"/>
            <a:ext cx="1004047" cy="1246094"/>
          </a:xfrm>
          <a:prstGeom prst="rect">
            <a:avLst/>
          </a:prstGeom>
        </p:spPr>
      </p:pic>
      <p:pic>
        <p:nvPicPr>
          <p:cNvPr id="12" name="图片 11">
            <a:extLst>
              <a:ext uri="{FF2B5EF4-FFF2-40B4-BE49-F238E27FC236}">
                <a16:creationId xmlns:a16="http://schemas.microsoft.com/office/drawing/2014/main" xmlns="" id="{DFE9FBF2-164C-46C8-B464-DE7493BDA430}"/>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t="-11524"/>
          <a:stretch/>
        </p:blipFill>
        <p:spPr>
          <a:xfrm>
            <a:off x="776820" y="108894"/>
            <a:ext cx="2096814" cy="1813197"/>
          </a:xfrm>
          <a:prstGeom prst="rect">
            <a:avLst/>
          </a:prstGeom>
        </p:spPr>
      </p:pic>
      <p:pic>
        <p:nvPicPr>
          <p:cNvPr id="13" name="图片 12">
            <a:extLst>
              <a:ext uri="{FF2B5EF4-FFF2-40B4-BE49-F238E27FC236}">
                <a16:creationId xmlns:a16="http://schemas.microsoft.com/office/drawing/2014/main" xmlns="" id="{222152C8-31E6-426C-9EDD-20DC9A142202}"/>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9668819" y="1232121"/>
            <a:ext cx="2311150" cy="1813197"/>
          </a:xfrm>
          <a:prstGeom prst="rect">
            <a:avLst/>
          </a:prstGeom>
        </p:spPr>
      </p:pic>
      <p:pic>
        <p:nvPicPr>
          <p:cNvPr id="15" name="图片 14">
            <a:extLst>
              <a:ext uri="{FF2B5EF4-FFF2-40B4-BE49-F238E27FC236}">
                <a16:creationId xmlns:a16="http://schemas.microsoft.com/office/drawing/2014/main" xmlns="" id="{EFF0BB62-A6C3-4DEF-ADD4-8CE30EECCDC6}"/>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 y="-26546"/>
            <a:ext cx="12192000" cy="3045318"/>
          </a:xfrm>
          <a:prstGeom prst="rect">
            <a:avLst/>
          </a:prstGeom>
        </p:spPr>
      </p:pic>
      <p:sp>
        <p:nvSpPr>
          <p:cNvPr id="14" name="文本框 13">
            <a:extLst>
              <a:ext uri="{FF2B5EF4-FFF2-40B4-BE49-F238E27FC236}">
                <a16:creationId xmlns:a16="http://schemas.microsoft.com/office/drawing/2014/main" xmlns="" id="{D27293C0-436A-4AFD-A36F-7A68AF85BEF9}"/>
              </a:ext>
            </a:extLst>
          </p:cNvPr>
          <p:cNvSpPr txBox="1"/>
          <p:nvPr/>
        </p:nvSpPr>
        <p:spPr>
          <a:xfrm>
            <a:off x="5257129" y="4328612"/>
            <a:ext cx="5127101"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鼠年吉祥主题</a:t>
            </a:r>
            <a:r>
              <a:rPr lang="en-US" altLang="zh-CN" sz="3200" dirty="0">
                <a:solidFill>
                  <a:srgbClr val="FAE993"/>
                </a:solidFill>
                <a:latin typeface="字魂50号-白鸽天行体" panose="00000500000000000000" pitchFamily="2" charset="-128"/>
                <a:ea typeface="字魂50号-白鸽天行体" panose="00000500000000000000" pitchFamily="2" charset="-128"/>
              </a:rPr>
              <a:t>PPT</a:t>
            </a:r>
            <a:r>
              <a:rPr lang="zh-CN" altLang="en-US" sz="3200" dirty="0">
                <a:solidFill>
                  <a:srgbClr val="FAE993"/>
                </a:solidFill>
                <a:latin typeface="字魂50号-白鸽天行体" panose="00000500000000000000" pitchFamily="2" charset="-128"/>
                <a:ea typeface="字魂50号-白鸽天行体" panose="00000500000000000000" pitchFamily="2" charset="-128"/>
              </a:rPr>
              <a:t>模板</a:t>
            </a:r>
          </a:p>
        </p:txBody>
      </p:sp>
      <p:pic>
        <p:nvPicPr>
          <p:cNvPr id="18" name="17950329">
            <a:hlinkClick r:id="" action="ppaction://media"/>
            <a:extLst>
              <a:ext uri="{FF2B5EF4-FFF2-40B4-BE49-F238E27FC236}">
                <a16:creationId xmlns:a16="http://schemas.microsoft.com/office/drawing/2014/main" xmlns="" id="{8AF77960-1CA3-4F58-9208-D8699B4EC46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578352" y="5789611"/>
            <a:ext cx="609600" cy="609600"/>
          </a:xfrm>
          <a:prstGeom prst="rect">
            <a:avLst/>
          </a:prstGeom>
        </p:spPr>
      </p:pic>
    </p:spTree>
    <p:extLst>
      <p:ext uri="{BB962C8B-B14F-4D97-AF65-F5344CB8AC3E}">
        <p14:creationId xmlns:p14="http://schemas.microsoft.com/office/powerpoint/2010/main" val="3792672795"/>
      </p:ext>
    </p:extLst>
  </p:cSld>
  <p:clrMapOvr>
    <a:masterClrMapping/>
  </p:clrMapOvr>
  <mc:AlternateContent xmlns:mc="http://schemas.openxmlformats.org/markup-compatibility/2006" xmlns:p14="http://schemas.microsoft.com/office/powerpoint/2010/main">
    <mc:Choice Requires="p14">
      <p:transition spd="slow" p14:dur="1500" advTm="0">
        <p:split orient="vert"/>
      </p:transition>
    </mc:Choice>
    <mc:Fallback xmlns="">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par>
                                <p:cTn id="52" presetID="2" presetClass="entr" presetSubtype="1"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6" repeatCount="indefinite" fill="remove" display="0">
                  <p:stCondLst>
                    <p:cond delay="indefinite"/>
                  </p:stCondLst>
                  <p:endCondLst>
                    <p:cond evt="onStopAudio" delay="0">
                      <p:tgtEl>
                        <p:sldTgt/>
                      </p:tgtEl>
                    </p:cond>
                  </p:endCondLst>
                </p:cTn>
                <p:tgtEl>
                  <p:spTgt spid="18"/>
                </p:tgtEl>
              </p:cMediaNode>
            </p:audio>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A044DF32-6067-4692-9911-AF86CEC150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图片 2">
            <a:extLst>
              <a:ext uri="{FF2B5EF4-FFF2-40B4-BE49-F238E27FC236}">
                <a16:creationId xmlns:a16="http://schemas.microsoft.com/office/drawing/2014/main" xmlns="" id="{10169897-6AF9-4E71-AFCF-42D4CDEBA20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1524"/>
          <a:stretch/>
        </p:blipFill>
        <p:spPr>
          <a:xfrm>
            <a:off x="10748510" y="5375878"/>
            <a:ext cx="2096814" cy="1813197"/>
          </a:xfrm>
          <a:prstGeom prst="rect">
            <a:avLst/>
          </a:prstGeom>
        </p:spPr>
      </p:pic>
      <p:pic>
        <p:nvPicPr>
          <p:cNvPr id="4" name="图片 3">
            <a:extLst>
              <a:ext uri="{FF2B5EF4-FFF2-40B4-BE49-F238E27FC236}">
                <a16:creationId xmlns:a16="http://schemas.microsoft.com/office/drawing/2014/main" xmlns="" id="{CF88CF31-46FE-45C3-A06A-45E447F6612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0"/>
            <a:ext cx="12192000" cy="3045318"/>
          </a:xfrm>
          <a:prstGeom prst="rect">
            <a:avLst/>
          </a:prstGeom>
        </p:spPr>
      </p:pic>
      <p:sp>
        <p:nvSpPr>
          <p:cNvPr id="5" name="文本框 4">
            <a:extLst>
              <a:ext uri="{FF2B5EF4-FFF2-40B4-BE49-F238E27FC236}">
                <a16:creationId xmlns:a16="http://schemas.microsoft.com/office/drawing/2014/main" xmlns="" id="{48AA320E-6042-4322-AE2D-356DFC5D4114}"/>
              </a:ext>
            </a:extLst>
          </p:cNvPr>
          <p:cNvSpPr txBox="1"/>
          <p:nvPr/>
        </p:nvSpPr>
        <p:spPr>
          <a:xfrm>
            <a:off x="6496655" y="583625"/>
            <a:ext cx="2021839" cy="1107996"/>
          </a:xfrm>
          <a:prstGeom prst="rect">
            <a:avLst/>
          </a:prstGeom>
          <a:noFill/>
        </p:spPr>
        <p:txBody>
          <a:bodyPr wrap="square" rtlCol="0">
            <a:spAutoFit/>
          </a:bodyPr>
          <a:lstStyle/>
          <a:p>
            <a:pPr algn="dist"/>
            <a:r>
              <a:rPr lang="zh-CN" altLang="en-US" sz="6600" dirty="0">
                <a:solidFill>
                  <a:srgbClr val="FAE993"/>
                </a:solidFill>
                <a:latin typeface="字魂50号-白鸽天行体" panose="00000500000000000000" pitchFamily="2" charset="-128"/>
                <a:ea typeface="字魂50号-白鸽天行体" panose="00000500000000000000" pitchFamily="2" charset="-128"/>
              </a:rPr>
              <a:t>目录</a:t>
            </a:r>
          </a:p>
        </p:txBody>
      </p:sp>
      <p:pic>
        <p:nvPicPr>
          <p:cNvPr id="7" name="图片 6">
            <a:extLst>
              <a:ext uri="{FF2B5EF4-FFF2-40B4-BE49-F238E27FC236}">
                <a16:creationId xmlns:a16="http://schemas.microsoft.com/office/drawing/2014/main" xmlns="" id="{5954298F-358A-47CE-BFFD-E8175CD19CB9}"/>
              </a:ext>
            </a:extLst>
          </p:cNvPr>
          <p:cNvPicPr>
            <a:picLocks noChangeAspect="1"/>
          </p:cNvPicPr>
          <p:nvPr/>
        </p:nvPicPr>
        <p:blipFill>
          <a:blip r:embed="rId6" cstate="email">
            <a:duotone>
              <a:schemeClr val="accent4">
                <a:shade val="45000"/>
                <a:satMod val="135000"/>
              </a:schemeClr>
              <a:prstClr val="white"/>
            </a:duotone>
            <a:extLst>
              <a:ext uri="{BEBA8EAE-BF5A-486C-A8C5-ECC9F3942E4B}">
                <a14:imgProps xmlns:a14="http://schemas.microsoft.com/office/drawing/2010/main">
                  <a14:imgLayer r:embed="rId7">
                    <a14:imgEffect>
                      <a14:colorTemperature colorTemp="5300"/>
                    </a14:imgEffect>
                  </a14:imgLayer>
                </a14:imgProps>
              </a:ext>
              <a:ext uri="{28A0092B-C50C-407E-A947-70E740481C1C}">
                <a14:useLocalDpi xmlns:a14="http://schemas.microsoft.com/office/drawing/2010/main"/>
              </a:ext>
            </a:extLst>
          </a:blip>
          <a:stretch>
            <a:fillRect/>
          </a:stretch>
        </p:blipFill>
        <p:spPr>
          <a:xfrm>
            <a:off x="-653324" y="1103586"/>
            <a:ext cx="6941803" cy="4902294"/>
          </a:xfrm>
          <a:prstGeom prst="rect">
            <a:avLst/>
          </a:prstGeom>
        </p:spPr>
      </p:pic>
      <p:sp>
        <p:nvSpPr>
          <p:cNvPr id="8" name="文本框 7">
            <a:extLst>
              <a:ext uri="{FF2B5EF4-FFF2-40B4-BE49-F238E27FC236}">
                <a16:creationId xmlns:a16="http://schemas.microsoft.com/office/drawing/2014/main" xmlns="" id="{8F862B32-D848-4CEE-9C81-996B46513E6E}"/>
              </a:ext>
            </a:extLst>
          </p:cNvPr>
          <p:cNvSpPr txBox="1"/>
          <p:nvPr/>
        </p:nvSpPr>
        <p:spPr>
          <a:xfrm>
            <a:off x="6288479" y="2009024"/>
            <a:ext cx="3501907" cy="707886"/>
          </a:xfrm>
          <a:prstGeom prst="rect">
            <a:avLst/>
          </a:prstGeom>
          <a:noFill/>
        </p:spPr>
        <p:txBody>
          <a:bodyPr wrap="square" rtlCol="0">
            <a:spAutoFit/>
          </a:bodyPr>
          <a:lstStyle/>
          <a:p>
            <a:pPr algn="dist"/>
            <a:r>
              <a:rPr lang="zh-CN" altLang="en-US" sz="4000" dirty="0">
                <a:solidFill>
                  <a:srgbClr val="FAE993"/>
                </a:solidFill>
                <a:latin typeface="字魂50号-白鸽天行体" panose="00000500000000000000" pitchFamily="2" charset="-128"/>
                <a:ea typeface="字魂50号-白鸽天行体" panose="00000500000000000000" pitchFamily="2" charset="-128"/>
              </a:rPr>
              <a:t>壹 输入标题</a:t>
            </a:r>
          </a:p>
        </p:txBody>
      </p:sp>
      <p:pic>
        <p:nvPicPr>
          <p:cNvPr id="10" name="图片 9">
            <a:extLst>
              <a:ext uri="{FF2B5EF4-FFF2-40B4-BE49-F238E27FC236}">
                <a16:creationId xmlns:a16="http://schemas.microsoft.com/office/drawing/2014/main" xmlns="" id="{73441D6D-5E59-4595-AED7-6F7A83A2BAB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24364" y="3765121"/>
            <a:ext cx="1042418" cy="1520955"/>
          </a:xfrm>
          <a:prstGeom prst="rect">
            <a:avLst/>
          </a:prstGeom>
        </p:spPr>
      </p:pic>
      <p:sp>
        <p:nvSpPr>
          <p:cNvPr id="11" name="文本框 10">
            <a:extLst>
              <a:ext uri="{FF2B5EF4-FFF2-40B4-BE49-F238E27FC236}">
                <a16:creationId xmlns:a16="http://schemas.microsoft.com/office/drawing/2014/main" xmlns="" id="{00F5E820-67EC-43FE-A7B8-6C85897F2DD3}"/>
              </a:ext>
            </a:extLst>
          </p:cNvPr>
          <p:cNvSpPr txBox="1"/>
          <p:nvPr/>
        </p:nvSpPr>
        <p:spPr>
          <a:xfrm>
            <a:off x="6288478" y="2846389"/>
            <a:ext cx="3501907" cy="707886"/>
          </a:xfrm>
          <a:prstGeom prst="rect">
            <a:avLst/>
          </a:prstGeom>
          <a:noFill/>
        </p:spPr>
        <p:txBody>
          <a:bodyPr wrap="square" rtlCol="0">
            <a:spAutoFit/>
          </a:bodyPr>
          <a:lstStyle/>
          <a:p>
            <a:pPr algn="dist"/>
            <a:r>
              <a:rPr lang="zh-CN" altLang="en-US" sz="4000" dirty="0">
                <a:solidFill>
                  <a:srgbClr val="FAE993"/>
                </a:solidFill>
                <a:latin typeface="字魂50号-白鸽天行体" panose="00000500000000000000" pitchFamily="2" charset="-128"/>
                <a:ea typeface="字魂50号-白鸽天行体" panose="00000500000000000000" pitchFamily="2" charset="-128"/>
              </a:rPr>
              <a:t>贰 输入标题</a:t>
            </a:r>
          </a:p>
        </p:txBody>
      </p:sp>
      <p:sp>
        <p:nvSpPr>
          <p:cNvPr id="12" name="文本框 11">
            <a:extLst>
              <a:ext uri="{FF2B5EF4-FFF2-40B4-BE49-F238E27FC236}">
                <a16:creationId xmlns:a16="http://schemas.microsoft.com/office/drawing/2014/main" xmlns="" id="{8285E56B-2708-4E73-A627-DA6CD9104BF0}"/>
              </a:ext>
            </a:extLst>
          </p:cNvPr>
          <p:cNvSpPr txBox="1"/>
          <p:nvPr/>
        </p:nvSpPr>
        <p:spPr>
          <a:xfrm>
            <a:off x="6288478" y="3785415"/>
            <a:ext cx="3501907" cy="707886"/>
          </a:xfrm>
          <a:prstGeom prst="rect">
            <a:avLst/>
          </a:prstGeom>
          <a:noFill/>
        </p:spPr>
        <p:txBody>
          <a:bodyPr wrap="square" rtlCol="0">
            <a:spAutoFit/>
          </a:bodyPr>
          <a:lstStyle/>
          <a:p>
            <a:pPr algn="dist"/>
            <a:r>
              <a:rPr lang="zh-CN" altLang="en-US" sz="4000" dirty="0">
                <a:solidFill>
                  <a:srgbClr val="FAE993"/>
                </a:solidFill>
                <a:latin typeface="字魂50号-白鸽天行体" panose="00000500000000000000" pitchFamily="2" charset="-128"/>
                <a:ea typeface="字魂50号-白鸽天行体" panose="00000500000000000000" pitchFamily="2" charset="-128"/>
              </a:rPr>
              <a:t>叁 输入标题</a:t>
            </a:r>
          </a:p>
        </p:txBody>
      </p:sp>
      <p:sp>
        <p:nvSpPr>
          <p:cNvPr id="15" name="文本框 14">
            <a:extLst>
              <a:ext uri="{FF2B5EF4-FFF2-40B4-BE49-F238E27FC236}">
                <a16:creationId xmlns:a16="http://schemas.microsoft.com/office/drawing/2014/main" xmlns="" id="{B9CC19C4-FE4F-4AEC-9CB9-ED761C7529CF}"/>
              </a:ext>
            </a:extLst>
          </p:cNvPr>
          <p:cNvSpPr txBox="1"/>
          <p:nvPr/>
        </p:nvSpPr>
        <p:spPr>
          <a:xfrm>
            <a:off x="6288477" y="4667992"/>
            <a:ext cx="3501907" cy="707886"/>
          </a:xfrm>
          <a:prstGeom prst="rect">
            <a:avLst/>
          </a:prstGeom>
          <a:noFill/>
        </p:spPr>
        <p:txBody>
          <a:bodyPr wrap="square" rtlCol="0">
            <a:spAutoFit/>
          </a:bodyPr>
          <a:lstStyle/>
          <a:p>
            <a:pPr algn="dist"/>
            <a:r>
              <a:rPr lang="zh-CN" altLang="en-US" sz="4000" dirty="0">
                <a:solidFill>
                  <a:srgbClr val="FAE993"/>
                </a:solidFill>
                <a:latin typeface="字魂50号-白鸽天行体" panose="00000500000000000000" pitchFamily="2" charset="-128"/>
                <a:ea typeface="字魂50号-白鸽天行体" panose="00000500000000000000" pitchFamily="2" charset="-128"/>
              </a:rPr>
              <a:t>肆 输入标题</a:t>
            </a:r>
          </a:p>
        </p:txBody>
      </p:sp>
    </p:spTree>
    <p:extLst>
      <p:ext uri="{BB962C8B-B14F-4D97-AF65-F5344CB8AC3E}">
        <p14:creationId xmlns:p14="http://schemas.microsoft.com/office/powerpoint/2010/main" val="36802183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12"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E63668EC-CEB9-421C-A38A-43F2ED0088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a:extLst>
              <a:ext uri="{FF2B5EF4-FFF2-40B4-BE49-F238E27FC236}">
                <a16:creationId xmlns:a16="http://schemas.microsoft.com/office/drawing/2014/main" xmlns="" id="{5DBDF68A-C0B1-4757-BA3B-1C47A3DC88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36"/>
          <a:stretch/>
        </p:blipFill>
        <p:spPr>
          <a:xfrm>
            <a:off x="5243270" y="0"/>
            <a:ext cx="2096814" cy="945931"/>
          </a:xfrm>
          <a:prstGeom prst="rect">
            <a:avLst/>
          </a:prstGeom>
        </p:spPr>
      </p:pic>
      <p:pic>
        <p:nvPicPr>
          <p:cNvPr id="6" name="图片 5">
            <a:extLst>
              <a:ext uri="{FF2B5EF4-FFF2-40B4-BE49-F238E27FC236}">
                <a16:creationId xmlns:a16="http://schemas.microsoft.com/office/drawing/2014/main" xmlns="" id="{1647C0DC-8EAE-42D1-A916-7A8A8C1FB92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7059" y="5912069"/>
            <a:ext cx="2096814" cy="945931"/>
          </a:xfrm>
          <a:prstGeom prst="rect">
            <a:avLst/>
          </a:prstGeom>
        </p:spPr>
      </p:pic>
      <p:pic>
        <p:nvPicPr>
          <p:cNvPr id="7" name="图片 6">
            <a:extLst>
              <a:ext uri="{FF2B5EF4-FFF2-40B4-BE49-F238E27FC236}">
                <a16:creationId xmlns:a16="http://schemas.microsoft.com/office/drawing/2014/main" xmlns="" id="{1A8F99A4-89B0-4AE4-A27D-363872D16B3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87952" y="5611906"/>
            <a:ext cx="1004047" cy="1246094"/>
          </a:xfrm>
          <a:prstGeom prst="rect">
            <a:avLst/>
          </a:prstGeom>
        </p:spPr>
      </p:pic>
      <p:pic>
        <p:nvPicPr>
          <p:cNvPr id="8" name="图片 7">
            <a:extLst>
              <a:ext uri="{FF2B5EF4-FFF2-40B4-BE49-F238E27FC236}">
                <a16:creationId xmlns:a16="http://schemas.microsoft.com/office/drawing/2014/main" xmlns="" id="{C3EC61AF-B40E-41DE-B96E-360794D4AA6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76802" y="3408740"/>
            <a:ext cx="2311150" cy="1813197"/>
          </a:xfrm>
          <a:prstGeom prst="rect">
            <a:avLst/>
          </a:prstGeom>
        </p:spPr>
      </p:pic>
      <p:pic>
        <p:nvPicPr>
          <p:cNvPr id="9" name="图片 8">
            <a:extLst>
              <a:ext uri="{FF2B5EF4-FFF2-40B4-BE49-F238E27FC236}">
                <a16:creationId xmlns:a16="http://schemas.microsoft.com/office/drawing/2014/main" xmlns="" id="{FDDEDB19-8975-4471-B324-349DA332A2A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26546"/>
            <a:ext cx="12192000" cy="3045318"/>
          </a:xfrm>
          <a:prstGeom prst="rect">
            <a:avLst/>
          </a:prstGeom>
        </p:spPr>
      </p:pic>
      <p:sp>
        <p:nvSpPr>
          <p:cNvPr id="14" name="文本框 13">
            <a:extLst>
              <a:ext uri="{FF2B5EF4-FFF2-40B4-BE49-F238E27FC236}">
                <a16:creationId xmlns:a16="http://schemas.microsoft.com/office/drawing/2014/main" xmlns="" id="{64E86AC7-D5FB-4EF6-92B6-021DC7C43F58}"/>
              </a:ext>
            </a:extLst>
          </p:cNvPr>
          <p:cNvSpPr txBox="1"/>
          <p:nvPr/>
        </p:nvSpPr>
        <p:spPr>
          <a:xfrm>
            <a:off x="4229220" y="3069682"/>
            <a:ext cx="3979148" cy="830997"/>
          </a:xfrm>
          <a:prstGeom prst="rect">
            <a:avLst/>
          </a:prstGeom>
          <a:noFill/>
        </p:spPr>
        <p:txBody>
          <a:bodyPr wrap="square" rtlCol="0">
            <a:spAutoFit/>
          </a:bodyPr>
          <a:lstStyle/>
          <a:p>
            <a:pPr algn="dist"/>
            <a:r>
              <a:rPr lang="zh-CN" altLang="en-US" sz="4800" dirty="0">
                <a:solidFill>
                  <a:srgbClr val="FAE993"/>
                </a:solidFill>
                <a:latin typeface="字魂50号-白鸽天行体" panose="00000500000000000000" pitchFamily="2" charset="-128"/>
                <a:ea typeface="字魂50号-白鸽天行体" panose="00000500000000000000" pitchFamily="2" charset="-128"/>
              </a:rPr>
              <a:t>输入标题</a:t>
            </a:r>
          </a:p>
        </p:txBody>
      </p:sp>
      <p:grpSp>
        <p:nvGrpSpPr>
          <p:cNvPr id="15" name="组合 14">
            <a:extLst>
              <a:ext uri="{FF2B5EF4-FFF2-40B4-BE49-F238E27FC236}">
                <a16:creationId xmlns:a16="http://schemas.microsoft.com/office/drawing/2014/main" xmlns="" id="{70239E1C-6697-4682-9482-D77701600764}"/>
              </a:ext>
            </a:extLst>
          </p:cNvPr>
          <p:cNvGrpSpPr/>
          <p:nvPr/>
        </p:nvGrpSpPr>
        <p:grpSpPr>
          <a:xfrm>
            <a:off x="4434828" y="1573417"/>
            <a:ext cx="3437926" cy="1107996"/>
            <a:chOff x="5298717" y="856758"/>
            <a:chExt cx="2336436" cy="1107996"/>
          </a:xfrm>
        </p:grpSpPr>
        <p:sp>
          <p:nvSpPr>
            <p:cNvPr id="16" name="文本框 15">
              <a:extLst>
                <a:ext uri="{FF2B5EF4-FFF2-40B4-BE49-F238E27FC236}">
                  <a16:creationId xmlns:a16="http://schemas.microsoft.com/office/drawing/2014/main" xmlns="" id="{1768487F-C7BA-4E9B-9F8E-A8D3060FF159}"/>
                </a:ext>
              </a:extLst>
            </p:cNvPr>
            <p:cNvSpPr txBox="1"/>
            <p:nvPr/>
          </p:nvSpPr>
          <p:spPr>
            <a:xfrm>
              <a:off x="5779573" y="856758"/>
              <a:ext cx="1389968" cy="1107996"/>
            </a:xfrm>
            <a:prstGeom prst="rect">
              <a:avLst/>
            </a:prstGeom>
            <a:noFill/>
          </p:spPr>
          <p:txBody>
            <a:bodyPr wrap="square" rtlCol="0">
              <a:spAutoFit/>
            </a:bodyPr>
            <a:lstStyle/>
            <a:p>
              <a:pPr algn="dist"/>
              <a:r>
                <a:rPr lang="zh-CN" altLang="en-US" sz="6600" dirty="0">
                  <a:solidFill>
                    <a:srgbClr val="FAE993"/>
                  </a:solidFill>
                  <a:latin typeface="字魂50号-白鸽天行体" panose="00000500000000000000" pitchFamily="2" charset="-128"/>
                  <a:ea typeface="字魂50号-白鸽天行体" panose="00000500000000000000" pitchFamily="2" charset="-128"/>
                </a:rPr>
                <a:t>壹</a:t>
              </a:r>
            </a:p>
          </p:txBody>
        </p:sp>
        <p:cxnSp>
          <p:nvCxnSpPr>
            <p:cNvPr id="17" name="直接连接符 16">
              <a:extLst>
                <a:ext uri="{FF2B5EF4-FFF2-40B4-BE49-F238E27FC236}">
                  <a16:creationId xmlns:a16="http://schemas.microsoft.com/office/drawing/2014/main" xmlns="" id="{46E54912-EC11-452B-96B8-BD546752771A}"/>
                </a:ext>
              </a:extLst>
            </p:cNvPr>
            <p:cNvCxnSpPr>
              <a:cxnSpLocks/>
            </p:cNvCxnSpPr>
            <p:nvPr/>
          </p:nvCxnSpPr>
          <p:spPr>
            <a:xfrm>
              <a:off x="5298717" y="1397330"/>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01A3BD06-9575-46F5-B8ED-A22FB8C7ADFD}"/>
                </a:ext>
              </a:extLst>
            </p:cNvPr>
            <p:cNvCxnSpPr>
              <a:cxnSpLocks/>
            </p:cNvCxnSpPr>
            <p:nvPr/>
          </p:nvCxnSpPr>
          <p:spPr>
            <a:xfrm>
              <a:off x="7040083" y="1410756"/>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846335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9" name="图片 8">
            <a:extLst>
              <a:ext uri="{FF2B5EF4-FFF2-40B4-BE49-F238E27FC236}">
                <a16:creationId xmlns:a16="http://schemas.microsoft.com/office/drawing/2014/main" xmlns="" id="{80DEAFF7-6046-44D4-9062-8F0E8CF969A6}"/>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5623559" y="1034360"/>
            <a:ext cx="7073461" cy="5002639"/>
          </a:xfrm>
          <a:prstGeom prst="rect">
            <a:avLst/>
          </a:prstGeom>
        </p:spPr>
      </p:pic>
      <p:sp>
        <p:nvSpPr>
          <p:cNvPr id="10" name="Inhaltsplatzhalter 4">
            <a:extLst>
              <a:ext uri="{FF2B5EF4-FFF2-40B4-BE49-F238E27FC236}">
                <a16:creationId xmlns:a16="http://schemas.microsoft.com/office/drawing/2014/main" xmlns="" id="{03E9B572-0AC1-4775-8566-2F0CA64254B0}"/>
              </a:ext>
            </a:extLst>
          </p:cNvPr>
          <p:cNvSpPr txBox="1"/>
          <p:nvPr/>
        </p:nvSpPr>
        <p:spPr>
          <a:xfrm>
            <a:off x="1860874" y="1899897"/>
            <a:ext cx="4235126" cy="2135841"/>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4218573079"/>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7" name="图片 6">
            <a:extLst>
              <a:ext uri="{FF2B5EF4-FFF2-40B4-BE49-F238E27FC236}">
                <a16:creationId xmlns:a16="http://schemas.microsoft.com/office/drawing/2014/main" xmlns="" id="{D3723495-01B8-435B-8654-3DB76247CC65}"/>
              </a:ext>
            </a:extLst>
          </p:cNvPr>
          <p:cNvPicPr>
            <a:picLocks noChangeAspect="1"/>
          </p:cNvPicPr>
          <p:nvPr/>
        </p:nvPicPr>
        <p:blipFill>
          <a:blip r:embed="rId4" cstate="email">
            <a:duotone>
              <a:schemeClr val="accent4">
                <a:shade val="45000"/>
                <a:satMod val="135000"/>
              </a:schemeClr>
              <a:prstClr val="white"/>
            </a:duotone>
            <a:extLst>
              <a:ext uri="{BEBA8EAE-BF5A-486C-A8C5-ECC9F3942E4B}">
                <a14:imgProps xmlns:a14="http://schemas.microsoft.com/office/drawing/2010/main">
                  <a14:imgLayer r:embed="rId5">
                    <a14:imgEffect>
                      <a14:colorTemperature colorTemp="8800"/>
                    </a14:imgEffect>
                    <a14:imgEffect>
                      <a14:saturation sat="400000"/>
                    </a14:imgEffect>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5897879" y="3245768"/>
            <a:ext cx="5107501" cy="3612232"/>
          </a:xfrm>
          <a:prstGeom prst="rect">
            <a:avLst/>
          </a:prstGeom>
        </p:spPr>
      </p:pic>
      <p:sp>
        <p:nvSpPr>
          <p:cNvPr id="8" name="Inhaltsplatzhalter 4">
            <a:extLst>
              <a:ext uri="{FF2B5EF4-FFF2-40B4-BE49-F238E27FC236}">
                <a16:creationId xmlns:a16="http://schemas.microsoft.com/office/drawing/2014/main" xmlns="" id="{797BF850-73AD-45C4-9356-8B9C0E0C350F}"/>
              </a:ext>
            </a:extLst>
          </p:cNvPr>
          <p:cNvSpPr txBox="1"/>
          <p:nvPr/>
        </p:nvSpPr>
        <p:spPr>
          <a:xfrm>
            <a:off x="1662753" y="1725927"/>
            <a:ext cx="4235126" cy="2135841"/>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9" name="Inhaltsplatzhalter 4">
            <a:extLst>
              <a:ext uri="{FF2B5EF4-FFF2-40B4-BE49-F238E27FC236}">
                <a16:creationId xmlns:a16="http://schemas.microsoft.com/office/drawing/2014/main" xmlns="" id="{78CF29E2-A4CD-46DE-85DC-B52E6654C81F}"/>
              </a:ext>
            </a:extLst>
          </p:cNvPr>
          <p:cNvSpPr txBox="1"/>
          <p:nvPr/>
        </p:nvSpPr>
        <p:spPr>
          <a:xfrm>
            <a:off x="6866670" y="1725927"/>
            <a:ext cx="3542250" cy="135588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009592734"/>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7" name="图片 6">
            <a:extLst>
              <a:ext uri="{FF2B5EF4-FFF2-40B4-BE49-F238E27FC236}">
                <a16:creationId xmlns:a16="http://schemas.microsoft.com/office/drawing/2014/main" xmlns="" id="{6A8AFBE5-D178-4A25-982A-EA0C214D3F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67000" y="701040"/>
            <a:ext cx="6858000" cy="6858000"/>
          </a:xfrm>
          <a:prstGeom prst="rect">
            <a:avLst/>
          </a:prstGeom>
        </p:spPr>
      </p:pic>
      <p:sp>
        <p:nvSpPr>
          <p:cNvPr id="6" name="Inhaltsplatzhalter 4">
            <a:extLst>
              <a:ext uri="{FF2B5EF4-FFF2-40B4-BE49-F238E27FC236}">
                <a16:creationId xmlns:a16="http://schemas.microsoft.com/office/drawing/2014/main" xmlns="" id="{623C8B45-ED41-4AB7-83FB-7ACCA8FB2BAF}"/>
              </a:ext>
            </a:extLst>
          </p:cNvPr>
          <p:cNvSpPr txBox="1"/>
          <p:nvPr/>
        </p:nvSpPr>
        <p:spPr>
          <a:xfrm>
            <a:off x="1187077" y="1827942"/>
            <a:ext cx="2959845" cy="135588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8" name="Inhaltsplatzhalter 4">
            <a:extLst>
              <a:ext uri="{FF2B5EF4-FFF2-40B4-BE49-F238E27FC236}">
                <a16:creationId xmlns:a16="http://schemas.microsoft.com/office/drawing/2014/main" xmlns="" id="{2DEC5B36-B1DF-4708-B7BD-96519023348A}"/>
              </a:ext>
            </a:extLst>
          </p:cNvPr>
          <p:cNvSpPr txBox="1"/>
          <p:nvPr/>
        </p:nvSpPr>
        <p:spPr>
          <a:xfrm>
            <a:off x="8121277" y="1827942"/>
            <a:ext cx="2959845" cy="135588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9" name="Inhaltsplatzhalter 4">
            <a:extLst>
              <a:ext uri="{FF2B5EF4-FFF2-40B4-BE49-F238E27FC236}">
                <a16:creationId xmlns:a16="http://schemas.microsoft.com/office/drawing/2014/main" xmlns="" id="{D2E65A29-F5A1-4B38-A6A3-961970140526}"/>
              </a:ext>
            </a:extLst>
          </p:cNvPr>
          <p:cNvSpPr txBox="1"/>
          <p:nvPr/>
        </p:nvSpPr>
        <p:spPr>
          <a:xfrm>
            <a:off x="8045077" y="3632786"/>
            <a:ext cx="2959845" cy="135588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1114585152"/>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sp>
        <p:nvSpPr>
          <p:cNvPr id="6" name="Inhaltsplatzhalter 4">
            <a:extLst>
              <a:ext uri="{FF2B5EF4-FFF2-40B4-BE49-F238E27FC236}">
                <a16:creationId xmlns:a16="http://schemas.microsoft.com/office/drawing/2014/main" xmlns="" id="{200245DC-75BE-4C06-B437-456DCEFED11E}"/>
              </a:ext>
            </a:extLst>
          </p:cNvPr>
          <p:cNvSpPr txBox="1"/>
          <p:nvPr/>
        </p:nvSpPr>
        <p:spPr>
          <a:xfrm>
            <a:off x="2460388" y="1563219"/>
            <a:ext cx="4235126" cy="107888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7" name="Inhaltsplatzhalter 4">
            <a:extLst>
              <a:ext uri="{FF2B5EF4-FFF2-40B4-BE49-F238E27FC236}">
                <a16:creationId xmlns:a16="http://schemas.microsoft.com/office/drawing/2014/main" xmlns="" id="{2CC60155-4F14-48F2-90C2-2A6622EA307C}"/>
              </a:ext>
            </a:extLst>
          </p:cNvPr>
          <p:cNvSpPr txBox="1"/>
          <p:nvPr/>
        </p:nvSpPr>
        <p:spPr>
          <a:xfrm>
            <a:off x="2460388" y="3121772"/>
            <a:ext cx="4235126" cy="107888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pic>
        <p:nvPicPr>
          <p:cNvPr id="3" name="图片 2">
            <a:extLst>
              <a:ext uri="{FF2B5EF4-FFF2-40B4-BE49-F238E27FC236}">
                <a16:creationId xmlns:a16="http://schemas.microsoft.com/office/drawing/2014/main" xmlns="" id="{8DB9D974-4CD4-436E-B6A7-C253D387A7C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flipH="1">
            <a:off x="6252899" y="697682"/>
            <a:ext cx="4264153" cy="5462635"/>
          </a:xfrm>
          <a:prstGeom prst="rect">
            <a:avLst/>
          </a:prstGeom>
        </p:spPr>
      </p:pic>
    </p:spTree>
    <p:extLst>
      <p:ext uri="{BB962C8B-B14F-4D97-AF65-F5344CB8AC3E}">
        <p14:creationId xmlns:p14="http://schemas.microsoft.com/office/powerpoint/2010/main" val="1993898298"/>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E63668EC-CEB9-421C-A38A-43F2ED0088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a:extLst>
              <a:ext uri="{FF2B5EF4-FFF2-40B4-BE49-F238E27FC236}">
                <a16:creationId xmlns:a16="http://schemas.microsoft.com/office/drawing/2014/main" xmlns="" id="{5DBDF68A-C0B1-4757-BA3B-1C47A3DC88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36"/>
          <a:stretch/>
        </p:blipFill>
        <p:spPr>
          <a:xfrm>
            <a:off x="5243270" y="0"/>
            <a:ext cx="2096814" cy="945931"/>
          </a:xfrm>
          <a:prstGeom prst="rect">
            <a:avLst/>
          </a:prstGeom>
        </p:spPr>
      </p:pic>
      <p:pic>
        <p:nvPicPr>
          <p:cNvPr id="6" name="图片 5">
            <a:extLst>
              <a:ext uri="{FF2B5EF4-FFF2-40B4-BE49-F238E27FC236}">
                <a16:creationId xmlns:a16="http://schemas.microsoft.com/office/drawing/2014/main" xmlns="" id="{1647C0DC-8EAE-42D1-A916-7A8A8C1FB92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7059" y="5912069"/>
            <a:ext cx="2096814" cy="945931"/>
          </a:xfrm>
          <a:prstGeom prst="rect">
            <a:avLst/>
          </a:prstGeom>
        </p:spPr>
      </p:pic>
      <p:pic>
        <p:nvPicPr>
          <p:cNvPr id="7" name="图片 6">
            <a:extLst>
              <a:ext uri="{FF2B5EF4-FFF2-40B4-BE49-F238E27FC236}">
                <a16:creationId xmlns:a16="http://schemas.microsoft.com/office/drawing/2014/main" xmlns="" id="{1A8F99A4-89B0-4AE4-A27D-363872D16B3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87952" y="5611906"/>
            <a:ext cx="1004047" cy="1246094"/>
          </a:xfrm>
          <a:prstGeom prst="rect">
            <a:avLst/>
          </a:prstGeom>
        </p:spPr>
      </p:pic>
      <p:pic>
        <p:nvPicPr>
          <p:cNvPr id="8" name="图片 7">
            <a:extLst>
              <a:ext uri="{FF2B5EF4-FFF2-40B4-BE49-F238E27FC236}">
                <a16:creationId xmlns:a16="http://schemas.microsoft.com/office/drawing/2014/main" xmlns="" id="{C3EC61AF-B40E-41DE-B96E-360794D4AA6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76802" y="3408740"/>
            <a:ext cx="2311150" cy="1813197"/>
          </a:xfrm>
          <a:prstGeom prst="rect">
            <a:avLst/>
          </a:prstGeom>
        </p:spPr>
      </p:pic>
      <p:pic>
        <p:nvPicPr>
          <p:cNvPr id="9" name="图片 8">
            <a:extLst>
              <a:ext uri="{FF2B5EF4-FFF2-40B4-BE49-F238E27FC236}">
                <a16:creationId xmlns:a16="http://schemas.microsoft.com/office/drawing/2014/main" xmlns="" id="{FDDEDB19-8975-4471-B324-349DA332A2A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26546"/>
            <a:ext cx="12192000" cy="3045318"/>
          </a:xfrm>
          <a:prstGeom prst="rect">
            <a:avLst/>
          </a:prstGeom>
        </p:spPr>
      </p:pic>
      <p:sp>
        <p:nvSpPr>
          <p:cNvPr id="14" name="文本框 13">
            <a:extLst>
              <a:ext uri="{FF2B5EF4-FFF2-40B4-BE49-F238E27FC236}">
                <a16:creationId xmlns:a16="http://schemas.microsoft.com/office/drawing/2014/main" xmlns="" id="{64E86AC7-D5FB-4EF6-92B6-021DC7C43F58}"/>
              </a:ext>
            </a:extLst>
          </p:cNvPr>
          <p:cNvSpPr txBox="1"/>
          <p:nvPr/>
        </p:nvSpPr>
        <p:spPr>
          <a:xfrm>
            <a:off x="4229220" y="3069682"/>
            <a:ext cx="3979148" cy="830997"/>
          </a:xfrm>
          <a:prstGeom prst="rect">
            <a:avLst/>
          </a:prstGeom>
          <a:noFill/>
        </p:spPr>
        <p:txBody>
          <a:bodyPr wrap="square" rtlCol="0">
            <a:spAutoFit/>
          </a:bodyPr>
          <a:lstStyle/>
          <a:p>
            <a:pPr algn="dist"/>
            <a:r>
              <a:rPr lang="zh-CN" altLang="en-US" sz="4800" dirty="0">
                <a:solidFill>
                  <a:srgbClr val="FAE993"/>
                </a:solidFill>
                <a:latin typeface="字魂50号-白鸽天行体" panose="00000500000000000000" pitchFamily="2" charset="-128"/>
                <a:ea typeface="字魂50号-白鸽天行体" panose="00000500000000000000" pitchFamily="2" charset="-128"/>
              </a:rPr>
              <a:t>输入标题</a:t>
            </a:r>
          </a:p>
        </p:txBody>
      </p:sp>
      <p:grpSp>
        <p:nvGrpSpPr>
          <p:cNvPr id="15" name="组合 14">
            <a:extLst>
              <a:ext uri="{FF2B5EF4-FFF2-40B4-BE49-F238E27FC236}">
                <a16:creationId xmlns:a16="http://schemas.microsoft.com/office/drawing/2014/main" xmlns="" id="{70239E1C-6697-4682-9482-D77701600764}"/>
              </a:ext>
            </a:extLst>
          </p:cNvPr>
          <p:cNvGrpSpPr/>
          <p:nvPr/>
        </p:nvGrpSpPr>
        <p:grpSpPr>
          <a:xfrm>
            <a:off x="4434828" y="1573417"/>
            <a:ext cx="3437926" cy="1107996"/>
            <a:chOff x="5298717" y="856758"/>
            <a:chExt cx="2336436" cy="1107996"/>
          </a:xfrm>
        </p:grpSpPr>
        <p:sp>
          <p:nvSpPr>
            <p:cNvPr id="16" name="文本框 15">
              <a:extLst>
                <a:ext uri="{FF2B5EF4-FFF2-40B4-BE49-F238E27FC236}">
                  <a16:creationId xmlns:a16="http://schemas.microsoft.com/office/drawing/2014/main" xmlns="" id="{1768487F-C7BA-4E9B-9F8E-A8D3060FF159}"/>
                </a:ext>
              </a:extLst>
            </p:cNvPr>
            <p:cNvSpPr txBox="1"/>
            <p:nvPr/>
          </p:nvSpPr>
          <p:spPr>
            <a:xfrm>
              <a:off x="5779573" y="856758"/>
              <a:ext cx="1389968" cy="1107996"/>
            </a:xfrm>
            <a:prstGeom prst="rect">
              <a:avLst/>
            </a:prstGeom>
            <a:noFill/>
          </p:spPr>
          <p:txBody>
            <a:bodyPr wrap="square" rtlCol="0">
              <a:spAutoFit/>
            </a:bodyPr>
            <a:lstStyle/>
            <a:p>
              <a:pPr algn="dist"/>
              <a:r>
                <a:rPr lang="zh-CN" altLang="en-US" sz="6600" dirty="0">
                  <a:solidFill>
                    <a:srgbClr val="FAE993"/>
                  </a:solidFill>
                  <a:latin typeface="字魂50号-白鸽天行体" panose="00000500000000000000" pitchFamily="2" charset="-128"/>
                  <a:ea typeface="字魂50号-白鸽天行体" panose="00000500000000000000" pitchFamily="2" charset="-128"/>
                </a:rPr>
                <a:t>贰</a:t>
              </a:r>
            </a:p>
          </p:txBody>
        </p:sp>
        <p:cxnSp>
          <p:nvCxnSpPr>
            <p:cNvPr id="17" name="直接连接符 16">
              <a:extLst>
                <a:ext uri="{FF2B5EF4-FFF2-40B4-BE49-F238E27FC236}">
                  <a16:creationId xmlns:a16="http://schemas.microsoft.com/office/drawing/2014/main" xmlns="" id="{46E54912-EC11-452B-96B8-BD546752771A}"/>
                </a:ext>
              </a:extLst>
            </p:cNvPr>
            <p:cNvCxnSpPr>
              <a:cxnSpLocks/>
            </p:cNvCxnSpPr>
            <p:nvPr/>
          </p:nvCxnSpPr>
          <p:spPr>
            <a:xfrm>
              <a:off x="5298717" y="1397330"/>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01A3BD06-9575-46F5-B8ED-A22FB8C7ADFD}"/>
                </a:ext>
              </a:extLst>
            </p:cNvPr>
            <p:cNvCxnSpPr>
              <a:cxnSpLocks/>
            </p:cNvCxnSpPr>
            <p:nvPr/>
          </p:nvCxnSpPr>
          <p:spPr>
            <a:xfrm>
              <a:off x="7040083" y="1410756"/>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54723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3" name="图片 2">
            <a:extLst>
              <a:ext uri="{FF2B5EF4-FFF2-40B4-BE49-F238E27FC236}">
                <a16:creationId xmlns:a16="http://schemas.microsoft.com/office/drawing/2014/main" xmlns="" id="{E3C6232C-A0CA-4083-982E-EC3E361EBC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1040" y="1120140"/>
            <a:ext cx="4617720" cy="4617720"/>
          </a:xfrm>
          <a:prstGeom prst="rect">
            <a:avLst/>
          </a:prstGeom>
        </p:spPr>
      </p:pic>
      <p:sp>
        <p:nvSpPr>
          <p:cNvPr id="6" name="Inhaltsplatzhalter 4">
            <a:extLst>
              <a:ext uri="{FF2B5EF4-FFF2-40B4-BE49-F238E27FC236}">
                <a16:creationId xmlns:a16="http://schemas.microsoft.com/office/drawing/2014/main" xmlns="" id="{404B3C9A-838A-428A-9CFC-E605A18C175E}"/>
              </a:ext>
            </a:extLst>
          </p:cNvPr>
          <p:cNvSpPr txBox="1"/>
          <p:nvPr/>
        </p:nvSpPr>
        <p:spPr>
          <a:xfrm>
            <a:off x="6224668" y="2111859"/>
            <a:ext cx="4235126" cy="107888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7" name="Inhaltsplatzhalter 4">
            <a:extLst>
              <a:ext uri="{FF2B5EF4-FFF2-40B4-BE49-F238E27FC236}">
                <a16:creationId xmlns:a16="http://schemas.microsoft.com/office/drawing/2014/main" xmlns="" id="{09ABCADF-1AB6-453A-9872-4A5A36907B47}"/>
              </a:ext>
            </a:extLst>
          </p:cNvPr>
          <p:cNvSpPr txBox="1"/>
          <p:nvPr/>
        </p:nvSpPr>
        <p:spPr>
          <a:xfrm>
            <a:off x="6224668" y="3670412"/>
            <a:ext cx="4235126" cy="107888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199489048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6" name="图片 5">
            <a:extLst>
              <a:ext uri="{FF2B5EF4-FFF2-40B4-BE49-F238E27FC236}">
                <a16:creationId xmlns:a16="http://schemas.microsoft.com/office/drawing/2014/main" xmlns="" id="{08228431-C3CE-449F-95EF-453C185AB9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51620" y="1543206"/>
            <a:ext cx="3436308" cy="3436308"/>
          </a:xfrm>
          <a:prstGeom prst="rect">
            <a:avLst/>
          </a:prstGeom>
        </p:spPr>
      </p:pic>
      <p:pic>
        <p:nvPicPr>
          <p:cNvPr id="8" name="图片 7">
            <a:extLst>
              <a:ext uri="{FF2B5EF4-FFF2-40B4-BE49-F238E27FC236}">
                <a16:creationId xmlns:a16="http://schemas.microsoft.com/office/drawing/2014/main" xmlns="" id="{2ADFF96B-B337-4573-9E5C-342E25D391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54796" y="1543206"/>
            <a:ext cx="3436308" cy="3436308"/>
          </a:xfrm>
          <a:prstGeom prst="rect">
            <a:avLst/>
          </a:prstGeom>
        </p:spPr>
      </p:pic>
      <p:sp>
        <p:nvSpPr>
          <p:cNvPr id="9" name="Inhaltsplatzhalter 4">
            <a:extLst>
              <a:ext uri="{FF2B5EF4-FFF2-40B4-BE49-F238E27FC236}">
                <a16:creationId xmlns:a16="http://schemas.microsoft.com/office/drawing/2014/main" xmlns="" id="{A231419E-C11F-4334-8535-432F4BB681AD}"/>
              </a:ext>
            </a:extLst>
          </p:cNvPr>
          <p:cNvSpPr txBox="1"/>
          <p:nvPr/>
        </p:nvSpPr>
        <p:spPr>
          <a:xfrm>
            <a:off x="5705203" y="4823667"/>
            <a:ext cx="2083028" cy="781240"/>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11" name="Inhaltsplatzhalter 4">
            <a:extLst>
              <a:ext uri="{FF2B5EF4-FFF2-40B4-BE49-F238E27FC236}">
                <a16:creationId xmlns:a16="http://schemas.microsoft.com/office/drawing/2014/main" xmlns="" id="{2725A235-E350-40F2-B150-2233F1D9AFFF}"/>
              </a:ext>
            </a:extLst>
          </p:cNvPr>
          <p:cNvSpPr txBox="1"/>
          <p:nvPr/>
        </p:nvSpPr>
        <p:spPr>
          <a:xfrm>
            <a:off x="8621059" y="4823667"/>
            <a:ext cx="2083028" cy="781240"/>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12" name="Inhaltsplatzhalter 4">
            <a:extLst>
              <a:ext uri="{FF2B5EF4-FFF2-40B4-BE49-F238E27FC236}">
                <a16:creationId xmlns:a16="http://schemas.microsoft.com/office/drawing/2014/main" xmlns="" id="{A1BCE1CE-D689-4E6F-BDC1-839F0C556D2D}"/>
              </a:ext>
            </a:extLst>
          </p:cNvPr>
          <p:cNvSpPr txBox="1"/>
          <p:nvPr/>
        </p:nvSpPr>
        <p:spPr>
          <a:xfrm>
            <a:off x="1401037" y="2472846"/>
            <a:ext cx="3117452" cy="135588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161003063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6" name="图片 5">
            <a:extLst>
              <a:ext uri="{FF2B5EF4-FFF2-40B4-BE49-F238E27FC236}">
                <a16:creationId xmlns:a16="http://schemas.microsoft.com/office/drawing/2014/main" xmlns="" id="{7D3DFEE2-DFB2-4D26-B080-24A0AA47B2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792480" y="-280762"/>
            <a:ext cx="6858000" cy="6858000"/>
          </a:xfrm>
          <a:prstGeom prst="rect">
            <a:avLst/>
          </a:prstGeom>
        </p:spPr>
      </p:pic>
      <p:sp>
        <p:nvSpPr>
          <p:cNvPr id="7" name="Inhaltsplatzhalter 4">
            <a:extLst>
              <a:ext uri="{FF2B5EF4-FFF2-40B4-BE49-F238E27FC236}">
                <a16:creationId xmlns:a16="http://schemas.microsoft.com/office/drawing/2014/main" xmlns="" id="{DB855756-8491-41F5-8C6F-8115EAF8E845}"/>
              </a:ext>
            </a:extLst>
          </p:cNvPr>
          <p:cNvSpPr txBox="1"/>
          <p:nvPr/>
        </p:nvSpPr>
        <p:spPr>
          <a:xfrm>
            <a:off x="7219268" y="2199497"/>
            <a:ext cx="3619433" cy="2459006"/>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3569287221"/>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9" name="图片 8">
            <a:extLst>
              <a:ext uri="{FF2B5EF4-FFF2-40B4-BE49-F238E27FC236}">
                <a16:creationId xmlns:a16="http://schemas.microsoft.com/office/drawing/2014/main" xmlns="" id="{089DFAF7-C597-4B9D-A200-24DEBAA0C9B3}"/>
              </a:ext>
            </a:extLst>
          </p:cNvPr>
          <p:cNvPicPr>
            <a:picLocks noChangeAspect="1"/>
          </p:cNvPicPr>
          <p:nvPr/>
        </p:nvPicPr>
        <p:blipFill>
          <a:blip r:embed="rId4" cstate="email">
            <a:clrChange>
              <a:clrFrom>
                <a:srgbClr val="FBFBFB"/>
              </a:clrFrom>
              <a:clrTo>
                <a:srgbClr val="FBFBFB">
                  <a:alpha val="0"/>
                </a:srgbClr>
              </a:clrTo>
            </a:clrChange>
            <a:extLst>
              <a:ext uri="{28A0092B-C50C-407E-A947-70E740481C1C}">
                <a14:useLocalDpi xmlns:a14="http://schemas.microsoft.com/office/drawing/2010/main"/>
              </a:ext>
            </a:extLst>
          </a:blip>
          <a:stretch>
            <a:fillRect/>
          </a:stretch>
        </p:blipFill>
        <p:spPr>
          <a:xfrm>
            <a:off x="5516880" y="487783"/>
            <a:ext cx="8329712" cy="5882434"/>
          </a:xfrm>
          <a:prstGeom prst="rect">
            <a:avLst/>
          </a:prstGeom>
        </p:spPr>
      </p:pic>
      <p:sp>
        <p:nvSpPr>
          <p:cNvPr id="10" name="Inhaltsplatzhalter 4">
            <a:extLst>
              <a:ext uri="{FF2B5EF4-FFF2-40B4-BE49-F238E27FC236}">
                <a16:creationId xmlns:a16="http://schemas.microsoft.com/office/drawing/2014/main" xmlns="" id="{8E9221AF-DA61-41AA-96FC-38FBB49A3D34}"/>
              </a:ext>
            </a:extLst>
          </p:cNvPr>
          <p:cNvSpPr txBox="1"/>
          <p:nvPr/>
        </p:nvSpPr>
        <p:spPr>
          <a:xfrm>
            <a:off x="2257112" y="1710687"/>
            <a:ext cx="5256208" cy="2401298"/>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634444387"/>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3" name="图片 2">
            <a:extLst>
              <a:ext uri="{FF2B5EF4-FFF2-40B4-BE49-F238E27FC236}">
                <a16:creationId xmlns:a16="http://schemas.microsoft.com/office/drawing/2014/main" xmlns="" id="{D78104D1-0DF3-45D3-BB4B-CFD341CCC77D}"/>
              </a:ext>
            </a:extLst>
          </p:cNvPr>
          <p:cNvPicPr>
            <a:picLocks noChangeAspect="1"/>
          </p:cNvPicPr>
          <p:nvPr/>
        </p:nvPicPr>
        <p:blipFill>
          <a:blip r:embed="rId4" cstate="email">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6480136" y="2087879"/>
            <a:ext cx="4599349" cy="4599349"/>
          </a:xfrm>
          <a:prstGeom prst="rect">
            <a:avLst/>
          </a:prstGeom>
        </p:spPr>
      </p:pic>
      <p:sp>
        <p:nvSpPr>
          <p:cNvPr id="8" name="Inhaltsplatzhalter 4">
            <a:extLst>
              <a:ext uri="{FF2B5EF4-FFF2-40B4-BE49-F238E27FC236}">
                <a16:creationId xmlns:a16="http://schemas.microsoft.com/office/drawing/2014/main" xmlns="" id="{054C22D2-C6CD-430D-AF0C-F1AF3BDA7FC6}"/>
              </a:ext>
            </a:extLst>
          </p:cNvPr>
          <p:cNvSpPr txBox="1"/>
          <p:nvPr/>
        </p:nvSpPr>
        <p:spPr>
          <a:xfrm>
            <a:off x="1437169" y="1460470"/>
            <a:ext cx="5261550" cy="2401298"/>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193817384"/>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E63668EC-CEB9-421C-A38A-43F2ED0088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a:extLst>
              <a:ext uri="{FF2B5EF4-FFF2-40B4-BE49-F238E27FC236}">
                <a16:creationId xmlns:a16="http://schemas.microsoft.com/office/drawing/2014/main" xmlns="" id="{5DBDF68A-C0B1-4757-BA3B-1C47A3DC88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36"/>
          <a:stretch/>
        </p:blipFill>
        <p:spPr>
          <a:xfrm>
            <a:off x="5243270" y="0"/>
            <a:ext cx="2096814" cy="945931"/>
          </a:xfrm>
          <a:prstGeom prst="rect">
            <a:avLst/>
          </a:prstGeom>
        </p:spPr>
      </p:pic>
      <p:pic>
        <p:nvPicPr>
          <p:cNvPr id="6" name="图片 5">
            <a:extLst>
              <a:ext uri="{FF2B5EF4-FFF2-40B4-BE49-F238E27FC236}">
                <a16:creationId xmlns:a16="http://schemas.microsoft.com/office/drawing/2014/main" xmlns="" id="{1647C0DC-8EAE-42D1-A916-7A8A8C1FB92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7059" y="5912069"/>
            <a:ext cx="2096814" cy="945931"/>
          </a:xfrm>
          <a:prstGeom prst="rect">
            <a:avLst/>
          </a:prstGeom>
        </p:spPr>
      </p:pic>
      <p:pic>
        <p:nvPicPr>
          <p:cNvPr id="7" name="图片 6">
            <a:extLst>
              <a:ext uri="{FF2B5EF4-FFF2-40B4-BE49-F238E27FC236}">
                <a16:creationId xmlns:a16="http://schemas.microsoft.com/office/drawing/2014/main" xmlns="" id="{1A8F99A4-89B0-4AE4-A27D-363872D16B3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87952" y="5611906"/>
            <a:ext cx="1004047" cy="1246094"/>
          </a:xfrm>
          <a:prstGeom prst="rect">
            <a:avLst/>
          </a:prstGeom>
        </p:spPr>
      </p:pic>
      <p:pic>
        <p:nvPicPr>
          <p:cNvPr id="8" name="图片 7">
            <a:extLst>
              <a:ext uri="{FF2B5EF4-FFF2-40B4-BE49-F238E27FC236}">
                <a16:creationId xmlns:a16="http://schemas.microsoft.com/office/drawing/2014/main" xmlns="" id="{C3EC61AF-B40E-41DE-B96E-360794D4AA6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76802" y="3408740"/>
            <a:ext cx="2311150" cy="1813197"/>
          </a:xfrm>
          <a:prstGeom prst="rect">
            <a:avLst/>
          </a:prstGeom>
        </p:spPr>
      </p:pic>
      <p:pic>
        <p:nvPicPr>
          <p:cNvPr id="9" name="图片 8">
            <a:extLst>
              <a:ext uri="{FF2B5EF4-FFF2-40B4-BE49-F238E27FC236}">
                <a16:creationId xmlns:a16="http://schemas.microsoft.com/office/drawing/2014/main" xmlns="" id="{FDDEDB19-8975-4471-B324-349DA332A2A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26546"/>
            <a:ext cx="12192000" cy="3045318"/>
          </a:xfrm>
          <a:prstGeom prst="rect">
            <a:avLst/>
          </a:prstGeom>
        </p:spPr>
      </p:pic>
      <p:sp>
        <p:nvSpPr>
          <p:cNvPr id="14" name="文本框 13">
            <a:extLst>
              <a:ext uri="{FF2B5EF4-FFF2-40B4-BE49-F238E27FC236}">
                <a16:creationId xmlns:a16="http://schemas.microsoft.com/office/drawing/2014/main" xmlns="" id="{64E86AC7-D5FB-4EF6-92B6-021DC7C43F58}"/>
              </a:ext>
            </a:extLst>
          </p:cNvPr>
          <p:cNvSpPr txBox="1"/>
          <p:nvPr/>
        </p:nvSpPr>
        <p:spPr>
          <a:xfrm>
            <a:off x="4229220" y="3069682"/>
            <a:ext cx="3979148" cy="830997"/>
          </a:xfrm>
          <a:prstGeom prst="rect">
            <a:avLst/>
          </a:prstGeom>
          <a:noFill/>
        </p:spPr>
        <p:txBody>
          <a:bodyPr wrap="square" rtlCol="0">
            <a:spAutoFit/>
          </a:bodyPr>
          <a:lstStyle/>
          <a:p>
            <a:pPr algn="dist"/>
            <a:r>
              <a:rPr lang="zh-CN" altLang="en-US" sz="4800" dirty="0">
                <a:solidFill>
                  <a:srgbClr val="FAE993"/>
                </a:solidFill>
                <a:latin typeface="字魂50号-白鸽天行体" panose="00000500000000000000" pitchFamily="2" charset="-128"/>
                <a:ea typeface="字魂50号-白鸽天行体" panose="00000500000000000000" pitchFamily="2" charset="-128"/>
              </a:rPr>
              <a:t>输入标题</a:t>
            </a:r>
          </a:p>
        </p:txBody>
      </p:sp>
      <p:grpSp>
        <p:nvGrpSpPr>
          <p:cNvPr id="15" name="组合 14">
            <a:extLst>
              <a:ext uri="{FF2B5EF4-FFF2-40B4-BE49-F238E27FC236}">
                <a16:creationId xmlns:a16="http://schemas.microsoft.com/office/drawing/2014/main" xmlns="" id="{70239E1C-6697-4682-9482-D77701600764}"/>
              </a:ext>
            </a:extLst>
          </p:cNvPr>
          <p:cNvGrpSpPr/>
          <p:nvPr/>
        </p:nvGrpSpPr>
        <p:grpSpPr>
          <a:xfrm>
            <a:off x="4434828" y="1573417"/>
            <a:ext cx="3437926" cy="1107996"/>
            <a:chOff x="5298717" y="856758"/>
            <a:chExt cx="2336436" cy="1107996"/>
          </a:xfrm>
        </p:grpSpPr>
        <p:sp>
          <p:nvSpPr>
            <p:cNvPr id="16" name="文本框 15">
              <a:extLst>
                <a:ext uri="{FF2B5EF4-FFF2-40B4-BE49-F238E27FC236}">
                  <a16:creationId xmlns:a16="http://schemas.microsoft.com/office/drawing/2014/main" xmlns="" id="{1768487F-C7BA-4E9B-9F8E-A8D3060FF159}"/>
                </a:ext>
              </a:extLst>
            </p:cNvPr>
            <p:cNvSpPr txBox="1"/>
            <p:nvPr/>
          </p:nvSpPr>
          <p:spPr>
            <a:xfrm>
              <a:off x="5779573" y="856758"/>
              <a:ext cx="1389968" cy="1107996"/>
            </a:xfrm>
            <a:prstGeom prst="rect">
              <a:avLst/>
            </a:prstGeom>
            <a:noFill/>
          </p:spPr>
          <p:txBody>
            <a:bodyPr wrap="square" rtlCol="0">
              <a:spAutoFit/>
            </a:bodyPr>
            <a:lstStyle/>
            <a:p>
              <a:pPr algn="dist"/>
              <a:r>
                <a:rPr lang="zh-CN" altLang="en-US" sz="6600" dirty="0">
                  <a:solidFill>
                    <a:srgbClr val="FAE993"/>
                  </a:solidFill>
                  <a:latin typeface="字魂50号-白鸽天行体" panose="00000500000000000000" pitchFamily="2" charset="-128"/>
                  <a:ea typeface="字魂50号-白鸽天行体" panose="00000500000000000000" pitchFamily="2" charset="-128"/>
                </a:rPr>
                <a:t>叁</a:t>
              </a:r>
            </a:p>
          </p:txBody>
        </p:sp>
        <p:cxnSp>
          <p:nvCxnSpPr>
            <p:cNvPr id="17" name="直接连接符 16">
              <a:extLst>
                <a:ext uri="{FF2B5EF4-FFF2-40B4-BE49-F238E27FC236}">
                  <a16:creationId xmlns:a16="http://schemas.microsoft.com/office/drawing/2014/main" xmlns="" id="{46E54912-EC11-452B-96B8-BD546752771A}"/>
                </a:ext>
              </a:extLst>
            </p:cNvPr>
            <p:cNvCxnSpPr>
              <a:cxnSpLocks/>
            </p:cNvCxnSpPr>
            <p:nvPr/>
          </p:nvCxnSpPr>
          <p:spPr>
            <a:xfrm>
              <a:off x="5298717" y="1397330"/>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01A3BD06-9575-46F5-B8ED-A22FB8C7ADFD}"/>
                </a:ext>
              </a:extLst>
            </p:cNvPr>
            <p:cNvCxnSpPr>
              <a:cxnSpLocks/>
            </p:cNvCxnSpPr>
            <p:nvPr/>
          </p:nvCxnSpPr>
          <p:spPr>
            <a:xfrm>
              <a:off x="7040083" y="1410756"/>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0639547"/>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3" name="图片 2">
            <a:extLst>
              <a:ext uri="{FF2B5EF4-FFF2-40B4-BE49-F238E27FC236}">
                <a16:creationId xmlns:a16="http://schemas.microsoft.com/office/drawing/2014/main" xmlns="" id="{A5BFA16A-A644-49A0-881B-62DC5FBE6F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05465" y="727329"/>
            <a:ext cx="7651255" cy="5464301"/>
          </a:xfrm>
          <a:prstGeom prst="rect">
            <a:avLst/>
          </a:prstGeom>
        </p:spPr>
      </p:pic>
      <p:sp>
        <p:nvSpPr>
          <p:cNvPr id="6" name="Inhaltsplatzhalter 4">
            <a:extLst>
              <a:ext uri="{FF2B5EF4-FFF2-40B4-BE49-F238E27FC236}">
                <a16:creationId xmlns:a16="http://schemas.microsoft.com/office/drawing/2014/main" xmlns="" id="{21A2C2AB-AD9B-4C70-87CC-31EE9B5BC456}"/>
              </a:ext>
            </a:extLst>
          </p:cNvPr>
          <p:cNvSpPr txBox="1"/>
          <p:nvPr/>
        </p:nvSpPr>
        <p:spPr>
          <a:xfrm>
            <a:off x="1535490" y="1592866"/>
            <a:ext cx="3874710" cy="2401298"/>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49084764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6" name="图片 5">
            <a:extLst>
              <a:ext uri="{FF2B5EF4-FFF2-40B4-BE49-F238E27FC236}">
                <a16:creationId xmlns:a16="http://schemas.microsoft.com/office/drawing/2014/main" xmlns="" id="{E0864A88-DA82-4795-915F-055D8B1D38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53200" y="724624"/>
            <a:ext cx="4379557" cy="5408752"/>
          </a:xfrm>
          <a:prstGeom prst="rect">
            <a:avLst/>
          </a:prstGeom>
        </p:spPr>
      </p:pic>
      <p:sp>
        <p:nvSpPr>
          <p:cNvPr id="7" name="Inhaltsplatzhalter 4">
            <a:extLst>
              <a:ext uri="{FF2B5EF4-FFF2-40B4-BE49-F238E27FC236}">
                <a16:creationId xmlns:a16="http://schemas.microsoft.com/office/drawing/2014/main" xmlns="" id="{A22A70A6-4CA1-4003-9084-CF20C28B20BB}"/>
              </a:ext>
            </a:extLst>
          </p:cNvPr>
          <p:cNvSpPr txBox="1"/>
          <p:nvPr/>
        </p:nvSpPr>
        <p:spPr>
          <a:xfrm>
            <a:off x="2180914" y="1522842"/>
            <a:ext cx="4235126" cy="107888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8" name="Inhaltsplatzhalter 4">
            <a:extLst>
              <a:ext uri="{FF2B5EF4-FFF2-40B4-BE49-F238E27FC236}">
                <a16:creationId xmlns:a16="http://schemas.microsoft.com/office/drawing/2014/main" xmlns="" id="{0C5B4E0E-C563-4A2F-94B7-45AAB643AE3B}"/>
              </a:ext>
            </a:extLst>
          </p:cNvPr>
          <p:cNvSpPr txBox="1"/>
          <p:nvPr/>
        </p:nvSpPr>
        <p:spPr>
          <a:xfrm>
            <a:off x="2180914" y="2964039"/>
            <a:ext cx="4235126" cy="1078885"/>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2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331076874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3" name="图片 2">
            <a:extLst>
              <a:ext uri="{FF2B5EF4-FFF2-40B4-BE49-F238E27FC236}">
                <a16:creationId xmlns:a16="http://schemas.microsoft.com/office/drawing/2014/main" xmlns="" id="{27E6AF83-8272-4D3D-AA5A-7E085B5204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180" y="641652"/>
            <a:ext cx="6141720" cy="6141720"/>
          </a:xfrm>
          <a:prstGeom prst="rect">
            <a:avLst/>
          </a:prstGeom>
        </p:spPr>
      </p:pic>
      <p:sp>
        <p:nvSpPr>
          <p:cNvPr id="7" name="Inhaltsplatzhalter 4">
            <a:extLst>
              <a:ext uri="{FF2B5EF4-FFF2-40B4-BE49-F238E27FC236}">
                <a16:creationId xmlns:a16="http://schemas.microsoft.com/office/drawing/2014/main" xmlns="" id="{D2F6D710-69C3-49BA-A778-8BFD5FE7DB17}"/>
              </a:ext>
            </a:extLst>
          </p:cNvPr>
          <p:cNvSpPr txBox="1"/>
          <p:nvPr/>
        </p:nvSpPr>
        <p:spPr>
          <a:xfrm>
            <a:off x="6621900" y="2012907"/>
            <a:ext cx="4328160" cy="2832186"/>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9341254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11" name="图片 10">
            <a:extLst>
              <a:ext uri="{FF2B5EF4-FFF2-40B4-BE49-F238E27FC236}">
                <a16:creationId xmlns:a16="http://schemas.microsoft.com/office/drawing/2014/main" xmlns="" id="{A82976D6-62B1-423F-B5E6-E0B3EB5213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885184"/>
            <a:ext cx="5688501" cy="3479296"/>
          </a:xfrm>
          <a:prstGeom prst="rect">
            <a:avLst/>
          </a:prstGeom>
        </p:spPr>
      </p:pic>
      <p:sp>
        <p:nvSpPr>
          <p:cNvPr id="12" name="Inhaltsplatzhalter 4">
            <a:extLst>
              <a:ext uri="{FF2B5EF4-FFF2-40B4-BE49-F238E27FC236}">
                <a16:creationId xmlns:a16="http://schemas.microsoft.com/office/drawing/2014/main" xmlns="" id="{068E1EAC-43E5-479D-A17B-1A78D6875E24}"/>
              </a:ext>
            </a:extLst>
          </p:cNvPr>
          <p:cNvSpPr txBox="1"/>
          <p:nvPr/>
        </p:nvSpPr>
        <p:spPr>
          <a:xfrm>
            <a:off x="1657410" y="1588767"/>
            <a:ext cx="4320651" cy="2832186"/>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2701648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E63668EC-CEB9-421C-A38A-43F2ED0088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a:extLst>
              <a:ext uri="{FF2B5EF4-FFF2-40B4-BE49-F238E27FC236}">
                <a16:creationId xmlns:a16="http://schemas.microsoft.com/office/drawing/2014/main" xmlns="" id="{5DBDF68A-C0B1-4757-BA3B-1C47A3DC88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36"/>
          <a:stretch/>
        </p:blipFill>
        <p:spPr>
          <a:xfrm>
            <a:off x="5243270" y="0"/>
            <a:ext cx="2096814" cy="945931"/>
          </a:xfrm>
          <a:prstGeom prst="rect">
            <a:avLst/>
          </a:prstGeom>
        </p:spPr>
      </p:pic>
      <p:pic>
        <p:nvPicPr>
          <p:cNvPr id="6" name="图片 5">
            <a:extLst>
              <a:ext uri="{FF2B5EF4-FFF2-40B4-BE49-F238E27FC236}">
                <a16:creationId xmlns:a16="http://schemas.microsoft.com/office/drawing/2014/main" xmlns="" id="{1647C0DC-8EAE-42D1-A916-7A8A8C1FB92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97059" y="5912069"/>
            <a:ext cx="2096814" cy="945931"/>
          </a:xfrm>
          <a:prstGeom prst="rect">
            <a:avLst/>
          </a:prstGeom>
        </p:spPr>
      </p:pic>
      <p:pic>
        <p:nvPicPr>
          <p:cNvPr id="7" name="图片 6">
            <a:extLst>
              <a:ext uri="{FF2B5EF4-FFF2-40B4-BE49-F238E27FC236}">
                <a16:creationId xmlns:a16="http://schemas.microsoft.com/office/drawing/2014/main" xmlns="" id="{1A8F99A4-89B0-4AE4-A27D-363872D16B3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87952" y="5611906"/>
            <a:ext cx="1004047" cy="1246094"/>
          </a:xfrm>
          <a:prstGeom prst="rect">
            <a:avLst/>
          </a:prstGeom>
        </p:spPr>
      </p:pic>
      <p:pic>
        <p:nvPicPr>
          <p:cNvPr id="8" name="图片 7">
            <a:extLst>
              <a:ext uri="{FF2B5EF4-FFF2-40B4-BE49-F238E27FC236}">
                <a16:creationId xmlns:a16="http://schemas.microsoft.com/office/drawing/2014/main" xmlns="" id="{C3EC61AF-B40E-41DE-B96E-360794D4AA6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876802" y="3408740"/>
            <a:ext cx="2311150" cy="1813197"/>
          </a:xfrm>
          <a:prstGeom prst="rect">
            <a:avLst/>
          </a:prstGeom>
        </p:spPr>
      </p:pic>
      <p:pic>
        <p:nvPicPr>
          <p:cNvPr id="9" name="图片 8">
            <a:extLst>
              <a:ext uri="{FF2B5EF4-FFF2-40B4-BE49-F238E27FC236}">
                <a16:creationId xmlns:a16="http://schemas.microsoft.com/office/drawing/2014/main" xmlns="" id="{FDDEDB19-8975-4471-B324-349DA332A2A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 y="-26546"/>
            <a:ext cx="12192000" cy="3045318"/>
          </a:xfrm>
          <a:prstGeom prst="rect">
            <a:avLst/>
          </a:prstGeom>
        </p:spPr>
      </p:pic>
      <p:sp>
        <p:nvSpPr>
          <p:cNvPr id="14" name="文本框 13">
            <a:extLst>
              <a:ext uri="{FF2B5EF4-FFF2-40B4-BE49-F238E27FC236}">
                <a16:creationId xmlns:a16="http://schemas.microsoft.com/office/drawing/2014/main" xmlns="" id="{64E86AC7-D5FB-4EF6-92B6-021DC7C43F58}"/>
              </a:ext>
            </a:extLst>
          </p:cNvPr>
          <p:cNvSpPr txBox="1"/>
          <p:nvPr/>
        </p:nvSpPr>
        <p:spPr>
          <a:xfrm>
            <a:off x="4229220" y="3069682"/>
            <a:ext cx="3979148" cy="830997"/>
          </a:xfrm>
          <a:prstGeom prst="rect">
            <a:avLst/>
          </a:prstGeom>
          <a:noFill/>
        </p:spPr>
        <p:txBody>
          <a:bodyPr wrap="square" rtlCol="0">
            <a:spAutoFit/>
          </a:bodyPr>
          <a:lstStyle/>
          <a:p>
            <a:pPr algn="dist"/>
            <a:r>
              <a:rPr lang="zh-CN" altLang="en-US" sz="4800" dirty="0">
                <a:solidFill>
                  <a:srgbClr val="FAE993"/>
                </a:solidFill>
                <a:latin typeface="字魂50号-白鸽天行体" panose="00000500000000000000" pitchFamily="2" charset="-128"/>
                <a:ea typeface="字魂50号-白鸽天行体" panose="00000500000000000000" pitchFamily="2" charset="-128"/>
              </a:rPr>
              <a:t>输入标题</a:t>
            </a:r>
          </a:p>
        </p:txBody>
      </p:sp>
      <p:grpSp>
        <p:nvGrpSpPr>
          <p:cNvPr id="15" name="组合 14">
            <a:extLst>
              <a:ext uri="{FF2B5EF4-FFF2-40B4-BE49-F238E27FC236}">
                <a16:creationId xmlns:a16="http://schemas.microsoft.com/office/drawing/2014/main" xmlns="" id="{70239E1C-6697-4682-9482-D77701600764}"/>
              </a:ext>
            </a:extLst>
          </p:cNvPr>
          <p:cNvGrpSpPr/>
          <p:nvPr/>
        </p:nvGrpSpPr>
        <p:grpSpPr>
          <a:xfrm>
            <a:off x="4434828" y="1573417"/>
            <a:ext cx="3437926" cy="1107996"/>
            <a:chOff x="5298717" y="856758"/>
            <a:chExt cx="2336436" cy="1107996"/>
          </a:xfrm>
        </p:grpSpPr>
        <p:sp>
          <p:nvSpPr>
            <p:cNvPr id="16" name="文本框 15">
              <a:extLst>
                <a:ext uri="{FF2B5EF4-FFF2-40B4-BE49-F238E27FC236}">
                  <a16:creationId xmlns:a16="http://schemas.microsoft.com/office/drawing/2014/main" xmlns="" id="{1768487F-C7BA-4E9B-9F8E-A8D3060FF159}"/>
                </a:ext>
              </a:extLst>
            </p:cNvPr>
            <p:cNvSpPr txBox="1"/>
            <p:nvPr/>
          </p:nvSpPr>
          <p:spPr>
            <a:xfrm>
              <a:off x="5779573" y="856758"/>
              <a:ext cx="1389968" cy="1107996"/>
            </a:xfrm>
            <a:prstGeom prst="rect">
              <a:avLst/>
            </a:prstGeom>
            <a:noFill/>
          </p:spPr>
          <p:txBody>
            <a:bodyPr wrap="square" rtlCol="0">
              <a:spAutoFit/>
            </a:bodyPr>
            <a:lstStyle/>
            <a:p>
              <a:pPr algn="dist"/>
              <a:r>
                <a:rPr lang="zh-CN" altLang="en-US" sz="6600" dirty="0">
                  <a:solidFill>
                    <a:srgbClr val="FAE993"/>
                  </a:solidFill>
                  <a:latin typeface="字魂50号-白鸽天行体" panose="00000500000000000000" pitchFamily="2" charset="-128"/>
                  <a:ea typeface="字魂50号-白鸽天行体" panose="00000500000000000000" pitchFamily="2" charset="-128"/>
                </a:rPr>
                <a:t>肆</a:t>
              </a:r>
            </a:p>
          </p:txBody>
        </p:sp>
        <p:cxnSp>
          <p:nvCxnSpPr>
            <p:cNvPr id="17" name="直接连接符 16">
              <a:extLst>
                <a:ext uri="{FF2B5EF4-FFF2-40B4-BE49-F238E27FC236}">
                  <a16:creationId xmlns:a16="http://schemas.microsoft.com/office/drawing/2014/main" xmlns="" id="{46E54912-EC11-452B-96B8-BD546752771A}"/>
                </a:ext>
              </a:extLst>
            </p:cNvPr>
            <p:cNvCxnSpPr>
              <a:cxnSpLocks/>
            </p:cNvCxnSpPr>
            <p:nvPr/>
          </p:nvCxnSpPr>
          <p:spPr>
            <a:xfrm>
              <a:off x="5298717" y="1397330"/>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01A3BD06-9575-46F5-B8ED-A22FB8C7ADFD}"/>
                </a:ext>
              </a:extLst>
            </p:cNvPr>
            <p:cNvCxnSpPr>
              <a:cxnSpLocks/>
            </p:cNvCxnSpPr>
            <p:nvPr/>
          </p:nvCxnSpPr>
          <p:spPr>
            <a:xfrm>
              <a:off x="7040083" y="1410756"/>
              <a:ext cx="595070" cy="0"/>
            </a:xfrm>
            <a:prstGeom prst="line">
              <a:avLst/>
            </a:prstGeom>
            <a:ln>
              <a:solidFill>
                <a:srgbClr val="FAE99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2856953"/>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7" name="图片 6">
            <a:extLst>
              <a:ext uri="{FF2B5EF4-FFF2-40B4-BE49-F238E27FC236}">
                <a16:creationId xmlns:a16="http://schemas.microsoft.com/office/drawing/2014/main" xmlns="" id="{44A52570-4C21-4B50-952B-A22D1C3BC5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45581" y="2802441"/>
            <a:ext cx="7272099" cy="4512759"/>
          </a:xfrm>
          <a:prstGeom prst="rect">
            <a:avLst/>
          </a:prstGeom>
        </p:spPr>
      </p:pic>
      <p:sp>
        <p:nvSpPr>
          <p:cNvPr id="8" name="Inhaltsplatzhalter 4">
            <a:extLst>
              <a:ext uri="{FF2B5EF4-FFF2-40B4-BE49-F238E27FC236}">
                <a16:creationId xmlns:a16="http://schemas.microsoft.com/office/drawing/2014/main" xmlns="" id="{18C9968D-DEE9-4B1B-ACF6-EF46F795B816}"/>
              </a:ext>
            </a:extLst>
          </p:cNvPr>
          <p:cNvSpPr txBox="1"/>
          <p:nvPr/>
        </p:nvSpPr>
        <p:spPr>
          <a:xfrm>
            <a:off x="1356475" y="1582962"/>
            <a:ext cx="3716968" cy="1970411"/>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9" name="Inhaltsplatzhalter 4">
            <a:extLst>
              <a:ext uri="{FF2B5EF4-FFF2-40B4-BE49-F238E27FC236}">
                <a16:creationId xmlns:a16="http://schemas.microsoft.com/office/drawing/2014/main" xmlns="" id="{1A65DA08-7983-4170-A882-86D5275EBE10}"/>
              </a:ext>
            </a:extLst>
          </p:cNvPr>
          <p:cNvSpPr txBox="1"/>
          <p:nvPr/>
        </p:nvSpPr>
        <p:spPr>
          <a:xfrm>
            <a:off x="5926883" y="1582962"/>
            <a:ext cx="5137357" cy="153952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134383870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6" name="图片 5">
            <a:extLst>
              <a:ext uri="{FF2B5EF4-FFF2-40B4-BE49-F238E27FC236}">
                <a16:creationId xmlns:a16="http://schemas.microsoft.com/office/drawing/2014/main" xmlns="" id="{AF1A3607-4236-4D01-B89C-64900395DE3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562139" y="1216881"/>
            <a:ext cx="2311150" cy="1813197"/>
          </a:xfrm>
          <a:prstGeom prst="rect">
            <a:avLst/>
          </a:prstGeom>
        </p:spPr>
      </p:pic>
      <p:pic>
        <p:nvPicPr>
          <p:cNvPr id="7" name="图片 6">
            <a:extLst>
              <a:ext uri="{FF2B5EF4-FFF2-40B4-BE49-F238E27FC236}">
                <a16:creationId xmlns:a16="http://schemas.microsoft.com/office/drawing/2014/main" xmlns="" id="{04A1306D-4F1D-44D2-992D-D47EC8FB3B2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383280" y="4247457"/>
            <a:ext cx="1112520" cy="872820"/>
          </a:xfrm>
          <a:prstGeom prst="rect">
            <a:avLst/>
          </a:prstGeom>
        </p:spPr>
      </p:pic>
      <p:pic>
        <p:nvPicPr>
          <p:cNvPr id="3" name="图片 2">
            <a:extLst>
              <a:ext uri="{FF2B5EF4-FFF2-40B4-BE49-F238E27FC236}">
                <a16:creationId xmlns:a16="http://schemas.microsoft.com/office/drawing/2014/main" xmlns="" id="{4A3CD84C-77A0-438B-81D0-F90C80ADF5E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455920" y="1950726"/>
            <a:ext cx="5105400" cy="5105400"/>
          </a:xfrm>
          <a:prstGeom prst="rect">
            <a:avLst/>
          </a:prstGeom>
        </p:spPr>
      </p:pic>
      <p:sp>
        <p:nvSpPr>
          <p:cNvPr id="8" name="Inhaltsplatzhalter 4">
            <a:extLst>
              <a:ext uri="{FF2B5EF4-FFF2-40B4-BE49-F238E27FC236}">
                <a16:creationId xmlns:a16="http://schemas.microsoft.com/office/drawing/2014/main" xmlns="" id="{A123754B-40A1-48E2-A329-5ED78276303E}"/>
              </a:ext>
            </a:extLst>
          </p:cNvPr>
          <p:cNvSpPr txBox="1"/>
          <p:nvPr/>
        </p:nvSpPr>
        <p:spPr>
          <a:xfrm>
            <a:off x="1222954" y="1865788"/>
            <a:ext cx="4320651" cy="1489510"/>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51933111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7" name="图片 6">
            <a:extLst>
              <a:ext uri="{FF2B5EF4-FFF2-40B4-BE49-F238E27FC236}">
                <a16:creationId xmlns:a16="http://schemas.microsoft.com/office/drawing/2014/main" xmlns="" id="{56AAEAEB-9184-4044-8AE3-B17322ECF9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 y="1149442"/>
            <a:ext cx="5989320" cy="5989320"/>
          </a:xfrm>
          <a:prstGeom prst="rect">
            <a:avLst/>
          </a:prstGeom>
        </p:spPr>
      </p:pic>
      <p:sp>
        <p:nvSpPr>
          <p:cNvPr id="8" name="Inhaltsplatzhalter 4">
            <a:extLst>
              <a:ext uri="{FF2B5EF4-FFF2-40B4-BE49-F238E27FC236}">
                <a16:creationId xmlns:a16="http://schemas.microsoft.com/office/drawing/2014/main" xmlns="" id="{3830DADC-4E46-47CC-A070-ECEB89976699}"/>
              </a:ext>
            </a:extLst>
          </p:cNvPr>
          <p:cNvSpPr txBox="1"/>
          <p:nvPr/>
        </p:nvSpPr>
        <p:spPr>
          <a:xfrm>
            <a:off x="6305610" y="2012907"/>
            <a:ext cx="4320651" cy="2832186"/>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279139866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3" name="图片 2">
            <a:extLst>
              <a:ext uri="{FF2B5EF4-FFF2-40B4-BE49-F238E27FC236}">
                <a16:creationId xmlns:a16="http://schemas.microsoft.com/office/drawing/2014/main" xmlns="" id="{A2B5BD4F-0BFD-42F9-95E4-4B8DC3B684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22799" y="174082"/>
            <a:ext cx="5312161" cy="6858000"/>
          </a:xfrm>
          <a:prstGeom prst="rect">
            <a:avLst/>
          </a:prstGeom>
        </p:spPr>
      </p:pic>
      <p:sp>
        <p:nvSpPr>
          <p:cNvPr id="6" name="Inhaltsplatzhalter 4">
            <a:extLst>
              <a:ext uri="{FF2B5EF4-FFF2-40B4-BE49-F238E27FC236}">
                <a16:creationId xmlns:a16="http://schemas.microsoft.com/office/drawing/2014/main" xmlns="" id="{6F7C21A6-2DA3-4D39-84E6-76B81D3C1412}"/>
              </a:ext>
            </a:extLst>
          </p:cNvPr>
          <p:cNvSpPr txBox="1"/>
          <p:nvPr/>
        </p:nvSpPr>
        <p:spPr>
          <a:xfrm>
            <a:off x="1146440" y="1628682"/>
            <a:ext cx="2888719" cy="2401298"/>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
        <p:nvSpPr>
          <p:cNvPr id="7" name="Inhaltsplatzhalter 4">
            <a:extLst>
              <a:ext uri="{FF2B5EF4-FFF2-40B4-BE49-F238E27FC236}">
                <a16:creationId xmlns:a16="http://schemas.microsoft.com/office/drawing/2014/main" xmlns="" id="{4BA9C702-CEAB-444B-A35D-BE297C1E3155}"/>
              </a:ext>
            </a:extLst>
          </p:cNvPr>
          <p:cNvSpPr txBox="1"/>
          <p:nvPr/>
        </p:nvSpPr>
        <p:spPr>
          <a:xfrm>
            <a:off x="8563999" y="2829331"/>
            <a:ext cx="2888719" cy="2401298"/>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393046373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08DB4219-C90F-4221-911E-8C2CD61F2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a:extLst>
              <a:ext uri="{FF2B5EF4-FFF2-40B4-BE49-F238E27FC236}">
                <a16:creationId xmlns:a16="http://schemas.microsoft.com/office/drawing/2014/main" xmlns="" id="{085835E4-E892-4B8B-A2F3-F462560286E2}"/>
              </a:ext>
            </a:extLst>
          </p:cNvPr>
          <p:cNvSpPr txBox="1"/>
          <p:nvPr/>
        </p:nvSpPr>
        <p:spPr>
          <a:xfrm>
            <a:off x="480180" y="280762"/>
            <a:ext cx="2110620"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输入标题</a:t>
            </a:r>
          </a:p>
        </p:txBody>
      </p:sp>
      <p:pic>
        <p:nvPicPr>
          <p:cNvPr id="3" name="图片 2">
            <a:extLst>
              <a:ext uri="{FF2B5EF4-FFF2-40B4-BE49-F238E27FC236}">
                <a16:creationId xmlns:a16="http://schemas.microsoft.com/office/drawing/2014/main" xmlns="" id="{1FFD7445-916D-4E27-B250-D45D642EDAFD}"/>
              </a:ext>
            </a:extLst>
          </p:cNvPr>
          <p:cNvPicPr>
            <a:picLocks noChangeAspect="1"/>
          </p:cNvPicPr>
          <p:nvPr/>
        </p:nvPicPr>
        <p:blipFill>
          <a:blip r:embed="rId4" cstate="email">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5059674" y="865537"/>
            <a:ext cx="6096012" cy="6096012"/>
          </a:xfrm>
          <a:prstGeom prst="rect">
            <a:avLst/>
          </a:prstGeom>
        </p:spPr>
      </p:pic>
      <p:sp>
        <p:nvSpPr>
          <p:cNvPr id="6" name="Inhaltsplatzhalter 4">
            <a:extLst>
              <a:ext uri="{FF2B5EF4-FFF2-40B4-BE49-F238E27FC236}">
                <a16:creationId xmlns:a16="http://schemas.microsoft.com/office/drawing/2014/main" xmlns="" id="{BAA87259-B451-4880-8B03-898AFB3E3BB1}"/>
              </a:ext>
            </a:extLst>
          </p:cNvPr>
          <p:cNvSpPr txBox="1"/>
          <p:nvPr/>
        </p:nvSpPr>
        <p:spPr>
          <a:xfrm>
            <a:off x="1774722" y="1943132"/>
            <a:ext cx="4101031" cy="1970411"/>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spcAft>
                <a:spcPts val="1200"/>
              </a:spcAft>
              <a:buNone/>
            </a:pPr>
            <a:r>
              <a:rPr lang="zh-CN" altLang="en-US" sz="2400" b="1" dirty="0">
                <a:solidFill>
                  <a:srgbClr val="FAE993"/>
                </a:solidFill>
                <a:latin typeface="字魂58号-创中黑" panose="00000500000000000000" pitchFamily="2" charset="-122"/>
                <a:ea typeface="字魂58号-创中黑" panose="00000500000000000000" pitchFamily="2" charset="-122"/>
                <a:cs typeface="+mn-ea"/>
                <a:sym typeface="+mn-lt"/>
              </a:rPr>
              <a:t>输入标题</a:t>
            </a:r>
            <a: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t/>
            </a:r>
            <a:br>
              <a:rPr lang="en-US" sz="1400" b="1" dirty="0">
                <a:solidFill>
                  <a:srgbClr val="FAE993"/>
                </a:solidFill>
                <a:latin typeface="字魂58号-创中黑" panose="00000500000000000000" pitchFamily="2" charset="-122"/>
                <a:ea typeface="字魂58号-创中黑" panose="00000500000000000000" pitchFamily="2" charset="-122"/>
                <a:cs typeface="+mn-ea"/>
                <a:sym typeface="+mn-lt"/>
              </a:rPr>
            </a:br>
            <a:r>
              <a:rPr lang="zh-CN" altLang="en-US" sz="1400" dirty="0">
                <a:solidFill>
                  <a:srgbClr val="FAE993"/>
                </a:solidFill>
                <a:latin typeface="字魂58号-创中黑" panose="00000500000000000000" pitchFamily="2" charset="-122"/>
                <a:ea typeface="字魂58号-创中黑" panose="00000500000000000000" pitchFamily="2" charset="-122"/>
                <a:cs typeface="+mn-ea"/>
                <a:sym typeface="+mn-lt"/>
              </a:rPr>
              <a:t>点击添加主要文字内容点击添加主要文点击添点击添加主要文字内容点击添加主要文点击添加主要文字内容加主要文字内容</a:t>
            </a:r>
            <a:endParaRPr lang="en-US" sz="1100" dirty="0">
              <a:solidFill>
                <a:srgbClr val="FAE993"/>
              </a:solidFill>
              <a:latin typeface="字魂58号-创中黑" panose="00000500000000000000" pitchFamily="2" charset="-122"/>
              <a:ea typeface="字魂58号-创中黑" panose="00000500000000000000" pitchFamily="2" charset="-122"/>
              <a:cs typeface="+mn-ea"/>
              <a:sym typeface="+mn-lt"/>
            </a:endParaRPr>
          </a:p>
        </p:txBody>
      </p:sp>
    </p:spTree>
    <p:extLst>
      <p:ext uri="{BB962C8B-B14F-4D97-AF65-F5344CB8AC3E}">
        <p14:creationId xmlns:p14="http://schemas.microsoft.com/office/powerpoint/2010/main" val="117957170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22BDAC0C-8E16-48B9-AC78-8F478876D4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图片 6">
            <a:extLst>
              <a:ext uri="{FF2B5EF4-FFF2-40B4-BE49-F238E27FC236}">
                <a16:creationId xmlns:a16="http://schemas.microsoft.com/office/drawing/2014/main" xmlns="" id="{F0766F56-3333-49A4-9E14-5CF9517230C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511558" y="1708932"/>
            <a:ext cx="9168882" cy="2619680"/>
          </a:xfrm>
          <a:prstGeom prst="rect">
            <a:avLst/>
          </a:prstGeom>
        </p:spPr>
      </p:pic>
      <p:pic>
        <p:nvPicPr>
          <p:cNvPr id="8" name="图片 7">
            <a:extLst>
              <a:ext uri="{FF2B5EF4-FFF2-40B4-BE49-F238E27FC236}">
                <a16:creationId xmlns:a16="http://schemas.microsoft.com/office/drawing/2014/main" xmlns="" id="{5A5A8AF9-A272-4F8F-9BCF-D4B5015D245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336"/>
          <a:stretch/>
        </p:blipFill>
        <p:spPr>
          <a:xfrm>
            <a:off x="5243270" y="0"/>
            <a:ext cx="2096814" cy="945931"/>
          </a:xfrm>
          <a:prstGeom prst="rect">
            <a:avLst/>
          </a:prstGeom>
        </p:spPr>
      </p:pic>
      <p:pic>
        <p:nvPicPr>
          <p:cNvPr id="9" name="图片 8">
            <a:extLst>
              <a:ext uri="{FF2B5EF4-FFF2-40B4-BE49-F238E27FC236}">
                <a16:creationId xmlns:a16="http://schemas.microsoft.com/office/drawing/2014/main" xmlns="" id="{B5D0A5BB-6E2F-456E-85FD-DFBBEB7913F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297059" y="5912069"/>
            <a:ext cx="2096814" cy="945931"/>
          </a:xfrm>
          <a:prstGeom prst="rect">
            <a:avLst/>
          </a:prstGeom>
        </p:spPr>
      </p:pic>
      <p:pic>
        <p:nvPicPr>
          <p:cNvPr id="11" name="图片 10">
            <a:extLst>
              <a:ext uri="{FF2B5EF4-FFF2-40B4-BE49-F238E27FC236}">
                <a16:creationId xmlns:a16="http://schemas.microsoft.com/office/drawing/2014/main" xmlns="" id="{D82A6A5C-CD84-40B7-951E-86D16AEE0D7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1187952" y="5611906"/>
            <a:ext cx="1004047" cy="1246094"/>
          </a:xfrm>
          <a:prstGeom prst="rect">
            <a:avLst/>
          </a:prstGeom>
        </p:spPr>
      </p:pic>
      <p:pic>
        <p:nvPicPr>
          <p:cNvPr id="12" name="图片 11">
            <a:extLst>
              <a:ext uri="{FF2B5EF4-FFF2-40B4-BE49-F238E27FC236}">
                <a16:creationId xmlns:a16="http://schemas.microsoft.com/office/drawing/2014/main" xmlns="" id="{DFE9FBF2-164C-46C8-B464-DE7493BDA43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11524"/>
          <a:stretch/>
        </p:blipFill>
        <p:spPr>
          <a:xfrm>
            <a:off x="776820" y="108894"/>
            <a:ext cx="2096814" cy="1813197"/>
          </a:xfrm>
          <a:prstGeom prst="rect">
            <a:avLst/>
          </a:prstGeom>
        </p:spPr>
      </p:pic>
      <p:pic>
        <p:nvPicPr>
          <p:cNvPr id="13" name="图片 12">
            <a:extLst>
              <a:ext uri="{FF2B5EF4-FFF2-40B4-BE49-F238E27FC236}">
                <a16:creationId xmlns:a16="http://schemas.microsoft.com/office/drawing/2014/main" xmlns="" id="{222152C8-31E6-426C-9EDD-20DC9A142202}"/>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9668819" y="1232121"/>
            <a:ext cx="2311150" cy="1813197"/>
          </a:xfrm>
          <a:prstGeom prst="rect">
            <a:avLst/>
          </a:prstGeom>
        </p:spPr>
      </p:pic>
      <p:pic>
        <p:nvPicPr>
          <p:cNvPr id="15" name="图片 14">
            <a:extLst>
              <a:ext uri="{FF2B5EF4-FFF2-40B4-BE49-F238E27FC236}">
                <a16:creationId xmlns:a16="http://schemas.microsoft.com/office/drawing/2014/main" xmlns="" id="{EFF0BB62-A6C3-4DEF-ADD4-8CE30EECCDC6}"/>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 y="-26546"/>
            <a:ext cx="12192000" cy="3045318"/>
          </a:xfrm>
          <a:prstGeom prst="rect">
            <a:avLst/>
          </a:prstGeom>
        </p:spPr>
      </p:pic>
      <p:sp>
        <p:nvSpPr>
          <p:cNvPr id="14" name="文本框 13">
            <a:extLst>
              <a:ext uri="{FF2B5EF4-FFF2-40B4-BE49-F238E27FC236}">
                <a16:creationId xmlns:a16="http://schemas.microsoft.com/office/drawing/2014/main" xmlns="" id="{D27293C0-436A-4AFD-A36F-7A68AF85BEF9}"/>
              </a:ext>
            </a:extLst>
          </p:cNvPr>
          <p:cNvSpPr txBox="1"/>
          <p:nvPr/>
        </p:nvSpPr>
        <p:spPr>
          <a:xfrm>
            <a:off x="5257129" y="4328612"/>
            <a:ext cx="5127101" cy="584775"/>
          </a:xfrm>
          <a:prstGeom prst="rect">
            <a:avLst/>
          </a:prstGeom>
          <a:noFill/>
        </p:spPr>
        <p:txBody>
          <a:bodyPr wrap="square" rtlCol="0">
            <a:spAutoFit/>
          </a:bodyPr>
          <a:lstStyle/>
          <a:p>
            <a:pPr algn="dist"/>
            <a:r>
              <a:rPr lang="zh-CN" altLang="en-US" sz="3200" dirty="0">
                <a:solidFill>
                  <a:srgbClr val="FAE993"/>
                </a:solidFill>
                <a:latin typeface="字魂50号-白鸽天行体" panose="00000500000000000000" pitchFamily="2" charset="-128"/>
                <a:ea typeface="字魂50号-白鸽天行体" panose="00000500000000000000" pitchFamily="2" charset="-128"/>
              </a:rPr>
              <a:t>感谢您的欣赏</a:t>
            </a:r>
          </a:p>
        </p:txBody>
      </p:sp>
    </p:spTree>
    <p:extLst>
      <p:ext uri="{BB962C8B-B14F-4D97-AF65-F5344CB8AC3E}">
        <p14:creationId xmlns:p14="http://schemas.microsoft.com/office/powerpoint/2010/main" val="173498272"/>
      </p:ext>
    </p:extLst>
  </p:cSld>
  <p:clrMapOvr>
    <a:masterClrMapping/>
  </p:clrMapOvr>
  <mc:AlternateContent xmlns:mc="http://schemas.openxmlformats.org/markup-compatibility/2006" xmlns:p14="http://schemas.microsoft.com/office/powerpoint/2010/main">
    <mc:Choice Requires="p14">
      <p:transition spd="slow" p14:dur="1500" advTm="0">
        <p:split orient="vert"/>
      </p:transition>
    </mc:Choice>
    <mc:Fallback xmlns="">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par>
                                <p:cTn id="48" presetID="2" presetClass="entr" presetSubtype="1"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151</Words>
  <Application>Microsoft Office PowerPoint</Application>
  <PresentationFormat>宽屏</PresentationFormat>
  <Paragraphs>86</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等线 Light</vt:lpstr>
      <vt:lpstr>字魂50号-白鸽天行体</vt:lpstr>
      <vt:lpstr>字魂58号-创中黑</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c:title>
  <dc:creator>faith123</dc:creator>
  <cp:lastModifiedBy>faith123</cp:lastModifiedBy>
  <cp:revision>3</cp:revision>
  <dcterms:created xsi:type="dcterms:W3CDTF">2019-09-02T02:01:46Z</dcterms:created>
  <dcterms:modified xsi:type="dcterms:W3CDTF">2019-12-25T01:57:10Z</dcterms:modified>
</cp:coreProperties>
</file>