
<file path=[Content_Types].xml><?xml version="1.0" encoding="utf-8"?>
<Types xmlns="http://schemas.openxmlformats.org/package/2006/content-types">
  <Default Extension="png" ContentType="image/png"/>
  <Default Extension="wma" ContentType="audio/x-ms-wma"/>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1"/>
  </p:sldMasterIdLst>
  <p:notesMasterIdLst>
    <p:notesMasterId r:id="rId46"/>
  </p:notesMasterIdLst>
  <p:sldIdLst>
    <p:sldId id="309" r:id="rId2"/>
    <p:sldId id="258" r:id="rId3"/>
    <p:sldId id="261" r:id="rId4"/>
    <p:sldId id="277" r:id="rId5"/>
    <p:sldId id="259" r:id="rId6"/>
    <p:sldId id="265" r:id="rId7"/>
    <p:sldId id="263" r:id="rId8"/>
    <p:sldId id="264" r:id="rId9"/>
    <p:sldId id="268" r:id="rId10"/>
    <p:sldId id="267" r:id="rId11"/>
    <p:sldId id="266" r:id="rId12"/>
    <p:sldId id="278" r:id="rId13"/>
    <p:sldId id="270" r:id="rId14"/>
    <p:sldId id="271" r:id="rId15"/>
    <p:sldId id="276" r:id="rId16"/>
    <p:sldId id="288" r:id="rId17"/>
    <p:sldId id="274" r:id="rId18"/>
    <p:sldId id="273" r:id="rId19"/>
    <p:sldId id="272" r:id="rId20"/>
    <p:sldId id="279" r:id="rId21"/>
    <p:sldId id="280" r:id="rId22"/>
    <p:sldId id="287" r:id="rId23"/>
    <p:sldId id="286" r:id="rId24"/>
    <p:sldId id="285" r:id="rId25"/>
    <p:sldId id="284" r:id="rId26"/>
    <p:sldId id="283" r:id="rId27"/>
    <p:sldId id="282" r:id="rId28"/>
    <p:sldId id="281" r:id="rId29"/>
    <p:sldId id="289" r:id="rId30"/>
    <p:sldId id="291" r:id="rId31"/>
    <p:sldId id="296" r:id="rId32"/>
    <p:sldId id="299" r:id="rId33"/>
    <p:sldId id="297" r:id="rId34"/>
    <p:sldId id="295" r:id="rId35"/>
    <p:sldId id="294" r:id="rId36"/>
    <p:sldId id="298" r:id="rId37"/>
    <p:sldId id="290" r:id="rId38"/>
    <p:sldId id="292" r:id="rId39"/>
    <p:sldId id="305" r:id="rId40"/>
    <p:sldId id="304" r:id="rId41"/>
    <p:sldId id="303" r:id="rId42"/>
    <p:sldId id="300" r:id="rId43"/>
    <p:sldId id="301" r:id="rId44"/>
    <p:sldId id="310" r:id="rId45"/>
  </p:sldIdLst>
  <p:sldSz cx="9144000" cy="5143500" type="screen16x9"/>
  <p:notesSz cx="6858000" cy="9144000"/>
  <p:custDataLst>
    <p:tags r:id="rId47"/>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39" autoAdjust="0"/>
    <p:restoredTop sz="94660"/>
  </p:normalViewPr>
  <p:slideViewPr>
    <p:cSldViewPr>
      <p:cViewPr varScale="1">
        <p:scale>
          <a:sx n="89" d="100"/>
          <a:sy n="89" d="100"/>
        </p:scale>
        <p:origin x="828" y="90"/>
      </p:cViewPr>
      <p:guideLst>
        <p:guide orient="horz" pos="1620"/>
        <p:guide pos="2880"/>
      </p:guideLst>
    </p:cSldViewPr>
  </p:slideViewPr>
  <p:notesTextViewPr>
    <p:cViewPr>
      <p:scale>
        <a:sx n="1" d="1"/>
        <a:sy n="1" d="1"/>
      </p:scale>
      <p:origin x="0" y="0"/>
    </p:cViewPr>
  </p:notesTextViewPr>
  <p:sorterViewPr>
    <p:cViewPr>
      <p:scale>
        <a:sx n="50" d="100"/>
        <a:sy n="5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ags" Target="tags/tag1.xml"/><Relationship Id="rId50"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E9FF0E9-45DA-4742-B47D-06E7E51CB7A9}" type="datetimeFigureOut">
              <a:rPr lang="zh-CN" altLang="en-US" smtClean="0"/>
              <a:t>2017/3/16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7E7BDCDC-9A34-461B-A37E-3F4767F37300}" type="slidenum">
              <a:rPr lang="zh-CN" altLang="en-US" smtClean="0"/>
              <a:t>‹#›</a:t>
            </a:fld>
            <a:endParaRPr lang="zh-CN" altLang="en-US"/>
          </a:p>
        </p:txBody>
      </p:sp>
    </p:spTree>
    <p:extLst>
      <p:ext uri="{BB962C8B-B14F-4D97-AF65-F5344CB8AC3E}">
        <p14:creationId xmlns:p14="http://schemas.microsoft.com/office/powerpoint/2010/main" val="40246458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FD9F45-0981-41A9-96BA-B8F5013B3760}" type="slidenum">
              <a:rPr lang="zh-CN" altLang="en-US" smtClean="0"/>
              <a:t>1</a:t>
            </a:fld>
            <a:endParaRPr lang="zh-CN" altLang="en-US"/>
          </a:p>
        </p:txBody>
      </p:sp>
    </p:spTree>
    <p:extLst>
      <p:ext uri="{BB962C8B-B14F-4D97-AF65-F5344CB8AC3E}">
        <p14:creationId xmlns:p14="http://schemas.microsoft.com/office/powerpoint/2010/main" val="4205815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a:t>
            </a:fld>
            <a:endParaRPr lang="zh-CN" altLang="en-US"/>
          </a:p>
        </p:txBody>
      </p:sp>
    </p:spTree>
    <p:extLst>
      <p:ext uri="{BB962C8B-B14F-4D97-AF65-F5344CB8AC3E}">
        <p14:creationId xmlns:p14="http://schemas.microsoft.com/office/powerpoint/2010/main" val="30734535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a:t>
            </a:fld>
            <a:endParaRPr lang="zh-CN" altLang="en-US"/>
          </a:p>
        </p:txBody>
      </p:sp>
    </p:spTree>
    <p:extLst>
      <p:ext uri="{BB962C8B-B14F-4D97-AF65-F5344CB8AC3E}">
        <p14:creationId xmlns:p14="http://schemas.microsoft.com/office/powerpoint/2010/main" val="3995542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4</a:t>
            </a:fld>
            <a:endParaRPr lang="zh-CN" altLang="en-US"/>
          </a:p>
        </p:txBody>
      </p:sp>
    </p:spTree>
    <p:extLst>
      <p:ext uri="{BB962C8B-B14F-4D97-AF65-F5344CB8AC3E}">
        <p14:creationId xmlns:p14="http://schemas.microsoft.com/office/powerpoint/2010/main" val="10790128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5</a:t>
            </a:fld>
            <a:endParaRPr lang="zh-CN" altLang="en-US"/>
          </a:p>
        </p:txBody>
      </p:sp>
    </p:spTree>
    <p:extLst>
      <p:ext uri="{BB962C8B-B14F-4D97-AF65-F5344CB8AC3E}">
        <p14:creationId xmlns:p14="http://schemas.microsoft.com/office/powerpoint/2010/main" val="898770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6</a:t>
            </a:fld>
            <a:endParaRPr lang="zh-CN" altLang="en-US"/>
          </a:p>
        </p:txBody>
      </p:sp>
    </p:spTree>
    <p:extLst>
      <p:ext uri="{BB962C8B-B14F-4D97-AF65-F5344CB8AC3E}">
        <p14:creationId xmlns:p14="http://schemas.microsoft.com/office/powerpoint/2010/main" val="23245206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7</a:t>
            </a:fld>
            <a:endParaRPr lang="zh-CN" altLang="en-US"/>
          </a:p>
        </p:txBody>
      </p:sp>
    </p:spTree>
    <p:extLst>
      <p:ext uri="{BB962C8B-B14F-4D97-AF65-F5344CB8AC3E}">
        <p14:creationId xmlns:p14="http://schemas.microsoft.com/office/powerpoint/2010/main" val="196700959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8</a:t>
            </a:fld>
            <a:endParaRPr lang="zh-CN" altLang="en-US"/>
          </a:p>
        </p:txBody>
      </p:sp>
    </p:spTree>
    <p:extLst>
      <p:ext uri="{BB962C8B-B14F-4D97-AF65-F5344CB8AC3E}">
        <p14:creationId xmlns:p14="http://schemas.microsoft.com/office/powerpoint/2010/main" val="185451579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9</a:t>
            </a:fld>
            <a:endParaRPr lang="zh-CN" altLang="en-US"/>
          </a:p>
        </p:txBody>
      </p:sp>
    </p:spTree>
    <p:extLst>
      <p:ext uri="{BB962C8B-B14F-4D97-AF65-F5344CB8AC3E}">
        <p14:creationId xmlns:p14="http://schemas.microsoft.com/office/powerpoint/2010/main" val="142346327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10</a:t>
            </a:fld>
            <a:endParaRPr lang="zh-CN" altLang="en-US"/>
          </a:p>
        </p:txBody>
      </p:sp>
    </p:spTree>
    <p:extLst>
      <p:ext uri="{BB962C8B-B14F-4D97-AF65-F5344CB8AC3E}">
        <p14:creationId xmlns:p14="http://schemas.microsoft.com/office/powerpoint/2010/main" val="3753602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11</a:t>
            </a:fld>
            <a:endParaRPr lang="zh-CN" altLang="en-US"/>
          </a:p>
        </p:txBody>
      </p:sp>
    </p:spTree>
    <p:extLst>
      <p:ext uri="{BB962C8B-B14F-4D97-AF65-F5344CB8AC3E}">
        <p14:creationId xmlns:p14="http://schemas.microsoft.com/office/powerpoint/2010/main" val="34936649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12</a:t>
            </a:fld>
            <a:endParaRPr lang="zh-CN" altLang="en-US"/>
          </a:p>
        </p:txBody>
      </p:sp>
    </p:spTree>
    <p:extLst>
      <p:ext uri="{BB962C8B-B14F-4D97-AF65-F5344CB8AC3E}">
        <p14:creationId xmlns:p14="http://schemas.microsoft.com/office/powerpoint/2010/main" val="188079516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13</a:t>
            </a:fld>
            <a:endParaRPr lang="zh-CN" altLang="en-US"/>
          </a:p>
        </p:txBody>
      </p:sp>
    </p:spTree>
    <p:extLst>
      <p:ext uri="{BB962C8B-B14F-4D97-AF65-F5344CB8AC3E}">
        <p14:creationId xmlns:p14="http://schemas.microsoft.com/office/powerpoint/2010/main" val="238339260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14</a:t>
            </a:fld>
            <a:endParaRPr lang="zh-CN" altLang="en-US"/>
          </a:p>
        </p:txBody>
      </p:sp>
    </p:spTree>
    <p:extLst>
      <p:ext uri="{BB962C8B-B14F-4D97-AF65-F5344CB8AC3E}">
        <p14:creationId xmlns:p14="http://schemas.microsoft.com/office/powerpoint/2010/main" val="3713385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15</a:t>
            </a:fld>
            <a:endParaRPr lang="zh-CN" altLang="en-US"/>
          </a:p>
        </p:txBody>
      </p:sp>
    </p:spTree>
    <p:extLst>
      <p:ext uri="{BB962C8B-B14F-4D97-AF65-F5344CB8AC3E}">
        <p14:creationId xmlns:p14="http://schemas.microsoft.com/office/powerpoint/2010/main" val="174153427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16</a:t>
            </a:fld>
            <a:endParaRPr lang="zh-CN" altLang="en-US"/>
          </a:p>
        </p:txBody>
      </p:sp>
    </p:spTree>
    <p:extLst>
      <p:ext uri="{BB962C8B-B14F-4D97-AF65-F5344CB8AC3E}">
        <p14:creationId xmlns:p14="http://schemas.microsoft.com/office/powerpoint/2010/main" val="225694383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17</a:t>
            </a:fld>
            <a:endParaRPr lang="zh-CN" altLang="en-US"/>
          </a:p>
        </p:txBody>
      </p:sp>
    </p:spTree>
    <p:extLst>
      <p:ext uri="{BB962C8B-B14F-4D97-AF65-F5344CB8AC3E}">
        <p14:creationId xmlns:p14="http://schemas.microsoft.com/office/powerpoint/2010/main" val="92180957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18</a:t>
            </a:fld>
            <a:endParaRPr lang="zh-CN" altLang="en-US"/>
          </a:p>
        </p:txBody>
      </p:sp>
    </p:spTree>
    <p:extLst>
      <p:ext uri="{BB962C8B-B14F-4D97-AF65-F5344CB8AC3E}">
        <p14:creationId xmlns:p14="http://schemas.microsoft.com/office/powerpoint/2010/main" val="40401049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19</a:t>
            </a:fld>
            <a:endParaRPr lang="zh-CN" altLang="en-US"/>
          </a:p>
        </p:txBody>
      </p:sp>
    </p:spTree>
    <p:extLst>
      <p:ext uri="{BB962C8B-B14F-4D97-AF65-F5344CB8AC3E}">
        <p14:creationId xmlns:p14="http://schemas.microsoft.com/office/powerpoint/2010/main" val="41058721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20</a:t>
            </a:fld>
            <a:endParaRPr lang="zh-CN" altLang="en-US"/>
          </a:p>
        </p:txBody>
      </p:sp>
    </p:spTree>
    <p:extLst>
      <p:ext uri="{BB962C8B-B14F-4D97-AF65-F5344CB8AC3E}">
        <p14:creationId xmlns:p14="http://schemas.microsoft.com/office/powerpoint/2010/main" val="9757724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21</a:t>
            </a:fld>
            <a:endParaRPr lang="zh-CN" altLang="en-US"/>
          </a:p>
        </p:txBody>
      </p:sp>
    </p:spTree>
    <p:extLst>
      <p:ext uri="{BB962C8B-B14F-4D97-AF65-F5344CB8AC3E}">
        <p14:creationId xmlns:p14="http://schemas.microsoft.com/office/powerpoint/2010/main" val="266232120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22</a:t>
            </a:fld>
            <a:endParaRPr lang="zh-CN" altLang="en-US"/>
          </a:p>
        </p:txBody>
      </p:sp>
    </p:spTree>
    <p:extLst>
      <p:ext uri="{BB962C8B-B14F-4D97-AF65-F5344CB8AC3E}">
        <p14:creationId xmlns:p14="http://schemas.microsoft.com/office/powerpoint/2010/main" val="260824013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23</a:t>
            </a:fld>
            <a:endParaRPr lang="zh-CN" altLang="en-US"/>
          </a:p>
        </p:txBody>
      </p:sp>
    </p:spTree>
    <p:extLst>
      <p:ext uri="{BB962C8B-B14F-4D97-AF65-F5344CB8AC3E}">
        <p14:creationId xmlns:p14="http://schemas.microsoft.com/office/powerpoint/2010/main" val="27017656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24</a:t>
            </a:fld>
            <a:endParaRPr lang="zh-CN" altLang="en-US"/>
          </a:p>
        </p:txBody>
      </p:sp>
    </p:spTree>
    <p:extLst>
      <p:ext uri="{BB962C8B-B14F-4D97-AF65-F5344CB8AC3E}">
        <p14:creationId xmlns:p14="http://schemas.microsoft.com/office/powerpoint/2010/main" val="105619574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25</a:t>
            </a:fld>
            <a:endParaRPr lang="zh-CN" altLang="en-US"/>
          </a:p>
        </p:txBody>
      </p:sp>
    </p:spTree>
    <p:extLst>
      <p:ext uri="{BB962C8B-B14F-4D97-AF65-F5344CB8AC3E}">
        <p14:creationId xmlns:p14="http://schemas.microsoft.com/office/powerpoint/2010/main" val="248337334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26</a:t>
            </a:fld>
            <a:endParaRPr lang="zh-CN" altLang="en-US"/>
          </a:p>
        </p:txBody>
      </p:sp>
    </p:spTree>
    <p:extLst>
      <p:ext uri="{BB962C8B-B14F-4D97-AF65-F5344CB8AC3E}">
        <p14:creationId xmlns:p14="http://schemas.microsoft.com/office/powerpoint/2010/main" val="361033748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27</a:t>
            </a:fld>
            <a:endParaRPr lang="zh-CN" altLang="en-US"/>
          </a:p>
        </p:txBody>
      </p:sp>
    </p:spTree>
    <p:extLst>
      <p:ext uri="{BB962C8B-B14F-4D97-AF65-F5344CB8AC3E}">
        <p14:creationId xmlns:p14="http://schemas.microsoft.com/office/powerpoint/2010/main" val="170169360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28</a:t>
            </a:fld>
            <a:endParaRPr lang="zh-CN" altLang="en-US"/>
          </a:p>
        </p:txBody>
      </p:sp>
    </p:spTree>
    <p:extLst>
      <p:ext uri="{BB962C8B-B14F-4D97-AF65-F5344CB8AC3E}">
        <p14:creationId xmlns:p14="http://schemas.microsoft.com/office/powerpoint/2010/main" val="362514497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29</a:t>
            </a:fld>
            <a:endParaRPr lang="zh-CN" altLang="en-US"/>
          </a:p>
        </p:txBody>
      </p:sp>
    </p:spTree>
    <p:extLst>
      <p:ext uri="{BB962C8B-B14F-4D97-AF65-F5344CB8AC3E}">
        <p14:creationId xmlns:p14="http://schemas.microsoft.com/office/powerpoint/2010/main" val="333519138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30</a:t>
            </a:fld>
            <a:endParaRPr lang="zh-CN" altLang="en-US"/>
          </a:p>
        </p:txBody>
      </p:sp>
    </p:spTree>
    <p:extLst>
      <p:ext uri="{BB962C8B-B14F-4D97-AF65-F5344CB8AC3E}">
        <p14:creationId xmlns:p14="http://schemas.microsoft.com/office/powerpoint/2010/main" val="39326880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31</a:t>
            </a:fld>
            <a:endParaRPr lang="zh-CN" altLang="en-US"/>
          </a:p>
        </p:txBody>
      </p:sp>
    </p:spTree>
    <p:extLst>
      <p:ext uri="{BB962C8B-B14F-4D97-AF65-F5344CB8AC3E}">
        <p14:creationId xmlns:p14="http://schemas.microsoft.com/office/powerpoint/2010/main" val="1171968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32</a:t>
            </a:fld>
            <a:endParaRPr lang="zh-CN" altLang="en-US"/>
          </a:p>
        </p:txBody>
      </p:sp>
    </p:spTree>
    <p:extLst>
      <p:ext uri="{BB962C8B-B14F-4D97-AF65-F5344CB8AC3E}">
        <p14:creationId xmlns:p14="http://schemas.microsoft.com/office/powerpoint/2010/main" val="154125664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33</a:t>
            </a:fld>
            <a:endParaRPr lang="zh-CN" altLang="en-US"/>
          </a:p>
        </p:txBody>
      </p:sp>
    </p:spTree>
    <p:extLst>
      <p:ext uri="{BB962C8B-B14F-4D97-AF65-F5344CB8AC3E}">
        <p14:creationId xmlns:p14="http://schemas.microsoft.com/office/powerpoint/2010/main" val="372750355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34</a:t>
            </a:fld>
            <a:endParaRPr lang="zh-CN" altLang="en-US"/>
          </a:p>
        </p:txBody>
      </p:sp>
    </p:spTree>
    <p:extLst>
      <p:ext uri="{BB962C8B-B14F-4D97-AF65-F5344CB8AC3E}">
        <p14:creationId xmlns:p14="http://schemas.microsoft.com/office/powerpoint/2010/main" val="425699198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35</a:t>
            </a:fld>
            <a:endParaRPr lang="zh-CN" altLang="en-US"/>
          </a:p>
        </p:txBody>
      </p:sp>
    </p:spTree>
    <p:extLst>
      <p:ext uri="{BB962C8B-B14F-4D97-AF65-F5344CB8AC3E}">
        <p14:creationId xmlns:p14="http://schemas.microsoft.com/office/powerpoint/2010/main" val="356110105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36</a:t>
            </a:fld>
            <a:endParaRPr lang="zh-CN" altLang="en-US"/>
          </a:p>
        </p:txBody>
      </p:sp>
    </p:spTree>
    <p:extLst>
      <p:ext uri="{BB962C8B-B14F-4D97-AF65-F5344CB8AC3E}">
        <p14:creationId xmlns:p14="http://schemas.microsoft.com/office/powerpoint/2010/main" val="168417557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37</a:t>
            </a:fld>
            <a:endParaRPr lang="zh-CN" altLang="en-US"/>
          </a:p>
        </p:txBody>
      </p:sp>
    </p:spTree>
    <p:extLst>
      <p:ext uri="{BB962C8B-B14F-4D97-AF65-F5344CB8AC3E}">
        <p14:creationId xmlns:p14="http://schemas.microsoft.com/office/powerpoint/2010/main" val="130313846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38</a:t>
            </a:fld>
            <a:endParaRPr lang="zh-CN" altLang="en-US"/>
          </a:p>
        </p:txBody>
      </p:sp>
    </p:spTree>
    <p:extLst>
      <p:ext uri="{BB962C8B-B14F-4D97-AF65-F5344CB8AC3E}">
        <p14:creationId xmlns:p14="http://schemas.microsoft.com/office/powerpoint/2010/main" val="308563001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39</a:t>
            </a:fld>
            <a:endParaRPr lang="zh-CN" altLang="en-US"/>
          </a:p>
        </p:txBody>
      </p:sp>
    </p:spTree>
    <p:extLst>
      <p:ext uri="{BB962C8B-B14F-4D97-AF65-F5344CB8AC3E}">
        <p14:creationId xmlns:p14="http://schemas.microsoft.com/office/powerpoint/2010/main" val="202871638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40</a:t>
            </a:fld>
            <a:endParaRPr lang="zh-CN" altLang="en-US"/>
          </a:p>
        </p:txBody>
      </p:sp>
    </p:spTree>
    <p:extLst>
      <p:ext uri="{BB962C8B-B14F-4D97-AF65-F5344CB8AC3E}">
        <p14:creationId xmlns:p14="http://schemas.microsoft.com/office/powerpoint/2010/main" val="3625868755"/>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41</a:t>
            </a:fld>
            <a:endParaRPr lang="zh-CN" altLang="en-US"/>
          </a:p>
        </p:txBody>
      </p:sp>
    </p:spTree>
    <p:extLst>
      <p:ext uri="{BB962C8B-B14F-4D97-AF65-F5344CB8AC3E}">
        <p14:creationId xmlns:p14="http://schemas.microsoft.com/office/powerpoint/2010/main" val="330428879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42</a:t>
            </a:fld>
            <a:endParaRPr lang="zh-CN" altLang="en-US"/>
          </a:p>
        </p:txBody>
      </p:sp>
    </p:spTree>
    <p:extLst>
      <p:ext uri="{BB962C8B-B14F-4D97-AF65-F5344CB8AC3E}">
        <p14:creationId xmlns:p14="http://schemas.microsoft.com/office/powerpoint/2010/main" val="346599093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E7BDCDC-9A34-461B-A37E-3F4767F37300}" type="slidenum">
              <a:rPr lang="zh-CN" altLang="en-US" smtClean="0"/>
              <a:t>43</a:t>
            </a:fld>
            <a:endParaRPr lang="zh-CN" altLang="en-US"/>
          </a:p>
        </p:txBody>
      </p:sp>
    </p:spTree>
    <p:extLst>
      <p:ext uri="{BB962C8B-B14F-4D97-AF65-F5344CB8AC3E}">
        <p14:creationId xmlns:p14="http://schemas.microsoft.com/office/powerpoint/2010/main" val="97248361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FD9F45-0981-41A9-96BA-B8F5013B3760}" type="slidenum">
              <a:rPr lang="zh-CN" altLang="en-US" smtClean="0"/>
              <a:t>44</a:t>
            </a:fld>
            <a:endParaRPr lang="zh-CN" altLang="en-US"/>
          </a:p>
        </p:txBody>
      </p:sp>
    </p:spTree>
    <p:extLst>
      <p:ext uri="{BB962C8B-B14F-4D97-AF65-F5344CB8AC3E}">
        <p14:creationId xmlns:p14="http://schemas.microsoft.com/office/powerpoint/2010/main" val="189471975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标题幻灯片">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426898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幻灯片">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555526"/>
            <a:ext cx="9144000" cy="410445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1558253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矩形 1"/>
          <p:cNvSpPr/>
          <p:nvPr userDrawn="1"/>
        </p:nvSpPr>
        <p:spPr>
          <a:xfrm>
            <a:off x="0" y="555526"/>
            <a:ext cx="9144000" cy="44644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711082072"/>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5234710"/>
      </p:ext>
    </p:extLst>
  </p:cSld>
  <p:clrMap bg1="lt1" tx1="dk1" bg2="lt2" tx2="dk2" accent1="accent1" accent2="accent2" accent3="accent3" accent4="accent4" accent5="accent5" accent6="accent6" hlink="hlink" folHlink="folHlink"/>
  <p:sldLayoutIdLst>
    <p:sldLayoutId id="2147483656" r:id="rId1"/>
    <p:sldLayoutId id="2147483649" r:id="rId2"/>
    <p:sldLayoutId id="2147483655" r:id="rId3"/>
  </p:sldLayoutIdLst>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4.png"/><Relationship Id="rId2" Type="http://schemas.openxmlformats.org/officeDocument/2006/relationships/audio" Target="../media/media1.wma"/><Relationship Id="rId1" Type="http://schemas.microsoft.com/office/2007/relationships/media" Target="../media/media1.wma"/><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6.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7" Type="http://schemas.openxmlformats.org/officeDocument/2006/relationships/image" Target="../media/image13.jpeg"/><Relationship Id="rId2" Type="http://schemas.openxmlformats.org/officeDocument/2006/relationships/notesSlide" Target="../notesSlides/notesSlide23.xml"/><Relationship Id="rId1" Type="http://schemas.openxmlformats.org/officeDocument/2006/relationships/slideLayout" Target="../slideLayouts/slideLayout3.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6.xml"/><Relationship Id="rId1" Type="http://schemas.openxmlformats.org/officeDocument/2006/relationships/slideLayout" Target="../slideLayouts/slideLayout3.xml"/><Relationship Id="rId5" Type="http://schemas.openxmlformats.org/officeDocument/2006/relationships/image" Target="../media/image16.jpeg"/><Relationship Id="rId4" Type="http://schemas.openxmlformats.org/officeDocument/2006/relationships/image" Target="../media/image15.jpe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28.xml"/><Relationship Id="rId1" Type="http://schemas.openxmlformats.org/officeDocument/2006/relationships/slideLayout" Target="../slideLayouts/slideLayout3.xml"/><Relationship Id="rId4" Type="http://schemas.openxmlformats.org/officeDocument/2006/relationships/image" Target="../media/image18.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3.xml"/></Relationships>
</file>

<file path=ppt/slides/_rels/slide41.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21.png"/><Relationship Id="rId7" Type="http://schemas.openxmlformats.org/officeDocument/2006/relationships/image" Target="../media/image25.png"/><Relationship Id="rId2" Type="http://schemas.openxmlformats.org/officeDocument/2006/relationships/notesSlide" Target="../notesSlides/notesSlide41.xml"/><Relationship Id="rId1" Type="http://schemas.openxmlformats.org/officeDocument/2006/relationships/slideLayout" Target="../slideLayouts/slideLayout3.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 Id="rId9" Type="http://schemas.openxmlformats.org/officeDocument/2006/relationships/image" Target="../media/image27.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0" y="1635646"/>
            <a:ext cx="9144000"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 name="图片 4"/>
          <p:cNvPicPr>
            <a:picLocks noChangeAspect="1"/>
          </p:cNvPicPr>
          <p:nvPr/>
        </p:nvPicPr>
        <p:blipFill rotWithShape="1">
          <a:blip r:embed="rId5" cstate="print">
            <a:extLst>
              <a:ext uri="{28A0092B-C50C-407E-A947-70E740481C1C}">
                <a14:useLocalDpi xmlns:a14="http://schemas.microsoft.com/office/drawing/2010/main" val="0"/>
              </a:ext>
            </a:extLst>
          </a:blip>
          <a:srcRect l="6545" t="3927" r="12086" b="2849"/>
          <a:stretch/>
        </p:blipFill>
        <p:spPr>
          <a:xfrm>
            <a:off x="4480418" y="627534"/>
            <a:ext cx="4663582" cy="3998054"/>
          </a:xfrm>
          <a:prstGeom prst="rect">
            <a:avLst/>
          </a:prstGeom>
          <a:effectLst>
            <a:outerShdw blurRad="63500" sx="102000" sy="102000" algn="ctr" rotWithShape="0">
              <a:prstClr val="black">
                <a:alpha val="40000"/>
              </a:prstClr>
            </a:outerShdw>
          </a:effectLst>
        </p:spPr>
      </p:pic>
      <p:sp>
        <p:nvSpPr>
          <p:cNvPr id="15" name="矩形 14"/>
          <p:cNvSpPr/>
          <p:nvPr/>
        </p:nvSpPr>
        <p:spPr>
          <a:xfrm>
            <a:off x="30973" y="1995704"/>
            <a:ext cx="4685043" cy="633187"/>
          </a:xfrm>
          <a:prstGeom prst="rect">
            <a:avLst/>
          </a:prstGeom>
        </p:spPr>
        <p:txBody>
          <a:bodyPr wrap="square">
            <a:spAutoFit/>
          </a:bodyPr>
          <a:lstStyle/>
          <a:p>
            <a:pPr algn="ctr">
              <a:lnSpc>
                <a:spcPct val="120000"/>
              </a:lnSpc>
            </a:pPr>
            <a:r>
              <a:rPr lang="zh-CN" altLang="en-US" sz="3200" b="1" dirty="0">
                <a:solidFill>
                  <a:schemeClr val="tx2"/>
                </a:solidFill>
                <a:latin typeface="微软雅黑" pitchFamily="34" charset="-122"/>
                <a:ea typeface="微软雅黑" pitchFamily="34" charset="-122"/>
              </a:rPr>
              <a:t>财务数据统计分析</a:t>
            </a:r>
            <a:r>
              <a:rPr lang="en-US" altLang="zh-CN" sz="3200" b="1" dirty="0">
                <a:solidFill>
                  <a:schemeClr val="tx2"/>
                </a:solidFill>
                <a:latin typeface="微软雅黑" pitchFamily="34" charset="-122"/>
                <a:ea typeface="微软雅黑" pitchFamily="34" charset="-122"/>
              </a:rPr>
              <a:t>PPT</a:t>
            </a:r>
            <a:endParaRPr lang="zh-CN" altLang="en-US" sz="3200" b="1" dirty="0">
              <a:solidFill>
                <a:schemeClr val="tx2"/>
              </a:solidFill>
              <a:latin typeface="微软雅黑" pitchFamily="34" charset="-122"/>
              <a:ea typeface="微软雅黑" pitchFamily="34" charset="-122"/>
            </a:endParaRPr>
          </a:p>
        </p:txBody>
      </p:sp>
      <p:sp>
        <p:nvSpPr>
          <p:cNvPr id="17" name="Freeform 7"/>
          <p:cNvSpPr>
            <a:spLocks noEditPoints="1"/>
          </p:cNvSpPr>
          <p:nvPr/>
        </p:nvSpPr>
        <p:spPr bwMode="auto">
          <a:xfrm>
            <a:off x="909014" y="3899620"/>
            <a:ext cx="252000" cy="252000"/>
          </a:xfrm>
          <a:custGeom>
            <a:avLst/>
            <a:gdLst>
              <a:gd name="T0" fmla="*/ 661 w 904"/>
              <a:gd name="T1" fmla="*/ 461 h 905"/>
              <a:gd name="T2" fmla="*/ 661 w 904"/>
              <a:gd name="T3" fmla="*/ 339 h 905"/>
              <a:gd name="T4" fmla="*/ 605 w 904"/>
              <a:gd name="T5" fmla="*/ 339 h 905"/>
              <a:gd name="T6" fmla="*/ 605 w 904"/>
              <a:gd name="T7" fmla="*/ 461 h 905"/>
              <a:gd name="T8" fmla="*/ 456 w 904"/>
              <a:gd name="T9" fmla="*/ 610 h 905"/>
              <a:gd name="T10" fmla="*/ 453 w 904"/>
              <a:gd name="T11" fmla="*/ 610 h 905"/>
              <a:gd name="T12" fmla="*/ 452 w 904"/>
              <a:gd name="T13" fmla="*/ 610 h 905"/>
              <a:gd name="T14" fmla="*/ 451 w 904"/>
              <a:gd name="T15" fmla="*/ 610 h 905"/>
              <a:gd name="T16" fmla="*/ 448 w 904"/>
              <a:gd name="T17" fmla="*/ 610 h 905"/>
              <a:gd name="T18" fmla="*/ 299 w 904"/>
              <a:gd name="T19" fmla="*/ 461 h 905"/>
              <a:gd name="T20" fmla="*/ 299 w 904"/>
              <a:gd name="T21" fmla="*/ 339 h 905"/>
              <a:gd name="T22" fmla="*/ 244 w 904"/>
              <a:gd name="T23" fmla="*/ 339 h 905"/>
              <a:gd name="T24" fmla="*/ 244 w 904"/>
              <a:gd name="T25" fmla="*/ 461 h 905"/>
              <a:gd name="T26" fmla="*/ 419 w 904"/>
              <a:gd name="T27" fmla="*/ 664 h 905"/>
              <a:gd name="T28" fmla="*/ 419 w 904"/>
              <a:gd name="T29" fmla="*/ 752 h 905"/>
              <a:gd name="T30" fmla="*/ 295 w 904"/>
              <a:gd name="T31" fmla="*/ 787 h 905"/>
              <a:gd name="T32" fmla="*/ 610 w 904"/>
              <a:gd name="T33" fmla="*/ 787 h 905"/>
              <a:gd name="T34" fmla="*/ 484 w 904"/>
              <a:gd name="T35" fmla="*/ 751 h 905"/>
              <a:gd name="T36" fmla="*/ 484 w 904"/>
              <a:gd name="T37" fmla="*/ 664 h 905"/>
              <a:gd name="T38" fmla="*/ 661 w 904"/>
              <a:gd name="T39" fmla="*/ 461 h 905"/>
              <a:gd name="T40" fmla="*/ 450 w 904"/>
              <a:gd name="T41" fmla="*/ 558 h 905"/>
              <a:gd name="T42" fmla="*/ 452 w 904"/>
              <a:gd name="T43" fmla="*/ 558 h 905"/>
              <a:gd name="T44" fmla="*/ 454 w 904"/>
              <a:gd name="T45" fmla="*/ 558 h 905"/>
              <a:gd name="T46" fmla="*/ 554 w 904"/>
              <a:gd name="T47" fmla="*/ 459 h 905"/>
              <a:gd name="T48" fmla="*/ 554 w 904"/>
              <a:gd name="T49" fmla="*/ 218 h 905"/>
              <a:gd name="T50" fmla="*/ 454 w 904"/>
              <a:gd name="T51" fmla="*/ 118 h 905"/>
              <a:gd name="T52" fmla="*/ 452 w 904"/>
              <a:gd name="T53" fmla="*/ 118 h 905"/>
              <a:gd name="T54" fmla="*/ 450 w 904"/>
              <a:gd name="T55" fmla="*/ 118 h 905"/>
              <a:gd name="T56" fmla="*/ 351 w 904"/>
              <a:gd name="T57" fmla="*/ 218 h 905"/>
              <a:gd name="T58" fmla="*/ 351 w 904"/>
              <a:gd name="T59" fmla="*/ 459 h 905"/>
              <a:gd name="T60" fmla="*/ 450 w 904"/>
              <a:gd name="T61" fmla="*/ 558 h 905"/>
              <a:gd name="T62" fmla="*/ 452 w 904"/>
              <a:gd name="T63" fmla="*/ 0 h 905"/>
              <a:gd name="T64" fmla="*/ 904 w 904"/>
              <a:gd name="T65" fmla="*/ 453 h 905"/>
              <a:gd name="T66" fmla="*/ 452 w 904"/>
              <a:gd name="T67" fmla="*/ 905 h 905"/>
              <a:gd name="T68" fmla="*/ 0 w 904"/>
              <a:gd name="T69" fmla="*/ 453 h 905"/>
              <a:gd name="T70" fmla="*/ 452 w 904"/>
              <a:gd name="T71" fmla="*/ 0 h 9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04" h="905">
                <a:moveTo>
                  <a:pt x="661" y="461"/>
                </a:moveTo>
                <a:lnTo>
                  <a:pt x="661" y="339"/>
                </a:lnTo>
                <a:cubicBezTo>
                  <a:pt x="661" y="304"/>
                  <a:pt x="605" y="304"/>
                  <a:pt x="605" y="339"/>
                </a:cubicBezTo>
                <a:lnTo>
                  <a:pt x="605" y="461"/>
                </a:lnTo>
                <a:cubicBezTo>
                  <a:pt x="605" y="543"/>
                  <a:pt x="538" y="610"/>
                  <a:pt x="456" y="610"/>
                </a:cubicBezTo>
                <a:cubicBezTo>
                  <a:pt x="455" y="610"/>
                  <a:pt x="454" y="610"/>
                  <a:pt x="453" y="610"/>
                </a:cubicBezTo>
                <a:lnTo>
                  <a:pt x="452" y="610"/>
                </a:lnTo>
                <a:lnTo>
                  <a:pt x="451" y="610"/>
                </a:lnTo>
                <a:cubicBezTo>
                  <a:pt x="450" y="610"/>
                  <a:pt x="449" y="610"/>
                  <a:pt x="448" y="610"/>
                </a:cubicBezTo>
                <a:cubicBezTo>
                  <a:pt x="366" y="610"/>
                  <a:pt x="299" y="543"/>
                  <a:pt x="299" y="461"/>
                </a:cubicBezTo>
                <a:lnTo>
                  <a:pt x="299" y="339"/>
                </a:lnTo>
                <a:cubicBezTo>
                  <a:pt x="299" y="304"/>
                  <a:pt x="244" y="304"/>
                  <a:pt x="244" y="339"/>
                </a:cubicBezTo>
                <a:cubicBezTo>
                  <a:pt x="244" y="355"/>
                  <a:pt x="244" y="461"/>
                  <a:pt x="244" y="461"/>
                </a:cubicBezTo>
                <a:cubicBezTo>
                  <a:pt x="244" y="564"/>
                  <a:pt x="320" y="650"/>
                  <a:pt x="419" y="664"/>
                </a:cubicBezTo>
                <a:lnTo>
                  <a:pt x="419" y="752"/>
                </a:lnTo>
                <a:lnTo>
                  <a:pt x="295" y="787"/>
                </a:lnTo>
                <a:lnTo>
                  <a:pt x="610" y="787"/>
                </a:lnTo>
                <a:lnTo>
                  <a:pt x="484" y="751"/>
                </a:lnTo>
                <a:lnTo>
                  <a:pt x="484" y="664"/>
                </a:lnTo>
                <a:cubicBezTo>
                  <a:pt x="584" y="650"/>
                  <a:pt x="661" y="564"/>
                  <a:pt x="661" y="461"/>
                </a:cubicBezTo>
                <a:close/>
                <a:moveTo>
                  <a:pt x="450" y="558"/>
                </a:moveTo>
                <a:cubicBezTo>
                  <a:pt x="451" y="558"/>
                  <a:pt x="451" y="558"/>
                  <a:pt x="452" y="558"/>
                </a:cubicBezTo>
                <a:cubicBezTo>
                  <a:pt x="453" y="558"/>
                  <a:pt x="453" y="558"/>
                  <a:pt x="454" y="558"/>
                </a:cubicBezTo>
                <a:cubicBezTo>
                  <a:pt x="509" y="558"/>
                  <a:pt x="554" y="514"/>
                  <a:pt x="554" y="459"/>
                </a:cubicBezTo>
                <a:lnTo>
                  <a:pt x="554" y="218"/>
                </a:lnTo>
                <a:cubicBezTo>
                  <a:pt x="554" y="163"/>
                  <a:pt x="509" y="118"/>
                  <a:pt x="454" y="118"/>
                </a:cubicBezTo>
                <a:cubicBezTo>
                  <a:pt x="453" y="118"/>
                  <a:pt x="453" y="118"/>
                  <a:pt x="452" y="118"/>
                </a:cubicBezTo>
                <a:cubicBezTo>
                  <a:pt x="452" y="118"/>
                  <a:pt x="451" y="118"/>
                  <a:pt x="450" y="118"/>
                </a:cubicBezTo>
                <a:cubicBezTo>
                  <a:pt x="395" y="118"/>
                  <a:pt x="351" y="163"/>
                  <a:pt x="351" y="218"/>
                </a:cubicBezTo>
                <a:lnTo>
                  <a:pt x="351" y="459"/>
                </a:lnTo>
                <a:cubicBezTo>
                  <a:pt x="351" y="514"/>
                  <a:pt x="395" y="558"/>
                  <a:pt x="450" y="558"/>
                </a:cubicBezTo>
                <a:close/>
                <a:moveTo>
                  <a:pt x="452" y="0"/>
                </a:moveTo>
                <a:cubicBezTo>
                  <a:pt x="702" y="0"/>
                  <a:pt x="904" y="203"/>
                  <a:pt x="904" y="453"/>
                </a:cubicBezTo>
                <a:cubicBezTo>
                  <a:pt x="904" y="702"/>
                  <a:pt x="702" y="905"/>
                  <a:pt x="452" y="905"/>
                </a:cubicBezTo>
                <a:cubicBezTo>
                  <a:pt x="202" y="905"/>
                  <a:pt x="0" y="702"/>
                  <a:pt x="0" y="453"/>
                </a:cubicBezTo>
                <a:cubicBezTo>
                  <a:pt x="0" y="203"/>
                  <a:pt x="202" y="0"/>
                  <a:pt x="452" y="0"/>
                </a:cubicBezTo>
                <a:close/>
              </a:path>
            </a:pathLst>
          </a:custGeom>
          <a:solidFill>
            <a:schemeClr val="bg1"/>
          </a:solidFill>
          <a:ln>
            <a:noFill/>
          </a:ln>
          <a:extLst/>
        </p:spPr>
        <p:txBody>
          <a:bodyPr vert="horz" wrap="square" lIns="68562" tIns="34281" rIns="68562" bIns="34281" numCol="1" anchor="t" anchorCtr="0" compatLnSpc="1">
            <a:prstTxWarp prst="textNoShape">
              <a:avLst/>
            </a:prstTxWarp>
          </a:bodyPr>
          <a:lstStyle/>
          <a:p>
            <a:endParaRPr lang="zh-CN" altLang="en-US">
              <a:solidFill>
                <a:schemeClr val="bg1"/>
              </a:solidFill>
            </a:endParaRPr>
          </a:p>
        </p:txBody>
      </p:sp>
      <p:sp>
        <p:nvSpPr>
          <p:cNvPr id="18" name="TextBox 17"/>
          <p:cNvSpPr txBox="1"/>
          <p:nvPr/>
        </p:nvSpPr>
        <p:spPr>
          <a:xfrm>
            <a:off x="1197046" y="3867894"/>
            <a:ext cx="1358349" cy="315453"/>
          </a:xfrm>
          <a:prstGeom prst="rect">
            <a:avLst/>
          </a:prstGeom>
          <a:noFill/>
        </p:spPr>
        <p:txBody>
          <a:bodyPr wrap="none" lIns="68562" tIns="34281" rIns="68562" bIns="34281" rtlCol="0">
            <a:spAutoFit/>
          </a:bodyPr>
          <a:lstStyle>
            <a:defPPr>
              <a:defRPr lang="zh-CN"/>
            </a:defPPr>
            <a:lvl1pPr>
              <a:defRPr sz="2000">
                <a:solidFill>
                  <a:schemeClr val="accent2"/>
                </a:solidFill>
                <a:latin typeface="+mn-ea"/>
                <a:ea typeface="+mn-ea"/>
              </a:defRPr>
            </a:lvl1pPr>
          </a:lstStyle>
          <a:p>
            <a:r>
              <a:rPr lang="zh-CN" altLang="en-US" sz="1600" dirty="0">
                <a:solidFill>
                  <a:schemeClr val="bg1"/>
                </a:solidFill>
                <a:latin typeface="微软雅黑" panose="020B0503020204020204" pitchFamily="34" charset="-122"/>
                <a:ea typeface="微软雅黑" panose="020B0503020204020204" pitchFamily="34" charset="-122"/>
              </a:rPr>
              <a:t>报告人：</a:t>
            </a:r>
            <a:r>
              <a:rPr lang="en-US" altLang="zh-CN" sz="1600" dirty="0">
                <a:solidFill>
                  <a:schemeClr val="bg1"/>
                </a:solidFill>
                <a:latin typeface="微软雅黑" panose="020B0503020204020204" pitchFamily="34" charset="-122"/>
                <a:ea typeface="微软雅黑" panose="020B0503020204020204" pitchFamily="34" charset="-122"/>
              </a:rPr>
              <a:t>XXX</a:t>
            </a:r>
            <a:endParaRPr lang="zh-CN" altLang="en-US" sz="1600" dirty="0">
              <a:solidFill>
                <a:schemeClr val="bg1"/>
              </a:solidFill>
              <a:latin typeface="微软雅黑" panose="020B0503020204020204" pitchFamily="34" charset="-122"/>
              <a:ea typeface="微软雅黑" panose="020B0503020204020204" pitchFamily="34" charset="-122"/>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86688" y="267494"/>
            <a:ext cx="1477000" cy="6386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1" name="矩形 10"/>
          <p:cNvSpPr/>
          <p:nvPr/>
        </p:nvSpPr>
        <p:spPr>
          <a:xfrm>
            <a:off x="69237" y="2798038"/>
            <a:ext cx="4608514" cy="277768"/>
          </a:xfrm>
          <a:prstGeom prst="rect">
            <a:avLst/>
          </a:prstGeom>
        </p:spPr>
        <p:txBody>
          <a:bodyPr wrap="square" lIns="61722" tIns="30861" rIns="61722" bIns="30861">
            <a:spAutoFit/>
          </a:bodyPr>
          <a:lstStyle/>
          <a:p>
            <a:pPr algn="ctr"/>
            <a:r>
              <a:rPr lang="zh-CN" altLang="en-US" sz="1400" dirty="0">
                <a:solidFill>
                  <a:schemeClr val="tx2"/>
                </a:solidFill>
                <a:latin typeface="Adobe Gothic Std B" pitchFamily="34" charset="-128"/>
                <a:ea typeface="微软雅黑" pitchFamily="34" charset="-122"/>
              </a:rPr>
              <a:t>财务报表 </a:t>
            </a:r>
            <a:r>
              <a:rPr lang="en-US" altLang="zh-CN" sz="1400" dirty="0">
                <a:solidFill>
                  <a:schemeClr val="tx2"/>
                </a:solidFill>
                <a:latin typeface="Adobe Gothic Std B" pitchFamily="34" charset="-128"/>
                <a:ea typeface="微软雅黑" pitchFamily="34" charset="-122"/>
              </a:rPr>
              <a:t>| </a:t>
            </a:r>
            <a:r>
              <a:rPr lang="zh-CN" altLang="en-US" sz="1400" dirty="0">
                <a:solidFill>
                  <a:schemeClr val="tx2"/>
                </a:solidFill>
                <a:latin typeface="Adobe Gothic Std B" pitchFamily="34" charset="-128"/>
                <a:ea typeface="微软雅黑" pitchFamily="34" charset="-122"/>
              </a:rPr>
              <a:t>数据统计 </a:t>
            </a:r>
            <a:r>
              <a:rPr lang="en-US" altLang="zh-CN" sz="1400" dirty="0">
                <a:solidFill>
                  <a:schemeClr val="tx2"/>
                </a:solidFill>
                <a:latin typeface="Adobe Gothic Std B" pitchFamily="34" charset="-128"/>
                <a:ea typeface="微软雅黑" pitchFamily="34" charset="-122"/>
              </a:rPr>
              <a:t>| </a:t>
            </a:r>
            <a:r>
              <a:rPr lang="zh-CN" altLang="en-US" sz="1400" dirty="0">
                <a:solidFill>
                  <a:schemeClr val="tx2"/>
                </a:solidFill>
                <a:latin typeface="Adobe Gothic Std B" pitchFamily="34" charset="-128"/>
                <a:ea typeface="微软雅黑" pitchFamily="34" charset="-122"/>
              </a:rPr>
              <a:t>总结汇报 </a:t>
            </a:r>
            <a:r>
              <a:rPr lang="en-US" altLang="zh-CN" sz="1400" dirty="0">
                <a:solidFill>
                  <a:schemeClr val="tx2"/>
                </a:solidFill>
                <a:latin typeface="Adobe Gothic Std B" pitchFamily="34" charset="-128"/>
                <a:ea typeface="微软雅黑" pitchFamily="34" charset="-122"/>
              </a:rPr>
              <a:t>| </a:t>
            </a:r>
            <a:r>
              <a:rPr lang="zh-CN" altLang="en-US" sz="1400" dirty="0">
                <a:solidFill>
                  <a:schemeClr val="tx2"/>
                </a:solidFill>
                <a:latin typeface="Adobe Gothic Std B" pitchFamily="34" charset="-128"/>
                <a:ea typeface="微软雅黑" pitchFamily="34" charset="-122"/>
              </a:rPr>
              <a:t>通用商务</a:t>
            </a:r>
          </a:p>
        </p:txBody>
      </p:sp>
      <p:pic>
        <p:nvPicPr>
          <p:cNvPr id="6" name="My dream.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3718418" y="-1604714"/>
            <a:ext cx="609600" cy="609600"/>
          </a:xfrm>
          <a:prstGeom prst="rect">
            <a:avLst/>
          </a:prstGeom>
        </p:spPr>
      </p:pic>
    </p:spTree>
    <p:extLst>
      <p:ext uri="{BB962C8B-B14F-4D97-AF65-F5344CB8AC3E}">
        <p14:creationId xmlns:p14="http://schemas.microsoft.com/office/powerpoint/2010/main" val="208578890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6"/>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6" presetClass="entr" presetSubtype="42" fill="hold" grpId="0"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Horizontal)">
                                      <p:cBhvr>
                                        <p:cTn id="14" dur="750"/>
                                        <p:tgtEl>
                                          <p:spTgt spid="2"/>
                                        </p:tgtEl>
                                      </p:cBhvr>
                                    </p:animEffect>
                                  </p:childTnLst>
                                </p:cTn>
                              </p:par>
                            </p:childTnLst>
                          </p:cTn>
                        </p:par>
                        <p:par>
                          <p:cTn id="15" fill="hold">
                            <p:stCondLst>
                              <p:cond delay="1250"/>
                            </p:stCondLst>
                            <p:childTnLst>
                              <p:par>
                                <p:cTn id="16" presetID="42" presetClass="entr" presetSubtype="0" fill="hold" nodeType="after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1000"/>
                                        <p:tgtEl>
                                          <p:spTgt spid="5"/>
                                        </p:tgtEl>
                                      </p:cBhvr>
                                    </p:animEffect>
                                    <p:anim calcmode="lin" valueType="num">
                                      <p:cBhvr>
                                        <p:cTn id="19" dur="1000" fill="hold"/>
                                        <p:tgtEl>
                                          <p:spTgt spid="5"/>
                                        </p:tgtEl>
                                        <p:attrNameLst>
                                          <p:attrName>ppt_x</p:attrName>
                                        </p:attrNameLst>
                                      </p:cBhvr>
                                      <p:tavLst>
                                        <p:tav tm="0">
                                          <p:val>
                                            <p:strVal val="#ppt_x"/>
                                          </p:val>
                                        </p:tav>
                                        <p:tav tm="100000">
                                          <p:val>
                                            <p:strVal val="#ppt_x"/>
                                          </p:val>
                                        </p:tav>
                                      </p:tavLst>
                                    </p:anim>
                                    <p:anim calcmode="lin" valueType="num">
                                      <p:cBhvr>
                                        <p:cTn id="20" dur="1000" fill="hold"/>
                                        <p:tgtEl>
                                          <p:spTgt spid="5"/>
                                        </p:tgtEl>
                                        <p:attrNameLst>
                                          <p:attrName>ppt_y</p:attrName>
                                        </p:attrNameLst>
                                      </p:cBhvr>
                                      <p:tavLst>
                                        <p:tav tm="0">
                                          <p:val>
                                            <p:strVal val="#ppt_y+.1"/>
                                          </p:val>
                                        </p:tav>
                                        <p:tav tm="100000">
                                          <p:val>
                                            <p:strVal val="#ppt_y"/>
                                          </p:val>
                                        </p:tav>
                                      </p:tavLst>
                                    </p:anim>
                                  </p:childTnLst>
                                </p:cTn>
                              </p:par>
                            </p:childTnLst>
                          </p:cTn>
                        </p:par>
                        <p:par>
                          <p:cTn id="21" fill="hold">
                            <p:stCondLst>
                              <p:cond delay="2250"/>
                            </p:stCondLst>
                            <p:childTnLst>
                              <p:par>
                                <p:cTn id="22" presetID="2" presetClass="entr" presetSubtype="8" fill="hold" nodeType="afterEffect">
                                  <p:stCondLst>
                                    <p:cond delay="0"/>
                                  </p:stCondLst>
                                  <p:childTnLst>
                                    <p:set>
                                      <p:cBhvr>
                                        <p:cTn id="23" dur="1" fill="hold">
                                          <p:stCondLst>
                                            <p:cond delay="0"/>
                                          </p:stCondLst>
                                        </p:cTn>
                                        <p:tgtEl>
                                          <p:spTgt spid="1026"/>
                                        </p:tgtEl>
                                        <p:attrNameLst>
                                          <p:attrName>style.visibility</p:attrName>
                                        </p:attrNameLst>
                                      </p:cBhvr>
                                      <p:to>
                                        <p:strVal val="visible"/>
                                      </p:to>
                                    </p:set>
                                    <p:anim calcmode="lin" valueType="num">
                                      <p:cBhvr additive="base">
                                        <p:cTn id="24" dur="500" fill="hold"/>
                                        <p:tgtEl>
                                          <p:spTgt spid="1026"/>
                                        </p:tgtEl>
                                        <p:attrNameLst>
                                          <p:attrName>ppt_x</p:attrName>
                                        </p:attrNameLst>
                                      </p:cBhvr>
                                      <p:tavLst>
                                        <p:tav tm="0">
                                          <p:val>
                                            <p:strVal val="0-#ppt_w/2"/>
                                          </p:val>
                                        </p:tav>
                                        <p:tav tm="100000">
                                          <p:val>
                                            <p:strVal val="#ppt_x"/>
                                          </p:val>
                                        </p:tav>
                                      </p:tavLst>
                                    </p:anim>
                                    <p:anim calcmode="lin" valueType="num">
                                      <p:cBhvr additive="base">
                                        <p:cTn id="25" dur="500" fill="hold"/>
                                        <p:tgtEl>
                                          <p:spTgt spid="1026"/>
                                        </p:tgtEl>
                                        <p:attrNameLst>
                                          <p:attrName>ppt_y</p:attrName>
                                        </p:attrNameLst>
                                      </p:cBhvr>
                                      <p:tavLst>
                                        <p:tav tm="0">
                                          <p:val>
                                            <p:strVal val="#ppt_y"/>
                                          </p:val>
                                        </p:tav>
                                        <p:tav tm="100000">
                                          <p:val>
                                            <p:strVal val="#ppt_y"/>
                                          </p:val>
                                        </p:tav>
                                      </p:tavLst>
                                    </p:anim>
                                  </p:childTnLst>
                                </p:cTn>
                              </p:par>
                            </p:childTnLst>
                          </p:cTn>
                        </p:par>
                        <p:par>
                          <p:cTn id="26" fill="hold">
                            <p:stCondLst>
                              <p:cond delay="27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5"/>
                                        </p:tgtEl>
                                        <p:attrNameLst>
                                          <p:attrName>style.visibility</p:attrName>
                                        </p:attrNameLst>
                                      </p:cBhvr>
                                      <p:to>
                                        <p:strVal val="visible"/>
                                      </p:to>
                                    </p:set>
                                    <p:anim calcmode="lin" valueType="num">
                                      <p:cBhvr>
                                        <p:cTn id="29"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5"/>
                                        </p:tgtEl>
                                        <p:attrNameLst>
                                          <p:attrName>ppt_y</p:attrName>
                                        </p:attrNameLst>
                                      </p:cBhvr>
                                      <p:tavLst>
                                        <p:tav tm="0">
                                          <p:val>
                                            <p:strVal val="#ppt_y"/>
                                          </p:val>
                                        </p:tav>
                                        <p:tav tm="100000">
                                          <p:val>
                                            <p:strVal val="#ppt_y"/>
                                          </p:val>
                                        </p:tav>
                                      </p:tavLst>
                                    </p:anim>
                                    <p:anim calcmode="lin" valueType="num">
                                      <p:cBhvr>
                                        <p:cTn id="31"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5"/>
                                        </p:tgtEl>
                                      </p:cBhvr>
                                    </p:animEffect>
                                  </p:childTnLst>
                                </p:cTn>
                              </p:par>
                            </p:childTnLst>
                          </p:cTn>
                        </p:par>
                        <p:par>
                          <p:cTn id="34" fill="hold">
                            <p:stCondLst>
                              <p:cond delay="3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11"/>
                                        </p:tgtEl>
                                        <p:attrNameLst>
                                          <p:attrName>style.visibility</p:attrName>
                                        </p:attrNameLst>
                                      </p:cBhvr>
                                      <p:to>
                                        <p:strVal val="visible"/>
                                      </p:to>
                                    </p:set>
                                    <p:anim calcmode="lin" valueType="num">
                                      <p:cBhvr>
                                        <p:cTn id="37" dur="75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8" dur="750" fill="hold"/>
                                        <p:tgtEl>
                                          <p:spTgt spid="11"/>
                                        </p:tgtEl>
                                        <p:attrNameLst>
                                          <p:attrName>ppt_y</p:attrName>
                                        </p:attrNameLst>
                                      </p:cBhvr>
                                      <p:tavLst>
                                        <p:tav tm="0">
                                          <p:val>
                                            <p:strVal val="#ppt_y"/>
                                          </p:val>
                                        </p:tav>
                                        <p:tav tm="100000">
                                          <p:val>
                                            <p:strVal val="#ppt_y"/>
                                          </p:val>
                                        </p:tav>
                                      </p:tavLst>
                                    </p:anim>
                                    <p:anim calcmode="lin" valueType="num">
                                      <p:cBhvr>
                                        <p:cTn id="39" dur="75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40" dur="75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41" dur="750" tmFilter="0,0; .5, 1; 1, 1"/>
                                        <p:tgtEl>
                                          <p:spTgt spid="11"/>
                                        </p:tgtEl>
                                      </p:cBhvr>
                                    </p:animEffect>
                                  </p:childTnLst>
                                </p:cTn>
                              </p:par>
                            </p:childTnLst>
                          </p:cTn>
                        </p:par>
                        <p:par>
                          <p:cTn id="42" fill="hold">
                            <p:stCondLst>
                              <p:cond delay="5850"/>
                            </p:stCondLst>
                            <p:childTnLst>
                              <p:par>
                                <p:cTn id="43" presetID="53" presetClass="entr" presetSubtype="16" fill="hold" grpId="0" nodeType="afterEffect">
                                  <p:stCondLst>
                                    <p:cond delay="0"/>
                                  </p:stCondLst>
                                  <p:childTnLst>
                                    <p:set>
                                      <p:cBhvr>
                                        <p:cTn id="44" dur="1" fill="hold">
                                          <p:stCondLst>
                                            <p:cond delay="0"/>
                                          </p:stCondLst>
                                        </p:cTn>
                                        <p:tgtEl>
                                          <p:spTgt spid="17"/>
                                        </p:tgtEl>
                                        <p:attrNameLst>
                                          <p:attrName>style.visibility</p:attrName>
                                        </p:attrNameLst>
                                      </p:cBhvr>
                                      <p:to>
                                        <p:strVal val="visible"/>
                                      </p:to>
                                    </p:set>
                                    <p:anim calcmode="lin" valueType="num">
                                      <p:cBhvr>
                                        <p:cTn id="45" dur="500" fill="hold"/>
                                        <p:tgtEl>
                                          <p:spTgt spid="17"/>
                                        </p:tgtEl>
                                        <p:attrNameLst>
                                          <p:attrName>ppt_w</p:attrName>
                                        </p:attrNameLst>
                                      </p:cBhvr>
                                      <p:tavLst>
                                        <p:tav tm="0">
                                          <p:val>
                                            <p:fltVal val="0"/>
                                          </p:val>
                                        </p:tav>
                                        <p:tav tm="100000">
                                          <p:val>
                                            <p:strVal val="#ppt_w"/>
                                          </p:val>
                                        </p:tav>
                                      </p:tavLst>
                                    </p:anim>
                                    <p:anim calcmode="lin" valueType="num">
                                      <p:cBhvr>
                                        <p:cTn id="46" dur="500" fill="hold"/>
                                        <p:tgtEl>
                                          <p:spTgt spid="17"/>
                                        </p:tgtEl>
                                        <p:attrNameLst>
                                          <p:attrName>ppt_h</p:attrName>
                                        </p:attrNameLst>
                                      </p:cBhvr>
                                      <p:tavLst>
                                        <p:tav tm="0">
                                          <p:val>
                                            <p:fltVal val="0"/>
                                          </p:val>
                                        </p:tav>
                                        <p:tav tm="100000">
                                          <p:val>
                                            <p:strVal val="#ppt_h"/>
                                          </p:val>
                                        </p:tav>
                                      </p:tavLst>
                                    </p:anim>
                                    <p:animEffect transition="in" filter="fade">
                                      <p:cBhvr>
                                        <p:cTn id="47" dur="500"/>
                                        <p:tgtEl>
                                          <p:spTgt spid="17"/>
                                        </p:tgtEl>
                                      </p:cBhvr>
                                    </p:animEffect>
                                  </p:childTnLst>
                                </p:cTn>
                              </p:par>
                            </p:childTnLst>
                          </p:cTn>
                        </p:par>
                        <p:par>
                          <p:cTn id="48" fill="hold">
                            <p:stCondLst>
                              <p:cond delay="6350"/>
                            </p:stCondLst>
                            <p:childTnLst>
                              <p:par>
                                <p:cTn id="49" presetID="31" presetClass="entr" presetSubtype="0" fill="hold" grpId="0" nodeType="afterEffect">
                                  <p:stCondLst>
                                    <p:cond delay="0"/>
                                  </p:stCondLst>
                                  <p:iterate type="lt">
                                    <p:tmPct val="10000"/>
                                  </p:iterate>
                                  <p:childTnLst>
                                    <p:set>
                                      <p:cBhvr>
                                        <p:cTn id="50" dur="1" fill="hold">
                                          <p:stCondLst>
                                            <p:cond delay="0"/>
                                          </p:stCondLst>
                                        </p:cTn>
                                        <p:tgtEl>
                                          <p:spTgt spid="18"/>
                                        </p:tgtEl>
                                        <p:attrNameLst>
                                          <p:attrName>style.visibility</p:attrName>
                                        </p:attrNameLst>
                                      </p:cBhvr>
                                      <p:to>
                                        <p:strVal val="visible"/>
                                      </p:to>
                                    </p:set>
                                    <p:anim calcmode="lin" valueType="num">
                                      <p:cBhvr>
                                        <p:cTn id="51" dur="1000" fill="hold"/>
                                        <p:tgtEl>
                                          <p:spTgt spid="18"/>
                                        </p:tgtEl>
                                        <p:attrNameLst>
                                          <p:attrName>ppt_w</p:attrName>
                                        </p:attrNameLst>
                                      </p:cBhvr>
                                      <p:tavLst>
                                        <p:tav tm="0">
                                          <p:val>
                                            <p:fltVal val="0"/>
                                          </p:val>
                                        </p:tav>
                                        <p:tav tm="100000">
                                          <p:val>
                                            <p:strVal val="#ppt_w"/>
                                          </p:val>
                                        </p:tav>
                                      </p:tavLst>
                                    </p:anim>
                                    <p:anim calcmode="lin" valueType="num">
                                      <p:cBhvr>
                                        <p:cTn id="52" dur="1000" fill="hold"/>
                                        <p:tgtEl>
                                          <p:spTgt spid="18"/>
                                        </p:tgtEl>
                                        <p:attrNameLst>
                                          <p:attrName>ppt_h</p:attrName>
                                        </p:attrNameLst>
                                      </p:cBhvr>
                                      <p:tavLst>
                                        <p:tav tm="0">
                                          <p:val>
                                            <p:fltVal val="0"/>
                                          </p:val>
                                        </p:tav>
                                        <p:tav tm="100000">
                                          <p:val>
                                            <p:strVal val="#ppt_h"/>
                                          </p:val>
                                        </p:tav>
                                      </p:tavLst>
                                    </p:anim>
                                    <p:anim calcmode="lin" valueType="num">
                                      <p:cBhvr>
                                        <p:cTn id="53" dur="1000" fill="hold"/>
                                        <p:tgtEl>
                                          <p:spTgt spid="18"/>
                                        </p:tgtEl>
                                        <p:attrNameLst>
                                          <p:attrName>style.rotation</p:attrName>
                                        </p:attrNameLst>
                                      </p:cBhvr>
                                      <p:tavLst>
                                        <p:tav tm="0">
                                          <p:val>
                                            <p:fltVal val="90"/>
                                          </p:val>
                                        </p:tav>
                                        <p:tav tm="100000">
                                          <p:val>
                                            <p:fltVal val="0"/>
                                          </p:val>
                                        </p:tav>
                                      </p:tavLst>
                                    </p:anim>
                                    <p:animEffect transition="in" filter="fade">
                                      <p:cBhvr>
                                        <p:cTn id="54" dur="10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55" repeatCount="indefinite" fill="remove" display="0">
                  <p:stCondLst>
                    <p:cond delay="indefinite"/>
                  </p:stCondLst>
                  <p:endCondLst>
                    <p:cond evt="onStopAudio" delay="0">
                      <p:tgtEl>
                        <p:sldTgt/>
                      </p:tgtEl>
                    </p:cond>
                  </p:endCondLst>
                </p:cTn>
                <p:tgtEl>
                  <p:spTgt spid="6"/>
                </p:tgtEl>
              </p:cMediaNode>
            </p:audio>
          </p:childTnLst>
        </p:cTn>
      </p:par>
    </p:tnLst>
    <p:bldLst>
      <p:bldP spid="2" grpId="0" animBg="1"/>
      <p:bldP spid="4" grpId="0" animBg="1"/>
      <p:bldP spid="15" grpId="0"/>
      <p:bldP spid="17" grpId="0" animBg="1"/>
      <p:bldP spid="18" grpId="0"/>
      <p:bldP spid="1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8"/>
          <p:cNvSpPr>
            <a:spLocks/>
          </p:cNvSpPr>
          <p:nvPr/>
        </p:nvSpPr>
        <p:spPr bwMode="auto">
          <a:xfrm>
            <a:off x="1043609" y="1128861"/>
            <a:ext cx="7200800" cy="3315097"/>
          </a:xfrm>
          <a:prstGeom prst="rect">
            <a:avLst/>
          </a:prstGeom>
          <a:solidFill>
            <a:srgbClr val="FFFFFF">
              <a:alpha val="57999"/>
            </a:srgbClr>
          </a:solidFill>
          <a:ln w="15875" cmpd="sng">
            <a:solidFill>
              <a:srgbClr val="0070C0"/>
            </a:solidFill>
            <a:miter lim="800000"/>
            <a:headEnd/>
            <a:tailEnd/>
          </a:ln>
        </p:spPr>
        <p:txBody>
          <a:bodyPr/>
          <a:lstStyle/>
          <a:p>
            <a:endParaRPr lang="zh-CN" altLang="en-US">
              <a:solidFill>
                <a:srgbClr val="000000"/>
              </a:solidFill>
              <a:sym typeface="Arial" pitchFamily="34" charset="0"/>
            </a:endParaRPr>
          </a:p>
        </p:txBody>
      </p:sp>
      <p:sp>
        <p:nvSpPr>
          <p:cNvPr id="4" name="TextBox 9"/>
          <p:cNvSpPr>
            <a:spLocks noChangeArrowheads="1"/>
          </p:cNvSpPr>
          <p:nvPr/>
        </p:nvSpPr>
        <p:spPr bwMode="auto">
          <a:xfrm>
            <a:off x="1321371" y="1928902"/>
            <a:ext cx="6645275"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just">
              <a:lnSpc>
                <a:spcPct val="150000"/>
              </a:lnSpc>
            </a:pPr>
            <a:r>
              <a:rPr lang="zh-CN" altLang="en-US" sz="1600" dirty="0">
                <a:solidFill>
                  <a:srgbClr val="0C0C0C"/>
                </a:solidFill>
                <a:latin typeface="微软雅黑" pitchFamily="34" charset="-122"/>
                <a:ea typeface="微软雅黑" pitchFamily="34" charset="-122"/>
                <a:sym typeface="微软雅黑" pitchFamily="34" charset="-122"/>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p>
        </p:txBody>
      </p:sp>
      <p:grpSp>
        <p:nvGrpSpPr>
          <p:cNvPr id="5" name="组合 4"/>
          <p:cNvGrpSpPr/>
          <p:nvPr/>
        </p:nvGrpSpPr>
        <p:grpSpPr>
          <a:xfrm>
            <a:off x="1692796" y="699542"/>
            <a:ext cx="2087562" cy="864096"/>
            <a:chOff x="1547813" y="629275"/>
            <a:chExt cx="2087562" cy="864096"/>
          </a:xfrm>
        </p:grpSpPr>
        <p:sp>
          <p:nvSpPr>
            <p:cNvPr id="6" name="矩形 17"/>
            <p:cNvSpPr>
              <a:spLocks noChangeArrowheads="1"/>
            </p:cNvSpPr>
            <p:nvPr/>
          </p:nvSpPr>
          <p:spPr bwMode="auto">
            <a:xfrm>
              <a:off x="1547813" y="650776"/>
              <a:ext cx="2087562" cy="787400"/>
            </a:xfrm>
            <a:prstGeom prst="rect">
              <a:avLst/>
            </a:prstGeom>
            <a:solidFill>
              <a:srgbClr val="0070C0"/>
            </a:solidFill>
            <a:ln>
              <a:noFill/>
            </a:ln>
          </p:spPr>
          <p:txBody>
            <a:bodyPr/>
            <a:lstStyle/>
            <a:p>
              <a:endParaRPr lang="zh-CN" altLang="en-US" b="1">
                <a:sym typeface="Arial" pitchFamily="34" charset="0"/>
              </a:endParaRPr>
            </a:p>
          </p:txBody>
        </p:sp>
        <p:sp>
          <p:nvSpPr>
            <p:cNvPr id="7" name="TextBox 18"/>
            <p:cNvSpPr>
              <a:spLocks noChangeArrowheads="1"/>
            </p:cNvSpPr>
            <p:nvPr/>
          </p:nvSpPr>
          <p:spPr bwMode="auto">
            <a:xfrm>
              <a:off x="1857573" y="629275"/>
              <a:ext cx="152157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3600" b="1" dirty="0">
                  <a:solidFill>
                    <a:schemeClr val="bg1"/>
                  </a:solidFill>
                  <a:latin typeface="微软雅黑" pitchFamily="34" charset="-122"/>
                  <a:ea typeface="微软雅黑" pitchFamily="34" charset="-122"/>
                  <a:sym typeface="方正大黑简体" pitchFamily="65" charset="-122"/>
                </a:rPr>
                <a:t>前   言</a:t>
              </a:r>
            </a:p>
          </p:txBody>
        </p:sp>
        <p:sp>
          <p:nvSpPr>
            <p:cNvPr id="8" name="TextBox 19"/>
            <p:cNvSpPr>
              <a:spLocks noChangeArrowheads="1"/>
            </p:cNvSpPr>
            <p:nvPr/>
          </p:nvSpPr>
          <p:spPr bwMode="auto">
            <a:xfrm>
              <a:off x="1848082" y="1154817"/>
              <a:ext cx="151663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lang="en-US" sz="1600" dirty="0">
                  <a:solidFill>
                    <a:schemeClr val="bg1"/>
                  </a:solidFill>
                  <a:latin typeface="Arial Black" pitchFamily="34" charset="0"/>
                  <a:ea typeface="方正大黑简体" pitchFamily="65" charset="-122"/>
                  <a:sym typeface="Arial Black" pitchFamily="34" charset="0"/>
                </a:rPr>
                <a:t>QIAN    YAN</a:t>
              </a:r>
              <a:endParaRPr lang="zh-CN" altLang="en-US" sz="1600" dirty="0">
                <a:solidFill>
                  <a:schemeClr val="bg1"/>
                </a:solidFill>
                <a:latin typeface="Arial Black" pitchFamily="34" charset="0"/>
                <a:ea typeface="方正大黑简体" pitchFamily="65" charset="-122"/>
                <a:sym typeface="Arial Black" pitchFamily="34" charset="0"/>
              </a:endParaRPr>
            </a:p>
          </p:txBody>
        </p:sp>
      </p:grpSp>
    </p:spTree>
    <p:extLst>
      <p:ext uri="{BB962C8B-B14F-4D97-AF65-F5344CB8AC3E}">
        <p14:creationId xmlns:p14="http://schemas.microsoft.com/office/powerpoint/2010/main" val="2363608269"/>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par>
                                <p:cTn id="10" presetID="16" presetClass="entr" presetSubtype="37" fill="hold" grpId="0" nodeType="withEffect">
                                  <p:stCondLst>
                                    <p:cond delay="500"/>
                                  </p:stCondLst>
                                  <p:childTnLst>
                                    <p:set>
                                      <p:cBhvr>
                                        <p:cTn id="11" dur="1" fill="hold">
                                          <p:stCondLst>
                                            <p:cond delay="0"/>
                                          </p:stCondLst>
                                        </p:cTn>
                                        <p:tgtEl>
                                          <p:spTgt spid="3"/>
                                        </p:tgtEl>
                                        <p:attrNameLst>
                                          <p:attrName>style.visibility</p:attrName>
                                        </p:attrNameLst>
                                      </p:cBhvr>
                                      <p:to>
                                        <p:strVal val="visible"/>
                                      </p:to>
                                    </p:set>
                                    <p:animEffect transition="in" filter="barn(outVertical)">
                                      <p:cBhvr>
                                        <p:cTn id="12" dur="1000"/>
                                        <p:tgtEl>
                                          <p:spTgt spid="3"/>
                                        </p:tgtEl>
                                      </p:cBhvr>
                                    </p:animEffect>
                                  </p:childTnLst>
                                </p:cTn>
                              </p:par>
                            </p:childTnLst>
                          </p:cTn>
                        </p:par>
                        <p:par>
                          <p:cTn id="13" fill="hold">
                            <p:stCondLst>
                              <p:cond delay="1500"/>
                            </p:stCondLst>
                            <p:childTnLst>
                              <p:par>
                                <p:cTn id="14" presetID="22" presetClass="entr" presetSubtype="1" fill="hold" grpId="0" nodeType="afterEffect">
                                  <p:stCondLst>
                                    <p:cond delay="0"/>
                                  </p:stCondLst>
                                  <p:childTnLst>
                                    <p:set>
                                      <p:cBhvr>
                                        <p:cTn id="15" dur="1" fill="hold">
                                          <p:stCondLst>
                                            <p:cond delay="0"/>
                                          </p:stCondLst>
                                        </p:cTn>
                                        <p:tgtEl>
                                          <p:spTgt spid="4"/>
                                        </p:tgtEl>
                                        <p:attrNameLst>
                                          <p:attrName>style.visibility</p:attrName>
                                        </p:attrNameLst>
                                      </p:cBhvr>
                                      <p:to>
                                        <p:strVal val="visible"/>
                                      </p:to>
                                    </p:set>
                                    <p:animEffect transition="in" filter="wipe(up)">
                                      <p:cBhvr>
                                        <p:cTn id="16"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空心弧 52"/>
          <p:cNvSpPr/>
          <p:nvPr/>
        </p:nvSpPr>
        <p:spPr>
          <a:xfrm rot="5400000">
            <a:off x="969961" y="1162730"/>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grpSp>
        <p:nvGrpSpPr>
          <p:cNvPr id="2" name="组合 1"/>
          <p:cNvGrpSpPr/>
          <p:nvPr/>
        </p:nvGrpSpPr>
        <p:grpSpPr>
          <a:xfrm>
            <a:off x="3102894" y="950407"/>
            <a:ext cx="4137328" cy="632183"/>
            <a:chOff x="736575" y="3188466"/>
            <a:chExt cx="8755768" cy="1338083"/>
          </a:xfrm>
        </p:grpSpPr>
        <p:sp>
          <p:nvSpPr>
            <p:cNvPr id="3" name="圆角矩形 2"/>
            <p:cNvSpPr/>
            <p:nvPr/>
          </p:nvSpPr>
          <p:spPr>
            <a:xfrm flipH="1">
              <a:off x="1020576" y="3307959"/>
              <a:ext cx="8471767" cy="1132575"/>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 name="组合 3"/>
            <p:cNvGrpSpPr/>
            <p:nvPr/>
          </p:nvGrpSpPr>
          <p:grpSpPr>
            <a:xfrm>
              <a:off x="736575" y="3188466"/>
              <a:ext cx="1338085" cy="1338083"/>
              <a:chOff x="3567745" y="3971974"/>
              <a:chExt cx="1338084" cy="1338084"/>
            </a:xfrm>
          </p:grpSpPr>
          <p:grpSp>
            <p:nvGrpSpPr>
              <p:cNvPr id="7" name="组合 6"/>
              <p:cNvGrpSpPr/>
              <p:nvPr/>
            </p:nvGrpSpPr>
            <p:grpSpPr>
              <a:xfrm>
                <a:off x="3567745" y="3971974"/>
                <a:ext cx="1338084" cy="1338084"/>
                <a:chOff x="5213600" y="2517129"/>
                <a:chExt cx="2023672" cy="2023672"/>
              </a:xfrm>
            </p:grpSpPr>
            <p:sp>
              <p:nvSpPr>
                <p:cNvPr id="9" name="椭圆 8"/>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椭圆 7"/>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5" name="文本框 77"/>
            <p:cNvSpPr txBox="1"/>
            <p:nvPr/>
          </p:nvSpPr>
          <p:spPr>
            <a:xfrm>
              <a:off x="972509" y="3466643"/>
              <a:ext cx="878819" cy="781731"/>
            </a:xfrm>
            <a:prstGeom prst="rect">
              <a:avLst/>
            </a:prstGeom>
            <a:noFill/>
          </p:spPr>
          <p:txBody>
            <a:bodyPr wrap="square" rtlCol="0">
              <a:spAutoFit/>
            </a:bodyPr>
            <a:lstStyle/>
            <a:p>
              <a:pPr algn="ctr"/>
              <a:r>
                <a:rPr lang="en-US" altLang="zh-CN" b="1" dirty="0">
                  <a:solidFill>
                    <a:schemeClr val="bg1"/>
                  </a:solidFill>
                  <a:latin typeface="微软雅黑" pitchFamily="34" charset="-122"/>
                  <a:ea typeface="微软雅黑" pitchFamily="34" charset="-122"/>
                </a:rPr>
                <a:t>1</a:t>
              </a:r>
            </a:p>
          </p:txBody>
        </p:sp>
        <p:sp>
          <p:nvSpPr>
            <p:cNvPr id="6"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a:solidFill>
                    <a:sysClr val="windowText" lastClr="000000">
                      <a:lumMod val="65000"/>
                      <a:lumOff val="35000"/>
                    </a:sysClr>
                  </a:solidFill>
                  <a:latin typeface="Arial" pitchFamily="34" charset="0"/>
                  <a:ea typeface="微软雅黑" pitchFamily="34" charset="-122"/>
                  <a:cs typeface="Arial" pitchFamily="34" charset="0"/>
                </a:rPr>
                <a:t>年 度 工 作 概 述</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11" name="组合 10"/>
          <p:cNvGrpSpPr/>
          <p:nvPr/>
        </p:nvGrpSpPr>
        <p:grpSpPr>
          <a:xfrm>
            <a:off x="3484931" y="1582590"/>
            <a:ext cx="4137328" cy="632183"/>
            <a:chOff x="736575" y="3188469"/>
            <a:chExt cx="8755767" cy="1338084"/>
          </a:xfrm>
        </p:grpSpPr>
        <p:sp>
          <p:nvSpPr>
            <p:cNvPr id="12" name="圆角矩形 11"/>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13" name="组合 12"/>
            <p:cNvGrpSpPr/>
            <p:nvPr/>
          </p:nvGrpSpPr>
          <p:grpSpPr>
            <a:xfrm>
              <a:off x="736575" y="3188469"/>
              <a:ext cx="1338084" cy="1338084"/>
              <a:chOff x="3567745" y="3971974"/>
              <a:chExt cx="1338084" cy="1338084"/>
            </a:xfrm>
          </p:grpSpPr>
          <p:grpSp>
            <p:nvGrpSpPr>
              <p:cNvPr id="16" name="组合 15"/>
              <p:cNvGrpSpPr/>
              <p:nvPr/>
            </p:nvGrpSpPr>
            <p:grpSpPr>
              <a:xfrm>
                <a:off x="3567745" y="3971974"/>
                <a:ext cx="1338084" cy="1338084"/>
                <a:chOff x="5213600" y="2517129"/>
                <a:chExt cx="2023672" cy="2023672"/>
              </a:xfrm>
            </p:grpSpPr>
            <p:sp>
              <p:nvSpPr>
                <p:cNvPr id="18" name="椭圆 17"/>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7" name="椭圆 16"/>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14"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a:solidFill>
                    <a:schemeClr val="bg1"/>
                  </a:solidFill>
                  <a:latin typeface="微软雅黑" pitchFamily="34" charset="-122"/>
                  <a:ea typeface="微软雅黑" pitchFamily="34" charset="-122"/>
                </a:rPr>
                <a:t>2</a:t>
              </a:r>
            </a:p>
          </p:txBody>
        </p:sp>
        <p:sp>
          <p:nvSpPr>
            <p:cNvPr id="15"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a:solidFill>
                    <a:sysClr val="windowText" lastClr="000000">
                      <a:lumMod val="65000"/>
                      <a:lumOff val="35000"/>
                    </a:sysClr>
                  </a:solidFill>
                  <a:latin typeface="Arial" pitchFamily="34" charset="0"/>
                  <a:ea typeface="微软雅黑" pitchFamily="34" charset="-122"/>
                  <a:cs typeface="Arial" pitchFamily="34" charset="0"/>
                </a:rPr>
                <a:t>工 作 完 成 情 况</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20" name="组合 19"/>
          <p:cNvGrpSpPr/>
          <p:nvPr/>
        </p:nvGrpSpPr>
        <p:grpSpPr>
          <a:xfrm>
            <a:off x="3675032" y="2240933"/>
            <a:ext cx="4137328" cy="632183"/>
            <a:chOff x="736575" y="3188469"/>
            <a:chExt cx="8755767" cy="1338084"/>
          </a:xfrm>
        </p:grpSpPr>
        <p:sp>
          <p:nvSpPr>
            <p:cNvPr id="21" name="圆角矩形 20"/>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22" name="组合 21"/>
            <p:cNvGrpSpPr/>
            <p:nvPr/>
          </p:nvGrpSpPr>
          <p:grpSpPr>
            <a:xfrm>
              <a:off x="736575" y="3188469"/>
              <a:ext cx="1338084" cy="1338084"/>
              <a:chOff x="3567745" y="3971974"/>
              <a:chExt cx="1338084" cy="1338084"/>
            </a:xfrm>
          </p:grpSpPr>
          <p:grpSp>
            <p:nvGrpSpPr>
              <p:cNvPr id="25" name="组合 24"/>
              <p:cNvGrpSpPr/>
              <p:nvPr/>
            </p:nvGrpSpPr>
            <p:grpSpPr>
              <a:xfrm>
                <a:off x="3567745" y="3971974"/>
                <a:ext cx="1338084" cy="1338084"/>
                <a:chOff x="5213600" y="2517129"/>
                <a:chExt cx="2023672" cy="2023672"/>
              </a:xfrm>
            </p:grpSpPr>
            <p:sp>
              <p:nvSpPr>
                <p:cNvPr id="27" name="椭圆 26"/>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椭圆 27"/>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6" name="椭圆 25"/>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23"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a:solidFill>
                    <a:schemeClr val="bg1"/>
                  </a:solidFill>
                  <a:latin typeface="微软雅黑" pitchFamily="34" charset="-122"/>
                  <a:ea typeface="微软雅黑" pitchFamily="34" charset="-122"/>
                </a:rPr>
                <a:t>3</a:t>
              </a:r>
            </a:p>
          </p:txBody>
        </p:sp>
        <p:sp>
          <p:nvSpPr>
            <p:cNvPr id="24"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a:solidFill>
                    <a:sysClr val="windowText" lastClr="000000">
                      <a:lumMod val="65000"/>
                      <a:lumOff val="35000"/>
                    </a:sysClr>
                  </a:solidFill>
                  <a:latin typeface="Arial" pitchFamily="34" charset="0"/>
                  <a:ea typeface="微软雅黑" pitchFamily="34" charset="-122"/>
                  <a:cs typeface="Arial" pitchFamily="34" charset="0"/>
                </a:rPr>
                <a:t>项 目 成 果 展 示</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29" name="组合 28"/>
          <p:cNvGrpSpPr/>
          <p:nvPr/>
        </p:nvGrpSpPr>
        <p:grpSpPr>
          <a:xfrm>
            <a:off x="3484931" y="2935101"/>
            <a:ext cx="4137328" cy="632183"/>
            <a:chOff x="736575" y="3188469"/>
            <a:chExt cx="8755767" cy="1338084"/>
          </a:xfrm>
        </p:grpSpPr>
        <p:sp>
          <p:nvSpPr>
            <p:cNvPr id="30" name="圆角矩形 29"/>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31" name="组合 30"/>
            <p:cNvGrpSpPr/>
            <p:nvPr/>
          </p:nvGrpSpPr>
          <p:grpSpPr>
            <a:xfrm>
              <a:off x="736575" y="3188469"/>
              <a:ext cx="1338084" cy="1338084"/>
              <a:chOff x="3567745" y="3971974"/>
              <a:chExt cx="1338084" cy="1338084"/>
            </a:xfrm>
          </p:grpSpPr>
          <p:grpSp>
            <p:nvGrpSpPr>
              <p:cNvPr id="34" name="组合 33"/>
              <p:cNvGrpSpPr/>
              <p:nvPr/>
            </p:nvGrpSpPr>
            <p:grpSpPr>
              <a:xfrm>
                <a:off x="3567745" y="3971974"/>
                <a:ext cx="1338084" cy="1338084"/>
                <a:chOff x="5213600" y="2517129"/>
                <a:chExt cx="2023672" cy="2023672"/>
              </a:xfrm>
            </p:grpSpPr>
            <p:sp>
              <p:nvSpPr>
                <p:cNvPr id="36" name="椭圆 35"/>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椭圆 36"/>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5" name="椭圆 34"/>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32"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a:solidFill>
                    <a:schemeClr val="bg1"/>
                  </a:solidFill>
                  <a:latin typeface="微软雅黑" pitchFamily="34" charset="-122"/>
                  <a:ea typeface="微软雅黑" pitchFamily="34" charset="-122"/>
                </a:rPr>
                <a:t>4</a:t>
              </a:r>
            </a:p>
          </p:txBody>
        </p:sp>
        <p:sp>
          <p:nvSpPr>
            <p:cNvPr id="33"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a:solidFill>
                    <a:sysClr val="windowText" lastClr="000000">
                      <a:lumMod val="65000"/>
                      <a:lumOff val="35000"/>
                    </a:sysClr>
                  </a:solidFill>
                  <a:latin typeface="Arial" pitchFamily="34" charset="0"/>
                  <a:ea typeface="微软雅黑" pitchFamily="34" charset="-122"/>
                  <a:cs typeface="Arial" pitchFamily="34" charset="0"/>
                </a:rPr>
                <a:t>工 作 不 足 之 处</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38" name="组合 37"/>
          <p:cNvGrpSpPr/>
          <p:nvPr/>
        </p:nvGrpSpPr>
        <p:grpSpPr>
          <a:xfrm>
            <a:off x="3102894" y="3574518"/>
            <a:ext cx="4137328" cy="632183"/>
            <a:chOff x="736575" y="3188469"/>
            <a:chExt cx="8755767" cy="1338084"/>
          </a:xfrm>
        </p:grpSpPr>
        <p:sp>
          <p:nvSpPr>
            <p:cNvPr id="39" name="圆角矩形 38"/>
            <p:cNvSpPr/>
            <p:nvPr/>
          </p:nvSpPr>
          <p:spPr>
            <a:xfrm flipH="1">
              <a:off x="1020576" y="3307962"/>
              <a:ext cx="8471766" cy="1132577"/>
            </a:xfrm>
            <a:prstGeom prst="roundRect">
              <a:avLst>
                <a:gd name="adj" fmla="val 50000"/>
              </a:avLst>
            </a:prstGeom>
            <a:gradFill flip="none" rotWithShape="1">
              <a:gsLst>
                <a:gs pos="0">
                  <a:schemeClr val="bg1"/>
                </a:gs>
                <a:gs pos="100000">
                  <a:srgbClr val="E0E0E0"/>
                </a:gs>
              </a:gsLst>
              <a:lin ang="5400000" scaled="1"/>
              <a:tileRect/>
            </a:gradFill>
            <a:ln>
              <a:noFill/>
            </a:ln>
            <a:effectLst>
              <a:outerShdw blurRad="381000" dist="254000" dir="1026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nvGrpSpPr>
            <p:cNvPr id="40" name="组合 39"/>
            <p:cNvGrpSpPr/>
            <p:nvPr/>
          </p:nvGrpSpPr>
          <p:grpSpPr>
            <a:xfrm>
              <a:off x="736575" y="3188469"/>
              <a:ext cx="1338084" cy="1338084"/>
              <a:chOff x="3567745" y="3971974"/>
              <a:chExt cx="1338084" cy="1338084"/>
            </a:xfrm>
          </p:grpSpPr>
          <p:grpSp>
            <p:nvGrpSpPr>
              <p:cNvPr id="43" name="组合 42"/>
              <p:cNvGrpSpPr/>
              <p:nvPr/>
            </p:nvGrpSpPr>
            <p:grpSpPr>
              <a:xfrm>
                <a:off x="3567745" y="3971974"/>
                <a:ext cx="1338084" cy="1338084"/>
                <a:chOff x="5213600" y="2517129"/>
                <a:chExt cx="2023672" cy="2023672"/>
              </a:xfrm>
            </p:grpSpPr>
            <p:sp>
              <p:nvSpPr>
                <p:cNvPr id="45" name="椭圆 44"/>
                <p:cNvSpPr/>
                <p:nvPr/>
              </p:nvSpPr>
              <p:spPr>
                <a:xfrm>
                  <a:off x="5213600" y="2517129"/>
                  <a:ext cx="2023672" cy="202367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椭圆 45"/>
                <p:cNvSpPr/>
                <p:nvPr/>
              </p:nvSpPr>
              <p:spPr>
                <a:xfrm>
                  <a:off x="5260739" y="2564268"/>
                  <a:ext cx="1929394" cy="1929394"/>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4" name="椭圆 43"/>
              <p:cNvSpPr/>
              <p:nvPr/>
            </p:nvSpPr>
            <p:spPr>
              <a:xfrm>
                <a:off x="3695023" y="4099252"/>
                <a:ext cx="1083528" cy="1083528"/>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grpSp>
        <p:sp>
          <p:nvSpPr>
            <p:cNvPr id="41" name="文本框 77"/>
            <p:cNvSpPr txBox="1"/>
            <p:nvPr/>
          </p:nvSpPr>
          <p:spPr>
            <a:xfrm>
              <a:off x="972509" y="3466644"/>
              <a:ext cx="878819" cy="781731"/>
            </a:xfrm>
            <a:prstGeom prst="rect">
              <a:avLst/>
            </a:prstGeom>
            <a:noFill/>
          </p:spPr>
          <p:txBody>
            <a:bodyPr wrap="square" rtlCol="0">
              <a:spAutoFit/>
            </a:bodyPr>
            <a:lstStyle/>
            <a:p>
              <a:pPr algn="ctr"/>
              <a:r>
                <a:rPr lang="en-US" altLang="zh-CN" b="1" dirty="0">
                  <a:solidFill>
                    <a:schemeClr val="bg1"/>
                  </a:solidFill>
                  <a:latin typeface="微软雅黑" pitchFamily="34" charset="-122"/>
                  <a:ea typeface="微软雅黑" pitchFamily="34" charset="-122"/>
                </a:rPr>
                <a:t>5</a:t>
              </a:r>
            </a:p>
          </p:txBody>
        </p:sp>
        <p:sp>
          <p:nvSpPr>
            <p:cNvPr id="42" name="TextBox 72"/>
            <p:cNvSpPr txBox="1"/>
            <p:nvPr/>
          </p:nvSpPr>
          <p:spPr>
            <a:xfrm>
              <a:off x="3113403" y="3483385"/>
              <a:ext cx="5261340" cy="781731"/>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432037">
                <a:defRPr/>
              </a:pPr>
              <a:r>
                <a:rPr lang="zh-CN" altLang="en-US" kern="0" dirty="0">
                  <a:solidFill>
                    <a:sysClr val="windowText" lastClr="000000">
                      <a:lumMod val="65000"/>
                      <a:lumOff val="35000"/>
                    </a:sysClr>
                  </a:solidFill>
                  <a:latin typeface="Arial" pitchFamily="34" charset="0"/>
                  <a:ea typeface="微软雅黑" pitchFamily="34" charset="-122"/>
                  <a:cs typeface="Arial" pitchFamily="34" charset="0"/>
                </a:rPr>
                <a:t>明 年 工 作 计 划</a:t>
              </a:r>
              <a:endParaRPr lang="en-US" altLang="zh-CN" kern="0" dirty="0">
                <a:solidFill>
                  <a:sysClr val="windowText" lastClr="000000">
                    <a:lumMod val="65000"/>
                    <a:lumOff val="35000"/>
                  </a:sysClr>
                </a:solidFill>
                <a:latin typeface="Arial" pitchFamily="34" charset="0"/>
                <a:ea typeface="微软雅黑" pitchFamily="34" charset="-122"/>
                <a:cs typeface="Arial" pitchFamily="34" charset="0"/>
              </a:endParaRPr>
            </a:p>
          </p:txBody>
        </p:sp>
      </p:grpSp>
      <p:grpSp>
        <p:nvGrpSpPr>
          <p:cNvPr id="47" name="组合 46"/>
          <p:cNvGrpSpPr/>
          <p:nvPr/>
        </p:nvGrpSpPr>
        <p:grpSpPr>
          <a:xfrm>
            <a:off x="1374846" y="1636536"/>
            <a:ext cx="1864487" cy="1870428"/>
            <a:chOff x="907313" y="1636536"/>
            <a:chExt cx="1864487" cy="1870428"/>
          </a:xfrm>
        </p:grpSpPr>
        <p:grpSp>
          <p:nvGrpSpPr>
            <p:cNvPr id="48" name="组合 47"/>
            <p:cNvGrpSpPr/>
            <p:nvPr/>
          </p:nvGrpSpPr>
          <p:grpSpPr>
            <a:xfrm flipH="1">
              <a:off x="907313" y="1636536"/>
              <a:ext cx="1864487" cy="1870428"/>
              <a:chOff x="304800" y="673100"/>
              <a:chExt cx="4000500" cy="4000500"/>
            </a:xfrm>
            <a:effectLst>
              <a:outerShdw blurRad="444500" dist="254000" dir="8100000" algn="tr" rotWithShape="0">
                <a:prstClr val="black">
                  <a:alpha val="50000"/>
                </a:prstClr>
              </a:outerShdw>
            </a:effectLst>
          </p:grpSpPr>
          <p:sp>
            <p:nvSpPr>
              <p:cNvPr id="51" name="同心圆 5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2" name="椭圆 5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9" name="TextBox 48"/>
            <p:cNvSpPr txBox="1"/>
            <p:nvPr/>
          </p:nvSpPr>
          <p:spPr>
            <a:xfrm>
              <a:off x="1187624" y="2167762"/>
              <a:ext cx="1296144" cy="523220"/>
            </a:xfrm>
            <a:prstGeom prst="rect">
              <a:avLst/>
            </a:prstGeom>
            <a:noFill/>
          </p:spPr>
          <p:txBody>
            <a:bodyPr wrap="square" rtlCol="0">
              <a:spAutoFit/>
            </a:bodyPr>
            <a:lstStyle/>
            <a:p>
              <a:pPr algn="ctr"/>
              <a:r>
                <a:rPr lang="zh-CN" altLang="en-US" sz="2800" b="1" dirty="0">
                  <a:solidFill>
                    <a:srgbClr val="0070C0"/>
                  </a:solidFill>
                  <a:latin typeface="微软雅黑" pitchFamily="34" charset="-122"/>
                  <a:ea typeface="微软雅黑" pitchFamily="34" charset="-122"/>
                </a:rPr>
                <a:t>目  录</a:t>
              </a:r>
            </a:p>
          </p:txBody>
        </p:sp>
        <p:sp>
          <p:nvSpPr>
            <p:cNvPr id="50" name="TextBox 49"/>
            <p:cNvSpPr txBox="1"/>
            <p:nvPr/>
          </p:nvSpPr>
          <p:spPr>
            <a:xfrm>
              <a:off x="1295636" y="2662538"/>
              <a:ext cx="1080120" cy="369332"/>
            </a:xfrm>
            <a:prstGeom prst="rect">
              <a:avLst/>
            </a:prstGeom>
            <a:noFill/>
          </p:spPr>
          <p:txBody>
            <a:bodyPr wrap="square" rtlCol="0">
              <a:spAutoFit/>
            </a:bodyPr>
            <a:lstStyle/>
            <a:p>
              <a:r>
                <a:rPr lang="en-US" altLang="zh-CN" b="1" dirty="0">
                  <a:solidFill>
                    <a:schemeClr val="tx1">
                      <a:lumMod val="65000"/>
                      <a:lumOff val="35000"/>
                    </a:schemeClr>
                  </a:solidFill>
                  <a:latin typeface="+mj-lt"/>
                  <a:ea typeface="微软雅黑" pitchFamily="34" charset="-122"/>
                </a:rPr>
                <a:t>Contents</a:t>
              </a:r>
              <a:endParaRPr lang="zh-CN" altLang="en-US" b="1" dirty="0">
                <a:solidFill>
                  <a:schemeClr val="tx1">
                    <a:lumMod val="65000"/>
                    <a:lumOff val="35000"/>
                  </a:schemeClr>
                </a:solidFill>
                <a:latin typeface="+mj-lt"/>
                <a:ea typeface="微软雅黑" pitchFamily="34" charset="-122"/>
              </a:endParaRPr>
            </a:p>
          </p:txBody>
        </p:sp>
      </p:grpSp>
    </p:spTree>
    <p:extLst>
      <p:ext uri="{BB962C8B-B14F-4D97-AF65-F5344CB8AC3E}">
        <p14:creationId xmlns:p14="http://schemas.microsoft.com/office/powerpoint/2010/main" val="141807278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 calcmode="lin" valueType="num">
                                      <p:cBhvr>
                                        <p:cTn id="7" dur="500" fill="hold"/>
                                        <p:tgtEl>
                                          <p:spTgt spid="47"/>
                                        </p:tgtEl>
                                        <p:attrNameLst>
                                          <p:attrName>ppt_w</p:attrName>
                                        </p:attrNameLst>
                                      </p:cBhvr>
                                      <p:tavLst>
                                        <p:tav tm="0">
                                          <p:val>
                                            <p:fltVal val="0"/>
                                          </p:val>
                                        </p:tav>
                                        <p:tav tm="100000">
                                          <p:val>
                                            <p:strVal val="#ppt_w"/>
                                          </p:val>
                                        </p:tav>
                                      </p:tavLst>
                                    </p:anim>
                                    <p:anim calcmode="lin" valueType="num">
                                      <p:cBhvr>
                                        <p:cTn id="8" dur="500" fill="hold"/>
                                        <p:tgtEl>
                                          <p:spTgt spid="47"/>
                                        </p:tgtEl>
                                        <p:attrNameLst>
                                          <p:attrName>ppt_h</p:attrName>
                                        </p:attrNameLst>
                                      </p:cBhvr>
                                      <p:tavLst>
                                        <p:tav tm="0">
                                          <p:val>
                                            <p:fltVal val="0"/>
                                          </p:val>
                                        </p:tav>
                                        <p:tav tm="100000">
                                          <p:val>
                                            <p:strVal val="#ppt_h"/>
                                          </p:val>
                                        </p:tav>
                                      </p:tavLst>
                                    </p:anim>
                                    <p:animEffect transition="in" filter="fade">
                                      <p:cBhvr>
                                        <p:cTn id="9" dur="500"/>
                                        <p:tgtEl>
                                          <p:spTgt spid="47"/>
                                        </p:tgtEl>
                                      </p:cBhvr>
                                    </p:animEffect>
                                  </p:childTnLst>
                                </p:cTn>
                              </p:par>
                            </p:childTnLst>
                          </p:cTn>
                        </p:par>
                        <p:par>
                          <p:cTn id="10" fill="hold">
                            <p:stCondLst>
                              <p:cond delay="500"/>
                            </p:stCondLst>
                            <p:childTnLst>
                              <p:par>
                                <p:cTn id="11" presetID="22" presetClass="entr" presetSubtype="1" fill="hold"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wipe(up)">
                                      <p:cBhvr>
                                        <p:cTn id="13" dur="350"/>
                                        <p:tgtEl>
                                          <p:spTgt spid="53"/>
                                        </p:tgtEl>
                                      </p:cBhvr>
                                    </p:animEffect>
                                  </p:childTnLst>
                                </p:cTn>
                              </p:par>
                            </p:childTnLst>
                          </p:cTn>
                        </p:par>
                        <p:par>
                          <p:cTn id="14" fill="hold">
                            <p:stCondLst>
                              <p:cond delay="850"/>
                            </p:stCondLst>
                            <p:childTnLst>
                              <p:par>
                                <p:cTn id="15" presetID="2" presetClass="entr" presetSubtype="2"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500" fill="hold"/>
                                        <p:tgtEl>
                                          <p:spTgt spid="2"/>
                                        </p:tgtEl>
                                        <p:attrNameLst>
                                          <p:attrName>ppt_x</p:attrName>
                                        </p:attrNameLst>
                                      </p:cBhvr>
                                      <p:tavLst>
                                        <p:tav tm="0">
                                          <p:val>
                                            <p:strVal val="1+#ppt_w/2"/>
                                          </p:val>
                                        </p:tav>
                                        <p:tav tm="100000">
                                          <p:val>
                                            <p:strVal val="#ppt_x"/>
                                          </p:val>
                                        </p:tav>
                                      </p:tavLst>
                                    </p:anim>
                                    <p:anim calcmode="lin" valueType="num">
                                      <p:cBhvr additive="base">
                                        <p:cTn id="18" dur="500" fill="hold"/>
                                        <p:tgtEl>
                                          <p:spTgt spid="2"/>
                                        </p:tgtEl>
                                        <p:attrNameLst>
                                          <p:attrName>ppt_y</p:attrName>
                                        </p:attrNameLst>
                                      </p:cBhvr>
                                      <p:tavLst>
                                        <p:tav tm="0">
                                          <p:val>
                                            <p:strVal val="#ppt_y"/>
                                          </p:val>
                                        </p:tav>
                                        <p:tav tm="100000">
                                          <p:val>
                                            <p:strVal val="#ppt_y"/>
                                          </p:val>
                                        </p:tav>
                                      </p:tavLst>
                                    </p:anim>
                                  </p:childTnLst>
                                </p:cTn>
                              </p:par>
                            </p:childTnLst>
                          </p:cTn>
                        </p:par>
                        <p:par>
                          <p:cTn id="19" fill="hold">
                            <p:stCondLst>
                              <p:cond delay="1350"/>
                            </p:stCondLst>
                            <p:childTnLst>
                              <p:par>
                                <p:cTn id="20" presetID="2" presetClass="entr" presetSubtype="2"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500" fill="hold"/>
                                        <p:tgtEl>
                                          <p:spTgt spid="11"/>
                                        </p:tgtEl>
                                        <p:attrNameLst>
                                          <p:attrName>ppt_x</p:attrName>
                                        </p:attrNameLst>
                                      </p:cBhvr>
                                      <p:tavLst>
                                        <p:tav tm="0">
                                          <p:val>
                                            <p:strVal val="1+#ppt_w/2"/>
                                          </p:val>
                                        </p:tav>
                                        <p:tav tm="100000">
                                          <p:val>
                                            <p:strVal val="#ppt_x"/>
                                          </p:val>
                                        </p:tav>
                                      </p:tavLst>
                                    </p:anim>
                                    <p:anim calcmode="lin" valueType="num">
                                      <p:cBhvr additive="base">
                                        <p:cTn id="23" dur="500" fill="hold"/>
                                        <p:tgtEl>
                                          <p:spTgt spid="11"/>
                                        </p:tgtEl>
                                        <p:attrNameLst>
                                          <p:attrName>ppt_y</p:attrName>
                                        </p:attrNameLst>
                                      </p:cBhvr>
                                      <p:tavLst>
                                        <p:tav tm="0">
                                          <p:val>
                                            <p:strVal val="#ppt_y"/>
                                          </p:val>
                                        </p:tav>
                                        <p:tav tm="100000">
                                          <p:val>
                                            <p:strVal val="#ppt_y"/>
                                          </p:val>
                                        </p:tav>
                                      </p:tavLst>
                                    </p:anim>
                                  </p:childTnLst>
                                </p:cTn>
                              </p:par>
                            </p:childTnLst>
                          </p:cTn>
                        </p:par>
                        <p:par>
                          <p:cTn id="24" fill="hold">
                            <p:stCondLst>
                              <p:cond delay="1850"/>
                            </p:stCondLst>
                            <p:childTnLst>
                              <p:par>
                                <p:cTn id="25" presetID="2" presetClass="entr" presetSubtype="2" fill="hold"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additive="base">
                                        <p:cTn id="27" dur="500" fill="hold"/>
                                        <p:tgtEl>
                                          <p:spTgt spid="20"/>
                                        </p:tgtEl>
                                        <p:attrNameLst>
                                          <p:attrName>ppt_x</p:attrName>
                                        </p:attrNameLst>
                                      </p:cBhvr>
                                      <p:tavLst>
                                        <p:tav tm="0">
                                          <p:val>
                                            <p:strVal val="1+#ppt_w/2"/>
                                          </p:val>
                                        </p:tav>
                                        <p:tav tm="100000">
                                          <p:val>
                                            <p:strVal val="#ppt_x"/>
                                          </p:val>
                                        </p:tav>
                                      </p:tavLst>
                                    </p:anim>
                                    <p:anim calcmode="lin" valueType="num">
                                      <p:cBhvr additive="base">
                                        <p:cTn id="28" dur="500" fill="hold"/>
                                        <p:tgtEl>
                                          <p:spTgt spid="20"/>
                                        </p:tgtEl>
                                        <p:attrNameLst>
                                          <p:attrName>ppt_y</p:attrName>
                                        </p:attrNameLst>
                                      </p:cBhvr>
                                      <p:tavLst>
                                        <p:tav tm="0">
                                          <p:val>
                                            <p:strVal val="#ppt_y"/>
                                          </p:val>
                                        </p:tav>
                                        <p:tav tm="100000">
                                          <p:val>
                                            <p:strVal val="#ppt_y"/>
                                          </p:val>
                                        </p:tav>
                                      </p:tavLst>
                                    </p:anim>
                                  </p:childTnLst>
                                </p:cTn>
                              </p:par>
                            </p:childTnLst>
                          </p:cTn>
                        </p:par>
                        <p:par>
                          <p:cTn id="29" fill="hold">
                            <p:stCondLst>
                              <p:cond delay="2350"/>
                            </p:stCondLst>
                            <p:childTnLst>
                              <p:par>
                                <p:cTn id="30" presetID="2" presetClass="entr" presetSubtype="2" fill="hold" nodeType="afterEffect">
                                  <p:stCondLst>
                                    <p:cond delay="0"/>
                                  </p:stCondLst>
                                  <p:childTnLst>
                                    <p:set>
                                      <p:cBhvr>
                                        <p:cTn id="31" dur="1" fill="hold">
                                          <p:stCondLst>
                                            <p:cond delay="0"/>
                                          </p:stCondLst>
                                        </p:cTn>
                                        <p:tgtEl>
                                          <p:spTgt spid="29"/>
                                        </p:tgtEl>
                                        <p:attrNameLst>
                                          <p:attrName>style.visibility</p:attrName>
                                        </p:attrNameLst>
                                      </p:cBhvr>
                                      <p:to>
                                        <p:strVal val="visible"/>
                                      </p:to>
                                    </p:set>
                                    <p:anim calcmode="lin" valueType="num">
                                      <p:cBhvr additive="base">
                                        <p:cTn id="32" dur="500" fill="hold"/>
                                        <p:tgtEl>
                                          <p:spTgt spid="29"/>
                                        </p:tgtEl>
                                        <p:attrNameLst>
                                          <p:attrName>ppt_x</p:attrName>
                                        </p:attrNameLst>
                                      </p:cBhvr>
                                      <p:tavLst>
                                        <p:tav tm="0">
                                          <p:val>
                                            <p:strVal val="1+#ppt_w/2"/>
                                          </p:val>
                                        </p:tav>
                                        <p:tav tm="100000">
                                          <p:val>
                                            <p:strVal val="#ppt_x"/>
                                          </p:val>
                                        </p:tav>
                                      </p:tavLst>
                                    </p:anim>
                                    <p:anim calcmode="lin" valueType="num">
                                      <p:cBhvr additive="base">
                                        <p:cTn id="33" dur="500" fill="hold"/>
                                        <p:tgtEl>
                                          <p:spTgt spid="29"/>
                                        </p:tgtEl>
                                        <p:attrNameLst>
                                          <p:attrName>ppt_y</p:attrName>
                                        </p:attrNameLst>
                                      </p:cBhvr>
                                      <p:tavLst>
                                        <p:tav tm="0">
                                          <p:val>
                                            <p:strVal val="#ppt_y"/>
                                          </p:val>
                                        </p:tav>
                                        <p:tav tm="100000">
                                          <p:val>
                                            <p:strVal val="#ppt_y"/>
                                          </p:val>
                                        </p:tav>
                                      </p:tavLst>
                                    </p:anim>
                                  </p:childTnLst>
                                </p:cTn>
                              </p:par>
                            </p:childTnLst>
                          </p:cTn>
                        </p:par>
                        <p:par>
                          <p:cTn id="34" fill="hold">
                            <p:stCondLst>
                              <p:cond delay="2850"/>
                            </p:stCondLst>
                            <p:childTnLst>
                              <p:par>
                                <p:cTn id="35" presetID="2" presetClass="entr" presetSubtype="2" fill="hold" nodeType="afterEffect">
                                  <p:stCondLst>
                                    <p:cond delay="0"/>
                                  </p:stCondLst>
                                  <p:childTnLst>
                                    <p:set>
                                      <p:cBhvr>
                                        <p:cTn id="36" dur="1" fill="hold">
                                          <p:stCondLst>
                                            <p:cond delay="0"/>
                                          </p:stCondLst>
                                        </p:cTn>
                                        <p:tgtEl>
                                          <p:spTgt spid="38"/>
                                        </p:tgtEl>
                                        <p:attrNameLst>
                                          <p:attrName>style.visibility</p:attrName>
                                        </p:attrNameLst>
                                      </p:cBhvr>
                                      <p:to>
                                        <p:strVal val="visible"/>
                                      </p:to>
                                    </p:set>
                                    <p:anim calcmode="lin" valueType="num">
                                      <p:cBhvr additive="base">
                                        <p:cTn id="37" dur="500" fill="hold"/>
                                        <p:tgtEl>
                                          <p:spTgt spid="38"/>
                                        </p:tgtEl>
                                        <p:attrNameLst>
                                          <p:attrName>ppt_x</p:attrName>
                                        </p:attrNameLst>
                                      </p:cBhvr>
                                      <p:tavLst>
                                        <p:tav tm="0">
                                          <p:val>
                                            <p:strVal val="1+#ppt_w/2"/>
                                          </p:val>
                                        </p:tav>
                                        <p:tav tm="100000">
                                          <p:val>
                                            <p:strVal val="#ppt_x"/>
                                          </p:val>
                                        </p:tav>
                                      </p:tavLst>
                                    </p:anim>
                                    <p:anim calcmode="lin" valueType="num">
                                      <p:cBhvr additive="base">
                                        <p:cTn id="38" dur="500" fill="hold"/>
                                        <p:tgtEl>
                                          <p:spTgt spid="3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 name="TextBox 53"/>
          <p:cNvSpPr txBox="1"/>
          <p:nvPr/>
        </p:nvSpPr>
        <p:spPr>
          <a:xfrm>
            <a:off x="4716016" y="1975247"/>
            <a:ext cx="1954381" cy="400110"/>
          </a:xfrm>
          <a:prstGeom prst="rect">
            <a:avLst/>
          </a:prstGeom>
          <a:noFill/>
        </p:spPr>
        <p:txBody>
          <a:bodyPr wrap="none" rtlCol="0">
            <a:spAutoFit/>
          </a:bodyPr>
          <a:lstStyle/>
          <a:p>
            <a:r>
              <a:rPr lang="zh-CN" altLang="en-US" sz="2000" b="1" spc="300" dirty="0">
                <a:latin typeface="微软雅黑" pitchFamily="34" charset="-122"/>
                <a:ea typeface="微软雅黑" pitchFamily="34" charset="-122"/>
              </a:rPr>
              <a:t>年度工作概述</a:t>
            </a:r>
          </a:p>
        </p:txBody>
      </p:sp>
      <p:grpSp>
        <p:nvGrpSpPr>
          <p:cNvPr id="55" name="组合 54"/>
          <p:cNvGrpSpPr/>
          <p:nvPr/>
        </p:nvGrpSpPr>
        <p:grpSpPr>
          <a:xfrm>
            <a:off x="2843808" y="1940248"/>
            <a:ext cx="1301106" cy="1301106"/>
            <a:chOff x="2843808" y="1940248"/>
            <a:chExt cx="1301106" cy="1301106"/>
          </a:xfrm>
        </p:grpSpPr>
        <p:sp>
          <p:nvSpPr>
            <p:cNvPr id="56" name="椭圆 55"/>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7" name="椭圆 56"/>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8" name="TextBox 57"/>
            <p:cNvSpPr txBox="1"/>
            <p:nvPr/>
          </p:nvSpPr>
          <p:spPr>
            <a:xfrm>
              <a:off x="3212071" y="2183450"/>
              <a:ext cx="564578" cy="830997"/>
            </a:xfrm>
            <a:prstGeom prst="rect">
              <a:avLst/>
            </a:prstGeom>
            <a:noFill/>
          </p:spPr>
          <p:txBody>
            <a:bodyPr wrap="none" rtlCol="0">
              <a:spAutoFit/>
            </a:bodyPr>
            <a:lstStyle/>
            <a:p>
              <a:pPr algn="ctr"/>
              <a:r>
                <a:rPr lang="en-US" altLang="zh-CN" sz="4800" b="1" dirty="0">
                  <a:solidFill>
                    <a:schemeClr val="bg1"/>
                  </a:solidFill>
                  <a:latin typeface="微软雅黑" pitchFamily="34" charset="-122"/>
                  <a:ea typeface="微软雅黑" pitchFamily="34" charset="-122"/>
                </a:rPr>
                <a:t>1</a:t>
              </a:r>
              <a:endParaRPr lang="zh-CN" altLang="en-US" sz="4800" b="1" dirty="0">
                <a:solidFill>
                  <a:schemeClr val="bg1"/>
                </a:solidFill>
                <a:latin typeface="微软雅黑" pitchFamily="34" charset="-122"/>
                <a:ea typeface="微软雅黑" pitchFamily="34" charset="-122"/>
              </a:endParaRPr>
            </a:p>
          </p:txBody>
        </p:sp>
      </p:grpSp>
      <p:cxnSp>
        <p:nvCxnSpPr>
          <p:cNvPr id="59" name="直接连接符 58"/>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60" name="TextBox 59"/>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p:txBody>
      </p:sp>
    </p:spTree>
    <p:extLst>
      <p:ext uri="{BB962C8B-B14F-4D97-AF65-F5344CB8AC3E}">
        <p14:creationId xmlns:p14="http://schemas.microsoft.com/office/powerpoint/2010/main" val="230207622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59"/>
                                        </p:tgtEl>
                                        <p:attrNameLst>
                                          <p:attrName>style.visibility</p:attrName>
                                        </p:attrNameLst>
                                      </p:cBhvr>
                                      <p:to>
                                        <p:strVal val="visible"/>
                                      </p:to>
                                    </p:set>
                                    <p:animEffect transition="in" filter="wipe(down)">
                                      <p:cBhvr>
                                        <p:cTn id="7" dur="500"/>
                                        <p:tgtEl>
                                          <p:spTgt spid="59"/>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54"/>
                                        </p:tgtEl>
                                        <p:attrNameLst>
                                          <p:attrName>style.visibility</p:attrName>
                                        </p:attrNameLst>
                                      </p:cBhvr>
                                      <p:to>
                                        <p:strVal val="visible"/>
                                      </p:to>
                                    </p:set>
                                    <p:anim calcmode="lin" valueType="num">
                                      <p:cBhvr additive="base">
                                        <p:cTn id="11" dur="500"/>
                                        <p:tgtEl>
                                          <p:spTgt spid="54"/>
                                        </p:tgtEl>
                                        <p:attrNameLst>
                                          <p:attrName>ppt_x</p:attrName>
                                        </p:attrNameLst>
                                      </p:cBhvr>
                                      <p:tavLst>
                                        <p:tav tm="0">
                                          <p:val>
                                            <p:strVal val="#ppt_x-#ppt_w*1.125000"/>
                                          </p:val>
                                        </p:tav>
                                        <p:tav tm="100000">
                                          <p:val>
                                            <p:strVal val="#ppt_x"/>
                                          </p:val>
                                        </p:tav>
                                      </p:tavLst>
                                    </p:anim>
                                    <p:animEffect transition="in" filter="wipe(right)">
                                      <p:cBhvr>
                                        <p:cTn id="12" dur="500"/>
                                        <p:tgtEl>
                                          <p:spTgt spid="54"/>
                                        </p:tgtEl>
                                      </p:cBhvr>
                                    </p:animEffect>
                                  </p:childTnLst>
                                </p:cTn>
                              </p:par>
                              <p:par>
                                <p:cTn id="13" presetID="12" presetClass="entr" presetSubtype="2"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anim calcmode="lin" valueType="num">
                                      <p:cBhvr additive="base">
                                        <p:cTn id="15" dur="500"/>
                                        <p:tgtEl>
                                          <p:spTgt spid="55"/>
                                        </p:tgtEl>
                                        <p:attrNameLst>
                                          <p:attrName>ppt_x</p:attrName>
                                        </p:attrNameLst>
                                      </p:cBhvr>
                                      <p:tavLst>
                                        <p:tav tm="0">
                                          <p:val>
                                            <p:strVal val="#ppt_x+#ppt_w*1.125000"/>
                                          </p:val>
                                        </p:tav>
                                        <p:tav tm="100000">
                                          <p:val>
                                            <p:strVal val="#ppt_x"/>
                                          </p:val>
                                        </p:tav>
                                      </p:tavLst>
                                    </p:anim>
                                    <p:animEffect transition="in" filter="wipe(left)">
                                      <p:cBhvr>
                                        <p:cTn id="16" dur="500"/>
                                        <p:tgtEl>
                                          <p:spTgt spid="55"/>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60"/>
                                        </p:tgtEl>
                                        <p:attrNameLst>
                                          <p:attrName>style.visibility</p:attrName>
                                        </p:attrNameLst>
                                      </p:cBhvr>
                                      <p:to>
                                        <p:strVal val="visible"/>
                                      </p:to>
                                    </p:set>
                                    <p:animEffect transition="in" filter="fade">
                                      <p:cBhvr>
                                        <p:cTn id="20" dur="1000"/>
                                        <p:tgtEl>
                                          <p:spTgt spid="60"/>
                                        </p:tgtEl>
                                      </p:cBhvr>
                                    </p:animEffect>
                                    <p:anim calcmode="lin" valueType="num">
                                      <p:cBhvr>
                                        <p:cTn id="21" dur="1000" fill="hold"/>
                                        <p:tgtEl>
                                          <p:spTgt spid="60"/>
                                        </p:tgtEl>
                                        <p:attrNameLst>
                                          <p:attrName>ppt_x</p:attrName>
                                        </p:attrNameLst>
                                      </p:cBhvr>
                                      <p:tavLst>
                                        <p:tav tm="0">
                                          <p:val>
                                            <p:strVal val="#ppt_x"/>
                                          </p:val>
                                        </p:tav>
                                        <p:tav tm="100000">
                                          <p:val>
                                            <p:strVal val="#ppt_x"/>
                                          </p:val>
                                        </p:tav>
                                      </p:tavLst>
                                    </p:anim>
                                    <p:anim calcmode="lin" valueType="num">
                                      <p:cBhvr>
                                        <p:cTn id="22"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4" grpId="0"/>
      <p:bldP spid="6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Freeform 42"/>
          <p:cNvSpPr>
            <a:spLocks/>
          </p:cNvSpPr>
          <p:nvPr/>
        </p:nvSpPr>
        <p:spPr bwMode="auto">
          <a:xfrm>
            <a:off x="1576758" y="1291195"/>
            <a:ext cx="2433560" cy="554703"/>
          </a:xfrm>
          <a:custGeom>
            <a:avLst/>
            <a:gdLst>
              <a:gd name="T0" fmla="*/ 0 w 4673"/>
              <a:gd name="T1" fmla="*/ 739775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6" name="Freeform 42"/>
          <p:cNvSpPr>
            <a:spLocks/>
          </p:cNvSpPr>
          <p:nvPr/>
        </p:nvSpPr>
        <p:spPr bwMode="auto">
          <a:xfrm flipH="1">
            <a:off x="4838561" y="1291195"/>
            <a:ext cx="2433561" cy="554703"/>
          </a:xfrm>
          <a:custGeom>
            <a:avLst/>
            <a:gdLst>
              <a:gd name="T0" fmla="*/ 0 w 4673"/>
              <a:gd name="T1" fmla="*/ 739775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7" name="Freeform 42"/>
          <p:cNvSpPr>
            <a:spLocks/>
          </p:cNvSpPr>
          <p:nvPr/>
        </p:nvSpPr>
        <p:spPr bwMode="auto">
          <a:xfrm flipV="1">
            <a:off x="1576758" y="3789738"/>
            <a:ext cx="2433560" cy="553512"/>
          </a:xfrm>
          <a:custGeom>
            <a:avLst/>
            <a:gdLst>
              <a:gd name="T0" fmla="*/ 0 w 4673"/>
              <a:gd name="T1" fmla="*/ 738187 h 1547"/>
              <a:gd name="T2" fmla="*/ 0 w 4673"/>
              <a:gd name="T3" fmla="*/ 0 h 1547"/>
              <a:gd name="T4" fmla="*/ 3246437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8" name="Freeform 42"/>
          <p:cNvSpPr>
            <a:spLocks/>
          </p:cNvSpPr>
          <p:nvPr/>
        </p:nvSpPr>
        <p:spPr bwMode="auto">
          <a:xfrm flipH="1" flipV="1">
            <a:off x="4838561" y="3789738"/>
            <a:ext cx="2433561" cy="553512"/>
          </a:xfrm>
          <a:custGeom>
            <a:avLst/>
            <a:gdLst>
              <a:gd name="T0" fmla="*/ 0 w 4673"/>
              <a:gd name="T1" fmla="*/ 738187 h 1547"/>
              <a:gd name="T2" fmla="*/ 0 w 4673"/>
              <a:gd name="T3" fmla="*/ 0 h 1547"/>
              <a:gd name="T4" fmla="*/ 3246438 w 4673"/>
              <a:gd name="T5" fmla="*/ 0 h 1547"/>
              <a:gd name="T6" fmla="*/ 0 60000 65536"/>
              <a:gd name="T7" fmla="*/ 0 60000 65536"/>
              <a:gd name="T8" fmla="*/ 0 60000 65536"/>
            </a:gdLst>
            <a:ahLst/>
            <a:cxnLst>
              <a:cxn ang="T6">
                <a:pos x="T0" y="T1"/>
              </a:cxn>
              <a:cxn ang="T7">
                <a:pos x="T2" y="T3"/>
              </a:cxn>
              <a:cxn ang="T8">
                <a:pos x="T4" y="T5"/>
              </a:cxn>
            </a:cxnLst>
            <a:rect l="0" t="0" r="r" b="b"/>
            <a:pathLst>
              <a:path w="4673" h="1547">
                <a:moveTo>
                  <a:pt x="0" y="1547"/>
                </a:moveTo>
                <a:lnTo>
                  <a:pt x="0" y="0"/>
                </a:lnTo>
                <a:lnTo>
                  <a:pt x="4673" y="0"/>
                </a:lnTo>
              </a:path>
            </a:pathLst>
          </a:custGeom>
          <a:noFill/>
          <a:ln w="9" cap="flat" cmpd="sng">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lIns="68543" tIns="34272" rIns="68543" bIns="34272"/>
          <a:lstStyle/>
          <a:p>
            <a:endParaRPr lang="zh-CN" altLang="en-US"/>
          </a:p>
        </p:txBody>
      </p:sp>
      <p:sp>
        <p:nvSpPr>
          <p:cNvPr id="9" name="矩形 32"/>
          <p:cNvSpPr>
            <a:spLocks noChangeArrowheads="1"/>
          </p:cNvSpPr>
          <p:nvPr/>
        </p:nvSpPr>
        <p:spPr bwMode="auto">
          <a:xfrm>
            <a:off x="1" y="2439882"/>
            <a:ext cx="9142810" cy="863003"/>
          </a:xfrm>
          <a:prstGeom prst="rect">
            <a:avLst/>
          </a:prstGeom>
          <a:solidFill>
            <a:srgbClr val="0070C0"/>
          </a:solidFill>
          <a:ln>
            <a:noFill/>
          </a:ln>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0" name="TextBox 33"/>
          <p:cNvSpPr txBox="1">
            <a:spLocks noChangeArrowheads="1"/>
          </p:cNvSpPr>
          <p:nvPr/>
        </p:nvSpPr>
        <p:spPr bwMode="auto">
          <a:xfrm>
            <a:off x="2792384" y="2685094"/>
            <a:ext cx="3559233" cy="376990"/>
          </a:xfrm>
          <a:prstGeom prst="rect">
            <a:avLst/>
          </a:prstGeom>
          <a:noFill/>
          <a:ln>
            <a:noFill/>
          </a:ln>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en-US" altLang="zh-CN" b="1" dirty="0">
                <a:solidFill>
                  <a:schemeClr val="bg1"/>
                </a:solidFill>
                <a:latin typeface="微软雅黑" pitchFamily="34" charset="-122"/>
              </a:rPr>
              <a:t>20XX</a:t>
            </a:r>
            <a:r>
              <a:rPr lang="zh-CN" altLang="en-US" b="1" dirty="0">
                <a:solidFill>
                  <a:schemeClr val="bg1"/>
                </a:solidFill>
                <a:latin typeface="微软雅黑" pitchFamily="34" charset="-122"/>
              </a:rPr>
              <a:t>年</a:t>
            </a:r>
            <a:r>
              <a:rPr lang="en-US" altLang="zh-CN" b="1" dirty="0">
                <a:solidFill>
                  <a:schemeClr val="bg1"/>
                </a:solidFill>
                <a:latin typeface="微软雅黑" pitchFamily="34" charset="-122"/>
              </a:rPr>
              <a:t>X</a:t>
            </a:r>
            <a:r>
              <a:rPr lang="zh-CN" altLang="en-US" b="1" dirty="0">
                <a:solidFill>
                  <a:schemeClr val="bg1"/>
                </a:solidFill>
                <a:latin typeface="微软雅黑" pitchFamily="34" charset="-122"/>
              </a:rPr>
              <a:t>月，我们的工作简述</a:t>
            </a:r>
          </a:p>
        </p:txBody>
      </p:sp>
      <p:grpSp>
        <p:nvGrpSpPr>
          <p:cNvPr id="11" name="组合 34"/>
          <p:cNvGrpSpPr>
            <a:grpSpLocks/>
          </p:cNvGrpSpPr>
          <p:nvPr/>
        </p:nvGrpSpPr>
        <p:grpSpPr bwMode="auto">
          <a:xfrm>
            <a:off x="1156686" y="1792332"/>
            <a:ext cx="865134" cy="866574"/>
            <a:chOff x="0" y="0"/>
            <a:chExt cx="1154113" cy="1155699"/>
          </a:xfrm>
          <a:solidFill>
            <a:schemeClr val="bg1">
              <a:lumMod val="65000"/>
            </a:schemeClr>
          </a:solidFill>
        </p:grpSpPr>
        <p:sp>
          <p:nvSpPr>
            <p:cNvPr id="12" name="Oval 30"/>
            <p:cNvSpPr>
              <a:spLocks noChangeArrowheads="1"/>
            </p:cNvSpPr>
            <p:nvPr/>
          </p:nvSpPr>
          <p:spPr bwMode="auto">
            <a:xfrm>
              <a:off x="0" y="0"/>
              <a:ext cx="1154113" cy="1155699"/>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3" name="Freeform 34"/>
            <p:cNvSpPr>
              <a:spLocks noEditPoints="1"/>
            </p:cNvSpPr>
            <p:nvPr/>
          </p:nvSpPr>
          <p:spPr bwMode="auto">
            <a:xfrm>
              <a:off x="266700" y="128587"/>
              <a:ext cx="638175" cy="868362"/>
            </a:xfrm>
            <a:custGeom>
              <a:avLst/>
              <a:gdLst>
                <a:gd name="T0" fmla="*/ 128715 w 709"/>
                <a:gd name="T1" fmla="*/ 322149 h 965"/>
                <a:gd name="T2" fmla="*/ 196223 w 709"/>
                <a:gd name="T3" fmla="*/ 480524 h 965"/>
                <a:gd name="T4" fmla="*/ 251130 w 709"/>
                <a:gd name="T5" fmla="*/ 607403 h 965"/>
                <a:gd name="T6" fmla="*/ 374444 w 709"/>
                <a:gd name="T7" fmla="*/ 611003 h 965"/>
                <a:gd name="T8" fmla="*/ 401447 w 709"/>
                <a:gd name="T9" fmla="*/ 560611 h 965"/>
                <a:gd name="T10" fmla="*/ 469855 w 709"/>
                <a:gd name="T11" fmla="*/ 432831 h 965"/>
                <a:gd name="T12" fmla="*/ 319538 w 709"/>
                <a:gd name="T13" fmla="*/ 132279 h 965"/>
                <a:gd name="T14" fmla="*/ 264631 w 709"/>
                <a:gd name="T15" fmla="*/ 650597 h 965"/>
                <a:gd name="T16" fmla="*/ 201624 w 709"/>
                <a:gd name="T17" fmla="*/ 578608 h 965"/>
                <a:gd name="T18" fmla="*/ 135916 w 709"/>
                <a:gd name="T19" fmla="*/ 455328 h 965"/>
                <a:gd name="T20" fmla="*/ 319538 w 709"/>
                <a:gd name="T21" fmla="*/ 91785 h 965"/>
                <a:gd name="T22" fmla="*/ 503159 w 709"/>
                <a:gd name="T23" fmla="*/ 455328 h 965"/>
                <a:gd name="T24" fmla="*/ 436551 w 709"/>
                <a:gd name="T25" fmla="*/ 578608 h 965"/>
                <a:gd name="T26" fmla="*/ 374444 w 709"/>
                <a:gd name="T27" fmla="*/ 650597 h 965"/>
                <a:gd name="T28" fmla="*/ 228627 w 709"/>
                <a:gd name="T29" fmla="*/ 778376 h 965"/>
                <a:gd name="T30" fmla="*/ 383445 w 709"/>
                <a:gd name="T31" fmla="*/ 807172 h 965"/>
                <a:gd name="T32" fmla="*/ 383445 w 709"/>
                <a:gd name="T33" fmla="*/ 748681 h 965"/>
                <a:gd name="T34" fmla="*/ 246629 w 709"/>
                <a:gd name="T35" fmla="*/ 796373 h 965"/>
                <a:gd name="T36" fmla="*/ 395146 w 709"/>
                <a:gd name="T37" fmla="*/ 796373 h 965"/>
                <a:gd name="T38" fmla="*/ 413149 w 709"/>
                <a:gd name="T39" fmla="*/ 778376 h 965"/>
                <a:gd name="T40" fmla="*/ 228627 w 709"/>
                <a:gd name="T41" fmla="*/ 685691 h 965"/>
                <a:gd name="T42" fmla="*/ 413149 w 709"/>
                <a:gd name="T43" fmla="*/ 778376 h 965"/>
                <a:gd name="T44" fmla="*/ 411348 w 709"/>
                <a:gd name="T45" fmla="*/ 362642 h 965"/>
                <a:gd name="T46" fmla="*/ 349241 w 709"/>
                <a:gd name="T47" fmla="*/ 424733 h 965"/>
                <a:gd name="T48" fmla="*/ 288934 w 709"/>
                <a:gd name="T49" fmla="*/ 424733 h 965"/>
                <a:gd name="T50" fmla="*/ 226827 w 709"/>
                <a:gd name="T51" fmla="*/ 362642 h 965"/>
                <a:gd name="T52" fmla="*/ 226827 w 709"/>
                <a:gd name="T53" fmla="*/ 302352 h 965"/>
                <a:gd name="T54" fmla="*/ 288934 w 709"/>
                <a:gd name="T55" fmla="*/ 239362 h 965"/>
                <a:gd name="T56" fmla="*/ 349241 w 709"/>
                <a:gd name="T57" fmla="*/ 239362 h 965"/>
                <a:gd name="T58" fmla="*/ 411348 w 709"/>
                <a:gd name="T59" fmla="*/ 302352 h 965"/>
                <a:gd name="T60" fmla="*/ 612972 w 709"/>
                <a:gd name="T61" fmla="*/ 293353 h 965"/>
                <a:gd name="T62" fmla="*/ 580568 w 709"/>
                <a:gd name="T63" fmla="*/ 322149 h 965"/>
                <a:gd name="T64" fmla="*/ 612972 w 709"/>
                <a:gd name="T65" fmla="*/ 341046 h 965"/>
                <a:gd name="T66" fmla="*/ 612972 w 709"/>
                <a:gd name="T67" fmla="*/ 293353 h 965"/>
                <a:gd name="T68" fmla="*/ 542764 w 709"/>
                <a:gd name="T69" fmla="*/ 127780 h 965"/>
                <a:gd name="T70" fmla="*/ 509460 w 709"/>
                <a:gd name="T71" fmla="*/ 94485 h 965"/>
                <a:gd name="T72" fmla="*/ 518461 w 709"/>
                <a:gd name="T73" fmla="*/ 152976 h 965"/>
                <a:gd name="T74" fmla="*/ 342040 w 709"/>
                <a:gd name="T75" fmla="*/ 61190 h 965"/>
                <a:gd name="T76" fmla="*/ 318637 w 709"/>
                <a:gd name="T77" fmla="*/ 0 h 965"/>
                <a:gd name="T78" fmla="*/ 294335 w 709"/>
                <a:gd name="T79" fmla="*/ 61190 h 965"/>
                <a:gd name="T80" fmla="*/ 117014 w 709"/>
                <a:gd name="T81" fmla="*/ 155675 h 965"/>
                <a:gd name="T82" fmla="*/ 127815 w 709"/>
                <a:gd name="T83" fmla="*/ 98084 h 965"/>
                <a:gd name="T84" fmla="*/ 93611 w 709"/>
                <a:gd name="T85" fmla="*/ 132279 h 965"/>
                <a:gd name="T86" fmla="*/ 57607 w 709"/>
                <a:gd name="T87" fmla="*/ 322149 h 965"/>
                <a:gd name="T88" fmla="*/ 25203 w 709"/>
                <a:gd name="T89" fmla="*/ 293353 h 965"/>
                <a:gd name="T90" fmla="*/ 25203 w 709"/>
                <a:gd name="T91" fmla="*/ 341046 h 965"/>
                <a:gd name="T92" fmla="*/ 57607 w 709"/>
                <a:gd name="T93" fmla="*/ 322149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4" name="组合 37"/>
          <p:cNvGrpSpPr>
            <a:grpSpLocks/>
          </p:cNvGrpSpPr>
          <p:nvPr/>
        </p:nvGrpSpPr>
        <p:grpSpPr bwMode="auto">
          <a:xfrm>
            <a:off x="1175726" y="2973158"/>
            <a:ext cx="865134" cy="866574"/>
            <a:chOff x="0" y="0"/>
            <a:chExt cx="1154113" cy="1155698"/>
          </a:xfrm>
          <a:solidFill>
            <a:schemeClr val="bg1">
              <a:lumMod val="65000"/>
            </a:schemeClr>
          </a:solidFill>
        </p:grpSpPr>
        <p:sp>
          <p:nvSpPr>
            <p:cNvPr id="15" name="Oval 31"/>
            <p:cNvSpPr>
              <a:spLocks noChangeArrowheads="1"/>
            </p:cNvSpPr>
            <p:nvPr/>
          </p:nvSpPr>
          <p:spPr bwMode="auto">
            <a:xfrm>
              <a:off x="0" y="0"/>
              <a:ext cx="1154113" cy="1155699"/>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6" name="Freeform 35"/>
            <p:cNvSpPr>
              <a:spLocks noEditPoints="1"/>
            </p:cNvSpPr>
            <p:nvPr/>
          </p:nvSpPr>
          <p:spPr bwMode="auto">
            <a:xfrm>
              <a:off x="269875" y="169862"/>
              <a:ext cx="563563" cy="766762"/>
            </a:xfrm>
            <a:custGeom>
              <a:avLst/>
              <a:gdLst>
                <a:gd name="T0" fmla="*/ 73939 w 625"/>
                <a:gd name="T1" fmla="*/ 124194 h 852"/>
                <a:gd name="T2" fmla="*/ 62217 w 625"/>
                <a:gd name="T3" fmla="*/ 766762 h 852"/>
                <a:gd name="T4" fmla="*/ 563563 w 625"/>
                <a:gd name="T5" fmla="*/ 188091 h 852"/>
                <a:gd name="T6" fmla="*/ 520281 w 625"/>
                <a:gd name="T7" fmla="*/ 201590 h 852"/>
                <a:gd name="T8" fmla="*/ 64021 w 625"/>
                <a:gd name="T9" fmla="*/ 722664 h 852"/>
                <a:gd name="T10" fmla="*/ 243459 w 625"/>
                <a:gd name="T11" fmla="*/ 81896 h 852"/>
                <a:gd name="T12" fmla="*/ 320104 w 625"/>
                <a:gd name="T13" fmla="*/ 81896 h 852"/>
                <a:gd name="T14" fmla="*/ 280429 w 625"/>
                <a:gd name="T15" fmla="*/ 122394 h 852"/>
                <a:gd name="T16" fmla="*/ 196571 w 625"/>
                <a:gd name="T17" fmla="*/ 83696 h 852"/>
                <a:gd name="T18" fmla="*/ 103696 w 625"/>
                <a:gd name="T19" fmla="*/ 194390 h 852"/>
                <a:gd name="T20" fmla="*/ 459867 w 625"/>
                <a:gd name="T21" fmla="*/ 194390 h 852"/>
                <a:gd name="T22" fmla="*/ 366992 w 625"/>
                <a:gd name="T23" fmla="*/ 83696 h 852"/>
                <a:gd name="T24" fmla="*/ 196571 w 625"/>
                <a:gd name="T25" fmla="*/ 83696 h 852"/>
                <a:gd name="T26" fmla="*/ 199276 w 625"/>
                <a:gd name="T27" fmla="*/ 582271 h 852"/>
                <a:gd name="T28" fmla="*/ 136157 w 625"/>
                <a:gd name="T29" fmla="*/ 600270 h 852"/>
                <a:gd name="T30" fmla="*/ 122631 w 625"/>
                <a:gd name="T31" fmla="*/ 613770 h 852"/>
                <a:gd name="T32" fmla="*/ 199276 w 625"/>
                <a:gd name="T33" fmla="*/ 619169 h 852"/>
                <a:gd name="T34" fmla="*/ 119025 w 625"/>
                <a:gd name="T35" fmla="*/ 658767 h 852"/>
                <a:gd name="T36" fmla="*/ 218212 w 625"/>
                <a:gd name="T37" fmla="*/ 610170 h 852"/>
                <a:gd name="T38" fmla="*/ 218212 w 625"/>
                <a:gd name="T39" fmla="*/ 578671 h 852"/>
                <a:gd name="T40" fmla="*/ 99187 w 625"/>
                <a:gd name="T41" fmla="*/ 584971 h 852"/>
                <a:gd name="T42" fmla="*/ 192964 w 625"/>
                <a:gd name="T43" fmla="*/ 683966 h 852"/>
                <a:gd name="T44" fmla="*/ 192964 w 625"/>
                <a:gd name="T45" fmla="*/ 301485 h 852"/>
                <a:gd name="T46" fmla="*/ 136157 w 625"/>
                <a:gd name="T47" fmla="*/ 318584 h 852"/>
                <a:gd name="T48" fmla="*/ 155994 w 625"/>
                <a:gd name="T49" fmla="*/ 368982 h 852"/>
                <a:gd name="T50" fmla="*/ 119025 w 625"/>
                <a:gd name="T51" fmla="*/ 382481 h 852"/>
                <a:gd name="T52" fmla="*/ 192964 w 625"/>
                <a:gd name="T53" fmla="*/ 281686 h 852"/>
                <a:gd name="T54" fmla="*/ 99187 w 625"/>
                <a:gd name="T55" fmla="*/ 380681 h 852"/>
                <a:gd name="T56" fmla="*/ 217310 w 625"/>
                <a:gd name="T57" fmla="*/ 323084 h 852"/>
                <a:gd name="T58" fmla="*/ 216408 w 625"/>
                <a:gd name="T59" fmla="*/ 296985 h 852"/>
                <a:gd name="T60" fmla="*/ 199276 w 625"/>
                <a:gd name="T61" fmla="*/ 452678 h 852"/>
                <a:gd name="T62" fmla="*/ 122631 w 625"/>
                <a:gd name="T63" fmla="*/ 471577 h 852"/>
                <a:gd name="T64" fmla="*/ 199276 w 625"/>
                <a:gd name="T65" fmla="*/ 522874 h 852"/>
                <a:gd name="T66" fmla="*/ 218212 w 625"/>
                <a:gd name="T67" fmla="*/ 438278 h 852"/>
                <a:gd name="T68" fmla="*/ 99187 w 625"/>
                <a:gd name="T69" fmla="*/ 442778 h 852"/>
                <a:gd name="T70" fmla="*/ 199276 w 625"/>
                <a:gd name="T71" fmla="*/ 541773 h 852"/>
                <a:gd name="T72" fmla="*/ 260592 w 625"/>
                <a:gd name="T73" fmla="*/ 418479 h 852"/>
                <a:gd name="T74" fmla="*/ 294856 w 625"/>
                <a:gd name="T75" fmla="*/ 650668 h 852"/>
                <a:gd name="T76" fmla="*/ 452654 w 625"/>
                <a:gd name="T77" fmla="*/ 602070 h 852"/>
                <a:gd name="T78" fmla="*/ 288544 w 625"/>
                <a:gd name="T79" fmla="*/ 644368 h 852"/>
                <a:gd name="T80" fmla="*/ 452654 w 625"/>
                <a:gd name="T81" fmla="*/ 456277 h 852"/>
                <a:gd name="T82" fmla="*/ 288544 w 625"/>
                <a:gd name="T83" fmla="*/ 368982 h 852"/>
                <a:gd name="T84" fmla="*/ 288544 w 625"/>
                <a:gd name="T85" fmla="*/ 316784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7" name="组合 40"/>
          <p:cNvGrpSpPr>
            <a:grpSpLocks/>
          </p:cNvGrpSpPr>
          <p:nvPr/>
        </p:nvGrpSpPr>
        <p:grpSpPr bwMode="auto">
          <a:xfrm>
            <a:off x="6804450" y="1816139"/>
            <a:ext cx="866324" cy="866574"/>
            <a:chOff x="0" y="0"/>
            <a:chExt cx="1155700" cy="1155698"/>
          </a:xfrm>
          <a:solidFill>
            <a:schemeClr val="bg1">
              <a:lumMod val="65000"/>
            </a:schemeClr>
          </a:solidFill>
        </p:grpSpPr>
        <p:sp>
          <p:nvSpPr>
            <p:cNvPr id="18" name="Oval 33"/>
            <p:cNvSpPr>
              <a:spLocks noChangeArrowheads="1"/>
            </p:cNvSpPr>
            <p:nvPr/>
          </p:nvSpPr>
          <p:spPr bwMode="auto">
            <a:xfrm>
              <a:off x="0" y="0"/>
              <a:ext cx="1155700" cy="1155698"/>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19" name="Freeform 36"/>
            <p:cNvSpPr>
              <a:spLocks noEditPoints="1"/>
            </p:cNvSpPr>
            <p:nvPr/>
          </p:nvSpPr>
          <p:spPr bwMode="auto">
            <a:xfrm>
              <a:off x="261937" y="217487"/>
              <a:ext cx="712788" cy="701675"/>
            </a:xfrm>
            <a:custGeom>
              <a:avLst/>
              <a:gdLst>
                <a:gd name="T0" fmla="*/ 188097 w 792"/>
                <a:gd name="T1" fmla="*/ 307152 h 779"/>
                <a:gd name="T2" fmla="*/ 249296 w 792"/>
                <a:gd name="T3" fmla="*/ 200865 h 779"/>
                <a:gd name="T4" fmla="*/ 350994 w 792"/>
                <a:gd name="T5" fmla="*/ 290938 h 779"/>
                <a:gd name="T6" fmla="*/ 264596 w 792"/>
                <a:gd name="T7" fmla="*/ 182850 h 779"/>
                <a:gd name="T8" fmla="*/ 350994 w 792"/>
                <a:gd name="T9" fmla="*/ 290938 h 779"/>
                <a:gd name="T10" fmla="*/ 350994 w 792"/>
                <a:gd name="T11" fmla="*/ 290938 h 779"/>
                <a:gd name="T12" fmla="*/ 420293 w 792"/>
                <a:gd name="T13" fmla="*/ 174743 h 779"/>
                <a:gd name="T14" fmla="*/ 442793 w 792"/>
                <a:gd name="T15" fmla="*/ 163034 h 779"/>
                <a:gd name="T16" fmla="*/ 445493 w 792"/>
                <a:gd name="T17" fmla="*/ 182850 h 779"/>
                <a:gd name="T18" fmla="*/ 439193 w 792"/>
                <a:gd name="T19" fmla="*/ 215276 h 779"/>
                <a:gd name="T20" fmla="*/ 418493 w 792"/>
                <a:gd name="T21" fmla="*/ 207170 h 779"/>
                <a:gd name="T22" fmla="*/ 393293 w 792"/>
                <a:gd name="T23" fmla="*/ 185552 h 779"/>
                <a:gd name="T24" fmla="*/ 410393 w 792"/>
                <a:gd name="T25" fmla="*/ 172942 h 779"/>
                <a:gd name="T26" fmla="*/ 442793 w 792"/>
                <a:gd name="T27" fmla="*/ 163034 h 779"/>
                <a:gd name="T28" fmla="*/ 337494 w 792"/>
                <a:gd name="T29" fmla="*/ 308953 h 779"/>
                <a:gd name="T30" fmla="*/ 325795 w 792"/>
                <a:gd name="T31" fmla="*/ 440461 h 779"/>
                <a:gd name="T32" fmla="*/ 371694 w 792"/>
                <a:gd name="T33" fmla="*/ 320663 h 779"/>
                <a:gd name="T34" fmla="*/ 280795 w 792"/>
                <a:gd name="T35" fmla="*/ 268420 h 779"/>
                <a:gd name="T36" fmla="*/ 246596 w 792"/>
                <a:gd name="T37" fmla="*/ 280130 h 779"/>
                <a:gd name="T38" fmla="*/ 292495 w 792"/>
                <a:gd name="T39" fmla="*/ 440461 h 779"/>
                <a:gd name="T40" fmla="*/ 280795 w 792"/>
                <a:gd name="T41" fmla="*/ 268420 h 779"/>
                <a:gd name="T42" fmla="*/ 416693 w 792"/>
                <a:gd name="T43" fmla="*/ 240497 h 779"/>
                <a:gd name="T44" fmla="*/ 404993 w 792"/>
                <a:gd name="T45" fmla="*/ 440461 h 779"/>
                <a:gd name="T46" fmla="*/ 450892 w 792"/>
                <a:gd name="T47" fmla="*/ 253107 h 779"/>
                <a:gd name="T48" fmla="*/ 201597 w 792"/>
                <a:gd name="T49" fmla="*/ 351288 h 779"/>
                <a:gd name="T50" fmla="*/ 167397 w 792"/>
                <a:gd name="T51" fmla="*/ 362997 h 779"/>
                <a:gd name="T52" fmla="*/ 213296 w 792"/>
                <a:gd name="T53" fmla="*/ 440461 h 779"/>
                <a:gd name="T54" fmla="*/ 201597 w 792"/>
                <a:gd name="T55" fmla="*/ 351288 h 779"/>
                <a:gd name="T56" fmla="*/ 122398 w 792"/>
                <a:gd name="T57" fmla="*/ 440461 h 779"/>
                <a:gd name="T58" fmla="*/ 110698 w 792"/>
                <a:gd name="T59" fmla="*/ 170240 h 779"/>
                <a:gd name="T60" fmla="*/ 134098 w 792"/>
                <a:gd name="T61" fmla="*/ 170240 h 779"/>
                <a:gd name="T62" fmla="*/ 477892 w 792"/>
                <a:gd name="T63" fmla="*/ 417042 h 779"/>
                <a:gd name="T64" fmla="*/ 477892 w 792"/>
                <a:gd name="T65" fmla="*/ 440461 h 779"/>
                <a:gd name="T66" fmla="*/ 110698 w 792"/>
                <a:gd name="T67" fmla="*/ 428751 h 779"/>
                <a:gd name="T68" fmla="*/ 477892 w 792"/>
                <a:gd name="T69" fmla="*/ 417042 h 779"/>
                <a:gd name="T70" fmla="*/ 611990 w 792"/>
                <a:gd name="T71" fmla="*/ 701675 h 779"/>
                <a:gd name="T72" fmla="*/ 436493 w 792"/>
                <a:gd name="T73" fmla="*/ 566564 h 779"/>
                <a:gd name="T74" fmla="*/ 0 w 792"/>
                <a:gd name="T75" fmla="*/ 299045 h 779"/>
                <a:gd name="T76" fmla="*/ 599390 w 792"/>
                <a:gd name="T77" fmla="*/ 299045 h 779"/>
                <a:gd name="T78" fmla="*/ 677689 w 792"/>
                <a:gd name="T79" fmla="*/ 544947 h 779"/>
                <a:gd name="T80" fmla="*/ 300595 w 792"/>
                <a:gd name="T81" fmla="*/ 561160 h 779"/>
                <a:gd name="T82" fmla="*/ 561591 w 792"/>
                <a:gd name="T83" fmla="*/ 299045 h 779"/>
                <a:gd name="T84" fmla="*/ 38699 w 792"/>
                <a:gd name="T85" fmla="*/ 299045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20" name="组合 43"/>
          <p:cNvGrpSpPr>
            <a:grpSpLocks/>
          </p:cNvGrpSpPr>
          <p:nvPr/>
        </p:nvGrpSpPr>
        <p:grpSpPr bwMode="auto">
          <a:xfrm>
            <a:off x="6840150" y="2995775"/>
            <a:ext cx="865134" cy="866574"/>
            <a:chOff x="0" y="0"/>
            <a:chExt cx="1154113" cy="1155698"/>
          </a:xfrm>
          <a:solidFill>
            <a:schemeClr val="bg1">
              <a:lumMod val="65000"/>
            </a:schemeClr>
          </a:solidFill>
        </p:grpSpPr>
        <p:sp>
          <p:nvSpPr>
            <p:cNvPr id="21" name="Oval 32"/>
            <p:cNvSpPr>
              <a:spLocks noChangeArrowheads="1"/>
            </p:cNvSpPr>
            <p:nvPr/>
          </p:nvSpPr>
          <p:spPr bwMode="auto">
            <a:xfrm>
              <a:off x="0" y="0"/>
              <a:ext cx="1154113" cy="1155698"/>
            </a:xfrm>
            <a:prstGeom prst="ellipse">
              <a:avLst/>
            </a:prstGeom>
            <a:gradFill>
              <a:gsLst>
                <a:gs pos="50000">
                  <a:schemeClr val="bg1"/>
                </a:gs>
                <a:gs pos="0">
                  <a:schemeClr val="bg1"/>
                </a:gs>
                <a:gs pos="100000">
                  <a:schemeClr val="bg1">
                    <a:lumMod val="75000"/>
                  </a:schemeClr>
                </a:gs>
              </a:gsLst>
              <a:lin ang="189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22" name="Freeform 37"/>
            <p:cNvSpPr>
              <a:spLocks noEditPoints="1"/>
            </p:cNvSpPr>
            <p:nvPr/>
          </p:nvSpPr>
          <p:spPr bwMode="auto">
            <a:xfrm>
              <a:off x="268287" y="254000"/>
              <a:ext cx="658813" cy="652462"/>
            </a:xfrm>
            <a:custGeom>
              <a:avLst/>
              <a:gdLst>
                <a:gd name="T0" fmla="*/ 594912 w 732"/>
                <a:gd name="T1" fmla="*/ 562343 h 724"/>
                <a:gd name="T2" fmla="*/ 526510 w 732"/>
                <a:gd name="T3" fmla="*/ 562343 h 724"/>
                <a:gd name="T4" fmla="*/ 431109 w 732"/>
                <a:gd name="T5" fmla="*/ 379401 h 724"/>
                <a:gd name="T6" fmla="*/ 421208 w 732"/>
                <a:gd name="T7" fmla="*/ 415449 h 724"/>
                <a:gd name="T8" fmla="*/ 369007 w 732"/>
                <a:gd name="T9" fmla="*/ 455101 h 724"/>
                <a:gd name="T10" fmla="*/ 540011 w 732"/>
                <a:gd name="T11" fmla="*/ 644351 h 724"/>
                <a:gd name="T12" fmla="*/ 649813 w 732"/>
                <a:gd name="T13" fmla="*/ 570454 h 724"/>
                <a:gd name="T14" fmla="*/ 568811 w 732"/>
                <a:gd name="T15" fmla="*/ 486643 h 724"/>
                <a:gd name="T16" fmla="*/ 449109 w 732"/>
                <a:gd name="T17" fmla="*/ 388413 h 724"/>
                <a:gd name="T18" fmla="*/ 237605 w 732"/>
                <a:gd name="T19" fmla="*/ 231606 h 724"/>
                <a:gd name="T20" fmla="*/ 273605 w 732"/>
                <a:gd name="T21" fmla="*/ 221693 h 724"/>
                <a:gd name="T22" fmla="*/ 283506 w 732"/>
                <a:gd name="T23" fmla="*/ 186546 h 724"/>
                <a:gd name="T24" fmla="*/ 292506 w 732"/>
                <a:gd name="T25" fmla="*/ 153202 h 724"/>
                <a:gd name="T26" fmla="*/ 126903 w 732"/>
                <a:gd name="T27" fmla="*/ 14419 h 724"/>
                <a:gd name="T28" fmla="*/ 104402 w 732"/>
                <a:gd name="T29" fmla="*/ 184744 h 724"/>
                <a:gd name="T30" fmla="*/ 900 w 732"/>
                <a:gd name="T31" fmla="*/ 141487 h 724"/>
                <a:gd name="T32" fmla="*/ 196204 w 732"/>
                <a:gd name="T33" fmla="*/ 281171 h 724"/>
                <a:gd name="T34" fmla="*/ 221404 w 732"/>
                <a:gd name="T35" fmla="*/ 248729 h 724"/>
                <a:gd name="T36" fmla="*/ 634513 w 732"/>
                <a:gd name="T37" fmla="*/ 63985 h 724"/>
                <a:gd name="T38" fmla="*/ 546311 w 732"/>
                <a:gd name="T39" fmla="*/ 0 h 724"/>
                <a:gd name="T40" fmla="*/ 309606 w 732"/>
                <a:gd name="T41" fmla="*/ 211780 h 724"/>
                <a:gd name="T42" fmla="*/ 275405 w 732"/>
                <a:gd name="T43" fmla="*/ 260444 h 724"/>
                <a:gd name="T44" fmla="*/ 246605 w 732"/>
                <a:gd name="T45" fmla="*/ 274863 h 724"/>
                <a:gd name="T46" fmla="*/ 250205 w 732"/>
                <a:gd name="T47" fmla="*/ 364982 h 724"/>
                <a:gd name="T48" fmla="*/ 58501 w 732"/>
                <a:gd name="T49" fmla="*/ 530801 h 724"/>
                <a:gd name="T50" fmla="*/ 37801 w 732"/>
                <a:gd name="T51" fmla="*/ 652462 h 724"/>
                <a:gd name="T52" fmla="*/ 136803 w 732"/>
                <a:gd name="T53" fmla="*/ 553331 h 724"/>
                <a:gd name="T54" fmla="*/ 291606 w 732"/>
                <a:gd name="T55" fmla="*/ 406437 h 724"/>
                <a:gd name="T56" fmla="*/ 378907 w 732"/>
                <a:gd name="T57" fmla="*/ 406437 h 724"/>
                <a:gd name="T58" fmla="*/ 404108 w 732"/>
                <a:gd name="T59" fmla="*/ 352366 h 724"/>
                <a:gd name="T60" fmla="*/ 441009 w 732"/>
                <a:gd name="T61" fmla="*/ 344255 h 724"/>
                <a:gd name="T62" fmla="*/ 634513 w 732"/>
                <a:gd name="T63" fmla="*/ 63985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rgbClr val="0070C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23" name="TextBox 46"/>
          <p:cNvSpPr txBox="1">
            <a:spLocks noChangeArrowheads="1"/>
          </p:cNvSpPr>
          <p:nvPr/>
        </p:nvSpPr>
        <p:spPr bwMode="auto">
          <a:xfrm>
            <a:off x="2093219" y="951945"/>
            <a:ext cx="131852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chemeClr val="tx1"/>
                </a:solidFill>
                <a:latin typeface="微软雅黑" pitchFamily="34" charset="-122"/>
              </a:rPr>
              <a:t>添加标题</a:t>
            </a:r>
            <a:endParaRPr lang="en-US" altLang="zh-CN" sz="1600" b="1" dirty="0">
              <a:solidFill>
                <a:schemeClr val="tx1"/>
              </a:solidFill>
              <a:latin typeface="微软雅黑" pitchFamily="34" charset="-122"/>
            </a:endParaRPr>
          </a:p>
        </p:txBody>
      </p:sp>
      <p:sp>
        <p:nvSpPr>
          <p:cNvPr id="24" name="TextBox 47"/>
          <p:cNvSpPr txBox="1">
            <a:spLocks noChangeArrowheads="1"/>
          </p:cNvSpPr>
          <p:nvPr/>
        </p:nvSpPr>
        <p:spPr bwMode="auto">
          <a:xfrm>
            <a:off x="2036100" y="1338808"/>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dirty="0">
                <a:solidFill>
                  <a:schemeClr val="tx1"/>
                </a:solidFill>
                <a:latin typeface="微软雅黑" pitchFamily="34" charset="-122"/>
              </a:rPr>
              <a:t>这里可以添加主要内容这里可以添加主要内容这里可以添加主要内容这里可以添加主要内容</a:t>
            </a:r>
          </a:p>
        </p:txBody>
      </p:sp>
      <p:sp>
        <p:nvSpPr>
          <p:cNvPr id="25" name="TextBox 48"/>
          <p:cNvSpPr txBox="1">
            <a:spLocks noChangeArrowheads="1"/>
          </p:cNvSpPr>
          <p:nvPr/>
        </p:nvSpPr>
        <p:spPr bwMode="auto">
          <a:xfrm>
            <a:off x="5395484" y="951945"/>
            <a:ext cx="131971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600" b="1">
                <a:solidFill>
                  <a:schemeClr val="tx1"/>
                </a:solidFill>
                <a:latin typeface="微软雅黑" pitchFamily="34" charset="-122"/>
              </a:rPr>
              <a:t>添加标题</a:t>
            </a:r>
            <a:endParaRPr lang="en-US" altLang="zh-CN" sz="1600" b="1">
              <a:solidFill>
                <a:schemeClr val="tx1"/>
              </a:solidFill>
              <a:latin typeface="微软雅黑" pitchFamily="34" charset="-122"/>
            </a:endParaRPr>
          </a:p>
        </p:txBody>
      </p:sp>
      <p:sp>
        <p:nvSpPr>
          <p:cNvPr id="26" name="TextBox 49"/>
          <p:cNvSpPr txBox="1">
            <a:spLocks noChangeArrowheads="1"/>
          </p:cNvSpPr>
          <p:nvPr/>
        </p:nvSpPr>
        <p:spPr bwMode="auto">
          <a:xfrm>
            <a:off x="4843321" y="1338808"/>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7" name="TextBox 50"/>
          <p:cNvSpPr txBox="1">
            <a:spLocks noChangeArrowheads="1"/>
          </p:cNvSpPr>
          <p:nvPr/>
        </p:nvSpPr>
        <p:spPr bwMode="auto">
          <a:xfrm>
            <a:off x="2093219" y="4382532"/>
            <a:ext cx="131852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chemeClr val="tx1"/>
                </a:solidFill>
                <a:latin typeface="微软雅黑" pitchFamily="34" charset="-122"/>
              </a:rPr>
              <a:t>添加标题</a:t>
            </a:r>
            <a:endParaRPr lang="en-US" altLang="zh-CN" sz="1600" b="1">
              <a:solidFill>
                <a:schemeClr val="tx1"/>
              </a:solidFill>
              <a:latin typeface="微软雅黑" pitchFamily="34" charset="-122"/>
            </a:endParaRPr>
          </a:p>
        </p:txBody>
      </p:sp>
      <p:sp>
        <p:nvSpPr>
          <p:cNvPr id="28" name="TextBox 51"/>
          <p:cNvSpPr txBox="1">
            <a:spLocks noChangeArrowheads="1"/>
          </p:cNvSpPr>
          <p:nvPr/>
        </p:nvSpPr>
        <p:spPr bwMode="auto">
          <a:xfrm>
            <a:off x="2036100" y="3429062"/>
            <a:ext cx="1943278"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
        <p:nvSpPr>
          <p:cNvPr id="29" name="TextBox 52"/>
          <p:cNvSpPr txBox="1">
            <a:spLocks noChangeArrowheads="1"/>
          </p:cNvSpPr>
          <p:nvPr/>
        </p:nvSpPr>
        <p:spPr bwMode="auto">
          <a:xfrm>
            <a:off x="5395484" y="4382532"/>
            <a:ext cx="1319716"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600" b="1">
                <a:solidFill>
                  <a:schemeClr val="tx1"/>
                </a:solidFill>
                <a:latin typeface="微软雅黑" pitchFamily="34" charset="-122"/>
              </a:rPr>
              <a:t>添加标题</a:t>
            </a:r>
            <a:endParaRPr lang="en-US" altLang="zh-CN" sz="1600" b="1">
              <a:solidFill>
                <a:schemeClr val="tx1"/>
              </a:solidFill>
              <a:latin typeface="微软雅黑" pitchFamily="34" charset="-122"/>
            </a:endParaRPr>
          </a:p>
        </p:txBody>
      </p:sp>
      <p:sp>
        <p:nvSpPr>
          <p:cNvPr id="30" name="TextBox 53"/>
          <p:cNvSpPr txBox="1">
            <a:spLocks noChangeArrowheads="1"/>
          </p:cNvSpPr>
          <p:nvPr/>
        </p:nvSpPr>
        <p:spPr bwMode="auto">
          <a:xfrm>
            <a:off x="4843321" y="3429062"/>
            <a:ext cx="1943279" cy="8078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r" eaLnBrk="1" hangingPunct="1">
              <a:spcBef>
                <a:spcPct val="0"/>
              </a:spcBef>
              <a:buFontTx/>
              <a:buNone/>
            </a:pPr>
            <a:r>
              <a:rPr lang="zh-CN" altLang="en-US" sz="1200">
                <a:solidFill>
                  <a:schemeClr val="tx1"/>
                </a:solidFill>
                <a:latin typeface="微软雅黑" pitchFamily="34" charset="-122"/>
              </a:rPr>
              <a:t>这里可以添加主要内容这里可以添加主要内容这里可以添加主要内容这里可以添加主要内容</a:t>
            </a:r>
          </a:p>
        </p:txBody>
      </p:sp>
    </p:spTree>
    <p:extLst>
      <p:ext uri="{BB962C8B-B14F-4D97-AF65-F5344CB8AC3E}">
        <p14:creationId xmlns:p14="http://schemas.microsoft.com/office/powerpoint/2010/main" val="832379036"/>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9"/>
                                        </p:tgtEl>
                                        <p:attrNameLst>
                                          <p:attrName>style.visibility</p:attrName>
                                        </p:attrNameLst>
                                      </p:cBhvr>
                                      <p:to>
                                        <p:strVal val="visible"/>
                                      </p:to>
                                    </p:set>
                                    <p:animEffect transition="in" filter="wipe(left)">
                                      <p:cBhvr>
                                        <p:cTn id="21" dur="500"/>
                                        <p:tgtEl>
                                          <p:spTgt spid="9"/>
                                        </p:tgtEl>
                                      </p:cBhvr>
                                    </p:animEffect>
                                  </p:childTnLst>
                                </p:cTn>
                              </p:par>
                            </p:childTnLst>
                          </p:cTn>
                        </p:par>
                      </p:childTnLst>
                    </p:cTn>
                  </p:par>
                  <p:par>
                    <p:cTn id="22" fill="hold">
                      <p:stCondLst>
                        <p:cond delay="indefinite"/>
                      </p:stCondLst>
                      <p:childTnLst>
                        <p:par>
                          <p:cTn id="23" fill="hold">
                            <p:stCondLst>
                              <p:cond delay="0"/>
                            </p:stCondLst>
                            <p:childTnLst>
                              <p:par>
                                <p:cTn id="24" presetID="41" presetClass="entr" presetSubtype="0" fill="hold" grpId="0" nodeType="clickEffect">
                                  <p:stCondLst>
                                    <p:cond delay="0"/>
                                  </p:stCondLst>
                                  <p:iterate type="lt">
                                    <p:tmPct val="10000"/>
                                  </p:iterate>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
                                        </p:tgtEl>
                                        <p:attrNameLst>
                                          <p:attrName>ppt_y</p:attrName>
                                        </p:attrNameLst>
                                      </p:cBhvr>
                                      <p:tavLst>
                                        <p:tav tm="0">
                                          <p:val>
                                            <p:strVal val="#ppt_y"/>
                                          </p:val>
                                        </p:tav>
                                        <p:tav tm="100000">
                                          <p:val>
                                            <p:strVal val="#ppt_y"/>
                                          </p:val>
                                        </p:tav>
                                      </p:tavLst>
                                    </p:anim>
                                    <p:anim calcmode="lin" valueType="num">
                                      <p:cBhvr>
                                        <p:cTn id="28"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
                                        </p:tgtEl>
                                      </p:cBhvr>
                                    </p:animEffect>
                                  </p:childTnLst>
                                </p:cTn>
                              </p:par>
                            </p:childTnLst>
                          </p:cTn>
                        </p:par>
                        <p:par>
                          <p:cTn id="31" fill="hold">
                            <p:stCondLst>
                              <p:cond delay="1200"/>
                            </p:stCondLst>
                            <p:childTnLst>
                              <p:par>
                                <p:cTn id="32" presetID="1" presetClass="entr" presetSubtype="0" fill="hold" nodeType="afterEffect">
                                  <p:stCondLst>
                                    <p:cond delay="0"/>
                                  </p:stCondLst>
                                  <p:childTnLst>
                                    <p:set>
                                      <p:cBhvr>
                                        <p:cTn id="33" dur="1" fill="hold">
                                          <p:stCondLst>
                                            <p:cond delay="0"/>
                                          </p:stCondLst>
                                        </p:cTn>
                                        <p:tgtEl>
                                          <p:spTgt spid="20"/>
                                        </p:tgtEl>
                                        <p:attrNameLst>
                                          <p:attrName>style.visibility</p:attrName>
                                        </p:attrNameLst>
                                      </p:cBhvr>
                                      <p:to>
                                        <p:strVal val="visible"/>
                                      </p:to>
                                    </p:set>
                                  </p:childTnLst>
                                </p:cTn>
                              </p:par>
                              <p:par>
                                <p:cTn id="34" presetID="1" presetClass="entr" presetSubtype="0" fill="hold" nodeType="withEffect">
                                  <p:stCondLst>
                                    <p:cond delay="0"/>
                                  </p:stCondLst>
                                  <p:childTnLst>
                                    <p:set>
                                      <p:cBhvr>
                                        <p:cTn id="35" dur="1" fill="hold">
                                          <p:stCondLst>
                                            <p:cond delay="0"/>
                                          </p:stCondLst>
                                        </p:cTn>
                                        <p:tgtEl>
                                          <p:spTgt spid="11"/>
                                        </p:tgtEl>
                                        <p:attrNameLst>
                                          <p:attrName>style.visibility</p:attrName>
                                        </p:attrNameLst>
                                      </p:cBhvr>
                                      <p:to>
                                        <p:strVal val="visible"/>
                                      </p:to>
                                    </p:set>
                                  </p:childTnLst>
                                </p:cTn>
                              </p:par>
                              <p:par>
                                <p:cTn id="36" presetID="1" presetClass="entr" presetSubtype="0" fill="hold" nodeType="withEffect">
                                  <p:stCondLst>
                                    <p:cond delay="0"/>
                                  </p:stCondLst>
                                  <p:childTnLst>
                                    <p:set>
                                      <p:cBhvr>
                                        <p:cTn id="37" dur="1" fill="hold">
                                          <p:stCondLst>
                                            <p:cond delay="0"/>
                                          </p:stCondLst>
                                        </p:cTn>
                                        <p:tgtEl>
                                          <p:spTgt spid="14"/>
                                        </p:tgtEl>
                                        <p:attrNameLst>
                                          <p:attrName>style.visibility</p:attrName>
                                        </p:attrNameLst>
                                      </p:cBhvr>
                                      <p:to>
                                        <p:strVal val="visible"/>
                                      </p:to>
                                    </p:set>
                                  </p:childTnLst>
                                </p:cTn>
                              </p:par>
                              <p:par>
                                <p:cTn id="38" presetID="1" presetClass="entr" presetSubtype="0" fill="hold" nodeType="withEffect">
                                  <p:stCondLst>
                                    <p:cond delay="0"/>
                                  </p:stCondLst>
                                  <p:childTnLst>
                                    <p:set>
                                      <p:cBhvr>
                                        <p:cTn id="39" dur="1" fill="hold">
                                          <p:stCondLst>
                                            <p:cond delay="0"/>
                                          </p:stCondLst>
                                        </p:cTn>
                                        <p:tgtEl>
                                          <p:spTgt spid="17"/>
                                        </p:tgtEl>
                                        <p:attrNameLst>
                                          <p:attrName>style.visibility</p:attrName>
                                        </p:attrNameLst>
                                      </p:cBhvr>
                                      <p:to>
                                        <p:strVal val="visible"/>
                                      </p:to>
                                    </p:set>
                                  </p:childTnLst>
                                </p:cTn>
                              </p:par>
                              <p:par>
                                <p:cTn id="40" presetID="56" presetClass="path" presetSubtype="0" accel="50000" decel="50000" fill="hold" nodeType="withEffect">
                                  <p:stCondLst>
                                    <p:cond delay="0"/>
                                  </p:stCondLst>
                                  <p:childTnLst>
                                    <p:animMotion origin="layout" path="M 1.46481E-6 -2.96296E-6 L -0.313 -0.10856 " pathEditMode="relative" rAng="0" ptsTypes="AA">
                                      <p:cBhvr>
                                        <p:cTn id="41" dur="1000" spd="-99900" fill="hold"/>
                                        <p:tgtEl>
                                          <p:spTgt spid="20"/>
                                        </p:tgtEl>
                                        <p:attrNameLst>
                                          <p:attrName>ppt_x,ppt_y</p:attrName>
                                        </p:attrNameLst>
                                      </p:cBhvr>
                                      <p:rCtr x="-15500" y="-5300"/>
                                    </p:animMotion>
                                  </p:childTnLst>
                                </p:cTn>
                              </p:par>
                              <p:par>
                                <p:cTn id="42" presetID="56" presetClass="path" presetSubtype="0" accel="50000" decel="50000" fill="hold" nodeType="withEffect">
                                  <p:stCondLst>
                                    <p:cond delay="0"/>
                                  </p:stCondLst>
                                  <p:childTnLst>
                                    <p:animMotion origin="layout" path="M 1.67816E-7 4.81481E-6 L 0.30831 0.12546 " pathEditMode="relative" rAng="0" ptsTypes="AA">
                                      <p:cBhvr>
                                        <p:cTn id="43" dur="1000" spd="-99900" fill="hold"/>
                                        <p:tgtEl>
                                          <p:spTgt spid="11"/>
                                        </p:tgtEl>
                                        <p:attrNameLst>
                                          <p:attrName>ppt_x,ppt_y</p:attrName>
                                        </p:attrNameLst>
                                      </p:cBhvr>
                                      <p:rCtr x="15400" y="6300"/>
                                    </p:animMotion>
                                  </p:childTnLst>
                                </p:cTn>
                              </p:par>
                              <p:par>
                                <p:cTn id="44" presetID="56" presetClass="path" presetSubtype="0" accel="50000" decel="50000" fill="hold" nodeType="withEffect">
                                  <p:stCondLst>
                                    <p:cond delay="0"/>
                                  </p:stCondLst>
                                  <p:childTnLst>
                                    <p:animMotion origin="layout" path="M -1.26838E-6 -4.81481E-6 L 0.30623 -0.10416 " pathEditMode="relative" rAng="0" ptsTypes="AA">
                                      <p:cBhvr>
                                        <p:cTn id="45" dur="1000" spd="-99900" fill="hold"/>
                                        <p:tgtEl>
                                          <p:spTgt spid="14"/>
                                        </p:tgtEl>
                                        <p:attrNameLst>
                                          <p:attrName>ppt_x,ppt_y</p:attrName>
                                        </p:attrNameLst>
                                      </p:cBhvr>
                                      <p:rCtr x="15300" y="-5100"/>
                                    </p:animMotion>
                                  </p:childTnLst>
                                </p:cTn>
                              </p:par>
                              <p:par>
                                <p:cTn id="46" presetID="56" presetClass="path" presetSubtype="0" accel="50000" decel="50000" fill="hold" nodeType="withEffect">
                                  <p:stCondLst>
                                    <p:cond delay="0"/>
                                  </p:stCondLst>
                                  <p:childTnLst>
                                    <p:animMotion origin="layout" path="M 4.06791E-6 -4.81481E-6 L -0.30923 0.12084 " pathEditMode="relative" rAng="0" ptsTypes="AA">
                                      <p:cBhvr>
                                        <p:cTn id="47" dur="1000" spd="-99900" fill="hold"/>
                                        <p:tgtEl>
                                          <p:spTgt spid="17"/>
                                        </p:tgtEl>
                                        <p:attrNameLst>
                                          <p:attrName>ppt_x,ppt_y</p:attrName>
                                        </p:attrNameLst>
                                      </p:cBhvr>
                                      <p:rCtr x="-15400" y="6000"/>
                                    </p:animMotion>
                                  </p:childTnLst>
                                </p:cTn>
                              </p:par>
                            </p:childTnLst>
                          </p:cTn>
                        </p:par>
                        <p:par>
                          <p:cTn id="48" fill="hold">
                            <p:stCondLst>
                              <p:cond delay="2200"/>
                            </p:stCondLst>
                            <p:childTnLst>
                              <p:par>
                                <p:cTn id="49" presetID="22" presetClass="entr" presetSubtype="8" fill="hold" grpId="0" nodeType="afterEffect">
                                  <p:stCondLst>
                                    <p:cond delay="0"/>
                                  </p:stCondLst>
                                  <p:childTnLst>
                                    <p:set>
                                      <p:cBhvr>
                                        <p:cTn id="50" dur="1" fill="hold">
                                          <p:stCondLst>
                                            <p:cond delay="0"/>
                                          </p:stCondLst>
                                        </p:cTn>
                                        <p:tgtEl>
                                          <p:spTgt spid="5"/>
                                        </p:tgtEl>
                                        <p:attrNameLst>
                                          <p:attrName>style.visibility</p:attrName>
                                        </p:attrNameLst>
                                      </p:cBhvr>
                                      <p:to>
                                        <p:strVal val="visible"/>
                                      </p:to>
                                    </p:set>
                                    <p:animEffect transition="in" filter="wipe(left)">
                                      <p:cBhvr>
                                        <p:cTn id="51" dur="500"/>
                                        <p:tgtEl>
                                          <p:spTgt spid="5"/>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6"/>
                                        </p:tgtEl>
                                        <p:attrNameLst>
                                          <p:attrName>style.visibility</p:attrName>
                                        </p:attrNameLst>
                                      </p:cBhvr>
                                      <p:to>
                                        <p:strVal val="visible"/>
                                      </p:to>
                                    </p:set>
                                    <p:animEffect transition="in" filter="wipe(right)">
                                      <p:cBhvr>
                                        <p:cTn id="54" dur="500"/>
                                        <p:tgtEl>
                                          <p:spTgt spid="6"/>
                                        </p:tgtEl>
                                      </p:cBhvr>
                                    </p:animEffect>
                                  </p:childTnLst>
                                </p:cTn>
                              </p:par>
                              <p:par>
                                <p:cTn id="55" presetID="22" presetClass="entr" presetSubtype="2" fill="hold" grpId="0" nodeType="withEffect">
                                  <p:stCondLst>
                                    <p:cond delay="0"/>
                                  </p:stCondLst>
                                  <p:childTnLst>
                                    <p:set>
                                      <p:cBhvr>
                                        <p:cTn id="56" dur="1" fill="hold">
                                          <p:stCondLst>
                                            <p:cond delay="0"/>
                                          </p:stCondLst>
                                        </p:cTn>
                                        <p:tgtEl>
                                          <p:spTgt spid="8"/>
                                        </p:tgtEl>
                                        <p:attrNameLst>
                                          <p:attrName>style.visibility</p:attrName>
                                        </p:attrNameLst>
                                      </p:cBhvr>
                                      <p:to>
                                        <p:strVal val="visible"/>
                                      </p:to>
                                    </p:set>
                                    <p:animEffect transition="in" filter="wipe(right)">
                                      <p:cBhvr>
                                        <p:cTn id="57" dur="500"/>
                                        <p:tgtEl>
                                          <p:spTgt spid="8"/>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7"/>
                                        </p:tgtEl>
                                        <p:attrNameLst>
                                          <p:attrName>style.visibility</p:attrName>
                                        </p:attrNameLst>
                                      </p:cBhvr>
                                      <p:to>
                                        <p:strVal val="visible"/>
                                      </p:to>
                                    </p:set>
                                    <p:animEffect transition="in" filter="wipe(left)">
                                      <p:cBhvr>
                                        <p:cTn id="60" dur="500"/>
                                        <p:tgtEl>
                                          <p:spTgt spid="7"/>
                                        </p:tgtEl>
                                      </p:cBhvr>
                                    </p:animEffect>
                                  </p:childTnLst>
                                </p:cTn>
                              </p:par>
                            </p:childTnLst>
                          </p:cTn>
                        </p:par>
                        <p:par>
                          <p:cTn id="61" fill="hold">
                            <p:stCondLst>
                              <p:cond delay="2700"/>
                            </p:stCondLst>
                            <p:childTnLst>
                              <p:par>
                                <p:cTn id="62" presetID="47" presetClass="entr" presetSubtype="0" fill="hold" grpId="0" nodeType="afterEffect">
                                  <p:stCondLst>
                                    <p:cond delay="0"/>
                                  </p:stCondLst>
                                  <p:childTnLst>
                                    <p:set>
                                      <p:cBhvr>
                                        <p:cTn id="63" dur="1" fill="hold">
                                          <p:stCondLst>
                                            <p:cond delay="0"/>
                                          </p:stCondLst>
                                        </p:cTn>
                                        <p:tgtEl>
                                          <p:spTgt spid="23"/>
                                        </p:tgtEl>
                                        <p:attrNameLst>
                                          <p:attrName>style.visibility</p:attrName>
                                        </p:attrNameLst>
                                      </p:cBhvr>
                                      <p:to>
                                        <p:strVal val="visible"/>
                                      </p:to>
                                    </p:set>
                                    <p:animEffect transition="in" filter="fade">
                                      <p:cBhvr>
                                        <p:cTn id="64" dur="1000"/>
                                        <p:tgtEl>
                                          <p:spTgt spid="23"/>
                                        </p:tgtEl>
                                      </p:cBhvr>
                                    </p:animEffect>
                                    <p:anim calcmode="lin" valueType="num">
                                      <p:cBhvr>
                                        <p:cTn id="65" dur="1000" fill="hold"/>
                                        <p:tgtEl>
                                          <p:spTgt spid="23"/>
                                        </p:tgtEl>
                                        <p:attrNameLst>
                                          <p:attrName>ppt_x</p:attrName>
                                        </p:attrNameLst>
                                      </p:cBhvr>
                                      <p:tavLst>
                                        <p:tav tm="0">
                                          <p:val>
                                            <p:strVal val="#ppt_x"/>
                                          </p:val>
                                        </p:tav>
                                        <p:tav tm="100000">
                                          <p:val>
                                            <p:strVal val="#ppt_x"/>
                                          </p:val>
                                        </p:tav>
                                      </p:tavLst>
                                    </p:anim>
                                    <p:anim calcmode="lin" valueType="num">
                                      <p:cBhvr>
                                        <p:cTn id="66" dur="1000" fill="hold"/>
                                        <p:tgtEl>
                                          <p:spTgt spid="23"/>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25"/>
                                        </p:tgtEl>
                                        <p:attrNameLst>
                                          <p:attrName>style.visibility</p:attrName>
                                        </p:attrNameLst>
                                      </p:cBhvr>
                                      <p:to>
                                        <p:strVal val="visible"/>
                                      </p:to>
                                    </p:set>
                                    <p:animEffect transition="in" filter="fade">
                                      <p:cBhvr>
                                        <p:cTn id="69" dur="1000"/>
                                        <p:tgtEl>
                                          <p:spTgt spid="25"/>
                                        </p:tgtEl>
                                      </p:cBhvr>
                                    </p:animEffect>
                                    <p:anim calcmode="lin" valueType="num">
                                      <p:cBhvr>
                                        <p:cTn id="70" dur="1000" fill="hold"/>
                                        <p:tgtEl>
                                          <p:spTgt spid="25"/>
                                        </p:tgtEl>
                                        <p:attrNameLst>
                                          <p:attrName>ppt_x</p:attrName>
                                        </p:attrNameLst>
                                      </p:cBhvr>
                                      <p:tavLst>
                                        <p:tav tm="0">
                                          <p:val>
                                            <p:strVal val="#ppt_x"/>
                                          </p:val>
                                        </p:tav>
                                        <p:tav tm="100000">
                                          <p:val>
                                            <p:strVal val="#ppt_x"/>
                                          </p:val>
                                        </p:tav>
                                      </p:tavLst>
                                    </p:anim>
                                    <p:anim calcmode="lin" valueType="num">
                                      <p:cBhvr>
                                        <p:cTn id="71" dur="1000" fill="hold"/>
                                        <p:tgtEl>
                                          <p:spTgt spid="25"/>
                                        </p:tgtEl>
                                        <p:attrNameLst>
                                          <p:attrName>ppt_y</p:attrName>
                                        </p:attrNameLst>
                                      </p:cBhvr>
                                      <p:tavLst>
                                        <p:tav tm="0">
                                          <p:val>
                                            <p:strVal val="#ppt_y-.1"/>
                                          </p:val>
                                        </p:tav>
                                        <p:tav tm="100000">
                                          <p:val>
                                            <p:strVal val="#ppt_y"/>
                                          </p:val>
                                        </p:tav>
                                      </p:tavLst>
                                    </p:anim>
                                  </p:childTnLst>
                                </p:cTn>
                              </p:par>
                              <p:par>
                                <p:cTn id="72" presetID="42" presetClass="entr" presetSubtype="0" fill="hold" grpId="0" nodeType="withEffect">
                                  <p:stCondLst>
                                    <p:cond delay="0"/>
                                  </p:stCondLst>
                                  <p:childTnLst>
                                    <p:set>
                                      <p:cBhvr>
                                        <p:cTn id="73" dur="1" fill="hold">
                                          <p:stCondLst>
                                            <p:cond delay="0"/>
                                          </p:stCondLst>
                                        </p:cTn>
                                        <p:tgtEl>
                                          <p:spTgt spid="29"/>
                                        </p:tgtEl>
                                        <p:attrNameLst>
                                          <p:attrName>style.visibility</p:attrName>
                                        </p:attrNameLst>
                                      </p:cBhvr>
                                      <p:to>
                                        <p:strVal val="visible"/>
                                      </p:to>
                                    </p:set>
                                    <p:animEffect transition="in" filter="fade">
                                      <p:cBhvr>
                                        <p:cTn id="74" dur="1000"/>
                                        <p:tgtEl>
                                          <p:spTgt spid="29"/>
                                        </p:tgtEl>
                                      </p:cBhvr>
                                    </p:animEffect>
                                    <p:anim calcmode="lin" valueType="num">
                                      <p:cBhvr>
                                        <p:cTn id="75" dur="1000" fill="hold"/>
                                        <p:tgtEl>
                                          <p:spTgt spid="29"/>
                                        </p:tgtEl>
                                        <p:attrNameLst>
                                          <p:attrName>ppt_x</p:attrName>
                                        </p:attrNameLst>
                                      </p:cBhvr>
                                      <p:tavLst>
                                        <p:tav tm="0">
                                          <p:val>
                                            <p:strVal val="#ppt_x"/>
                                          </p:val>
                                        </p:tav>
                                        <p:tav tm="100000">
                                          <p:val>
                                            <p:strVal val="#ppt_x"/>
                                          </p:val>
                                        </p:tav>
                                      </p:tavLst>
                                    </p:anim>
                                    <p:anim calcmode="lin" valueType="num">
                                      <p:cBhvr>
                                        <p:cTn id="76" dur="1000" fill="hold"/>
                                        <p:tgtEl>
                                          <p:spTgt spid="29"/>
                                        </p:tgtEl>
                                        <p:attrNameLst>
                                          <p:attrName>ppt_y</p:attrName>
                                        </p:attrNameLst>
                                      </p:cBhvr>
                                      <p:tavLst>
                                        <p:tav tm="0">
                                          <p:val>
                                            <p:strVal val="#ppt_y+.1"/>
                                          </p:val>
                                        </p:tav>
                                        <p:tav tm="100000">
                                          <p:val>
                                            <p:strVal val="#ppt_y"/>
                                          </p:val>
                                        </p:tav>
                                      </p:tavLst>
                                    </p:anim>
                                  </p:childTnLst>
                                </p:cTn>
                              </p:par>
                              <p:par>
                                <p:cTn id="77" presetID="42" presetClass="entr" presetSubtype="0" fill="hold" grpId="0" nodeType="withEffect">
                                  <p:stCondLst>
                                    <p:cond delay="0"/>
                                  </p:stCondLst>
                                  <p:childTnLst>
                                    <p:set>
                                      <p:cBhvr>
                                        <p:cTn id="78" dur="1" fill="hold">
                                          <p:stCondLst>
                                            <p:cond delay="0"/>
                                          </p:stCondLst>
                                        </p:cTn>
                                        <p:tgtEl>
                                          <p:spTgt spid="27"/>
                                        </p:tgtEl>
                                        <p:attrNameLst>
                                          <p:attrName>style.visibility</p:attrName>
                                        </p:attrNameLst>
                                      </p:cBhvr>
                                      <p:to>
                                        <p:strVal val="visible"/>
                                      </p:to>
                                    </p:set>
                                    <p:animEffect transition="in" filter="fade">
                                      <p:cBhvr>
                                        <p:cTn id="79" dur="1000"/>
                                        <p:tgtEl>
                                          <p:spTgt spid="27"/>
                                        </p:tgtEl>
                                      </p:cBhvr>
                                    </p:animEffect>
                                    <p:anim calcmode="lin" valueType="num">
                                      <p:cBhvr>
                                        <p:cTn id="80" dur="1000" fill="hold"/>
                                        <p:tgtEl>
                                          <p:spTgt spid="27"/>
                                        </p:tgtEl>
                                        <p:attrNameLst>
                                          <p:attrName>ppt_x</p:attrName>
                                        </p:attrNameLst>
                                      </p:cBhvr>
                                      <p:tavLst>
                                        <p:tav tm="0">
                                          <p:val>
                                            <p:strVal val="#ppt_x"/>
                                          </p:val>
                                        </p:tav>
                                        <p:tav tm="100000">
                                          <p:val>
                                            <p:strVal val="#ppt_x"/>
                                          </p:val>
                                        </p:tav>
                                      </p:tavLst>
                                    </p:anim>
                                    <p:anim calcmode="lin" valueType="num">
                                      <p:cBhvr>
                                        <p:cTn id="81" dur="1000" fill="hold"/>
                                        <p:tgtEl>
                                          <p:spTgt spid="27"/>
                                        </p:tgtEl>
                                        <p:attrNameLst>
                                          <p:attrName>ppt_y</p:attrName>
                                        </p:attrNameLst>
                                      </p:cBhvr>
                                      <p:tavLst>
                                        <p:tav tm="0">
                                          <p:val>
                                            <p:strVal val="#ppt_y+.1"/>
                                          </p:val>
                                        </p:tav>
                                        <p:tav tm="100000">
                                          <p:val>
                                            <p:strVal val="#ppt_y"/>
                                          </p:val>
                                        </p:tav>
                                      </p:tavLst>
                                    </p:anim>
                                  </p:childTnLst>
                                </p:cTn>
                              </p:par>
                            </p:childTnLst>
                          </p:cTn>
                        </p:par>
                        <p:par>
                          <p:cTn id="82" fill="hold">
                            <p:stCondLst>
                              <p:cond delay="3700"/>
                            </p:stCondLst>
                            <p:childTnLst>
                              <p:par>
                                <p:cTn id="83" presetID="22" presetClass="entr" presetSubtype="1" fill="hold" grpId="0"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wipe(up)">
                                      <p:cBhvr>
                                        <p:cTn id="85" dur="500"/>
                                        <p:tgtEl>
                                          <p:spTgt spid="24"/>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6"/>
                                        </p:tgtEl>
                                        <p:attrNameLst>
                                          <p:attrName>style.visibility</p:attrName>
                                        </p:attrNameLst>
                                      </p:cBhvr>
                                      <p:to>
                                        <p:strVal val="visible"/>
                                      </p:to>
                                    </p:set>
                                    <p:animEffect transition="in" filter="wipe(up)">
                                      <p:cBhvr>
                                        <p:cTn id="88" dur="500"/>
                                        <p:tgtEl>
                                          <p:spTgt spid="26"/>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wipe(down)">
                                      <p:cBhvr>
                                        <p:cTn id="91" dur="500"/>
                                        <p:tgtEl>
                                          <p:spTgt spid="28"/>
                                        </p:tgtEl>
                                      </p:cBhvr>
                                    </p:animEffect>
                                  </p:childTnLst>
                                </p:cTn>
                              </p:par>
                              <p:par>
                                <p:cTn id="92" presetID="22" presetClass="entr" presetSubtype="4" fill="hold" grpId="0" nodeType="withEffect">
                                  <p:stCondLst>
                                    <p:cond delay="0"/>
                                  </p:stCondLst>
                                  <p:childTnLst>
                                    <p:set>
                                      <p:cBhvr>
                                        <p:cTn id="93" dur="1" fill="hold">
                                          <p:stCondLst>
                                            <p:cond delay="0"/>
                                          </p:stCondLst>
                                        </p:cTn>
                                        <p:tgtEl>
                                          <p:spTgt spid="30"/>
                                        </p:tgtEl>
                                        <p:attrNameLst>
                                          <p:attrName>style.visibility</p:attrName>
                                        </p:attrNameLst>
                                      </p:cBhvr>
                                      <p:to>
                                        <p:strVal val="visible"/>
                                      </p:to>
                                    </p:set>
                                    <p:animEffect transition="in" filter="wipe(down)">
                                      <p:cBhvr>
                                        <p:cTn id="94"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autoUpdateAnimBg="0"/>
      <p:bldP spid="10" grpId="0"/>
      <p:bldP spid="23" grpId="0" autoUpdateAnimBg="0"/>
      <p:bldP spid="24" grpId="0" autoUpdateAnimBg="0"/>
      <p:bldP spid="25" grpId="0" autoUpdateAnimBg="0"/>
      <p:bldP spid="26" grpId="0" autoUpdateAnimBg="0"/>
      <p:bldP spid="27" grpId="0" autoUpdateAnimBg="0"/>
      <p:bldP spid="28" grpId="0" autoUpdateAnimBg="0"/>
      <p:bldP spid="29" grpId="0" autoUpdateAnimBg="0"/>
      <p:bldP spid="30" grpId="0"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grpSp>
        <p:nvGrpSpPr>
          <p:cNvPr id="18" name="组合 17"/>
          <p:cNvGrpSpPr/>
          <p:nvPr/>
        </p:nvGrpSpPr>
        <p:grpSpPr>
          <a:xfrm>
            <a:off x="1760021" y="1906552"/>
            <a:ext cx="5939315" cy="1716502"/>
            <a:chOff x="2347913" y="2421930"/>
            <a:chExt cx="7923212" cy="2289200"/>
          </a:xfrm>
        </p:grpSpPr>
        <p:sp>
          <p:nvSpPr>
            <p:cNvPr id="19" name="Line 11"/>
            <p:cNvSpPr>
              <a:spLocks noChangeShapeType="1"/>
            </p:cNvSpPr>
            <p:nvPr/>
          </p:nvSpPr>
          <p:spPr bwMode="auto">
            <a:xfrm>
              <a:off x="2728911" y="42106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0" name="Line 11"/>
            <p:cNvSpPr>
              <a:spLocks noChangeShapeType="1"/>
            </p:cNvSpPr>
            <p:nvPr/>
          </p:nvSpPr>
          <p:spPr bwMode="auto">
            <a:xfrm>
              <a:off x="2728911" y="3709044"/>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1" name="Line 11"/>
            <p:cNvSpPr>
              <a:spLocks noChangeShapeType="1"/>
            </p:cNvSpPr>
            <p:nvPr/>
          </p:nvSpPr>
          <p:spPr bwMode="auto">
            <a:xfrm>
              <a:off x="2728911" y="3286026"/>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2" name="Line 11"/>
            <p:cNvSpPr>
              <a:spLocks noChangeShapeType="1"/>
            </p:cNvSpPr>
            <p:nvPr/>
          </p:nvSpPr>
          <p:spPr bwMode="auto">
            <a:xfrm>
              <a:off x="2728911" y="2853978"/>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3" name="Line 11"/>
            <p:cNvSpPr>
              <a:spLocks noChangeShapeType="1"/>
            </p:cNvSpPr>
            <p:nvPr/>
          </p:nvSpPr>
          <p:spPr bwMode="auto">
            <a:xfrm>
              <a:off x="2728911" y="2421930"/>
              <a:ext cx="7542213"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sp>
          <p:nvSpPr>
            <p:cNvPr id="24" name="Line 11"/>
            <p:cNvSpPr>
              <a:spLocks noChangeShapeType="1"/>
            </p:cNvSpPr>
            <p:nvPr/>
          </p:nvSpPr>
          <p:spPr bwMode="auto">
            <a:xfrm>
              <a:off x="2347913" y="4711130"/>
              <a:ext cx="7923212"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zh-CN" altLang="en-US"/>
            </a:p>
          </p:txBody>
        </p:sp>
      </p:grpSp>
      <p:sp>
        <p:nvSpPr>
          <p:cNvPr id="25" name="Line 12"/>
          <p:cNvSpPr>
            <a:spLocks noChangeShapeType="1"/>
          </p:cNvSpPr>
          <p:nvPr/>
        </p:nvSpPr>
        <p:spPr bwMode="auto">
          <a:xfrm rot="16200000" flipV="1">
            <a:off x="874913" y="2622563"/>
            <a:ext cx="2341417" cy="0"/>
          </a:xfrm>
          <a:prstGeom prst="line">
            <a:avLst/>
          </a:prstGeom>
          <a:noFill/>
          <a:ln w="12700">
            <a:solidFill>
              <a:srgbClr val="0070C0"/>
            </a:solidFill>
            <a:round/>
            <a:headEnd/>
            <a:tailEnd type="arrow"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sp>
        <p:nvSpPr>
          <p:cNvPr id="26" name="Rectangle 13"/>
          <p:cNvSpPr>
            <a:spLocks noChangeArrowheads="1"/>
          </p:cNvSpPr>
          <p:nvPr/>
        </p:nvSpPr>
        <p:spPr bwMode="auto">
          <a:xfrm>
            <a:off x="2598971" y="2366045"/>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27" name="Rectangle 14"/>
          <p:cNvSpPr>
            <a:spLocks noChangeArrowheads="1"/>
          </p:cNvSpPr>
          <p:nvPr/>
        </p:nvSpPr>
        <p:spPr bwMode="auto">
          <a:xfrm>
            <a:off x="3409365" y="2137496"/>
            <a:ext cx="399842" cy="1485556"/>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28" name="Rectangle 15"/>
          <p:cNvSpPr>
            <a:spLocks noChangeArrowheads="1"/>
          </p:cNvSpPr>
          <p:nvPr/>
        </p:nvSpPr>
        <p:spPr bwMode="auto">
          <a:xfrm>
            <a:off x="4219759" y="2651726"/>
            <a:ext cx="399842" cy="971326"/>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29" name="Rectangle 16"/>
          <p:cNvSpPr>
            <a:spLocks noChangeArrowheads="1"/>
          </p:cNvSpPr>
          <p:nvPr/>
        </p:nvSpPr>
        <p:spPr bwMode="auto">
          <a:xfrm>
            <a:off x="5031343" y="1851813"/>
            <a:ext cx="399842" cy="1771240"/>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0" name="Rectangle 17"/>
          <p:cNvSpPr>
            <a:spLocks noChangeArrowheads="1"/>
          </p:cNvSpPr>
          <p:nvPr/>
        </p:nvSpPr>
        <p:spPr bwMode="auto">
          <a:xfrm>
            <a:off x="5841737" y="2366045"/>
            <a:ext cx="399842" cy="1257009"/>
          </a:xfrm>
          <a:prstGeom prst="rect">
            <a:avLst/>
          </a:prstGeom>
          <a:solidFill>
            <a:srgbClr val="0070C0"/>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1" name="Rectangle 18"/>
          <p:cNvSpPr>
            <a:spLocks noChangeArrowheads="1"/>
          </p:cNvSpPr>
          <p:nvPr/>
        </p:nvSpPr>
        <p:spPr bwMode="auto">
          <a:xfrm>
            <a:off x="6653320" y="1280445"/>
            <a:ext cx="399842" cy="2342609"/>
          </a:xfrm>
          <a:prstGeom prst="rect">
            <a:avLst/>
          </a:prstGeom>
          <a:solidFill>
            <a:schemeClr val="bg1">
              <a:lumMod val="65000"/>
            </a:schemeClr>
          </a:solid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eaLnBrk="1" hangingPunct="1"/>
            <a:endParaRPr lang="zh-CN" altLang="en-US"/>
          </a:p>
        </p:txBody>
      </p:sp>
      <p:sp>
        <p:nvSpPr>
          <p:cNvPr id="32" name="未知"/>
          <p:cNvSpPr>
            <a:spLocks/>
          </p:cNvSpPr>
          <p:nvPr/>
        </p:nvSpPr>
        <p:spPr bwMode="auto">
          <a:xfrm>
            <a:off x="2756052" y="988476"/>
            <a:ext cx="4193578" cy="1377569"/>
          </a:xfrm>
          <a:custGeom>
            <a:avLst/>
            <a:gdLst>
              <a:gd name="T0" fmla="*/ 0 w 3524"/>
              <a:gd name="T1" fmla="*/ 2147483647 h 1273"/>
              <a:gd name="T2" fmla="*/ 1776710950 w 3524"/>
              <a:gd name="T3" fmla="*/ 2121971037 h 1273"/>
              <a:gd name="T4" fmla="*/ 2147483647 w 3524"/>
              <a:gd name="T5" fmla="*/ 2147483647 h 1273"/>
              <a:gd name="T6" fmla="*/ 2147483647 w 3524"/>
              <a:gd name="T7" fmla="*/ 1451609641 h 1273"/>
              <a:gd name="T8" fmla="*/ 2147483647 w 3524"/>
              <a:gd name="T9" fmla="*/ 2147483647 h 1273"/>
              <a:gd name="T10" fmla="*/ 2147483647 w 3524"/>
              <a:gd name="T11" fmla="*/ 604837350 h 1273"/>
              <a:gd name="T12" fmla="*/ 2147483647 w 3524"/>
              <a:gd name="T13" fmla="*/ 0 h 1273"/>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3524" h="1273">
                <a:moveTo>
                  <a:pt x="0" y="1040"/>
                </a:moveTo>
                <a:cubicBezTo>
                  <a:pt x="118" y="1007"/>
                  <a:pt x="469" y="810"/>
                  <a:pt x="705" y="842"/>
                </a:cubicBezTo>
                <a:cubicBezTo>
                  <a:pt x="941" y="874"/>
                  <a:pt x="1196" y="1273"/>
                  <a:pt x="1418" y="1229"/>
                </a:cubicBezTo>
                <a:cubicBezTo>
                  <a:pt x="1640" y="1185"/>
                  <a:pt x="1811" y="605"/>
                  <a:pt x="2037" y="576"/>
                </a:cubicBezTo>
                <a:cubicBezTo>
                  <a:pt x="2263" y="547"/>
                  <a:pt x="2582" y="1113"/>
                  <a:pt x="2777" y="1057"/>
                </a:cubicBezTo>
                <a:cubicBezTo>
                  <a:pt x="2972" y="1001"/>
                  <a:pt x="3082" y="416"/>
                  <a:pt x="3206" y="240"/>
                </a:cubicBezTo>
                <a:cubicBezTo>
                  <a:pt x="3330" y="64"/>
                  <a:pt x="3458" y="50"/>
                  <a:pt x="3524" y="0"/>
                </a:cubicBezTo>
              </a:path>
            </a:pathLst>
          </a:custGeom>
          <a:noFill/>
          <a:ln w="12700" cmpd="sng">
            <a:solidFill>
              <a:srgbClr val="0070C0"/>
            </a:solidFill>
            <a:bevel/>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34" tIns="34267" rIns="68534" bIns="34267"/>
          <a:lstStyle/>
          <a:p>
            <a:endParaRPr lang="zh-CN" altLang="en-US"/>
          </a:p>
        </p:txBody>
      </p:sp>
      <p:grpSp>
        <p:nvGrpSpPr>
          <p:cNvPr id="33" name="组合 32"/>
          <p:cNvGrpSpPr/>
          <p:nvPr/>
        </p:nvGrpSpPr>
        <p:grpSpPr>
          <a:xfrm>
            <a:off x="1441283" y="1796176"/>
            <a:ext cx="590642" cy="1633614"/>
            <a:chOff x="1922711" y="2214181"/>
            <a:chExt cx="787932" cy="2178657"/>
          </a:xfrm>
        </p:grpSpPr>
        <p:sp>
          <p:nvSpPr>
            <p:cNvPr id="34" name="TextBox 33"/>
            <p:cNvSpPr txBox="1"/>
            <p:nvPr/>
          </p:nvSpPr>
          <p:spPr>
            <a:xfrm>
              <a:off x="2079374" y="4002897"/>
              <a:ext cx="631269" cy="389941"/>
            </a:xfrm>
            <a:prstGeom prst="rect">
              <a:avLst/>
            </a:prstGeom>
            <a:noFill/>
          </p:spPr>
          <p:txBody>
            <a:bodyPr wrap="none" rtlCol="0">
              <a:spAutoFit/>
            </a:bodyPr>
            <a:lstStyle/>
            <a:p>
              <a:r>
                <a:rPr lang="en-US" altLang="zh-CN" dirty="0"/>
                <a:t>20%</a:t>
              </a:r>
              <a:endParaRPr lang="zh-CN" altLang="en-US" dirty="0"/>
            </a:p>
          </p:txBody>
        </p:sp>
        <p:sp>
          <p:nvSpPr>
            <p:cNvPr id="35" name="TextBox 34"/>
            <p:cNvSpPr txBox="1"/>
            <p:nvPr/>
          </p:nvSpPr>
          <p:spPr>
            <a:xfrm>
              <a:off x="2079374" y="3501295"/>
              <a:ext cx="631269" cy="389941"/>
            </a:xfrm>
            <a:prstGeom prst="rect">
              <a:avLst/>
            </a:prstGeom>
            <a:noFill/>
          </p:spPr>
          <p:txBody>
            <a:bodyPr wrap="none" rtlCol="0">
              <a:spAutoFit/>
            </a:bodyPr>
            <a:lstStyle/>
            <a:p>
              <a:r>
                <a:rPr lang="en-US" altLang="zh-CN" dirty="0"/>
                <a:t>40%</a:t>
              </a:r>
              <a:endParaRPr lang="zh-CN" altLang="en-US" dirty="0"/>
            </a:p>
          </p:txBody>
        </p:sp>
        <p:sp>
          <p:nvSpPr>
            <p:cNvPr id="36" name="TextBox 35"/>
            <p:cNvSpPr txBox="1"/>
            <p:nvPr/>
          </p:nvSpPr>
          <p:spPr>
            <a:xfrm>
              <a:off x="2079374" y="3074416"/>
              <a:ext cx="631269" cy="389941"/>
            </a:xfrm>
            <a:prstGeom prst="rect">
              <a:avLst/>
            </a:prstGeom>
            <a:noFill/>
          </p:spPr>
          <p:txBody>
            <a:bodyPr wrap="none" rtlCol="0">
              <a:spAutoFit/>
            </a:bodyPr>
            <a:lstStyle/>
            <a:p>
              <a:r>
                <a:rPr lang="en-US" altLang="zh-CN" dirty="0"/>
                <a:t>60%</a:t>
              </a:r>
              <a:endParaRPr lang="zh-CN" altLang="en-US" dirty="0"/>
            </a:p>
          </p:txBody>
        </p:sp>
        <p:sp>
          <p:nvSpPr>
            <p:cNvPr id="37" name="TextBox 36"/>
            <p:cNvSpPr txBox="1"/>
            <p:nvPr/>
          </p:nvSpPr>
          <p:spPr>
            <a:xfrm>
              <a:off x="2079374" y="2646229"/>
              <a:ext cx="631269" cy="389941"/>
            </a:xfrm>
            <a:prstGeom prst="rect">
              <a:avLst/>
            </a:prstGeom>
            <a:noFill/>
          </p:spPr>
          <p:txBody>
            <a:bodyPr wrap="none" rtlCol="0">
              <a:spAutoFit/>
            </a:bodyPr>
            <a:lstStyle/>
            <a:p>
              <a:r>
                <a:rPr lang="en-US" altLang="zh-CN" dirty="0"/>
                <a:t>80%</a:t>
              </a:r>
              <a:endParaRPr lang="zh-CN" altLang="en-US" dirty="0"/>
            </a:p>
          </p:txBody>
        </p:sp>
        <p:sp>
          <p:nvSpPr>
            <p:cNvPr id="38" name="TextBox 37"/>
            <p:cNvSpPr txBox="1"/>
            <p:nvPr/>
          </p:nvSpPr>
          <p:spPr>
            <a:xfrm>
              <a:off x="1922711" y="2214181"/>
              <a:ext cx="744608" cy="389941"/>
            </a:xfrm>
            <a:prstGeom prst="rect">
              <a:avLst/>
            </a:prstGeom>
            <a:noFill/>
          </p:spPr>
          <p:txBody>
            <a:bodyPr wrap="none" rtlCol="0">
              <a:spAutoFit/>
            </a:bodyPr>
            <a:lstStyle/>
            <a:p>
              <a:r>
                <a:rPr lang="en-US" altLang="zh-CN" dirty="0"/>
                <a:t>100%</a:t>
              </a:r>
              <a:endParaRPr lang="zh-CN" altLang="en-US" dirty="0"/>
            </a:p>
          </p:txBody>
        </p:sp>
      </p:grpSp>
      <p:grpSp>
        <p:nvGrpSpPr>
          <p:cNvPr id="39" name="组合 38"/>
          <p:cNvGrpSpPr/>
          <p:nvPr/>
        </p:nvGrpSpPr>
        <p:grpSpPr>
          <a:xfrm>
            <a:off x="2489496" y="3699152"/>
            <a:ext cx="4720574" cy="296334"/>
            <a:chOff x="3321054" y="4752074"/>
            <a:chExt cx="6297377" cy="395205"/>
          </a:xfrm>
        </p:grpSpPr>
        <p:sp>
          <p:nvSpPr>
            <p:cNvPr id="40" name="TextBox 39"/>
            <p:cNvSpPr txBox="1"/>
            <p:nvPr/>
          </p:nvSpPr>
          <p:spPr>
            <a:xfrm>
              <a:off x="3409031" y="4752074"/>
              <a:ext cx="246436" cy="389942"/>
            </a:xfrm>
            <a:prstGeom prst="rect">
              <a:avLst/>
            </a:prstGeom>
            <a:noFill/>
          </p:spPr>
          <p:txBody>
            <a:bodyPr wrap="none" rtlCol="0">
              <a:spAutoFit/>
            </a:bodyPr>
            <a:lstStyle/>
            <a:p>
              <a:endParaRPr lang="zh-CN" altLang="en-US" dirty="0"/>
            </a:p>
          </p:txBody>
        </p:sp>
        <p:sp>
          <p:nvSpPr>
            <p:cNvPr id="41" name="TextBox 40"/>
            <p:cNvSpPr txBox="1"/>
            <p:nvPr/>
          </p:nvSpPr>
          <p:spPr>
            <a:xfrm>
              <a:off x="3321054" y="4752074"/>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2</a:t>
              </a:r>
              <a:r>
                <a:rPr lang="zh-CN" altLang="en-US" dirty="0">
                  <a:latin typeface="微软雅黑" panose="020B0503020204020204" pitchFamily="34" charset="-122"/>
                  <a:ea typeface="微软雅黑" panose="020B0503020204020204" pitchFamily="34" charset="-122"/>
                </a:rPr>
                <a:t>月份</a:t>
              </a:r>
            </a:p>
          </p:txBody>
        </p:sp>
        <p:sp>
          <p:nvSpPr>
            <p:cNvPr id="42" name="TextBox 41"/>
            <p:cNvSpPr txBox="1"/>
            <p:nvPr/>
          </p:nvSpPr>
          <p:spPr>
            <a:xfrm>
              <a:off x="4404091"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4</a:t>
              </a:r>
              <a:r>
                <a:rPr lang="zh-CN" altLang="en-US" dirty="0">
                  <a:latin typeface="微软雅黑" panose="020B0503020204020204" pitchFamily="34" charset="-122"/>
                  <a:ea typeface="微软雅黑" panose="020B0503020204020204" pitchFamily="34" charset="-122"/>
                </a:rPr>
                <a:t>月份</a:t>
              </a:r>
            </a:p>
          </p:txBody>
        </p:sp>
        <p:sp>
          <p:nvSpPr>
            <p:cNvPr id="43" name="TextBox 42"/>
            <p:cNvSpPr txBox="1"/>
            <p:nvPr/>
          </p:nvSpPr>
          <p:spPr>
            <a:xfrm>
              <a:off x="5457738"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6</a:t>
              </a:r>
              <a:r>
                <a:rPr lang="zh-CN" altLang="en-US" dirty="0">
                  <a:latin typeface="微软雅黑" panose="020B0503020204020204" pitchFamily="34" charset="-122"/>
                  <a:ea typeface="微软雅黑" panose="020B0503020204020204" pitchFamily="34" charset="-122"/>
                </a:rPr>
                <a:t>月份</a:t>
              </a:r>
            </a:p>
          </p:txBody>
        </p:sp>
        <p:sp>
          <p:nvSpPr>
            <p:cNvPr id="44" name="TextBox 43"/>
            <p:cNvSpPr txBox="1"/>
            <p:nvPr/>
          </p:nvSpPr>
          <p:spPr>
            <a:xfrm>
              <a:off x="6567853" y="4757337"/>
              <a:ext cx="821593"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8</a:t>
              </a:r>
              <a:r>
                <a:rPr lang="zh-CN" altLang="en-US" dirty="0">
                  <a:latin typeface="微软雅黑" panose="020B0503020204020204" pitchFamily="34" charset="-122"/>
                  <a:ea typeface="微软雅黑" panose="020B0503020204020204" pitchFamily="34" charset="-122"/>
                </a:rPr>
                <a:t>月份</a:t>
              </a:r>
            </a:p>
          </p:txBody>
        </p:sp>
        <p:sp>
          <p:nvSpPr>
            <p:cNvPr id="45" name="TextBox 44"/>
            <p:cNvSpPr txBox="1"/>
            <p:nvPr/>
          </p:nvSpPr>
          <p:spPr>
            <a:xfrm>
              <a:off x="7583717" y="4757337"/>
              <a:ext cx="952038"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10</a:t>
              </a:r>
              <a:r>
                <a:rPr lang="zh-CN" altLang="en-US" dirty="0">
                  <a:latin typeface="微软雅黑" panose="020B0503020204020204" pitchFamily="34" charset="-122"/>
                  <a:ea typeface="微软雅黑" panose="020B0503020204020204" pitchFamily="34" charset="-122"/>
                </a:rPr>
                <a:t>月份</a:t>
              </a:r>
            </a:p>
          </p:txBody>
        </p:sp>
        <p:sp>
          <p:nvSpPr>
            <p:cNvPr id="46" name="TextBox 45"/>
            <p:cNvSpPr txBox="1"/>
            <p:nvPr/>
          </p:nvSpPr>
          <p:spPr>
            <a:xfrm>
              <a:off x="8666393" y="4757337"/>
              <a:ext cx="952038" cy="389942"/>
            </a:xfrm>
            <a:prstGeom prst="rect">
              <a:avLst/>
            </a:prstGeom>
            <a:noFill/>
          </p:spPr>
          <p:txBody>
            <a:bodyPr wrap="none" rtlCol="0">
              <a:spAutoFit/>
            </a:bodyPr>
            <a:lstStyle/>
            <a:p>
              <a:pPr algn="ctr"/>
              <a:r>
                <a:rPr lang="en-US" altLang="zh-CN" dirty="0">
                  <a:latin typeface="微软雅黑" panose="020B0503020204020204" pitchFamily="34" charset="-122"/>
                  <a:ea typeface="微软雅黑" panose="020B0503020204020204" pitchFamily="34" charset="-122"/>
                </a:rPr>
                <a:t>12</a:t>
              </a:r>
              <a:r>
                <a:rPr lang="zh-CN" altLang="en-US" dirty="0">
                  <a:latin typeface="微软雅黑" panose="020B0503020204020204" pitchFamily="34" charset="-122"/>
                  <a:ea typeface="微软雅黑" panose="020B0503020204020204" pitchFamily="34" charset="-122"/>
                </a:rPr>
                <a:t>月份</a:t>
              </a:r>
            </a:p>
          </p:txBody>
        </p:sp>
      </p:grpSp>
      <p:sp>
        <p:nvSpPr>
          <p:cNvPr id="47" name="矩形 46"/>
          <p:cNvSpPr/>
          <p:nvPr/>
        </p:nvSpPr>
        <p:spPr>
          <a:xfrm>
            <a:off x="1063440" y="4195453"/>
            <a:ext cx="7448947" cy="680553"/>
          </a:xfrm>
          <a:prstGeom prst="rect">
            <a:avLst/>
          </a:prstGeom>
        </p:spPr>
        <p:txBody>
          <a:bodyPr lIns="68534" tIns="34267" rIns="68534" bIns="34267"/>
          <a:lstStyle/>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endParaRPr lang="en-US" altLang="zh-CN" sz="1200" dirty="0">
              <a:latin typeface="Adobe 黑体 Std R" pitchFamily="34" charset="-122"/>
              <a:ea typeface="Adobe 黑体 Std R" pitchFamily="34" charset="-122"/>
            </a:endParaRPr>
          </a:p>
          <a:p>
            <a:pPr algn="just">
              <a:spcAft>
                <a:spcPts val="450"/>
              </a:spcAft>
              <a:buClr>
                <a:srgbClr val="00B050"/>
              </a:buClr>
              <a:buSzPct val="80000"/>
              <a:defRPr/>
            </a:pPr>
            <a:r>
              <a:rPr lang="zh-CN" altLang="en-US" sz="1200" dirty="0">
                <a:latin typeface="Adobe 黑体 Std R" pitchFamily="34" charset="-122"/>
                <a:ea typeface="Adobe 黑体 Std R" pitchFamily="34" charset="-122"/>
              </a:rPr>
              <a:t>请在此处输入您的文本或者复制您的文本粘贴到此处，请在此处输入您的文本或者复制您的文本粘贴到此处。</a:t>
            </a:r>
          </a:p>
        </p:txBody>
      </p:sp>
    </p:spTree>
    <p:extLst>
      <p:ext uri="{BB962C8B-B14F-4D97-AF65-F5344CB8AC3E}">
        <p14:creationId xmlns:p14="http://schemas.microsoft.com/office/powerpoint/2010/main" val="4244002666"/>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par>
                                <p:cTn id="23" presetID="22" presetClass="entr" presetSubtype="4"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Effect transition="in" filter="wipe(down)">
                                      <p:cBhvr>
                                        <p:cTn id="25" dur="500"/>
                                        <p:tgtEl>
                                          <p:spTgt spid="25"/>
                                        </p:tgtEl>
                                      </p:cBhvr>
                                    </p:animEffect>
                                  </p:childTnLst>
                                </p:cTn>
                              </p:par>
                              <p:par>
                                <p:cTn id="26" presetID="42" presetClass="entr" presetSubtype="0" fill="hold" nodeType="withEffect">
                                  <p:stCondLst>
                                    <p:cond delay="0"/>
                                  </p:stCondLst>
                                  <p:childTnLst>
                                    <p:set>
                                      <p:cBhvr>
                                        <p:cTn id="27" dur="1" fill="hold">
                                          <p:stCondLst>
                                            <p:cond delay="0"/>
                                          </p:stCondLst>
                                        </p:cTn>
                                        <p:tgtEl>
                                          <p:spTgt spid="33"/>
                                        </p:tgtEl>
                                        <p:attrNameLst>
                                          <p:attrName>style.visibility</p:attrName>
                                        </p:attrNameLst>
                                      </p:cBhvr>
                                      <p:to>
                                        <p:strVal val="visible"/>
                                      </p:to>
                                    </p:set>
                                    <p:animEffect transition="in" filter="fade">
                                      <p:cBhvr>
                                        <p:cTn id="28" dur="1000"/>
                                        <p:tgtEl>
                                          <p:spTgt spid="33"/>
                                        </p:tgtEl>
                                      </p:cBhvr>
                                    </p:animEffect>
                                    <p:anim calcmode="lin" valueType="num">
                                      <p:cBhvr>
                                        <p:cTn id="29" dur="1000" fill="hold"/>
                                        <p:tgtEl>
                                          <p:spTgt spid="33"/>
                                        </p:tgtEl>
                                        <p:attrNameLst>
                                          <p:attrName>ppt_x</p:attrName>
                                        </p:attrNameLst>
                                      </p:cBhvr>
                                      <p:tavLst>
                                        <p:tav tm="0">
                                          <p:val>
                                            <p:strVal val="#ppt_x"/>
                                          </p:val>
                                        </p:tav>
                                        <p:tav tm="100000">
                                          <p:val>
                                            <p:strVal val="#ppt_x"/>
                                          </p:val>
                                        </p:tav>
                                      </p:tavLst>
                                    </p:anim>
                                    <p:anim calcmode="lin" valueType="num">
                                      <p:cBhvr>
                                        <p:cTn id="30" dur="1000" fill="hold"/>
                                        <p:tgtEl>
                                          <p:spTgt spid="33"/>
                                        </p:tgtEl>
                                        <p:attrNameLst>
                                          <p:attrName>ppt_y</p:attrName>
                                        </p:attrNameLst>
                                      </p:cBhvr>
                                      <p:tavLst>
                                        <p:tav tm="0">
                                          <p:val>
                                            <p:strVal val="#ppt_y+.1"/>
                                          </p:val>
                                        </p:tav>
                                        <p:tav tm="100000">
                                          <p:val>
                                            <p:strVal val="#ppt_y"/>
                                          </p:val>
                                        </p:tav>
                                      </p:tavLst>
                                    </p:anim>
                                  </p:childTnLst>
                                </p:cTn>
                              </p:par>
                              <p:par>
                                <p:cTn id="31" presetID="42" presetClass="entr" presetSubtype="0" fill="hold" nodeType="with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fade">
                                      <p:cBhvr>
                                        <p:cTn id="33" dur="1000"/>
                                        <p:tgtEl>
                                          <p:spTgt spid="39"/>
                                        </p:tgtEl>
                                      </p:cBhvr>
                                    </p:animEffect>
                                    <p:anim calcmode="lin" valueType="num">
                                      <p:cBhvr>
                                        <p:cTn id="34" dur="1000" fill="hold"/>
                                        <p:tgtEl>
                                          <p:spTgt spid="39"/>
                                        </p:tgtEl>
                                        <p:attrNameLst>
                                          <p:attrName>ppt_x</p:attrName>
                                        </p:attrNameLst>
                                      </p:cBhvr>
                                      <p:tavLst>
                                        <p:tav tm="0">
                                          <p:val>
                                            <p:strVal val="#ppt_x"/>
                                          </p:val>
                                        </p:tav>
                                        <p:tav tm="100000">
                                          <p:val>
                                            <p:strVal val="#ppt_x"/>
                                          </p:val>
                                        </p:tav>
                                      </p:tavLst>
                                    </p:anim>
                                    <p:anim calcmode="lin" valueType="num">
                                      <p:cBhvr>
                                        <p:cTn id="35" dur="1000" fill="hold"/>
                                        <p:tgtEl>
                                          <p:spTgt spid="39"/>
                                        </p:tgtEl>
                                        <p:attrNameLst>
                                          <p:attrName>ppt_y</p:attrName>
                                        </p:attrNameLst>
                                      </p:cBhvr>
                                      <p:tavLst>
                                        <p:tav tm="0">
                                          <p:val>
                                            <p:strVal val="#ppt_y+.1"/>
                                          </p:val>
                                        </p:tav>
                                        <p:tav tm="100000">
                                          <p:val>
                                            <p:strVal val="#ppt_y"/>
                                          </p:val>
                                        </p:tav>
                                      </p:tavLst>
                                    </p:anim>
                                  </p:childTnLst>
                                </p:cTn>
                              </p:par>
                            </p:childTnLst>
                          </p:cTn>
                        </p:par>
                        <p:par>
                          <p:cTn id="36" fill="hold">
                            <p:stCondLst>
                              <p:cond delay="1000"/>
                            </p:stCondLst>
                            <p:childTnLst>
                              <p:par>
                                <p:cTn id="37" presetID="22" presetClass="entr" presetSubtype="4" fill="hold" grpId="0" nodeType="after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wipe(down)">
                                      <p:cBhvr>
                                        <p:cTn id="39" dur="500"/>
                                        <p:tgtEl>
                                          <p:spTgt spid="26"/>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27"/>
                                        </p:tgtEl>
                                        <p:attrNameLst>
                                          <p:attrName>style.visibility</p:attrName>
                                        </p:attrNameLst>
                                      </p:cBhvr>
                                      <p:to>
                                        <p:strVal val="visible"/>
                                      </p:to>
                                    </p:set>
                                    <p:animEffect transition="in" filter="wipe(down)">
                                      <p:cBhvr>
                                        <p:cTn id="42" dur="500"/>
                                        <p:tgtEl>
                                          <p:spTgt spid="27"/>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28"/>
                                        </p:tgtEl>
                                        <p:attrNameLst>
                                          <p:attrName>style.visibility</p:attrName>
                                        </p:attrNameLst>
                                      </p:cBhvr>
                                      <p:to>
                                        <p:strVal val="visible"/>
                                      </p:to>
                                    </p:set>
                                    <p:animEffect transition="in" filter="wipe(down)">
                                      <p:cBhvr>
                                        <p:cTn id="45" dur="500"/>
                                        <p:tgtEl>
                                          <p:spTgt spid="28"/>
                                        </p:tgtEl>
                                      </p:cBhvr>
                                    </p:animEffect>
                                  </p:childTnLst>
                                </p:cTn>
                              </p:par>
                              <p:par>
                                <p:cTn id="46" presetID="22" presetClass="entr" presetSubtype="4" fill="hold" grpId="0" nodeType="withEffect">
                                  <p:stCondLst>
                                    <p:cond delay="0"/>
                                  </p:stCondLst>
                                  <p:childTnLst>
                                    <p:set>
                                      <p:cBhvr>
                                        <p:cTn id="47" dur="1" fill="hold">
                                          <p:stCondLst>
                                            <p:cond delay="0"/>
                                          </p:stCondLst>
                                        </p:cTn>
                                        <p:tgtEl>
                                          <p:spTgt spid="29"/>
                                        </p:tgtEl>
                                        <p:attrNameLst>
                                          <p:attrName>style.visibility</p:attrName>
                                        </p:attrNameLst>
                                      </p:cBhvr>
                                      <p:to>
                                        <p:strVal val="visible"/>
                                      </p:to>
                                    </p:set>
                                    <p:animEffect transition="in" filter="wipe(down)">
                                      <p:cBhvr>
                                        <p:cTn id="48" dur="500"/>
                                        <p:tgtEl>
                                          <p:spTgt spid="29"/>
                                        </p:tgtEl>
                                      </p:cBhvr>
                                    </p:animEffect>
                                  </p:childTnLst>
                                </p:cTn>
                              </p:par>
                              <p:par>
                                <p:cTn id="49" presetID="22" presetClass="entr" presetSubtype="4" fill="hold" grpId="0" nodeType="withEffect">
                                  <p:stCondLst>
                                    <p:cond delay="0"/>
                                  </p:stCondLst>
                                  <p:childTnLst>
                                    <p:set>
                                      <p:cBhvr>
                                        <p:cTn id="50" dur="1" fill="hold">
                                          <p:stCondLst>
                                            <p:cond delay="0"/>
                                          </p:stCondLst>
                                        </p:cTn>
                                        <p:tgtEl>
                                          <p:spTgt spid="30"/>
                                        </p:tgtEl>
                                        <p:attrNameLst>
                                          <p:attrName>style.visibility</p:attrName>
                                        </p:attrNameLst>
                                      </p:cBhvr>
                                      <p:to>
                                        <p:strVal val="visible"/>
                                      </p:to>
                                    </p:set>
                                    <p:animEffect transition="in" filter="wipe(down)">
                                      <p:cBhvr>
                                        <p:cTn id="51" dur="500"/>
                                        <p:tgtEl>
                                          <p:spTgt spid="30"/>
                                        </p:tgtEl>
                                      </p:cBhvr>
                                    </p:animEffect>
                                  </p:childTnLst>
                                </p:cTn>
                              </p:par>
                              <p:par>
                                <p:cTn id="52" presetID="22" presetClass="entr" presetSubtype="4" fill="hold" grpId="0" nodeType="withEffect">
                                  <p:stCondLst>
                                    <p:cond delay="0"/>
                                  </p:stCondLst>
                                  <p:childTnLst>
                                    <p:set>
                                      <p:cBhvr>
                                        <p:cTn id="53" dur="1" fill="hold">
                                          <p:stCondLst>
                                            <p:cond delay="0"/>
                                          </p:stCondLst>
                                        </p:cTn>
                                        <p:tgtEl>
                                          <p:spTgt spid="31"/>
                                        </p:tgtEl>
                                        <p:attrNameLst>
                                          <p:attrName>style.visibility</p:attrName>
                                        </p:attrNameLst>
                                      </p:cBhvr>
                                      <p:to>
                                        <p:strVal val="visible"/>
                                      </p:to>
                                    </p:set>
                                    <p:animEffect transition="in" filter="wipe(down)">
                                      <p:cBhvr>
                                        <p:cTn id="54" dur="500"/>
                                        <p:tgtEl>
                                          <p:spTgt spid="31"/>
                                        </p:tgtEl>
                                      </p:cBhvr>
                                    </p:animEffect>
                                  </p:childTnLst>
                                </p:cTn>
                              </p:par>
                            </p:childTnLst>
                          </p:cTn>
                        </p:par>
                        <p:par>
                          <p:cTn id="55" fill="hold">
                            <p:stCondLst>
                              <p:cond delay="1500"/>
                            </p:stCondLst>
                            <p:childTnLst>
                              <p:par>
                                <p:cTn id="56" presetID="22" presetClass="entr" presetSubtype="8" fill="hold" grpId="0" nodeType="afterEffect">
                                  <p:stCondLst>
                                    <p:cond delay="0"/>
                                  </p:stCondLst>
                                  <p:childTnLst>
                                    <p:set>
                                      <p:cBhvr>
                                        <p:cTn id="57" dur="1" fill="hold">
                                          <p:stCondLst>
                                            <p:cond delay="0"/>
                                          </p:stCondLst>
                                        </p:cTn>
                                        <p:tgtEl>
                                          <p:spTgt spid="32"/>
                                        </p:tgtEl>
                                        <p:attrNameLst>
                                          <p:attrName>style.visibility</p:attrName>
                                        </p:attrNameLst>
                                      </p:cBhvr>
                                      <p:to>
                                        <p:strVal val="visible"/>
                                      </p:to>
                                    </p:set>
                                    <p:animEffect transition="in" filter="wipe(left)">
                                      <p:cBhvr>
                                        <p:cTn id="58" dur="500"/>
                                        <p:tgtEl>
                                          <p:spTgt spid="32"/>
                                        </p:tgtEl>
                                      </p:cBhvr>
                                    </p:animEffect>
                                  </p:childTnLst>
                                </p:cTn>
                              </p:par>
                            </p:childTnLst>
                          </p:cTn>
                        </p:par>
                      </p:childTnLst>
                    </p:cTn>
                  </p:par>
                  <p:par>
                    <p:cTn id="59" fill="hold">
                      <p:stCondLst>
                        <p:cond delay="indefinite"/>
                      </p:stCondLst>
                      <p:childTnLst>
                        <p:par>
                          <p:cTn id="60" fill="hold">
                            <p:stCondLst>
                              <p:cond delay="0"/>
                            </p:stCondLst>
                            <p:childTnLst>
                              <p:par>
                                <p:cTn id="61" presetID="42" presetClass="entr" presetSubtype="0" fill="hold" grpId="0" nodeType="clickEffect">
                                  <p:stCondLst>
                                    <p:cond delay="0"/>
                                  </p:stCondLst>
                                  <p:iterate type="wd">
                                    <p:tmPct val="10000"/>
                                  </p:iterate>
                                  <p:childTnLst>
                                    <p:set>
                                      <p:cBhvr>
                                        <p:cTn id="62" dur="1" fill="hold">
                                          <p:stCondLst>
                                            <p:cond delay="0"/>
                                          </p:stCondLst>
                                        </p:cTn>
                                        <p:tgtEl>
                                          <p:spTgt spid="47"/>
                                        </p:tgtEl>
                                        <p:attrNameLst>
                                          <p:attrName>style.visibility</p:attrName>
                                        </p:attrNameLst>
                                      </p:cBhvr>
                                      <p:to>
                                        <p:strVal val="visible"/>
                                      </p:to>
                                    </p:set>
                                    <p:animEffect transition="in" filter="fade">
                                      <p:cBhvr>
                                        <p:cTn id="63" dur="250"/>
                                        <p:tgtEl>
                                          <p:spTgt spid="47"/>
                                        </p:tgtEl>
                                      </p:cBhvr>
                                    </p:animEffect>
                                    <p:anim calcmode="lin" valueType="num">
                                      <p:cBhvr>
                                        <p:cTn id="64" dur="250" fill="hold"/>
                                        <p:tgtEl>
                                          <p:spTgt spid="47"/>
                                        </p:tgtEl>
                                        <p:attrNameLst>
                                          <p:attrName>ppt_x</p:attrName>
                                        </p:attrNameLst>
                                      </p:cBhvr>
                                      <p:tavLst>
                                        <p:tav tm="0">
                                          <p:val>
                                            <p:strVal val="#ppt_x"/>
                                          </p:val>
                                        </p:tav>
                                        <p:tav tm="100000">
                                          <p:val>
                                            <p:strVal val="#ppt_x"/>
                                          </p:val>
                                        </p:tav>
                                      </p:tavLst>
                                    </p:anim>
                                    <p:anim calcmode="lin" valueType="num">
                                      <p:cBhvr>
                                        <p:cTn id="65" dur="250" fill="hold"/>
                                        <p:tgtEl>
                                          <p:spTgt spid="47"/>
                                        </p:tgtEl>
                                        <p:attrNameLst>
                                          <p:attrName>ppt_y</p:attrName>
                                        </p:attrNameLst>
                                      </p:cBhvr>
                                      <p:tavLst>
                                        <p:tav tm="0">
                                          <p:val>
                                            <p:strVal val="#ppt_y+.1"/>
                                          </p:val>
                                        </p:tav>
                                        <p:tav tm="100000">
                                          <p:val>
                                            <p:strVal val="#ppt_y"/>
                                          </p:val>
                                        </p:tav>
                                      </p:tavLst>
                                    </p:anim>
                                  </p:childTnLst>
                                </p:cTn>
                              </p:par>
                            </p:childTnLst>
                          </p:cTn>
                        </p:par>
                      </p:childTnLst>
                    </p:cTn>
                  </p:par>
                  <p:par>
                    <p:cTn id="66" fill="hold">
                      <p:stCondLst>
                        <p:cond delay="indefinite"/>
                      </p:stCondLst>
                      <p:childTnLst>
                        <p:par>
                          <p:cTn id="67" fill="hold">
                            <p:stCondLst>
                              <p:cond delay="0"/>
                            </p:stCondLst>
                            <p:childTnLst>
                              <p:par>
                                <p:cTn id="68" presetID="1" presetClass="entr" presetSubtype="0" fill="hold" grpId="1" nodeType="clickEffect">
                                  <p:stCondLst>
                                    <p:cond delay="0"/>
                                  </p:stCondLst>
                                  <p:iterate type="wd">
                                    <p:tmAbs val="0"/>
                                  </p:iterate>
                                  <p:childTnLst>
                                    <p:set>
                                      <p:cBhvr>
                                        <p:cTn id="69" dur="1" fill="hold">
                                          <p:stCondLst>
                                            <p:cond delay="999"/>
                                          </p:stCondLst>
                                        </p:cTn>
                                        <p:tgtEl>
                                          <p:spTgt spid="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5" grpId="0" animBg="1"/>
      <p:bldP spid="26" grpId="0" animBg="1" autoUpdateAnimBg="0"/>
      <p:bldP spid="27" grpId="0" animBg="1" autoUpdateAnimBg="0"/>
      <p:bldP spid="28" grpId="0" animBg="1" autoUpdateAnimBg="0"/>
      <p:bldP spid="29" grpId="0" animBg="1" autoUpdateAnimBg="0"/>
      <p:bldP spid="30" grpId="0" animBg="1" autoUpdateAnimBg="0"/>
      <p:bldP spid="31" grpId="0" animBg="1" autoUpdateAnimBg="0"/>
      <p:bldP spid="32" grpId="0" animBg="1"/>
      <p:bldP spid="47" grpId="0"/>
      <p:bldP spid="47" grpId="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7" name="AutoShape 10"/>
          <p:cNvSpPr>
            <a:spLocks noChangeArrowheads="1"/>
          </p:cNvSpPr>
          <p:nvPr/>
        </p:nvSpPr>
        <p:spPr bwMode="auto">
          <a:xfrm rot="16200000">
            <a:off x="3936867" y="-1011120"/>
            <a:ext cx="1398833" cy="7676197"/>
          </a:xfrm>
          <a:prstGeom prst="downArrow">
            <a:avLst>
              <a:gd name="adj1" fmla="val 49065"/>
              <a:gd name="adj2" fmla="val 44827"/>
            </a:avLst>
          </a:prstGeom>
          <a:solidFill>
            <a:srgbClr val="0070C0"/>
          </a:solidFill>
          <a:ln>
            <a:noFill/>
          </a:ln>
        </p:spPr>
        <p:txBody>
          <a:bodyPr vert="eaVert"/>
          <a:lstStyle/>
          <a:p>
            <a:endParaRPr lang="zh-CN" altLang="en-US" sz="2000">
              <a:solidFill>
                <a:schemeClr val="bg1"/>
              </a:solidFill>
              <a:latin typeface="微软雅黑" pitchFamily="34" charset="-122"/>
              <a:ea typeface="微软雅黑" pitchFamily="34" charset="-122"/>
            </a:endParaRPr>
          </a:p>
        </p:txBody>
      </p:sp>
      <p:grpSp>
        <p:nvGrpSpPr>
          <p:cNvPr id="78" name="组合 41"/>
          <p:cNvGrpSpPr>
            <a:grpSpLocks/>
          </p:cNvGrpSpPr>
          <p:nvPr/>
        </p:nvGrpSpPr>
        <p:grpSpPr bwMode="auto">
          <a:xfrm>
            <a:off x="2632409" y="2092731"/>
            <a:ext cx="1701613" cy="1539687"/>
            <a:chOff x="1214414" y="2786058"/>
            <a:chExt cx="1935848" cy="1751017"/>
          </a:xfrm>
        </p:grpSpPr>
        <p:grpSp>
          <p:nvGrpSpPr>
            <p:cNvPr id="79" name="Group 6"/>
            <p:cNvGrpSpPr>
              <a:grpSpLocks/>
            </p:cNvGrpSpPr>
            <p:nvPr/>
          </p:nvGrpSpPr>
          <p:grpSpPr bwMode="auto">
            <a:xfrm>
              <a:off x="1295400" y="2786058"/>
              <a:ext cx="1753450" cy="1751017"/>
              <a:chOff x="1823" y="2371"/>
              <a:chExt cx="1801" cy="1801"/>
            </a:xfrm>
          </p:grpSpPr>
          <p:sp>
            <p:nvSpPr>
              <p:cNvPr id="8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2" name="Oval 8"/>
              <p:cNvSpPr>
                <a:spLocks noChangeArrowheads="1"/>
              </p:cNvSpPr>
              <p:nvPr/>
            </p:nvSpPr>
            <p:spPr bwMode="auto">
              <a:xfrm>
                <a:off x="1945"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80" name="Text Box 9"/>
            <p:cNvSpPr txBox="1">
              <a:spLocks noChangeArrowheads="1"/>
            </p:cNvSpPr>
            <p:nvPr/>
          </p:nvSpPr>
          <p:spPr bwMode="auto">
            <a:xfrm>
              <a:off x="1214414" y="341311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二季度</a:t>
              </a:r>
            </a:p>
          </p:txBody>
        </p:sp>
      </p:grpSp>
      <p:grpSp>
        <p:nvGrpSpPr>
          <p:cNvPr id="83" name="组合 46"/>
          <p:cNvGrpSpPr>
            <a:grpSpLocks/>
          </p:cNvGrpSpPr>
          <p:nvPr/>
        </p:nvGrpSpPr>
        <p:grpSpPr bwMode="auto">
          <a:xfrm>
            <a:off x="4334022" y="2092731"/>
            <a:ext cx="1701612" cy="1539687"/>
            <a:chOff x="1214414" y="2786058"/>
            <a:chExt cx="1935848" cy="1751017"/>
          </a:xfrm>
        </p:grpSpPr>
        <p:grpSp>
          <p:nvGrpSpPr>
            <p:cNvPr id="84" name="Group 6"/>
            <p:cNvGrpSpPr>
              <a:grpSpLocks/>
            </p:cNvGrpSpPr>
            <p:nvPr/>
          </p:nvGrpSpPr>
          <p:grpSpPr bwMode="auto">
            <a:xfrm>
              <a:off x="1295400" y="2786058"/>
              <a:ext cx="1753450" cy="1751017"/>
              <a:chOff x="1823" y="2371"/>
              <a:chExt cx="1801" cy="1801"/>
            </a:xfrm>
          </p:grpSpPr>
          <p:sp>
            <p:nvSpPr>
              <p:cNvPr id="8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87" name="Oval 8"/>
              <p:cNvSpPr>
                <a:spLocks noChangeArrowheads="1"/>
              </p:cNvSpPr>
              <p:nvPr/>
            </p:nvSpPr>
            <p:spPr bwMode="auto">
              <a:xfrm>
                <a:off x="1945"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85"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三季度</a:t>
              </a:r>
            </a:p>
          </p:txBody>
        </p:sp>
      </p:grpSp>
      <p:grpSp>
        <p:nvGrpSpPr>
          <p:cNvPr id="88" name="组合 51"/>
          <p:cNvGrpSpPr>
            <a:grpSpLocks/>
          </p:cNvGrpSpPr>
          <p:nvPr/>
        </p:nvGrpSpPr>
        <p:grpSpPr bwMode="auto">
          <a:xfrm>
            <a:off x="6052385" y="2092731"/>
            <a:ext cx="1701613" cy="1539687"/>
            <a:chOff x="1214414" y="2786058"/>
            <a:chExt cx="1935848" cy="1751017"/>
          </a:xfrm>
        </p:grpSpPr>
        <p:grpSp>
          <p:nvGrpSpPr>
            <p:cNvPr id="89" name="Group 6"/>
            <p:cNvGrpSpPr>
              <a:grpSpLocks/>
            </p:cNvGrpSpPr>
            <p:nvPr/>
          </p:nvGrpSpPr>
          <p:grpSpPr bwMode="auto">
            <a:xfrm>
              <a:off x="1295400" y="2786058"/>
              <a:ext cx="1753450" cy="1751017"/>
              <a:chOff x="1823" y="2371"/>
              <a:chExt cx="1801" cy="1801"/>
            </a:xfrm>
          </p:grpSpPr>
          <p:sp>
            <p:nvSpPr>
              <p:cNvPr id="91"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92" name="Oval 8"/>
              <p:cNvSpPr>
                <a:spLocks noChangeArrowheads="1"/>
              </p:cNvSpPr>
              <p:nvPr/>
            </p:nvSpPr>
            <p:spPr bwMode="auto">
              <a:xfrm>
                <a:off x="1945"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pPr>
                  <a:defRPr/>
                </a:pPr>
                <a:endParaRPr lang="zh-CN" altLang="en-US" sz="2000">
                  <a:solidFill>
                    <a:schemeClr val="bg1"/>
                  </a:solidFill>
                  <a:latin typeface="微软雅黑" pitchFamily="34" charset="-122"/>
                  <a:ea typeface="微软雅黑" pitchFamily="34" charset="-122"/>
                </a:endParaRPr>
              </a:p>
            </p:txBody>
          </p:sp>
        </p:grpSp>
        <p:sp>
          <p:nvSpPr>
            <p:cNvPr id="90" name="Text Box 9"/>
            <p:cNvSpPr txBox="1">
              <a:spLocks noChangeArrowheads="1"/>
            </p:cNvSpPr>
            <p:nvPr/>
          </p:nvSpPr>
          <p:spPr bwMode="auto">
            <a:xfrm>
              <a:off x="1214414" y="3394068"/>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四季度</a:t>
              </a:r>
            </a:p>
          </p:txBody>
        </p:sp>
      </p:grpSp>
      <p:grpSp>
        <p:nvGrpSpPr>
          <p:cNvPr id="93" name="组合 40"/>
          <p:cNvGrpSpPr>
            <a:grpSpLocks/>
          </p:cNvGrpSpPr>
          <p:nvPr/>
        </p:nvGrpSpPr>
        <p:grpSpPr bwMode="auto">
          <a:xfrm>
            <a:off x="892708" y="2092731"/>
            <a:ext cx="1701613" cy="1539687"/>
            <a:chOff x="1128105" y="2786058"/>
            <a:chExt cx="1935848" cy="1751017"/>
          </a:xfrm>
        </p:grpSpPr>
        <p:grpSp>
          <p:nvGrpSpPr>
            <p:cNvPr id="94" name="Group 6"/>
            <p:cNvGrpSpPr>
              <a:grpSpLocks/>
            </p:cNvGrpSpPr>
            <p:nvPr/>
          </p:nvGrpSpPr>
          <p:grpSpPr bwMode="auto">
            <a:xfrm>
              <a:off x="1295400" y="2786058"/>
              <a:ext cx="1753450" cy="1751017"/>
              <a:chOff x="1823" y="2371"/>
              <a:chExt cx="1801" cy="1801"/>
            </a:xfrm>
          </p:grpSpPr>
          <p:sp>
            <p:nvSpPr>
              <p:cNvPr id="96" name="Oval 7"/>
              <p:cNvSpPr>
                <a:spLocks noChangeArrowheads="1"/>
              </p:cNvSpPr>
              <p:nvPr/>
            </p:nvSpPr>
            <p:spPr bwMode="auto">
              <a:xfrm>
                <a:off x="1823" y="2371"/>
                <a:ext cx="1801" cy="1801"/>
              </a:xfrm>
              <a:prstGeom prst="ellipse">
                <a:avLst/>
              </a:prstGeom>
              <a:solidFill>
                <a:srgbClr val="D8D8D8">
                  <a:alpha val="48000"/>
                </a:srgb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2000">
                  <a:solidFill>
                    <a:schemeClr val="bg1"/>
                  </a:solidFill>
                  <a:latin typeface="微软雅黑" pitchFamily="34" charset="-122"/>
                  <a:ea typeface="微软雅黑" pitchFamily="34" charset="-122"/>
                </a:endParaRPr>
              </a:p>
            </p:txBody>
          </p:sp>
          <p:sp>
            <p:nvSpPr>
              <p:cNvPr id="97" name="Oval 8"/>
              <p:cNvSpPr>
                <a:spLocks noChangeArrowheads="1"/>
              </p:cNvSpPr>
              <p:nvPr/>
            </p:nvSpPr>
            <p:spPr bwMode="auto">
              <a:xfrm>
                <a:off x="1946" y="2493"/>
                <a:ext cx="1556" cy="1556"/>
              </a:xfrm>
              <a:prstGeom prst="ellipse">
                <a:avLst/>
              </a:prstGeom>
              <a:gradFill>
                <a:gsLst>
                  <a:gs pos="50000">
                    <a:srgbClr val="EEEEEE"/>
                  </a:gs>
                  <a:gs pos="0">
                    <a:schemeClr val="bg1"/>
                  </a:gs>
                  <a:gs pos="100000">
                    <a:schemeClr val="bg1">
                      <a:lumMod val="75000"/>
                    </a:schemeClr>
                  </a:gs>
                </a:gsLst>
                <a:lin ang="18900000" scaled="1"/>
              </a:gradFill>
              <a:ln w="3810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lstStyle/>
              <a:p>
                <a:endParaRPr lang="zh-CN" altLang="en-US" sz="2000">
                  <a:solidFill>
                    <a:schemeClr val="bg1"/>
                  </a:solidFill>
                  <a:latin typeface="微软雅黑" pitchFamily="34" charset="-122"/>
                  <a:ea typeface="微软雅黑" pitchFamily="34" charset="-122"/>
                </a:endParaRPr>
              </a:p>
            </p:txBody>
          </p:sp>
        </p:grpSp>
        <p:sp>
          <p:nvSpPr>
            <p:cNvPr id="95" name="Text Box 9"/>
            <p:cNvSpPr txBox="1">
              <a:spLocks noChangeArrowheads="1"/>
            </p:cNvSpPr>
            <p:nvPr/>
          </p:nvSpPr>
          <p:spPr bwMode="auto">
            <a:xfrm>
              <a:off x="1128105" y="3413117"/>
              <a:ext cx="1935848" cy="620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r>
                <a:rPr lang="zh-CN" altLang="en-US" sz="2000" b="1" dirty="0">
                  <a:solidFill>
                    <a:srgbClr val="0070C0"/>
                  </a:solidFill>
                  <a:latin typeface="微软雅黑" pitchFamily="34" charset="-122"/>
                  <a:ea typeface="微软雅黑" pitchFamily="34" charset="-122"/>
                </a:rPr>
                <a:t>一季度</a:t>
              </a:r>
            </a:p>
          </p:txBody>
        </p:sp>
      </p:grpSp>
      <p:sp>
        <p:nvSpPr>
          <p:cNvPr id="98" name="矩形标注 97"/>
          <p:cNvSpPr/>
          <p:nvPr/>
        </p:nvSpPr>
        <p:spPr>
          <a:xfrm>
            <a:off x="2964076" y="3910515"/>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99" name="矩形标注 98"/>
          <p:cNvSpPr/>
          <p:nvPr/>
        </p:nvSpPr>
        <p:spPr>
          <a:xfrm>
            <a:off x="1272918" y="1746111"/>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0" name="Rectangle 28"/>
          <p:cNvSpPr>
            <a:spLocks noChangeArrowheads="1"/>
          </p:cNvSpPr>
          <p:nvPr/>
        </p:nvSpPr>
        <p:spPr bwMode="auto">
          <a:xfrm>
            <a:off x="2943727" y="394861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101" name="Rectangle 28"/>
          <p:cNvSpPr>
            <a:spLocks noChangeArrowheads="1"/>
          </p:cNvSpPr>
          <p:nvPr/>
        </p:nvSpPr>
        <p:spPr bwMode="auto">
          <a:xfrm>
            <a:off x="1339990" y="120359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102" name="矩形标注 101"/>
          <p:cNvSpPr/>
          <p:nvPr/>
        </p:nvSpPr>
        <p:spPr>
          <a:xfrm>
            <a:off x="4585286" y="1746111"/>
            <a:ext cx="1584840" cy="64140"/>
          </a:xfrm>
          <a:prstGeom prst="wedgeRectCallout">
            <a:avLst>
              <a:gd name="adj1" fmla="val -23398"/>
              <a:gd name="adj2" fmla="val 403291"/>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C00000"/>
              </a:solidFill>
            </a:endParaRPr>
          </a:p>
        </p:txBody>
      </p:sp>
      <p:sp>
        <p:nvSpPr>
          <p:cNvPr id="103" name="Rectangle 28"/>
          <p:cNvSpPr>
            <a:spLocks noChangeArrowheads="1"/>
          </p:cNvSpPr>
          <p:nvPr/>
        </p:nvSpPr>
        <p:spPr bwMode="auto">
          <a:xfrm>
            <a:off x="4652358" y="1203598"/>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
        <p:nvSpPr>
          <p:cNvPr id="104" name="矩形标注 103"/>
          <p:cNvSpPr/>
          <p:nvPr/>
        </p:nvSpPr>
        <p:spPr>
          <a:xfrm>
            <a:off x="6420460" y="3910515"/>
            <a:ext cx="1477858" cy="45719"/>
          </a:xfrm>
          <a:prstGeom prst="wedgeRectCallout">
            <a:avLst>
              <a:gd name="adj1" fmla="val -17526"/>
              <a:gd name="adj2" fmla="val -50946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105" name="Rectangle 28"/>
          <p:cNvSpPr>
            <a:spLocks noChangeArrowheads="1"/>
          </p:cNvSpPr>
          <p:nvPr/>
        </p:nvSpPr>
        <p:spPr bwMode="auto">
          <a:xfrm>
            <a:off x="6400111" y="3948619"/>
            <a:ext cx="1475159" cy="53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a:p>
            <a:pPr>
              <a:lnSpc>
                <a:spcPct val="120000"/>
              </a:lnSpc>
            </a:pPr>
            <a:r>
              <a:rPr lang="zh-CN" altLang="en-US" sz="1200" dirty="0">
                <a:solidFill>
                  <a:schemeClr val="tx1">
                    <a:lumMod val="95000"/>
                    <a:lumOff val="5000"/>
                  </a:schemeClr>
                </a:solidFill>
                <a:latin typeface="微软雅黑" pitchFamily="34" charset="-122"/>
                <a:ea typeface="微软雅黑" pitchFamily="34" charset="-122"/>
              </a:rPr>
              <a:t>单击此处添加文字</a:t>
            </a:r>
          </a:p>
        </p:txBody>
      </p:sp>
    </p:spTree>
    <p:extLst>
      <p:ext uri="{BB962C8B-B14F-4D97-AF65-F5344CB8AC3E}">
        <p14:creationId xmlns:p14="http://schemas.microsoft.com/office/powerpoint/2010/main" val="257241739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8" fill="hold" grpId="0" nodeType="afterEffect">
                                  <p:stCondLst>
                                    <p:cond delay="0"/>
                                  </p:stCondLst>
                                  <p:childTnLst>
                                    <p:set>
                                      <p:cBhvr>
                                        <p:cTn id="20" dur="1" fill="hold">
                                          <p:stCondLst>
                                            <p:cond delay="0"/>
                                          </p:stCondLst>
                                        </p:cTn>
                                        <p:tgtEl>
                                          <p:spTgt spid="77"/>
                                        </p:tgtEl>
                                        <p:attrNameLst>
                                          <p:attrName>style.visibility</p:attrName>
                                        </p:attrNameLst>
                                      </p:cBhvr>
                                      <p:to>
                                        <p:strVal val="visible"/>
                                      </p:to>
                                    </p:set>
                                    <p:animEffect transition="in" filter="wipe(left)">
                                      <p:cBhvr>
                                        <p:cTn id="21" dur="500"/>
                                        <p:tgtEl>
                                          <p:spTgt spid="77"/>
                                        </p:tgtEl>
                                      </p:cBhvr>
                                    </p:animEffect>
                                  </p:childTnLst>
                                </p:cTn>
                              </p:par>
                            </p:childTnLst>
                          </p:cTn>
                        </p:par>
                        <p:par>
                          <p:cTn id="22" fill="hold">
                            <p:stCondLst>
                              <p:cond delay="1500"/>
                            </p:stCondLst>
                            <p:childTnLst>
                              <p:par>
                                <p:cTn id="23" presetID="15" presetClass="entr" presetSubtype="0" fill="hold" nodeType="afterEffect">
                                  <p:stCondLst>
                                    <p:cond delay="0"/>
                                  </p:stCondLst>
                                  <p:childTnLst>
                                    <p:set>
                                      <p:cBhvr>
                                        <p:cTn id="24" dur="1" fill="hold">
                                          <p:stCondLst>
                                            <p:cond delay="0"/>
                                          </p:stCondLst>
                                        </p:cTn>
                                        <p:tgtEl>
                                          <p:spTgt spid="93"/>
                                        </p:tgtEl>
                                        <p:attrNameLst>
                                          <p:attrName>style.visibility</p:attrName>
                                        </p:attrNameLst>
                                      </p:cBhvr>
                                      <p:to>
                                        <p:strVal val="visible"/>
                                      </p:to>
                                    </p:set>
                                    <p:anim calcmode="lin" valueType="num">
                                      <p:cBhvr>
                                        <p:cTn id="25" dur="1000" fill="hold"/>
                                        <p:tgtEl>
                                          <p:spTgt spid="93"/>
                                        </p:tgtEl>
                                        <p:attrNameLst>
                                          <p:attrName>ppt_w</p:attrName>
                                        </p:attrNameLst>
                                      </p:cBhvr>
                                      <p:tavLst>
                                        <p:tav tm="0">
                                          <p:val>
                                            <p:fltVal val="0"/>
                                          </p:val>
                                        </p:tav>
                                        <p:tav tm="100000">
                                          <p:val>
                                            <p:strVal val="#ppt_w"/>
                                          </p:val>
                                        </p:tav>
                                      </p:tavLst>
                                    </p:anim>
                                    <p:anim calcmode="lin" valueType="num">
                                      <p:cBhvr>
                                        <p:cTn id="26" dur="1000" fill="hold"/>
                                        <p:tgtEl>
                                          <p:spTgt spid="93"/>
                                        </p:tgtEl>
                                        <p:attrNameLst>
                                          <p:attrName>ppt_h</p:attrName>
                                        </p:attrNameLst>
                                      </p:cBhvr>
                                      <p:tavLst>
                                        <p:tav tm="0">
                                          <p:val>
                                            <p:fltVal val="0"/>
                                          </p:val>
                                        </p:tav>
                                        <p:tav tm="100000">
                                          <p:val>
                                            <p:strVal val="#ppt_h"/>
                                          </p:val>
                                        </p:tav>
                                      </p:tavLst>
                                    </p:anim>
                                    <p:anim calcmode="lin" valueType="num">
                                      <p:cBhvr>
                                        <p:cTn id="27" dur="1000" fill="hold"/>
                                        <p:tgtEl>
                                          <p:spTgt spid="93"/>
                                        </p:tgtEl>
                                        <p:attrNameLst>
                                          <p:attrName>ppt_x</p:attrName>
                                        </p:attrNameLst>
                                      </p:cBhvr>
                                      <p:tavLst>
                                        <p:tav tm="0" fmla="#ppt_x+(cos(-2*pi*(1-$))*-#ppt_x-sin(-2*pi*(1-$))*(1-#ppt_y))*(1-$)">
                                          <p:val>
                                            <p:fltVal val="0"/>
                                          </p:val>
                                        </p:tav>
                                        <p:tav tm="100000">
                                          <p:val>
                                            <p:fltVal val="1"/>
                                          </p:val>
                                        </p:tav>
                                      </p:tavLst>
                                    </p:anim>
                                    <p:anim calcmode="lin" valueType="num">
                                      <p:cBhvr>
                                        <p:cTn id="28" dur="1000" fill="hold"/>
                                        <p:tgtEl>
                                          <p:spTgt spid="93"/>
                                        </p:tgtEl>
                                        <p:attrNameLst>
                                          <p:attrName>ppt_y</p:attrName>
                                        </p:attrNameLst>
                                      </p:cBhvr>
                                      <p:tavLst>
                                        <p:tav tm="0" fmla="#ppt_y+(sin(-2*pi*(1-$))*-#ppt_x+cos(-2*pi*(1-$))*(1-#ppt_y))*(1-$)">
                                          <p:val>
                                            <p:fltVal val="0"/>
                                          </p:val>
                                        </p:tav>
                                        <p:tav tm="100000">
                                          <p:val>
                                            <p:fltVal val="1"/>
                                          </p:val>
                                        </p:tav>
                                      </p:tavLst>
                                    </p:anim>
                                  </p:childTnLst>
                                </p:cTn>
                              </p:par>
                              <p:par>
                                <p:cTn id="29" presetID="15" presetClass="entr" presetSubtype="0" fill="hold" nodeType="withEffect">
                                  <p:stCondLst>
                                    <p:cond delay="250"/>
                                  </p:stCondLst>
                                  <p:childTnLst>
                                    <p:set>
                                      <p:cBhvr>
                                        <p:cTn id="30" dur="1" fill="hold">
                                          <p:stCondLst>
                                            <p:cond delay="0"/>
                                          </p:stCondLst>
                                        </p:cTn>
                                        <p:tgtEl>
                                          <p:spTgt spid="78"/>
                                        </p:tgtEl>
                                        <p:attrNameLst>
                                          <p:attrName>style.visibility</p:attrName>
                                        </p:attrNameLst>
                                      </p:cBhvr>
                                      <p:to>
                                        <p:strVal val="visible"/>
                                      </p:to>
                                    </p:set>
                                    <p:anim calcmode="lin" valueType="num">
                                      <p:cBhvr>
                                        <p:cTn id="31" dur="1000" fill="hold"/>
                                        <p:tgtEl>
                                          <p:spTgt spid="78"/>
                                        </p:tgtEl>
                                        <p:attrNameLst>
                                          <p:attrName>ppt_w</p:attrName>
                                        </p:attrNameLst>
                                      </p:cBhvr>
                                      <p:tavLst>
                                        <p:tav tm="0">
                                          <p:val>
                                            <p:fltVal val="0"/>
                                          </p:val>
                                        </p:tav>
                                        <p:tav tm="100000">
                                          <p:val>
                                            <p:strVal val="#ppt_w"/>
                                          </p:val>
                                        </p:tav>
                                      </p:tavLst>
                                    </p:anim>
                                    <p:anim calcmode="lin" valueType="num">
                                      <p:cBhvr>
                                        <p:cTn id="32" dur="1000" fill="hold"/>
                                        <p:tgtEl>
                                          <p:spTgt spid="78"/>
                                        </p:tgtEl>
                                        <p:attrNameLst>
                                          <p:attrName>ppt_h</p:attrName>
                                        </p:attrNameLst>
                                      </p:cBhvr>
                                      <p:tavLst>
                                        <p:tav tm="0">
                                          <p:val>
                                            <p:fltVal val="0"/>
                                          </p:val>
                                        </p:tav>
                                        <p:tav tm="100000">
                                          <p:val>
                                            <p:strVal val="#ppt_h"/>
                                          </p:val>
                                        </p:tav>
                                      </p:tavLst>
                                    </p:anim>
                                    <p:anim calcmode="lin" valueType="num">
                                      <p:cBhvr>
                                        <p:cTn id="33" dur="1000" fill="hold"/>
                                        <p:tgtEl>
                                          <p:spTgt spid="78"/>
                                        </p:tgtEl>
                                        <p:attrNameLst>
                                          <p:attrName>ppt_x</p:attrName>
                                        </p:attrNameLst>
                                      </p:cBhvr>
                                      <p:tavLst>
                                        <p:tav tm="0" fmla="#ppt_x+(cos(-2*pi*(1-$))*-#ppt_x-sin(-2*pi*(1-$))*(1-#ppt_y))*(1-$)">
                                          <p:val>
                                            <p:fltVal val="0"/>
                                          </p:val>
                                        </p:tav>
                                        <p:tav tm="100000">
                                          <p:val>
                                            <p:fltVal val="1"/>
                                          </p:val>
                                        </p:tav>
                                      </p:tavLst>
                                    </p:anim>
                                    <p:anim calcmode="lin" valueType="num">
                                      <p:cBhvr>
                                        <p:cTn id="34" dur="1000" fill="hold"/>
                                        <p:tgtEl>
                                          <p:spTgt spid="78"/>
                                        </p:tgtEl>
                                        <p:attrNameLst>
                                          <p:attrName>ppt_y</p:attrName>
                                        </p:attrNameLst>
                                      </p:cBhvr>
                                      <p:tavLst>
                                        <p:tav tm="0" fmla="#ppt_y+(sin(-2*pi*(1-$))*-#ppt_x+cos(-2*pi*(1-$))*(1-#ppt_y))*(1-$)">
                                          <p:val>
                                            <p:fltVal val="0"/>
                                          </p:val>
                                        </p:tav>
                                        <p:tav tm="100000">
                                          <p:val>
                                            <p:fltVal val="1"/>
                                          </p:val>
                                        </p:tav>
                                      </p:tavLst>
                                    </p:anim>
                                  </p:childTnLst>
                                </p:cTn>
                              </p:par>
                              <p:par>
                                <p:cTn id="35" presetID="15" presetClass="entr" presetSubtype="0" fill="hold" nodeType="withEffect">
                                  <p:stCondLst>
                                    <p:cond delay="500"/>
                                  </p:stCondLst>
                                  <p:childTnLst>
                                    <p:set>
                                      <p:cBhvr>
                                        <p:cTn id="36" dur="1" fill="hold">
                                          <p:stCondLst>
                                            <p:cond delay="0"/>
                                          </p:stCondLst>
                                        </p:cTn>
                                        <p:tgtEl>
                                          <p:spTgt spid="83"/>
                                        </p:tgtEl>
                                        <p:attrNameLst>
                                          <p:attrName>style.visibility</p:attrName>
                                        </p:attrNameLst>
                                      </p:cBhvr>
                                      <p:to>
                                        <p:strVal val="visible"/>
                                      </p:to>
                                    </p:set>
                                    <p:anim calcmode="lin" valueType="num">
                                      <p:cBhvr>
                                        <p:cTn id="37" dur="1000" fill="hold"/>
                                        <p:tgtEl>
                                          <p:spTgt spid="83"/>
                                        </p:tgtEl>
                                        <p:attrNameLst>
                                          <p:attrName>ppt_w</p:attrName>
                                        </p:attrNameLst>
                                      </p:cBhvr>
                                      <p:tavLst>
                                        <p:tav tm="0">
                                          <p:val>
                                            <p:fltVal val="0"/>
                                          </p:val>
                                        </p:tav>
                                        <p:tav tm="100000">
                                          <p:val>
                                            <p:strVal val="#ppt_w"/>
                                          </p:val>
                                        </p:tav>
                                      </p:tavLst>
                                    </p:anim>
                                    <p:anim calcmode="lin" valueType="num">
                                      <p:cBhvr>
                                        <p:cTn id="38" dur="1000" fill="hold"/>
                                        <p:tgtEl>
                                          <p:spTgt spid="83"/>
                                        </p:tgtEl>
                                        <p:attrNameLst>
                                          <p:attrName>ppt_h</p:attrName>
                                        </p:attrNameLst>
                                      </p:cBhvr>
                                      <p:tavLst>
                                        <p:tav tm="0">
                                          <p:val>
                                            <p:fltVal val="0"/>
                                          </p:val>
                                        </p:tav>
                                        <p:tav tm="100000">
                                          <p:val>
                                            <p:strVal val="#ppt_h"/>
                                          </p:val>
                                        </p:tav>
                                      </p:tavLst>
                                    </p:anim>
                                    <p:anim calcmode="lin" valueType="num">
                                      <p:cBhvr>
                                        <p:cTn id="39" dur="1000" fill="hold"/>
                                        <p:tgtEl>
                                          <p:spTgt spid="83"/>
                                        </p:tgtEl>
                                        <p:attrNameLst>
                                          <p:attrName>ppt_x</p:attrName>
                                        </p:attrNameLst>
                                      </p:cBhvr>
                                      <p:tavLst>
                                        <p:tav tm="0" fmla="#ppt_x+(cos(-2*pi*(1-$))*-#ppt_x-sin(-2*pi*(1-$))*(1-#ppt_y))*(1-$)">
                                          <p:val>
                                            <p:fltVal val="0"/>
                                          </p:val>
                                        </p:tav>
                                        <p:tav tm="100000">
                                          <p:val>
                                            <p:fltVal val="1"/>
                                          </p:val>
                                        </p:tav>
                                      </p:tavLst>
                                    </p:anim>
                                    <p:anim calcmode="lin" valueType="num">
                                      <p:cBhvr>
                                        <p:cTn id="40" dur="1000" fill="hold"/>
                                        <p:tgtEl>
                                          <p:spTgt spid="83"/>
                                        </p:tgtEl>
                                        <p:attrNameLst>
                                          <p:attrName>ppt_y</p:attrName>
                                        </p:attrNameLst>
                                      </p:cBhvr>
                                      <p:tavLst>
                                        <p:tav tm="0" fmla="#ppt_y+(sin(-2*pi*(1-$))*-#ppt_x+cos(-2*pi*(1-$))*(1-#ppt_y))*(1-$)">
                                          <p:val>
                                            <p:fltVal val="0"/>
                                          </p:val>
                                        </p:tav>
                                        <p:tav tm="100000">
                                          <p:val>
                                            <p:fltVal val="1"/>
                                          </p:val>
                                        </p:tav>
                                      </p:tavLst>
                                    </p:anim>
                                  </p:childTnLst>
                                </p:cTn>
                              </p:par>
                              <p:par>
                                <p:cTn id="41" presetID="15" presetClass="entr" presetSubtype="0" fill="hold" nodeType="withEffect">
                                  <p:stCondLst>
                                    <p:cond delay="750"/>
                                  </p:stCondLst>
                                  <p:childTnLst>
                                    <p:set>
                                      <p:cBhvr>
                                        <p:cTn id="42" dur="1" fill="hold">
                                          <p:stCondLst>
                                            <p:cond delay="0"/>
                                          </p:stCondLst>
                                        </p:cTn>
                                        <p:tgtEl>
                                          <p:spTgt spid="88"/>
                                        </p:tgtEl>
                                        <p:attrNameLst>
                                          <p:attrName>style.visibility</p:attrName>
                                        </p:attrNameLst>
                                      </p:cBhvr>
                                      <p:to>
                                        <p:strVal val="visible"/>
                                      </p:to>
                                    </p:set>
                                    <p:anim calcmode="lin" valueType="num">
                                      <p:cBhvr>
                                        <p:cTn id="43" dur="1000" fill="hold"/>
                                        <p:tgtEl>
                                          <p:spTgt spid="88"/>
                                        </p:tgtEl>
                                        <p:attrNameLst>
                                          <p:attrName>ppt_w</p:attrName>
                                        </p:attrNameLst>
                                      </p:cBhvr>
                                      <p:tavLst>
                                        <p:tav tm="0">
                                          <p:val>
                                            <p:fltVal val="0"/>
                                          </p:val>
                                        </p:tav>
                                        <p:tav tm="100000">
                                          <p:val>
                                            <p:strVal val="#ppt_w"/>
                                          </p:val>
                                        </p:tav>
                                      </p:tavLst>
                                    </p:anim>
                                    <p:anim calcmode="lin" valueType="num">
                                      <p:cBhvr>
                                        <p:cTn id="44" dur="1000" fill="hold"/>
                                        <p:tgtEl>
                                          <p:spTgt spid="88"/>
                                        </p:tgtEl>
                                        <p:attrNameLst>
                                          <p:attrName>ppt_h</p:attrName>
                                        </p:attrNameLst>
                                      </p:cBhvr>
                                      <p:tavLst>
                                        <p:tav tm="0">
                                          <p:val>
                                            <p:fltVal val="0"/>
                                          </p:val>
                                        </p:tav>
                                        <p:tav tm="100000">
                                          <p:val>
                                            <p:strVal val="#ppt_h"/>
                                          </p:val>
                                        </p:tav>
                                      </p:tavLst>
                                    </p:anim>
                                    <p:anim calcmode="lin" valueType="num">
                                      <p:cBhvr>
                                        <p:cTn id="45" dur="1000" fill="hold"/>
                                        <p:tgtEl>
                                          <p:spTgt spid="88"/>
                                        </p:tgtEl>
                                        <p:attrNameLst>
                                          <p:attrName>ppt_x</p:attrName>
                                        </p:attrNameLst>
                                      </p:cBhvr>
                                      <p:tavLst>
                                        <p:tav tm="0" fmla="#ppt_x+(cos(-2*pi*(1-$))*-#ppt_x-sin(-2*pi*(1-$))*(1-#ppt_y))*(1-$)">
                                          <p:val>
                                            <p:fltVal val="0"/>
                                          </p:val>
                                        </p:tav>
                                        <p:tav tm="100000">
                                          <p:val>
                                            <p:fltVal val="1"/>
                                          </p:val>
                                        </p:tav>
                                      </p:tavLst>
                                    </p:anim>
                                    <p:anim calcmode="lin" valueType="num">
                                      <p:cBhvr>
                                        <p:cTn id="46" dur="1000" fill="hold"/>
                                        <p:tgtEl>
                                          <p:spTgt spid="88"/>
                                        </p:tgtEl>
                                        <p:attrNameLst>
                                          <p:attrName>ppt_y</p:attrName>
                                        </p:attrNameLst>
                                      </p:cBhvr>
                                      <p:tavLst>
                                        <p:tav tm="0" fmla="#ppt_y+(sin(-2*pi*(1-$))*-#ppt_x+cos(-2*pi*(1-$))*(1-#ppt_y))*(1-$)">
                                          <p:val>
                                            <p:fltVal val="0"/>
                                          </p:val>
                                        </p:tav>
                                        <p:tav tm="100000">
                                          <p:val>
                                            <p:fltVal val="1"/>
                                          </p:val>
                                        </p:tav>
                                      </p:tavLst>
                                    </p:anim>
                                  </p:childTnLst>
                                </p:cTn>
                              </p:par>
                            </p:childTnLst>
                          </p:cTn>
                        </p:par>
                        <p:par>
                          <p:cTn id="47" fill="hold">
                            <p:stCondLst>
                              <p:cond delay="3250"/>
                            </p:stCondLst>
                            <p:childTnLst>
                              <p:par>
                                <p:cTn id="48" presetID="2" presetClass="entr" presetSubtype="1" fill="hold" grpId="0" nodeType="afterEffect">
                                  <p:stCondLst>
                                    <p:cond delay="0"/>
                                  </p:stCondLst>
                                  <p:childTnLst>
                                    <p:set>
                                      <p:cBhvr>
                                        <p:cTn id="49" dur="1" fill="hold">
                                          <p:stCondLst>
                                            <p:cond delay="0"/>
                                          </p:stCondLst>
                                        </p:cTn>
                                        <p:tgtEl>
                                          <p:spTgt spid="99"/>
                                        </p:tgtEl>
                                        <p:attrNameLst>
                                          <p:attrName>style.visibility</p:attrName>
                                        </p:attrNameLst>
                                      </p:cBhvr>
                                      <p:to>
                                        <p:strVal val="visible"/>
                                      </p:to>
                                    </p:set>
                                    <p:anim calcmode="lin" valueType="num">
                                      <p:cBhvr additive="base">
                                        <p:cTn id="50" dur="500" fill="hold"/>
                                        <p:tgtEl>
                                          <p:spTgt spid="99"/>
                                        </p:tgtEl>
                                        <p:attrNameLst>
                                          <p:attrName>ppt_x</p:attrName>
                                        </p:attrNameLst>
                                      </p:cBhvr>
                                      <p:tavLst>
                                        <p:tav tm="0">
                                          <p:val>
                                            <p:strVal val="#ppt_x"/>
                                          </p:val>
                                        </p:tav>
                                        <p:tav tm="100000">
                                          <p:val>
                                            <p:strVal val="#ppt_x"/>
                                          </p:val>
                                        </p:tav>
                                      </p:tavLst>
                                    </p:anim>
                                    <p:anim calcmode="lin" valueType="num">
                                      <p:cBhvr additive="base">
                                        <p:cTn id="51" dur="500" fill="hold"/>
                                        <p:tgtEl>
                                          <p:spTgt spid="99"/>
                                        </p:tgtEl>
                                        <p:attrNameLst>
                                          <p:attrName>ppt_y</p:attrName>
                                        </p:attrNameLst>
                                      </p:cBhvr>
                                      <p:tavLst>
                                        <p:tav tm="0">
                                          <p:val>
                                            <p:strVal val="0-#ppt_h/2"/>
                                          </p:val>
                                        </p:tav>
                                        <p:tav tm="100000">
                                          <p:val>
                                            <p:strVal val="#ppt_y"/>
                                          </p:val>
                                        </p:tav>
                                      </p:tavLst>
                                    </p:anim>
                                  </p:childTnLst>
                                </p:cTn>
                              </p:par>
                            </p:childTnLst>
                          </p:cTn>
                        </p:par>
                        <p:par>
                          <p:cTn id="52" fill="hold">
                            <p:stCondLst>
                              <p:cond delay="3750"/>
                            </p:stCondLst>
                            <p:childTnLst>
                              <p:par>
                                <p:cTn id="53" presetID="32" presetClass="emph" presetSubtype="0" fill="hold" grpId="1" nodeType="afterEffect">
                                  <p:stCondLst>
                                    <p:cond delay="0"/>
                                  </p:stCondLst>
                                  <p:childTnLst>
                                    <p:animRot by="120000">
                                      <p:cBhvr>
                                        <p:cTn id="54" dur="50" fill="hold">
                                          <p:stCondLst>
                                            <p:cond delay="0"/>
                                          </p:stCondLst>
                                        </p:cTn>
                                        <p:tgtEl>
                                          <p:spTgt spid="99"/>
                                        </p:tgtEl>
                                        <p:attrNameLst>
                                          <p:attrName>r</p:attrName>
                                        </p:attrNameLst>
                                      </p:cBhvr>
                                    </p:animRot>
                                    <p:animRot by="-240000">
                                      <p:cBhvr>
                                        <p:cTn id="55" dur="100" fill="hold">
                                          <p:stCondLst>
                                            <p:cond delay="100"/>
                                          </p:stCondLst>
                                        </p:cTn>
                                        <p:tgtEl>
                                          <p:spTgt spid="99"/>
                                        </p:tgtEl>
                                        <p:attrNameLst>
                                          <p:attrName>r</p:attrName>
                                        </p:attrNameLst>
                                      </p:cBhvr>
                                    </p:animRot>
                                    <p:animRot by="240000">
                                      <p:cBhvr>
                                        <p:cTn id="56" dur="100" fill="hold">
                                          <p:stCondLst>
                                            <p:cond delay="200"/>
                                          </p:stCondLst>
                                        </p:cTn>
                                        <p:tgtEl>
                                          <p:spTgt spid="99"/>
                                        </p:tgtEl>
                                        <p:attrNameLst>
                                          <p:attrName>r</p:attrName>
                                        </p:attrNameLst>
                                      </p:cBhvr>
                                    </p:animRot>
                                    <p:animRot by="-240000">
                                      <p:cBhvr>
                                        <p:cTn id="57" dur="100" fill="hold">
                                          <p:stCondLst>
                                            <p:cond delay="300"/>
                                          </p:stCondLst>
                                        </p:cTn>
                                        <p:tgtEl>
                                          <p:spTgt spid="99"/>
                                        </p:tgtEl>
                                        <p:attrNameLst>
                                          <p:attrName>r</p:attrName>
                                        </p:attrNameLst>
                                      </p:cBhvr>
                                    </p:animRot>
                                    <p:animRot by="120000">
                                      <p:cBhvr>
                                        <p:cTn id="58" dur="100" fill="hold">
                                          <p:stCondLst>
                                            <p:cond delay="400"/>
                                          </p:stCondLst>
                                        </p:cTn>
                                        <p:tgtEl>
                                          <p:spTgt spid="99"/>
                                        </p:tgtEl>
                                        <p:attrNameLst>
                                          <p:attrName>r</p:attrName>
                                        </p:attrNameLst>
                                      </p:cBhvr>
                                    </p:animRot>
                                  </p:childTnLst>
                                </p:cTn>
                              </p:par>
                            </p:childTnLst>
                          </p:cTn>
                        </p:par>
                        <p:par>
                          <p:cTn id="59" fill="hold">
                            <p:stCondLst>
                              <p:cond delay="4250"/>
                            </p:stCondLst>
                            <p:childTnLst>
                              <p:par>
                                <p:cTn id="60" presetID="18" presetClass="entr" presetSubtype="9" fill="hold" grpId="0" nodeType="afterEffect">
                                  <p:stCondLst>
                                    <p:cond delay="0"/>
                                  </p:stCondLst>
                                  <p:childTnLst>
                                    <p:set>
                                      <p:cBhvr>
                                        <p:cTn id="61" dur="1" fill="hold">
                                          <p:stCondLst>
                                            <p:cond delay="0"/>
                                          </p:stCondLst>
                                        </p:cTn>
                                        <p:tgtEl>
                                          <p:spTgt spid="101"/>
                                        </p:tgtEl>
                                        <p:attrNameLst>
                                          <p:attrName>style.visibility</p:attrName>
                                        </p:attrNameLst>
                                      </p:cBhvr>
                                      <p:to>
                                        <p:strVal val="visible"/>
                                      </p:to>
                                    </p:set>
                                    <p:animEffect transition="in" filter="strips(upLeft)">
                                      <p:cBhvr>
                                        <p:cTn id="62" dur="500"/>
                                        <p:tgtEl>
                                          <p:spTgt spid="101"/>
                                        </p:tgtEl>
                                      </p:cBhvr>
                                    </p:animEffect>
                                  </p:childTnLst>
                                </p:cTn>
                              </p:par>
                            </p:childTnLst>
                          </p:cTn>
                        </p:par>
                        <p:par>
                          <p:cTn id="63" fill="hold">
                            <p:stCondLst>
                              <p:cond delay="4750"/>
                            </p:stCondLst>
                            <p:childTnLst>
                              <p:par>
                                <p:cTn id="64" presetID="2" presetClass="entr" presetSubtype="4" fill="hold" grpId="0" nodeType="afterEffect">
                                  <p:stCondLst>
                                    <p:cond delay="0"/>
                                  </p:stCondLst>
                                  <p:childTnLst>
                                    <p:set>
                                      <p:cBhvr>
                                        <p:cTn id="65" dur="1" fill="hold">
                                          <p:stCondLst>
                                            <p:cond delay="0"/>
                                          </p:stCondLst>
                                        </p:cTn>
                                        <p:tgtEl>
                                          <p:spTgt spid="98"/>
                                        </p:tgtEl>
                                        <p:attrNameLst>
                                          <p:attrName>style.visibility</p:attrName>
                                        </p:attrNameLst>
                                      </p:cBhvr>
                                      <p:to>
                                        <p:strVal val="visible"/>
                                      </p:to>
                                    </p:set>
                                    <p:anim calcmode="lin" valueType="num">
                                      <p:cBhvr additive="base">
                                        <p:cTn id="66" dur="500" fill="hold"/>
                                        <p:tgtEl>
                                          <p:spTgt spid="98"/>
                                        </p:tgtEl>
                                        <p:attrNameLst>
                                          <p:attrName>ppt_x</p:attrName>
                                        </p:attrNameLst>
                                      </p:cBhvr>
                                      <p:tavLst>
                                        <p:tav tm="0">
                                          <p:val>
                                            <p:strVal val="#ppt_x"/>
                                          </p:val>
                                        </p:tav>
                                        <p:tav tm="100000">
                                          <p:val>
                                            <p:strVal val="#ppt_x"/>
                                          </p:val>
                                        </p:tav>
                                      </p:tavLst>
                                    </p:anim>
                                    <p:anim calcmode="lin" valueType="num">
                                      <p:cBhvr additive="base">
                                        <p:cTn id="67" dur="500" fill="hold"/>
                                        <p:tgtEl>
                                          <p:spTgt spid="98"/>
                                        </p:tgtEl>
                                        <p:attrNameLst>
                                          <p:attrName>ppt_y</p:attrName>
                                        </p:attrNameLst>
                                      </p:cBhvr>
                                      <p:tavLst>
                                        <p:tav tm="0">
                                          <p:val>
                                            <p:strVal val="1+#ppt_h/2"/>
                                          </p:val>
                                        </p:tav>
                                        <p:tav tm="100000">
                                          <p:val>
                                            <p:strVal val="#ppt_y"/>
                                          </p:val>
                                        </p:tav>
                                      </p:tavLst>
                                    </p:anim>
                                  </p:childTnLst>
                                </p:cTn>
                              </p:par>
                            </p:childTnLst>
                          </p:cTn>
                        </p:par>
                        <p:par>
                          <p:cTn id="68" fill="hold">
                            <p:stCondLst>
                              <p:cond delay="5250"/>
                            </p:stCondLst>
                            <p:childTnLst>
                              <p:par>
                                <p:cTn id="69" presetID="32" presetClass="emph" presetSubtype="0" fill="hold" grpId="1" nodeType="afterEffect">
                                  <p:stCondLst>
                                    <p:cond delay="0"/>
                                  </p:stCondLst>
                                  <p:childTnLst>
                                    <p:animRot by="120000">
                                      <p:cBhvr>
                                        <p:cTn id="70" dur="50" fill="hold">
                                          <p:stCondLst>
                                            <p:cond delay="0"/>
                                          </p:stCondLst>
                                        </p:cTn>
                                        <p:tgtEl>
                                          <p:spTgt spid="98"/>
                                        </p:tgtEl>
                                        <p:attrNameLst>
                                          <p:attrName>r</p:attrName>
                                        </p:attrNameLst>
                                      </p:cBhvr>
                                    </p:animRot>
                                    <p:animRot by="-240000">
                                      <p:cBhvr>
                                        <p:cTn id="71" dur="100" fill="hold">
                                          <p:stCondLst>
                                            <p:cond delay="100"/>
                                          </p:stCondLst>
                                        </p:cTn>
                                        <p:tgtEl>
                                          <p:spTgt spid="98"/>
                                        </p:tgtEl>
                                        <p:attrNameLst>
                                          <p:attrName>r</p:attrName>
                                        </p:attrNameLst>
                                      </p:cBhvr>
                                    </p:animRot>
                                    <p:animRot by="240000">
                                      <p:cBhvr>
                                        <p:cTn id="72" dur="100" fill="hold">
                                          <p:stCondLst>
                                            <p:cond delay="200"/>
                                          </p:stCondLst>
                                        </p:cTn>
                                        <p:tgtEl>
                                          <p:spTgt spid="98"/>
                                        </p:tgtEl>
                                        <p:attrNameLst>
                                          <p:attrName>r</p:attrName>
                                        </p:attrNameLst>
                                      </p:cBhvr>
                                    </p:animRot>
                                    <p:animRot by="-240000">
                                      <p:cBhvr>
                                        <p:cTn id="73" dur="100" fill="hold">
                                          <p:stCondLst>
                                            <p:cond delay="300"/>
                                          </p:stCondLst>
                                        </p:cTn>
                                        <p:tgtEl>
                                          <p:spTgt spid="98"/>
                                        </p:tgtEl>
                                        <p:attrNameLst>
                                          <p:attrName>r</p:attrName>
                                        </p:attrNameLst>
                                      </p:cBhvr>
                                    </p:animRot>
                                    <p:animRot by="120000">
                                      <p:cBhvr>
                                        <p:cTn id="74" dur="100" fill="hold">
                                          <p:stCondLst>
                                            <p:cond delay="400"/>
                                          </p:stCondLst>
                                        </p:cTn>
                                        <p:tgtEl>
                                          <p:spTgt spid="98"/>
                                        </p:tgtEl>
                                        <p:attrNameLst>
                                          <p:attrName>r</p:attrName>
                                        </p:attrNameLst>
                                      </p:cBhvr>
                                    </p:animRot>
                                  </p:childTnLst>
                                </p:cTn>
                              </p:par>
                            </p:childTnLst>
                          </p:cTn>
                        </p:par>
                        <p:par>
                          <p:cTn id="75" fill="hold">
                            <p:stCondLst>
                              <p:cond delay="5750"/>
                            </p:stCondLst>
                            <p:childTnLst>
                              <p:par>
                                <p:cTn id="76" presetID="18" presetClass="entr" presetSubtype="9" fill="hold" grpId="0" nodeType="afterEffect">
                                  <p:stCondLst>
                                    <p:cond delay="0"/>
                                  </p:stCondLst>
                                  <p:childTnLst>
                                    <p:set>
                                      <p:cBhvr>
                                        <p:cTn id="77" dur="1" fill="hold">
                                          <p:stCondLst>
                                            <p:cond delay="0"/>
                                          </p:stCondLst>
                                        </p:cTn>
                                        <p:tgtEl>
                                          <p:spTgt spid="100"/>
                                        </p:tgtEl>
                                        <p:attrNameLst>
                                          <p:attrName>style.visibility</p:attrName>
                                        </p:attrNameLst>
                                      </p:cBhvr>
                                      <p:to>
                                        <p:strVal val="visible"/>
                                      </p:to>
                                    </p:set>
                                    <p:animEffect transition="in" filter="strips(upLeft)">
                                      <p:cBhvr>
                                        <p:cTn id="78" dur="500"/>
                                        <p:tgtEl>
                                          <p:spTgt spid="100"/>
                                        </p:tgtEl>
                                      </p:cBhvr>
                                    </p:animEffect>
                                  </p:childTnLst>
                                </p:cTn>
                              </p:par>
                            </p:childTnLst>
                          </p:cTn>
                        </p:par>
                        <p:par>
                          <p:cTn id="79" fill="hold">
                            <p:stCondLst>
                              <p:cond delay="6250"/>
                            </p:stCondLst>
                            <p:childTnLst>
                              <p:par>
                                <p:cTn id="80" presetID="2" presetClass="entr" presetSubtype="1" fill="hold" grpId="0" nodeType="afterEffect">
                                  <p:stCondLst>
                                    <p:cond delay="0"/>
                                  </p:stCondLst>
                                  <p:childTnLst>
                                    <p:set>
                                      <p:cBhvr>
                                        <p:cTn id="81" dur="1" fill="hold">
                                          <p:stCondLst>
                                            <p:cond delay="0"/>
                                          </p:stCondLst>
                                        </p:cTn>
                                        <p:tgtEl>
                                          <p:spTgt spid="102"/>
                                        </p:tgtEl>
                                        <p:attrNameLst>
                                          <p:attrName>style.visibility</p:attrName>
                                        </p:attrNameLst>
                                      </p:cBhvr>
                                      <p:to>
                                        <p:strVal val="visible"/>
                                      </p:to>
                                    </p:set>
                                    <p:anim calcmode="lin" valueType="num">
                                      <p:cBhvr additive="base">
                                        <p:cTn id="82" dur="500" fill="hold"/>
                                        <p:tgtEl>
                                          <p:spTgt spid="102"/>
                                        </p:tgtEl>
                                        <p:attrNameLst>
                                          <p:attrName>ppt_x</p:attrName>
                                        </p:attrNameLst>
                                      </p:cBhvr>
                                      <p:tavLst>
                                        <p:tav tm="0">
                                          <p:val>
                                            <p:strVal val="#ppt_x"/>
                                          </p:val>
                                        </p:tav>
                                        <p:tav tm="100000">
                                          <p:val>
                                            <p:strVal val="#ppt_x"/>
                                          </p:val>
                                        </p:tav>
                                      </p:tavLst>
                                    </p:anim>
                                    <p:anim calcmode="lin" valueType="num">
                                      <p:cBhvr additive="base">
                                        <p:cTn id="83" dur="500" fill="hold"/>
                                        <p:tgtEl>
                                          <p:spTgt spid="102"/>
                                        </p:tgtEl>
                                        <p:attrNameLst>
                                          <p:attrName>ppt_y</p:attrName>
                                        </p:attrNameLst>
                                      </p:cBhvr>
                                      <p:tavLst>
                                        <p:tav tm="0">
                                          <p:val>
                                            <p:strVal val="0-#ppt_h/2"/>
                                          </p:val>
                                        </p:tav>
                                        <p:tav tm="100000">
                                          <p:val>
                                            <p:strVal val="#ppt_y"/>
                                          </p:val>
                                        </p:tav>
                                      </p:tavLst>
                                    </p:anim>
                                  </p:childTnLst>
                                </p:cTn>
                              </p:par>
                            </p:childTnLst>
                          </p:cTn>
                        </p:par>
                        <p:par>
                          <p:cTn id="84" fill="hold">
                            <p:stCondLst>
                              <p:cond delay="6750"/>
                            </p:stCondLst>
                            <p:childTnLst>
                              <p:par>
                                <p:cTn id="85" presetID="32" presetClass="emph" presetSubtype="0" fill="hold" grpId="1" nodeType="afterEffect">
                                  <p:stCondLst>
                                    <p:cond delay="0"/>
                                  </p:stCondLst>
                                  <p:childTnLst>
                                    <p:animRot by="120000">
                                      <p:cBhvr>
                                        <p:cTn id="86" dur="50" fill="hold">
                                          <p:stCondLst>
                                            <p:cond delay="0"/>
                                          </p:stCondLst>
                                        </p:cTn>
                                        <p:tgtEl>
                                          <p:spTgt spid="102"/>
                                        </p:tgtEl>
                                        <p:attrNameLst>
                                          <p:attrName>r</p:attrName>
                                        </p:attrNameLst>
                                      </p:cBhvr>
                                    </p:animRot>
                                    <p:animRot by="-240000">
                                      <p:cBhvr>
                                        <p:cTn id="87" dur="100" fill="hold">
                                          <p:stCondLst>
                                            <p:cond delay="100"/>
                                          </p:stCondLst>
                                        </p:cTn>
                                        <p:tgtEl>
                                          <p:spTgt spid="102"/>
                                        </p:tgtEl>
                                        <p:attrNameLst>
                                          <p:attrName>r</p:attrName>
                                        </p:attrNameLst>
                                      </p:cBhvr>
                                    </p:animRot>
                                    <p:animRot by="240000">
                                      <p:cBhvr>
                                        <p:cTn id="88" dur="100" fill="hold">
                                          <p:stCondLst>
                                            <p:cond delay="200"/>
                                          </p:stCondLst>
                                        </p:cTn>
                                        <p:tgtEl>
                                          <p:spTgt spid="102"/>
                                        </p:tgtEl>
                                        <p:attrNameLst>
                                          <p:attrName>r</p:attrName>
                                        </p:attrNameLst>
                                      </p:cBhvr>
                                    </p:animRot>
                                    <p:animRot by="-240000">
                                      <p:cBhvr>
                                        <p:cTn id="89" dur="100" fill="hold">
                                          <p:stCondLst>
                                            <p:cond delay="300"/>
                                          </p:stCondLst>
                                        </p:cTn>
                                        <p:tgtEl>
                                          <p:spTgt spid="102"/>
                                        </p:tgtEl>
                                        <p:attrNameLst>
                                          <p:attrName>r</p:attrName>
                                        </p:attrNameLst>
                                      </p:cBhvr>
                                    </p:animRot>
                                    <p:animRot by="120000">
                                      <p:cBhvr>
                                        <p:cTn id="90" dur="100" fill="hold">
                                          <p:stCondLst>
                                            <p:cond delay="400"/>
                                          </p:stCondLst>
                                        </p:cTn>
                                        <p:tgtEl>
                                          <p:spTgt spid="102"/>
                                        </p:tgtEl>
                                        <p:attrNameLst>
                                          <p:attrName>r</p:attrName>
                                        </p:attrNameLst>
                                      </p:cBhvr>
                                    </p:animRot>
                                  </p:childTnLst>
                                </p:cTn>
                              </p:par>
                            </p:childTnLst>
                          </p:cTn>
                        </p:par>
                        <p:par>
                          <p:cTn id="91" fill="hold">
                            <p:stCondLst>
                              <p:cond delay="7250"/>
                            </p:stCondLst>
                            <p:childTnLst>
                              <p:par>
                                <p:cTn id="92" presetID="18" presetClass="entr" presetSubtype="9" fill="hold" grpId="0" nodeType="afterEffect">
                                  <p:stCondLst>
                                    <p:cond delay="0"/>
                                  </p:stCondLst>
                                  <p:childTnLst>
                                    <p:set>
                                      <p:cBhvr>
                                        <p:cTn id="93" dur="1" fill="hold">
                                          <p:stCondLst>
                                            <p:cond delay="0"/>
                                          </p:stCondLst>
                                        </p:cTn>
                                        <p:tgtEl>
                                          <p:spTgt spid="103"/>
                                        </p:tgtEl>
                                        <p:attrNameLst>
                                          <p:attrName>style.visibility</p:attrName>
                                        </p:attrNameLst>
                                      </p:cBhvr>
                                      <p:to>
                                        <p:strVal val="visible"/>
                                      </p:to>
                                    </p:set>
                                    <p:animEffect transition="in" filter="strips(upLeft)">
                                      <p:cBhvr>
                                        <p:cTn id="94" dur="500"/>
                                        <p:tgtEl>
                                          <p:spTgt spid="103"/>
                                        </p:tgtEl>
                                      </p:cBhvr>
                                    </p:animEffect>
                                  </p:childTnLst>
                                </p:cTn>
                              </p:par>
                            </p:childTnLst>
                          </p:cTn>
                        </p:par>
                        <p:par>
                          <p:cTn id="95" fill="hold">
                            <p:stCondLst>
                              <p:cond delay="7750"/>
                            </p:stCondLst>
                            <p:childTnLst>
                              <p:par>
                                <p:cTn id="96" presetID="2" presetClass="entr" presetSubtype="4" fill="hold" grpId="0" nodeType="afterEffect">
                                  <p:stCondLst>
                                    <p:cond delay="0"/>
                                  </p:stCondLst>
                                  <p:childTnLst>
                                    <p:set>
                                      <p:cBhvr>
                                        <p:cTn id="97" dur="1" fill="hold">
                                          <p:stCondLst>
                                            <p:cond delay="0"/>
                                          </p:stCondLst>
                                        </p:cTn>
                                        <p:tgtEl>
                                          <p:spTgt spid="104"/>
                                        </p:tgtEl>
                                        <p:attrNameLst>
                                          <p:attrName>style.visibility</p:attrName>
                                        </p:attrNameLst>
                                      </p:cBhvr>
                                      <p:to>
                                        <p:strVal val="visible"/>
                                      </p:to>
                                    </p:set>
                                    <p:anim calcmode="lin" valueType="num">
                                      <p:cBhvr additive="base">
                                        <p:cTn id="98" dur="500" fill="hold"/>
                                        <p:tgtEl>
                                          <p:spTgt spid="104"/>
                                        </p:tgtEl>
                                        <p:attrNameLst>
                                          <p:attrName>ppt_x</p:attrName>
                                        </p:attrNameLst>
                                      </p:cBhvr>
                                      <p:tavLst>
                                        <p:tav tm="0">
                                          <p:val>
                                            <p:strVal val="#ppt_x"/>
                                          </p:val>
                                        </p:tav>
                                        <p:tav tm="100000">
                                          <p:val>
                                            <p:strVal val="#ppt_x"/>
                                          </p:val>
                                        </p:tav>
                                      </p:tavLst>
                                    </p:anim>
                                    <p:anim calcmode="lin" valueType="num">
                                      <p:cBhvr additive="base">
                                        <p:cTn id="99" dur="500" fill="hold"/>
                                        <p:tgtEl>
                                          <p:spTgt spid="104"/>
                                        </p:tgtEl>
                                        <p:attrNameLst>
                                          <p:attrName>ppt_y</p:attrName>
                                        </p:attrNameLst>
                                      </p:cBhvr>
                                      <p:tavLst>
                                        <p:tav tm="0">
                                          <p:val>
                                            <p:strVal val="1+#ppt_h/2"/>
                                          </p:val>
                                        </p:tav>
                                        <p:tav tm="100000">
                                          <p:val>
                                            <p:strVal val="#ppt_y"/>
                                          </p:val>
                                        </p:tav>
                                      </p:tavLst>
                                    </p:anim>
                                  </p:childTnLst>
                                </p:cTn>
                              </p:par>
                            </p:childTnLst>
                          </p:cTn>
                        </p:par>
                        <p:par>
                          <p:cTn id="100" fill="hold">
                            <p:stCondLst>
                              <p:cond delay="8250"/>
                            </p:stCondLst>
                            <p:childTnLst>
                              <p:par>
                                <p:cTn id="101" presetID="32" presetClass="emph" presetSubtype="0" fill="hold" grpId="1" nodeType="afterEffect">
                                  <p:stCondLst>
                                    <p:cond delay="0"/>
                                  </p:stCondLst>
                                  <p:childTnLst>
                                    <p:animRot by="120000">
                                      <p:cBhvr>
                                        <p:cTn id="102" dur="50" fill="hold">
                                          <p:stCondLst>
                                            <p:cond delay="0"/>
                                          </p:stCondLst>
                                        </p:cTn>
                                        <p:tgtEl>
                                          <p:spTgt spid="104"/>
                                        </p:tgtEl>
                                        <p:attrNameLst>
                                          <p:attrName>r</p:attrName>
                                        </p:attrNameLst>
                                      </p:cBhvr>
                                    </p:animRot>
                                    <p:animRot by="-240000">
                                      <p:cBhvr>
                                        <p:cTn id="103" dur="100" fill="hold">
                                          <p:stCondLst>
                                            <p:cond delay="100"/>
                                          </p:stCondLst>
                                        </p:cTn>
                                        <p:tgtEl>
                                          <p:spTgt spid="104"/>
                                        </p:tgtEl>
                                        <p:attrNameLst>
                                          <p:attrName>r</p:attrName>
                                        </p:attrNameLst>
                                      </p:cBhvr>
                                    </p:animRot>
                                    <p:animRot by="240000">
                                      <p:cBhvr>
                                        <p:cTn id="104" dur="100" fill="hold">
                                          <p:stCondLst>
                                            <p:cond delay="200"/>
                                          </p:stCondLst>
                                        </p:cTn>
                                        <p:tgtEl>
                                          <p:spTgt spid="104"/>
                                        </p:tgtEl>
                                        <p:attrNameLst>
                                          <p:attrName>r</p:attrName>
                                        </p:attrNameLst>
                                      </p:cBhvr>
                                    </p:animRot>
                                    <p:animRot by="-240000">
                                      <p:cBhvr>
                                        <p:cTn id="105" dur="100" fill="hold">
                                          <p:stCondLst>
                                            <p:cond delay="300"/>
                                          </p:stCondLst>
                                        </p:cTn>
                                        <p:tgtEl>
                                          <p:spTgt spid="104"/>
                                        </p:tgtEl>
                                        <p:attrNameLst>
                                          <p:attrName>r</p:attrName>
                                        </p:attrNameLst>
                                      </p:cBhvr>
                                    </p:animRot>
                                    <p:animRot by="120000">
                                      <p:cBhvr>
                                        <p:cTn id="106" dur="100" fill="hold">
                                          <p:stCondLst>
                                            <p:cond delay="400"/>
                                          </p:stCondLst>
                                        </p:cTn>
                                        <p:tgtEl>
                                          <p:spTgt spid="104"/>
                                        </p:tgtEl>
                                        <p:attrNameLst>
                                          <p:attrName>r</p:attrName>
                                        </p:attrNameLst>
                                      </p:cBhvr>
                                    </p:animRot>
                                  </p:childTnLst>
                                </p:cTn>
                              </p:par>
                            </p:childTnLst>
                          </p:cTn>
                        </p:par>
                        <p:par>
                          <p:cTn id="107" fill="hold">
                            <p:stCondLst>
                              <p:cond delay="8750"/>
                            </p:stCondLst>
                            <p:childTnLst>
                              <p:par>
                                <p:cTn id="108" presetID="18" presetClass="entr" presetSubtype="9" fill="hold" grpId="0" nodeType="afterEffect">
                                  <p:stCondLst>
                                    <p:cond delay="0"/>
                                  </p:stCondLst>
                                  <p:childTnLst>
                                    <p:set>
                                      <p:cBhvr>
                                        <p:cTn id="109" dur="1" fill="hold">
                                          <p:stCondLst>
                                            <p:cond delay="0"/>
                                          </p:stCondLst>
                                        </p:cTn>
                                        <p:tgtEl>
                                          <p:spTgt spid="105"/>
                                        </p:tgtEl>
                                        <p:attrNameLst>
                                          <p:attrName>style.visibility</p:attrName>
                                        </p:attrNameLst>
                                      </p:cBhvr>
                                      <p:to>
                                        <p:strVal val="visible"/>
                                      </p:to>
                                    </p:set>
                                    <p:animEffect transition="in" filter="strips(upLeft)">
                                      <p:cBhvr>
                                        <p:cTn id="110" dur="500"/>
                                        <p:tgtEl>
                                          <p:spTgt spid="105"/>
                                        </p:tgtEl>
                                      </p:cBhvr>
                                    </p:animEffect>
                                  </p:childTnLst>
                                </p:cTn>
                              </p:par>
                            </p:childTnLst>
                          </p:cTn>
                        </p:par>
                        <p:par>
                          <p:cTn id="111" fill="hold">
                            <p:stCondLst>
                              <p:cond delay="9250"/>
                            </p:stCondLst>
                            <p:childTnLst>
                              <p:par>
                                <p:cTn id="112" presetID="2" presetClass="exit" presetSubtype="2" fill="hold" grpId="1" nodeType="afterEffect">
                                  <p:stCondLst>
                                    <p:cond delay="0"/>
                                  </p:stCondLst>
                                  <p:childTnLst>
                                    <p:anim calcmode="lin" valueType="num">
                                      <p:cBhvr additive="base">
                                        <p:cTn id="113" dur="500"/>
                                        <p:tgtEl>
                                          <p:spTgt spid="77"/>
                                        </p:tgtEl>
                                        <p:attrNameLst>
                                          <p:attrName>ppt_x</p:attrName>
                                        </p:attrNameLst>
                                      </p:cBhvr>
                                      <p:tavLst>
                                        <p:tav tm="0">
                                          <p:val>
                                            <p:strVal val="ppt_x"/>
                                          </p:val>
                                        </p:tav>
                                        <p:tav tm="100000">
                                          <p:val>
                                            <p:strVal val="1+ppt_w/2"/>
                                          </p:val>
                                        </p:tav>
                                      </p:tavLst>
                                    </p:anim>
                                    <p:anim calcmode="lin" valueType="num">
                                      <p:cBhvr additive="base">
                                        <p:cTn id="114" dur="500"/>
                                        <p:tgtEl>
                                          <p:spTgt spid="77"/>
                                        </p:tgtEl>
                                        <p:attrNameLst>
                                          <p:attrName>ppt_y</p:attrName>
                                        </p:attrNameLst>
                                      </p:cBhvr>
                                      <p:tavLst>
                                        <p:tav tm="0">
                                          <p:val>
                                            <p:strVal val="ppt_y"/>
                                          </p:val>
                                        </p:tav>
                                        <p:tav tm="100000">
                                          <p:val>
                                            <p:strVal val="ppt_y"/>
                                          </p:val>
                                        </p:tav>
                                      </p:tavLst>
                                    </p:anim>
                                    <p:set>
                                      <p:cBhvr>
                                        <p:cTn id="115" dur="1" fill="hold">
                                          <p:stCondLst>
                                            <p:cond delay="499"/>
                                          </p:stCondLst>
                                        </p:cTn>
                                        <p:tgtEl>
                                          <p:spTgt spid="77"/>
                                        </p:tgtEl>
                                        <p:attrNameLst>
                                          <p:attrName>style.visibility</p:attrName>
                                        </p:attrNameLst>
                                      </p:cBhvr>
                                      <p:to>
                                        <p:strVal val="hidden"/>
                                      </p:to>
                                    </p:set>
                                  </p:childTnLst>
                                </p:cTn>
                              </p:par>
                            </p:childTnLst>
                          </p:cTn>
                        </p:par>
                        <p:par>
                          <p:cTn id="116" fill="hold">
                            <p:stCondLst>
                              <p:cond delay="9750"/>
                            </p:stCondLst>
                            <p:childTnLst>
                              <p:par>
                                <p:cTn id="117" presetID="52" presetClass="exit" presetSubtype="0" fill="hold" nodeType="afterEffect">
                                  <p:stCondLst>
                                    <p:cond delay="0"/>
                                  </p:stCondLst>
                                  <p:childTnLst>
                                    <p:animScale>
                                      <p:cBhvr>
                                        <p:cTn id="118" dur="1000" accel="50000">
                                          <p:stCondLst>
                                            <p:cond delay="0"/>
                                          </p:stCondLst>
                                        </p:cTn>
                                        <p:tgtEl>
                                          <p:spTgt spid="9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19" dur="1000" accel="50000">
                                          <p:stCondLst>
                                            <p:cond delay="0"/>
                                          </p:stCondLst>
                                        </p:cTn>
                                        <p:tgtEl>
                                          <p:spTgt spid="93"/>
                                        </p:tgtEl>
                                        <p:attrNameLst>
                                          <p:attrName>ppt_x</p:attrName>
                                          <p:attrName>ppt_y</p:attrName>
                                        </p:attrNameLst>
                                      </p:cBhvr>
                                    </p:animMotion>
                                    <p:animEffect transition="out" filter="fade">
                                      <p:cBhvr>
                                        <p:cTn id="120" dur="1000"/>
                                        <p:tgtEl>
                                          <p:spTgt spid="93"/>
                                        </p:tgtEl>
                                      </p:cBhvr>
                                    </p:animEffect>
                                    <p:set>
                                      <p:cBhvr>
                                        <p:cTn id="121" dur="1" fill="hold">
                                          <p:stCondLst>
                                            <p:cond delay="999"/>
                                          </p:stCondLst>
                                        </p:cTn>
                                        <p:tgtEl>
                                          <p:spTgt spid="93"/>
                                        </p:tgtEl>
                                        <p:attrNameLst>
                                          <p:attrName>style.visibility</p:attrName>
                                        </p:attrNameLst>
                                      </p:cBhvr>
                                      <p:to>
                                        <p:strVal val="hidden"/>
                                      </p:to>
                                    </p:set>
                                  </p:childTnLst>
                                </p:cTn>
                              </p:par>
                              <p:par>
                                <p:cTn id="122" presetID="52" presetClass="exit" presetSubtype="0" fill="hold" nodeType="withEffect">
                                  <p:stCondLst>
                                    <p:cond delay="250"/>
                                  </p:stCondLst>
                                  <p:childTnLst>
                                    <p:animScale>
                                      <p:cBhvr>
                                        <p:cTn id="123" dur="1000" accel="50000">
                                          <p:stCondLst>
                                            <p:cond delay="0"/>
                                          </p:stCondLst>
                                        </p:cTn>
                                        <p:tgtEl>
                                          <p:spTgt spid="7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4" dur="1000" accel="50000">
                                          <p:stCondLst>
                                            <p:cond delay="0"/>
                                          </p:stCondLst>
                                        </p:cTn>
                                        <p:tgtEl>
                                          <p:spTgt spid="78"/>
                                        </p:tgtEl>
                                        <p:attrNameLst>
                                          <p:attrName>ppt_x</p:attrName>
                                          <p:attrName>ppt_y</p:attrName>
                                        </p:attrNameLst>
                                      </p:cBhvr>
                                    </p:animMotion>
                                    <p:animEffect transition="out" filter="fade">
                                      <p:cBhvr>
                                        <p:cTn id="125" dur="1000"/>
                                        <p:tgtEl>
                                          <p:spTgt spid="78"/>
                                        </p:tgtEl>
                                      </p:cBhvr>
                                    </p:animEffect>
                                    <p:set>
                                      <p:cBhvr>
                                        <p:cTn id="126" dur="1" fill="hold">
                                          <p:stCondLst>
                                            <p:cond delay="999"/>
                                          </p:stCondLst>
                                        </p:cTn>
                                        <p:tgtEl>
                                          <p:spTgt spid="78"/>
                                        </p:tgtEl>
                                        <p:attrNameLst>
                                          <p:attrName>style.visibility</p:attrName>
                                        </p:attrNameLst>
                                      </p:cBhvr>
                                      <p:to>
                                        <p:strVal val="hidden"/>
                                      </p:to>
                                    </p:set>
                                  </p:childTnLst>
                                </p:cTn>
                              </p:par>
                              <p:par>
                                <p:cTn id="127" presetID="52" presetClass="exit" presetSubtype="0" fill="hold" nodeType="withEffect">
                                  <p:stCondLst>
                                    <p:cond delay="500"/>
                                  </p:stCondLst>
                                  <p:childTnLst>
                                    <p:animScale>
                                      <p:cBhvr>
                                        <p:cTn id="128" dur="1000" accel="50000">
                                          <p:stCondLst>
                                            <p:cond delay="0"/>
                                          </p:stCondLst>
                                        </p:cTn>
                                        <p:tgtEl>
                                          <p:spTgt spid="83"/>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29" dur="1000" accel="50000">
                                          <p:stCondLst>
                                            <p:cond delay="0"/>
                                          </p:stCondLst>
                                        </p:cTn>
                                        <p:tgtEl>
                                          <p:spTgt spid="83"/>
                                        </p:tgtEl>
                                        <p:attrNameLst>
                                          <p:attrName>ppt_x</p:attrName>
                                          <p:attrName>ppt_y</p:attrName>
                                        </p:attrNameLst>
                                      </p:cBhvr>
                                    </p:animMotion>
                                    <p:animEffect transition="out" filter="fade">
                                      <p:cBhvr>
                                        <p:cTn id="130" dur="1000"/>
                                        <p:tgtEl>
                                          <p:spTgt spid="83"/>
                                        </p:tgtEl>
                                      </p:cBhvr>
                                    </p:animEffect>
                                    <p:set>
                                      <p:cBhvr>
                                        <p:cTn id="131" dur="1" fill="hold">
                                          <p:stCondLst>
                                            <p:cond delay="999"/>
                                          </p:stCondLst>
                                        </p:cTn>
                                        <p:tgtEl>
                                          <p:spTgt spid="83"/>
                                        </p:tgtEl>
                                        <p:attrNameLst>
                                          <p:attrName>style.visibility</p:attrName>
                                        </p:attrNameLst>
                                      </p:cBhvr>
                                      <p:to>
                                        <p:strVal val="hidden"/>
                                      </p:to>
                                    </p:set>
                                  </p:childTnLst>
                                </p:cTn>
                              </p:par>
                              <p:par>
                                <p:cTn id="132" presetID="52" presetClass="exit" presetSubtype="0" fill="hold" nodeType="withEffect">
                                  <p:stCondLst>
                                    <p:cond delay="750"/>
                                  </p:stCondLst>
                                  <p:childTnLst>
                                    <p:animScale>
                                      <p:cBhvr>
                                        <p:cTn id="133" dur="1000" accel="50000">
                                          <p:stCondLst>
                                            <p:cond delay="0"/>
                                          </p:stCondLst>
                                        </p:cTn>
                                        <p:tgtEl>
                                          <p:spTgt spid="88"/>
                                        </p:tgtEl>
                                      </p:cBhvr>
                                      <p:from x="100000" y="100000"/>
                                      <p:to x="250000" y="250000"/>
                                    </p:animScale>
                                    <p:animMotion origin="layout" path="M 0.0000 0.0000 C 0.03802 0.0 0.1441 0.02341 0.1826 0.0915 C 0.22118 0.15964 0.24705 0.31256 0.2318 0.4083 C 0.21649 0.50394 0.20747 0.57948 0.0908 0.6661 C -0.02552 0.75279 -0.37517 0.88508 -0.4674 0.9289" pathEditMode="relative" ptsTypes="">
                                      <p:cBhvr>
                                        <p:cTn id="134" dur="1000" accel="50000">
                                          <p:stCondLst>
                                            <p:cond delay="0"/>
                                          </p:stCondLst>
                                        </p:cTn>
                                        <p:tgtEl>
                                          <p:spTgt spid="88"/>
                                        </p:tgtEl>
                                        <p:attrNameLst>
                                          <p:attrName>ppt_x</p:attrName>
                                          <p:attrName>ppt_y</p:attrName>
                                        </p:attrNameLst>
                                      </p:cBhvr>
                                    </p:animMotion>
                                    <p:animEffect transition="out" filter="fade">
                                      <p:cBhvr>
                                        <p:cTn id="135" dur="1000"/>
                                        <p:tgtEl>
                                          <p:spTgt spid="88"/>
                                        </p:tgtEl>
                                      </p:cBhvr>
                                    </p:animEffect>
                                    <p:set>
                                      <p:cBhvr>
                                        <p:cTn id="136" dur="1" fill="hold">
                                          <p:stCondLst>
                                            <p:cond delay="999"/>
                                          </p:stCondLst>
                                        </p:cTn>
                                        <p:tgtEl>
                                          <p:spTgt spid="88"/>
                                        </p:tgtEl>
                                        <p:attrNameLst>
                                          <p:attrName>style.visibility</p:attrName>
                                        </p:attrNameLst>
                                      </p:cBhvr>
                                      <p:to>
                                        <p:strVal val="hidden"/>
                                      </p:to>
                                    </p:set>
                                  </p:childTnLst>
                                </p:cTn>
                              </p:par>
                            </p:childTnLst>
                          </p:cTn>
                        </p:par>
                        <p:par>
                          <p:cTn id="137" fill="hold">
                            <p:stCondLst>
                              <p:cond delay="11500"/>
                            </p:stCondLst>
                            <p:childTnLst>
                              <p:par>
                                <p:cTn id="138" presetID="2" presetClass="exit" presetSubtype="4" fill="hold" grpId="2" nodeType="afterEffect">
                                  <p:stCondLst>
                                    <p:cond delay="0"/>
                                  </p:stCondLst>
                                  <p:childTnLst>
                                    <p:anim calcmode="lin" valueType="num">
                                      <p:cBhvr additive="base">
                                        <p:cTn id="139" dur="500"/>
                                        <p:tgtEl>
                                          <p:spTgt spid="99"/>
                                        </p:tgtEl>
                                        <p:attrNameLst>
                                          <p:attrName>ppt_x</p:attrName>
                                        </p:attrNameLst>
                                      </p:cBhvr>
                                      <p:tavLst>
                                        <p:tav tm="0">
                                          <p:val>
                                            <p:strVal val="ppt_x"/>
                                          </p:val>
                                        </p:tav>
                                        <p:tav tm="100000">
                                          <p:val>
                                            <p:strVal val="ppt_x"/>
                                          </p:val>
                                        </p:tav>
                                      </p:tavLst>
                                    </p:anim>
                                    <p:anim calcmode="lin" valueType="num">
                                      <p:cBhvr additive="base">
                                        <p:cTn id="140" dur="500"/>
                                        <p:tgtEl>
                                          <p:spTgt spid="99"/>
                                        </p:tgtEl>
                                        <p:attrNameLst>
                                          <p:attrName>ppt_y</p:attrName>
                                        </p:attrNameLst>
                                      </p:cBhvr>
                                      <p:tavLst>
                                        <p:tav tm="0">
                                          <p:val>
                                            <p:strVal val="ppt_y"/>
                                          </p:val>
                                        </p:tav>
                                        <p:tav tm="100000">
                                          <p:val>
                                            <p:strVal val="1+ppt_h/2"/>
                                          </p:val>
                                        </p:tav>
                                      </p:tavLst>
                                    </p:anim>
                                    <p:set>
                                      <p:cBhvr>
                                        <p:cTn id="141" dur="1" fill="hold">
                                          <p:stCondLst>
                                            <p:cond delay="499"/>
                                          </p:stCondLst>
                                        </p:cTn>
                                        <p:tgtEl>
                                          <p:spTgt spid="99"/>
                                        </p:tgtEl>
                                        <p:attrNameLst>
                                          <p:attrName>style.visibility</p:attrName>
                                        </p:attrNameLst>
                                      </p:cBhvr>
                                      <p:to>
                                        <p:strVal val="hidden"/>
                                      </p:to>
                                    </p:set>
                                  </p:childTnLst>
                                </p:cTn>
                              </p:par>
                              <p:par>
                                <p:cTn id="142" presetID="2" presetClass="exit" presetSubtype="4" fill="hold" grpId="1" nodeType="withEffect">
                                  <p:stCondLst>
                                    <p:cond delay="0"/>
                                  </p:stCondLst>
                                  <p:childTnLst>
                                    <p:anim calcmode="lin" valueType="num">
                                      <p:cBhvr additive="base">
                                        <p:cTn id="143" dur="500"/>
                                        <p:tgtEl>
                                          <p:spTgt spid="101"/>
                                        </p:tgtEl>
                                        <p:attrNameLst>
                                          <p:attrName>ppt_x</p:attrName>
                                        </p:attrNameLst>
                                      </p:cBhvr>
                                      <p:tavLst>
                                        <p:tav tm="0">
                                          <p:val>
                                            <p:strVal val="ppt_x"/>
                                          </p:val>
                                        </p:tav>
                                        <p:tav tm="100000">
                                          <p:val>
                                            <p:strVal val="ppt_x"/>
                                          </p:val>
                                        </p:tav>
                                      </p:tavLst>
                                    </p:anim>
                                    <p:anim calcmode="lin" valueType="num">
                                      <p:cBhvr additive="base">
                                        <p:cTn id="144" dur="500"/>
                                        <p:tgtEl>
                                          <p:spTgt spid="101"/>
                                        </p:tgtEl>
                                        <p:attrNameLst>
                                          <p:attrName>ppt_y</p:attrName>
                                        </p:attrNameLst>
                                      </p:cBhvr>
                                      <p:tavLst>
                                        <p:tav tm="0">
                                          <p:val>
                                            <p:strVal val="ppt_y"/>
                                          </p:val>
                                        </p:tav>
                                        <p:tav tm="100000">
                                          <p:val>
                                            <p:strVal val="1+ppt_h/2"/>
                                          </p:val>
                                        </p:tav>
                                      </p:tavLst>
                                    </p:anim>
                                    <p:set>
                                      <p:cBhvr>
                                        <p:cTn id="145" dur="1" fill="hold">
                                          <p:stCondLst>
                                            <p:cond delay="499"/>
                                          </p:stCondLst>
                                        </p:cTn>
                                        <p:tgtEl>
                                          <p:spTgt spid="101"/>
                                        </p:tgtEl>
                                        <p:attrNameLst>
                                          <p:attrName>style.visibility</p:attrName>
                                        </p:attrNameLst>
                                      </p:cBhvr>
                                      <p:to>
                                        <p:strVal val="hidden"/>
                                      </p:to>
                                    </p:set>
                                  </p:childTnLst>
                                </p:cTn>
                              </p:par>
                              <p:par>
                                <p:cTn id="146" presetID="2" presetClass="exit" presetSubtype="4" fill="hold" grpId="2" nodeType="withEffect">
                                  <p:stCondLst>
                                    <p:cond delay="0"/>
                                  </p:stCondLst>
                                  <p:childTnLst>
                                    <p:anim calcmode="lin" valueType="num">
                                      <p:cBhvr additive="base">
                                        <p:cTn id="147" dur="500"/>
                                        <p:tgtEl>
                                          <p:spTgt spid="102"/>
                                        </p:tgtEl>
                                        <p:attrNameLst>
                                          <p:attrName>ppt_x</p:attrName>
                                        </p:attrNameLst>
                                      </p:cBhvr>
                                      <p:tavLst>
                                        <p:tav tm="0">
                                          <p:val>
                                            <p:strVal val="ppt_x"/>
                                          </p:val>
                                        </p:tav>
                                        <p:tav tm="100000">
                                          <p:val>
                                            <p:strVal val="ppt_x"/>
                                          </p:val>
                                        </p:tav>
                                      </p:tavLst>
                                    </p:anim>
                                    <p:anim calcmode="lin" valueType="num">
                                      <p:cBhvr additive="base">
                                        <p:cTn id="148" dur="500"/>
                                        <p:tgtEl>
                                          <p:spTgt spid="102"/>
                                        </p:tgtEl>
                                        <p:attrNameLst>
                                          <p:attrName>ppt_y</p:attrName>
                                        </p:attrNameLst>
                                      </p:cBhvr>
                                      <p:tavLst>
                                        <p:tav tm="0">
                                          <p:val>
                                            <p:strVal val="ppt_y"/>
                                          </p:val>
                                        </p:tav>
                                        <p:tav tm="100000">
                                          <p:val>
                                            <p:strVal val="1+ppt_h/2"/>
                                          </p:val>
                                        </p:tav>
                                      </p:tavLst>
                                    </p:anim>
                                    <p:set>
                                      <p:cBhvr>
                                        <p:cTn id="149" dur="1" fill="hold">
                                          <p:stCondLst>
                                            <p:cond delay="499"/>
                                          </p:stCondLst>
                                        </p:cTn>
                                        <p:tgtEl>
                                          <p:spTgt spid="102"/>
                                        </p:tgtEl>
                                        <p:attrNameLst>
                                          <p:attrName>style.visibility</p:attrName>
                                        </p:attrNameLst>
                                      </p:cBhvr>
                                      <p:to>
                                        <p:strVal val="hidden"/>
                                      </p:to>
                                    </p:set>
                                  </p:childTnLst>
                                </p:cTn>
                              </p:par>
                              <p:par>
                                <p:cTn id="150" presetID="2" presetClass="exit" presetSubtype="4" fill="hold" grpId="1" nodeType="withEffect">
                                  <p:stCondLst>
                                    <p:cond delay="0"/>
                                  </p:stCondLst>
                                  <p:childTnLst>
                                    <p:anim calcmode="lin" valueType="num">
                                      <p:cBhvr additive="base">
                                        <p:cTn id="151" dur="500"/>
                                        <p:tgtEl>
                                          <p:spTgt spid="103"/>
                                        </p:tgtEl>
                                        <p:attrNameLst>
                                          <p:attrName>ppt_x</p:attrName>
                                        </p:attrNameLst>
                                      </p:cBhvr>
                                      <p:tavLst>
                                        <p:tav tm="0">
                                          <p:val>
                                            <p:strVal val="ppt_x"/>
                                          </p:val>
                                        </p:tav>
                                        <p:tav tm="100000">
                                          <p:val>
                                            <p:strVal val="ppt_x"/>
                                          </p:val>
                                        </p:tav>
                                      </p:tavLst>
                                    </p:anim>
                                    <p:anim calcmode="lin" valueType="num">
                                      <p:cBhvr additive="base">
                                        <p:cTn id="152" dur="500"/>
                                        <p:tgtEl>
                                          <p:spTgt spid="103"/>
                                        </p:tgtEl>
                                        <p:attrNameLst>
                                          <p:attrName>ppt_y</p:attrName>
                                        </p:attrNameLst>
                                      </p:cBhvr>
                                      <p:tavLst>
                                        <p:tav tm="0">
                                          <p:val>
                                            <p:strVal val="ppt_y"/>
                                          </p:val>
                                        </p:tav>
                                        <p:tav tm="100000">
                                          <p:val>
                                            <p:strVal val="1+ppt_h/2"/>
                                          </p:val>
                                        </p:tav>
                                      </p:tavLst>
                                    </p:anim>
                                    <p:set>
                                      <p:cBhvr>
                                        <p:cTn id="153" dur="1" fill="hold">
                                          <p:stCondLst>
                                            <p:cond delay="499"/>
                                          </p:stCondLst>
                                        </p:cTn>
                                        <p:tgtEl>
                                          <p:spTgt spid="103"/>
                                        </p:tgtEl>
                                        <p:attrNameLst>
                                          <p:attrName>style.visibility</p:attrName>
                                        </p:attrNameLst>
                                      </p:cBhvr>
                                      <p:to>
                                        <p:strVal val="hidden"/>
                                      </p:to>
                                    </p:set>
                                  </p:childTnLst>
                                </p:cTn>
                              </p:par>
                              <p:par>
                                <p:cTn id="154" presetID="2" presetClass="exit" presetSubtype="1" fill="hold" grpId="2" nodeType="withEffect">
                                  <p:stCondLst>
                                    <p:cond delay="0"/>
                                  </p:stCondLst>
                                  <p:childTnLst>
                                    <p:anim calcmode="lin" valueType="num">
                                      <p:cBhvr additive="base">
                                        <p:cTn id="155" dur="500"/>
                                        <p:tgtEl>
                                          <p:spTgt spid="98"/>
                                        </p:tgtEl>
                                        <p:attrNameLst>
                                          <p:attrName>ppt_x</p:attrName>
                                        </p:attrNameLst>
                                      </p:cBhvr>
                                      <p:tavLst>
                                        <p:tav tm="0">
                                          <p:val>
                                            <p:strVal val="ppt_x"/>
                                          </p:val>
                                        </p:tav>
                                        <p:tav tm="100000">
                                          <p:val>
                                            <p:strVal val="ppt_x"/>
                                          </p:val>
                                        </p:tav>
                                      </p:tavLst>
                                    </p:anim>
                                    <p:anim calcmode="lin" valueType="num">
                                      <p:cBhvr additive="base">
                                        <p:cTn id="156" dur="500"/>
                                        <p:tgtEl>
                                          <p:spTgt spid="98"/>
                                        </p:tgtEl>
                                        <p:attrNameLst>
                                          <p:attrName>ppt_y</p:attrName>
                                        </p:attrNameLst>
                                      </p:cBhvr>
                                      <p:tavLst>
                                        <p:tav tm="0">
                                          <p:val>
                                            <p:strVal val="ppt_y"/>
                                          </p:val>
                                        </p:tav>
                                        <p:tav tm="100000">
                                          <p:val>
                                            <p:strVal val="0-ppt_h/2"/>
                                          </p:val>
                                        </p:tav>
                                      </p:tavLst>
                                    </p:anim>
                                    <p:set>
                                      <p:cBhvr>
                                        <p:cTn id="157" dur="1" fill="hold">
                                          <p:stCondLst>
                                            <p:cond delay="499"/>
                                          </p:stCondLst>
                                        </p:cTn>
                                        <p:tgtEl>
                                          <p:spTgt spid="98"/>
                                        </p:tgtEl>
                                        <p:attrNameLst>
                                          <p:attrName>style.visibility</p:attrName>
                                        </p:attrNameLst>
                                      </p:cBhvr>
                                      <p:to>
                                        <p:strVal val="hidden"/>
                                      </p:to>
                                    </p:set>
                                  </p:childTnLst>
                                </p:cTn>
                              </p:par>
                              <p:par>
                                <p:cTn id="158" presetID="2" presetClass="exit" presetSubtype="1" fill="hold" grpId="1" nodeType="withEffect">
                                  <p:stCondLst>
                                    <p:cond delay="0"/>
                                  </p:stCondLst>
                                  <p:childTnLst>
                                    <p:anim calcmode="lin" valueType="num">
                                      <p:cBhvr additive="base">
                                        <p:cTn id="159" dur="500"/>
                                        <p:tgtEl>
                                          <p:spTgt spid="100"/>
                                        </p:tgtEl>
                                        <p:attrNameLst>
                                          <p:attrName>ppt_x</p:attrName>
                                        </p:attrNameLst>
                                      </p:cBhvr>
                                      <p:tavLst>
                                        <p:tav tm="0">
                                          <p:val>
                                            <p:strVal val="ppt_x"/>
                                          </p:val>
                                        </p:tav>
                                        <p:tav tm="100000">
                                          <p:val>
                                            <p:strVal val="ppt_x"/>
                                          </p:val>
                                        </p:tav>
                                      </p:tavLst>
                                    </p:anim>
                                    <p:anim calcmode="lin" valueType="num">
                                      <p:cBhvr additive="base">
                                        <p:cTn id="160" dur="500"/>
                                        <p:tgtEl>
                                          <p:spTgt spid="100"/>
                                        </p:tgtEl>
                                        <p:attrNameLst>
                                          <p:attrName>ppt_y</p:attrName>
                                        </p:attrNameLst>
                                      </p:cBhvr>
                                      <p:tavLst>
                                        <p:tav tm="0">
                                          <p:val>
                                            <p:strVal val="ppt_y"/>
                                          </p:val>
                                        </p:tav>
                                        <p:tav tm="100000">
                                          <p:val>
                                            <p:strVal val="0-ppt_h/2"/>
                                          </p:val>
                                        </p:tav>
                                      </p:tavLst>
                                    </p:anim>
                                    <p:set>
                                      <p:cBhvr>
                                        <p:cTn id="161" dur="1" fill="hold">
                                          <p:stCondLst>
                                            <p:cond delay="499"/>
                                          </p:stCondLst>
                                        </p:cTn>
                                        <p:tgtEl>
                                          <p:spTgt spid="100"/>
                                        </p:tgtEl>
                                        <p:attrNameLst>
                                          <p:attrName>style.visibility</p:attrName>
                                        </p:attrNameLst>
                                      </p:cBhvr>
                                      <p:to>
                                        <p:strVal val="hidden"/>
                                      </p:to>
                                    </p:set>
                                  </p:childTnLst>
                                </p:cTn>
                              </p:par>
                              <p:par>
                                <p:cTn id="162" presetID="2" presetClass="exit" presetSubtype="1" fill="hold" grpId="2" nodeType="withEffect">
                                  <p:stCondLst>
                                    <p:cond delay="0"/>
                                  </p:stCondLst>
                                  <p:childTnLst>
                                    <p:anim calcmode="lin" valueType="num">
                                      <p:cBhvr additive="base">
                                        <p:cTn id="163" dur="500"/>
                                        <p:tgtEl>
                                          <p:spTgt spid="104"/>
                                        </p:tgtEl>
                                        <p:attrNameLst>
                                          <p:attrName>ppt_x</p:attrName>
                                        </p:attrNameLst>
                                      </p:cBhvr>
                                      <p:tavLst>
                                        <p:tav tm="0">
                                          <p:val>
                                            <p:strVal val="ppt_x"/>
                                          </p:val>
                                        </p:tav>
                                        <p:tav tm="100000">
                                          <p:val>
                                            <p:strVal val="ppt_x"/>
                                          </p:val>
                                        </p:tav>
                                      </p:tavLst>
                                    </p:anim>
                                    <p:anim calcmode="lin" valueType="num">
                                      <p:cBhvr additive="base">
                                        <p:cTn id="164" dur="500"/>
                                        <p:tgtEl>
                                          <p:spTgt spid="104"/>
                                        </p:tgtEl>
                                        <p:attrNameLst>
                                          <p:attrName>ppt_y</p:attrName>
                                        </p:attrNameLst>
                                      </p:cBhvr>
                                      <p:tavLst>
                                        <p:tav tm="0">
                                          <p:val>
                                            <p:strVal val="ppt_y"/>
                                          </p:val>
                                        </p:tav>
                                        <p:tav tm="100000">
                                          <p:val>
                                            <p:strVal val="0-ppt_h/2"/>
                                          </p:val>
                                        </p:tav>
                                      </p:tavLst>
                                    </p:anim>
                                    <p:set>
                                      <p:cBhvr>
                                        <p:cTn id="165" dur="1" fill="hold">
                                          <p:stCondLst>
                                            <p:cond delay="499"/>
                                          </p:stCondLst>
                                        </p:cTn>
                                        <p:tgtEl>
                                          <p:spTgt spid="104"/>
                                        </p:tgtEl>
                                        <p:attrNameLst>
                                          <p:attrName>style.visibility</p:attrName>
                                        </p:attrNameLst>
                                      </p:cBhvr>
                                      <p:to>
                                        <p:strVal val="hidden"/>
                                      </p:to>
                                    </p:set>
                                  </p:childTnLst>
                                </p:cTn>
                              </p:par>
                              <p:par>
                                <p:cTn id="166" presetID="2" presetClass="exit" presetSubtype="1" fill="hold" grpId="1" nodeType="withEffect">
                                  <p:stCondLst>
                                    <p:cond delay="0"/>
                                  </p:stCondLst>
                                  <p:childTnLst>
                                    <p:anim calcmode="lin" valueType="num">
                                      <p:cBhvr additive="base">
                                        <p:cTn id="167" dur="500"/>
                                        <p:tgtEl>
                                          <p:spTgt spid="105"/>
                                        </p:tgtEl>
                                        <p:attrNameLst>
                                          <p:attrName>ppt_x</p:attrName>
                                        </p:attrNameLst>
                                      </p:cBhvr>
                                      <p:tavLst>
                                        <p:tav tm="0">
                                          <p:val>
                                            <p:strVal val="ppt_x"/>
                                          </p:val>
                                        </p:tav>
                                        <p:tav tm="100000">
                                          <p:val>
                                            <p:strVal val="ppt_x"/>
                                          </p:val>
                                        </p:tav>
                                      </p:tavLst>
                                    </p:anim>
                                    <p:anim calcmode="lin" valueType="num">
                                      <p:cBhvr additive="base">
                                        <p:cTn id="168" dur="500"/>
                                        <p:tgtEl>
                                          <p:spTgt spid="105"/>
                                        </p:tgtEl>
                                        <p:attrNameLst>
                                          <p:attrName>ppt_y</p:attrName>
                                        </p:attrNameLst>
                                      </p:cBhvr>
                                      <p:tavLst>
                                        <p:tav tm="0">
                                          <p:val>
                                            <p:strVal val="ppt_y"/>
                                          </p:val>
                                        </p:tav>
                                        <p:tav tm="100000">
                                          <p:val>
                                            <p:strVal val="0-ppt_h/2"/>
                                          </p:val>
                                        </p:tav>
                                      </p:tavLst>
                                    </p:anim>
                                    <p:set>
                                      <p:cBhvr>
                                        <p:cTn id="169" dur="1" fill="hold">
                                          <p:stCondLst>
                                            <p:cond delay="499"/>
                                          </p:stCondLst>
                                        </p:cTn>
                                        <p:tgtEl>
                                          <p:spTgt spid="10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7" grpId="0" animBg="1"/>
      <p:bldP spid="77" grpId="1" animBg="1"/>
      <p:bldP spid="98" grpId="0" animBg="1"/>
      <p:bldP spid="98" grpId="1" animBg="1"/>
      <p:bldP spid="98" grpId="2" animBg="1"/>
      <p:bldP spid="99" grpId="0" animBg="1"/>
      <p:bldP spid="99" grpId="1" animBg="1"/>
      <p:bldP spid="99" grpId="2" animBg="1"/>
      <p:bldP spid="100" grpId="0"/>
      <p:bldP spid="100" grpId="1"/>
      <p:bldP spid="101" grpId="0"/>
      <p:bldP spid="101" grpId="1"/>
      <p:bldP spid="102" grpId="0" animBg="1"/>
      <p:bldP spid="102" grpId="1" animBg="1"/>
      <p:bldP spid="102" grpId="2" animBg="1"/>
      <p:bldP spid="103" grpId="0"/>
      <p:bldP spid="103" grpId="1"/>
      <p:bldP spid="104" grpId="0" animBg="1"/>
      <p:bldP spid="104" grpId="1" animBg="1"/>
      <p:bldP spid="104" grpId="2" animBg="1"/>
      <p:bldP spid="105" grpId="0"/>
      <p:bldP spid="105" grpId="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98" name="组合 97"/>
          <p:cNvGrpSpPr/>
          <p:nvPr/>
        </p:nvGrpSpPr>
        <p:grpSpPr>
          <a:xfrm>
            <a:off x="1648408" y="1246720"/>
            <a:ext cx="1692851" cy="3170157"/>
            <a:chOff x="2472883" y="1303551"/>
            <a:chExt cx="1692851" cy="3170157"/>
          </a:xfrm>
        </p:grpSpPr>
        <p:sp>
          <p:nvSpPr>
            <p:cNvPr id="99" name="Rectangle 10"/>
            <p:cNvSpPr/>
            <p:nvPr/>
          </p:nvSpPr>
          <p:spPr bwMode="auto">
            <a:xfrm>
              <a:off x="2472883" y="1303551"/>
              <a:ext cx="1692851" cy="3170157"/>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0" name="同侧圆角矩形 99"/>
            <p:cNvSpPr/>
            <p:nvPr/>
          </p:nvSpPr>
          <p:spPr>
            <a:xfrm>
              <a:off x="2500162" y="2392952"/>
              <a:ext cx="1639070" cy="350533"/>
            </a:xfrm>
            <a:prstGeom prst="round2SameRect">
              <a:avLst/>
            </a:prstGeom>
            <a:solidFill>
              <a:srgbClr val="0070C0"/>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1" name="Rectangle 16"/>
            <p:cNvSpPr/>
            <p:nvPr/>
          </p:nvSpPr>
          <p:spPr>
            <a:xfrm>
              <a:off x="2479449" y="2393518"/>
              <a:ext cx="1686284"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102" name="Freeform 45"/>
            <p:cNvSpPr>
              <a:spLocks noEditPoints="1"/>
            </p:cNvSpPr>
            <p:nvPr/>
          </p:nvSpPr>
          <p:spPr bwMode="black">
            <a:xfrm>
              <a:off x="2984237" y="1509679"/>
              <a:ext cx="619904" cy="704118"/>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0070C0"/>
            </a:solidFill>
            <a:ln>
              <a:noFill/>
            </a:ln>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03" name="Rectangle 42"/>
            <p:cNvSpPr/>
            <p:nvPr/>
          </p:nvSpPr>
          <p:spPr bwMode="auto">
            <a:xfrm>
              <a:off x="2583636"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p:txBody>
        </p:sp>
      </p:grpSp>
      <p:grpSp>
        <p:nvGrpSpPr>
          <p:cNvPr id="104" name="组合 103"/>
          <p:cNvGrpSpPr/>
          <p:nvPr/>
        </p:nvGrpSpPr>
        <p:grpSpPr>
          <a:xfrm>
            <a:off x="3846728" y="1246721"/>
            <a:ext cx="1711085" cy="3170156"/>
            <a:chOff x="4671203" y="1303552"/>
            <a:chExt cx="1711085" cy="3170156"/>
          </a:xfrm>
        </p:grpSpPr>
        <p:sp>
          <p:nvSpPr>
            <p:cNvPr id="105" name="Rectangle 11"/>
            <p:cNvSpPr/>
            <p:nvPr/>
          </p:nvSpPr>
          <p:spPr bwMode="auto">
            <a:xfrm>
              <a:off x="4671203" y="1303552"/>
              <a:ext cx="1711083"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6" name="同侧圆角矩形 105"/>
            <p:cNvSpPr/>
            <p:nvPr/>
          </p:nvSpPr>
          <p:spPr>
            <a:xfrm>
              <a:off x="4702271" y="2392952"/>
              <a:ext cx="1639070" cy="350533"/>
            </a:xfrm>
            <a:prstGeom prst="round2SameRect">
              <a:avLst/>
            </a:prstGeom>
            <a:solidFill>
              <a:srgbClr val="0070C0"/>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07" name="Rectangle 17"/>
            <p:cNvSpPr/>
            <p:nvPr/>
          </p:nvSpPr>
          <p:spPr>
            <a:xfrm>
              <a:off x="4674920" y="2393518"/>
              <a:ext cx="1707368"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grpSp>
          <p:nvGrpSpPr>
            <p:cNvPr id="108" name="Group 41"/>
            <p:cNvGrpSpPr/>
            <p:nvPr/>
          </p:nvGrpSpPr>
          <p:grpSpPr>
            <a:xfrm>
              <a:off x="4962960" y="1456521"/>
              <a:ext cx="1134126" cy="810433"/>
              <a:chOff x="-6467475" y="914401"/>
              <a:chExt cx="5765799" cy="3913187"/>
            </a:xfrm>
            <a:solidFill>
              <a:srgbClr val="0070C0"/>
            </a:solidFill>
          </p:grpSpPr>
          <p:sp>
            <p:nvSpPr>
              <p:cNvPr id="110" name="Freeform 5"/>
              <p:cNvSpPr>
                <a:spLocks/>
              </p:cNvSpPr>
              <p:nvPr/>
            </p:nvSpPr>
            <p:spPr bwMode="auto">
              <a:xfrm>
                <a:off x="-6407150" y="2039938"/>
                <a:ext cx="2217737" cy="1112838"/>
              </a:xfrm>
              <a:custGeom>
                <a:avLst/>
                <a:gdLst>
                  <a:gd name="T0" fmla="*/ 0 w 590"/>
                  <a:gd name="T1" fmla="*/ 227 h 296"/>
                  <a:gd name="T2" fmla="*/ 392 w 590"/>
                  <a:gd name="T3" fmla="*/ 16 h 296"/>
                  <a:gd name="T4" fmla="*/ 520 w 590"/>
                  <a:gd name="T5" fmla="*/ 51 h 296"/>
                  <a:gd name="T6" fmla="*/ 590 w 590"/>
                  <a:gd name="T7" fmla="*/ 72 h 296"/>
                  <a:gd name="T8" fmla="*/ 64 w 590"/>
                  <a:gd name="T9" fmla="*/ 296 h 296"/>
                  <a:gd name="T10" fmla="*/ 0 w 590"/>
                  <a:gd name="T11" fmla="*/ 227 h 296"/>
                </a:gdLst>
                <a:ahLst/>
                <a:cxnLst>
                  <a:cxn ang="0">
                    <a:pos x="T0" y="T1"/>
                  </a:cxn>
                  <a:cxn ang="0">
                    <a:pos x="T2" y="T3"/>
                  </a:cxn>
                  <a:cxn ang="0">
                    <a:pos x="T4" y="T5"/>
                  </a:cxn>
                  <a:cxn ang="0">
                    <a:pos x="T6" y="T7"/>
                  </a:cxn>
                  <a:cxn ang="0">
                    <a:pos x="T8" y="T9"/>
                  </a:cxn>
                  <a:cxn ang="0">
                    <a:pos x="T10" y="T11"/>
                  </a:cxn>
                </a:cxnLst>
                <a:rect l="0" t="0" r="r" b="b"/>
                <a:pathLst>
                  <a:path w="590" h="296">
                    <a:moveTo>
                      <a:pt x="0" y="227"/>
                    </a:moveTo>
                    <a:cubicBezTo>
                      <a:pt x="0" y="227"/>
                      <a:pt x="166" y="21"/>
                      <a:pt x="392" y="16"/>
                    </a:cubicBezTo>
                    <a:cubicBezTo>
                      <a:pt x="392" y="16"/>
                      <a:pt x="462" y="0"/>
                      <a:pt x="520" y="51"/>
                    </a:cubicBezTo>
                    <a:cubicBezTo>
                      <a:pt x="520" y="51"/>
                      <a:pt x="571" y="59"/>
                      <a:pt x="590" y="72"/>
                    </a:cubicBezTo>
                    <a:cubicBezTo>
                      <a:pt x="590" y="72"/>
                      <a:pt x="310" y="29"/>
                      <a:pt x="64" y="296"/>
                    </a:cubicBezTo>
                    <a:cubicBezTo>
                      <a:pt x="64" y="296"/>
                      <a:pt x="16" y="275"/>
                      <a:pt x="0" y="22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1" name="Freeform 6"/>
              <p:cNvSpPr>
                <a:spLocks/>
              </p:cNvSpPr>
              <p:nvPr/>
            </p:nvSpPr>
            <p:spPr bwMode="auto">
              <a:xfrm>
                <a:off x="-6467475" y="1279526"/>
                <a:ext cx="1849437" cy="1603375"/>
              </a:xfrm>
              <a:custGeom>
                <a:avLst/>
                <a:gdLst>
                  <a:gd name="T0" fmla="*/ 0 w 492"/>
                  <a:gd name="T1" fmla="*/ 426 h 426"/>
                  <a:gd name="T2" fmla="*/ 341 w 492"/>
                  <a:gd name="T3" fmla="*/ 70 h 426"/>
                  <a:gd name="T4" fmla="*/ 468 w 492"/>
                  <a:gd name="T5" fmla="*/ 13 h 426"/>
                  <a:gd name="T6" fmla="*/ 492 w 492"/>
                  <a:gd name="T7" fmla="*/ 47 h 426"/>
                  <a:gd name="T8" fmla="*/ 309 w 492"/>
                  <a:gd name="T9" fmla="*/ 222 h 426"/>
                  <a:gd name="T10" fmla="*/ 0 w 492"/>
                  <a:gd name="T11" fmla="*/ 426 h 426"/>
                </a:gdLst>
                <a:ahLst/>
                <a:cxnLst>
                  <a:cxn ang="0">
                    <a:pos x="T0" y="T1"/>
                  </a:cxn>
                  <a:cxn ang="0">
                    <a:pos x="T2" y="T3"/>
                  </a:cxn>
                  <a:cxn ang="0">
                    <a:pos x="T4" y="T5"/>
                  </a:cxn>
                  <a:cxn ang="0">
                    <a:pos x="T6" y="T7"/>
                  </a:cxn>
                  <a:cxn ang="0">
                    <a:pos x="T8" y="T9"/>
                  </a:cxn>
                  <a:cxn ang="0">
                    <a:pos x="T10" y="T11"/>
                  </a:cxn>
                </a:cxnLst>
                <a:rect l="0" t="0" r="r" b="b"/>
                <a:pathLst>
                  <a:path w="492" h="426">
                    <a:moveTo>
                      <a:pt x="0" y="426"/>
                    </a:moveTo>
                    <a:cubicBezTo>
                      <a:pt x="341" y="70"/>
                      <a:pt x="341" y="70"/>
                      <a:pt x="341" y="70"/>
                    </a:cubicBezTo>
                    <a:cubicBezTo>
                      <a:pt x="341" y="70"/>
                      <a:pt x="408" y="0"/>
                      <a:pt x="468" y="13"/>
                    </a:cubicBezTo>
                    <a:cubicBezTo>
                      <a:pt x="468" y="13"/>
                      <a:pt x="487" y="24"/>
                      <a:pt x="492" y="47"/>
                    </a:cubicBezTo>
                    <a:cubicBezTo>
                      <a:pt x="309" y="222"/>
                      <a:pt x="309" y="222"/>
                      <a:pt x="309" y="222"/>
                    </a:cubicBezTo>
                    <a:cubicBezTo>
                      <a:pt x="309" y="222"/>
                      <a:pt x="186" y="242"/>
                      <a:pt x="0" y="4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2" name="Freeform 7"/>
              <p:cNvSpPr>
                <a:spLocks/>
              </p:cNvSpPr>
              <p:nvPr/>
            </p:nvSpPr>
            <p:spPr bwMode="auto">
              <a:xfrm>
                <a:off x="-5113338" y="914401"/>
                <a:ext cx="852487" cy="1023938"/>
              </a:xfrm>
              <a:custGeom>
                <a:avLst/>
                <a:gdLst>
                  <a:gd name="T0" fmla="*/ 0 w 227"/>
                  <a:gd name="T1" fmla="*/ 139 h 272"/>
                  <a:gd name="T2" fmla="*/ 163 w 227"/>
                  <a:gd name="T3" fmla="*/ 120 h 272"/>
                  <a:gd name="T4" fmla="*/ 227 w 227"/>
                  <a:gd name="T5" fmla="*/ 272 h 272"/>
                  <a:gd name="T6" fmla="*/ 147 w 227"/>
                  <a:gd name="T7" fmla="*/ 136 h 272"/>
                  <a:gd name="T8" fmla="*/ 0 w 227"/>
                  <a:gd name="T9" fmla="*/ 139 h 272"/>
                </a:gdLst>
                <a:ahLst/>
                <a:cxnLst>
                  <a:cxn ang="0">
                    <a:pos x="T0" y="T1"/>
                  </a:cxn>
                  <a:cxn ang="0">
                    <a:pos x="T2" y="T3"/>
                  </a:cxn>
                  <a:cxn ang="0">
                    <a:pos x="T4" y="T5"/>
                  </a:cxn>
                  <a:cxn ang="0">
                    <a:pos x="T6" y="T7"/>
                  </a:cxn>
                  <a:cxn ang="0">
                    <a:pos x="T8" y="T9"/>
                  </a:cxn>
                </a:cxnLst>
                <a:rect l="0" t="0" r="r" b="b"/>
                <a:pathLst>
                  <a:path w="227" h="272">
                    <a:moveTo>
                      <a:pt x="0" y="139"/>
                    </a:moveTo>
                    <a:cubicBezTo>
                      <a:pt x="0" y="139"/>
                      <a:pt x="110" y="0"/>
                      <a:pt x="163" y="120"/>
                    </a:cubicBezTo>
                    <a:cubicBezTo>
                      <a:pt x="227" y="272"/>
                      <a:pt x="227" y="272"/>
                      <a:pt x="227" y="272"/>
                    </a:cubicBezTo>
                    <a:cubicBezTo>
                      <a:pt x="147" y="136"/>
                      <a:pt x="147" y="136"/>
                      <a:pt x="147" y="136"/>
                    </a:cubicBezTo>
                    <a:cubicBezTo>
                      <a:pt x="147" y="136"/>
                      <a:pt x="120" y="40"/>
                      <a:pt x="0" y="1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3" name="Freeform 8"/>
              <p:cNvSpPr>
                <a:spLocks/>
              </p:cNvSpPr>
              <p:nvPr/>
            </p:nvSpPr>
            <p:spPr bwMode="auto">
              <a:xfrm>
                <a:off x="-4692650" y="1208088"/>
                <a:ext cx="1563687" cy="2084388"/>
              </a:xfrm>
              <a:custGeom>
                <a:avLst/>
                <a:gdLst>
                  <a:gd name="T0" fmla="*/ 0 w 416"/>
                  <a:gd name="T1" fmla="*/ 0 h 554"/>
                  <a:gd name="T2" fmla="*/ 110 w 416"/>
                  <a:gd name="T3" fmla="*/ 21 h 554"/>
                  <a:gd name="T4" fmla="*/ 168 w 416"/>
                  <a:gd name="T5" fmla="*/ 74 h 554"/>
                  <a:gd name="T6" fmla="*/ 310 w 416"/>
                  <a:gd name="T7" fmla="*/ 394 h 554"/>
                  <a:gd name="T8" fmla="*/ 416 w 416"/>
                  <a:gd name="T9" fmla="*/ 554 h 554"/>
                  <a:gd name="T10" fmla="*/ 295 w 416"/>
                  <a:gd name="T11" fmla="*/ 477 h 554"/>
                  <a:gd name="T12" fmla="*/ 144 w 416"/>
                  <a:gd name="T13" fmla="*/ 280 h 554"/>
                  <a:gd name="T14" fmla="*/ 0 w 416"/>
                  <a:gd name="T15" fmla="*/ 0 h 5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16" h="554">
                    <a:moveTo>
                      <a:pt x="0" y="0"/>
                    </a:moveTo>
                    <a:cubicBezTo>
                      <a:pt x="110" y="21"/>
                      <a:pt x="110" y="21"/>
                      <a:pt x="110" y="21"/>
                    </a:cubicBezTo>
                    <a:cubicBezTo>
                      <a:pt x="110" y="21"/>
                      <a:pt x="147" y="34"/>
                      <a:pt x="168" y="74"/>
                    </a:cubicBezTo>
                    <a:cubicBezTo>
                      <a:pt x="168" y="74"/>
                      <a:pt x="288" y="338"/>
                      <a:pt x="310" y="394"/>
                    </a:cubicBezTo>
                    <a:cubicBezTo>
                      <a:pt x="310" y="394"/>
                      <a:pt x="360" y="496"/>
                      <a:pt x="416" y="554"/>
                    </a:cubicBezTo>
                    <a:cubicBezTo>
                      <a:pt x="416" y="554"/>
                      <a:pt x="346" y="544"/>
                      <a:pt x="295" y="477"/>
                    </a:cubicBezTo>
                    <a:cubicBezTo>
                      <a:pt x="295" y="477"/>
                      <a:pt x="218" y="304"/>
                      <a:pt x="144" y="280"/>
                    </a:cubicBezTo>
                    <a:cubicBezTo>
                      <a:pt x="144" y="280"/>
                      <a:pt x="94" y="104"/>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4" name="Freeform 9"/>
              <p:cNvSpPr>
                <a:spLocks/>
              </p:cNvSpPr>
              <p:nvPr/>
            </p:nvSpPr>
            <p:spPr bwMode="auto">
              <a:xfrm>
                <a:off x="-3914775" y="1858963"/>
                <a:ext cx="2254250" cy="1847850"/>
              </a:xfrm>
              <a:custGeom>
                <a:avLst/>
                <a:gdLst>
                  <a:gd name="T0" fmla="*/ 0 w 600"/>
                  <a:gd name="T1" fmla="*/ 0 h 491"/>
                  <a:gd name="T2" fmla="*/ 253 w 600"/>
                  <a:gd name="T3" fmla="*/ 376 h 491"/>
                  <a:gd name="T4" fmla="*/ 600 w 600"/>
                  <a:gd name="T5" fmla="*/ 411 h 491"/>
                  <a:gd name="T6" fmla="*/ 243 w 600"/>
                  <a:gd name="T7" fmla="*/ 403 h 491"/>
                  <a:gd name="T8" fmla="*/ 0 w 600"/>
                  <a:gd name="T9" fmla="*/ 0 h 491"/>
                </a:gdLst>
                <a:ahLst/>
                <a:cxnLst>
                  <a:cxn ang="0">
                    <a:pos x="T0" y="T1"/>
                  </a:cxn>
                  <a:cxn ang="0">
                    <a:pos x="T2" y="T3"/>
                  </a:cxn>
                  <a:cxn ang="0">
                    <a:pos x="T4" y="T5"/>
                  </a:cxn>
                  <a:cxn ang="0">
                    <a:pos x="T6" y="T7"/>
                  </a:cxn>
                  <a:cxn ang="0">
                    <a:pos x="T8" y="T9"/>
                  </a:cxn>
                </a:cxnLst>
                <a:rect l="0" t="0" r="r" b="b"/>
                <a:pathLst>
                  <a:path w="600" h="491">
                    <a:moveTo>
                      <a:pt x="0" y="0"/>
                    </a:moveTo>
                    <a:cubicBezTo>
                      <a:pt x="0" y="0"/>
                      <a:pt x="144" y="309"/>
                      <a:pt x="253" y="376"/>
                    </a:cubicBezTo>
                    <a:cubicBezTo>
                      <a:pt x="253" y="376"/>
                      <a:pt x="389" y="469"/>
                      <a:pt x="600" y="411"/>
                    </a:cubicBezTo>
                    <a:cubicBezTo>
                      <a:pt x="600" y="411"/>
                      <a:pt x="477" y="491"/>
                      <a:pt x="243" y="403"/>
                    </a:cubicBezTo>
                    <a:cubicBezTo>
                      <a:pt x="243" y="403"/>
                      <a:pt x="136" y="376"/>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5" name="Freeform 10"/>
              <p:cNvSpPr>
                <a:spLocks/>
              </p:cNvSpPr>
              <p:nvPr/>
            </p:nvSpPr>
            <p:spPr bwMode="auto">
              <a:xfrm>
                <a:off x="-3027363" y="2701926"/>
                <a:ext cx="1954212" cy="873125"/>
              </a:xfrm>
              <a:custGeom>
                <a:avLst/>
                <a:gdLst>
                  <a:gd name="T0" fmla="*/ 0 w 520"/>
                  <a:gd name="T1" fmla="*/ 123 h 232"/>
                  <a:gd name="T2" fmla="*/ 397 w 520"/>
                  <a:gd name="T3" fmla="*/ 69 h 232"/>
                  <a:gd name="T4" fmla="*/ 520 w 520"/>
                  <a:gd name="T5" fmla="*/ 53 h 232"/>
                  <a:gd name="T6" fmla="*/ 483 w 520"/>
                  <a:gd name="T7" fmla="*/ 141 h 232"/>
                  <a:gd name="T8" fmla="*/ 115 w 520"/>
                  <a:gd name="T9" fmla="*/ 179 h 232"/>
                  <a:gd name="T10" fmla="*/ 0 w 520"/>
                  <a:gd name="T11" fmla="*/ 123 h 232"/>
                </a:gdLst>
                <a:ahLst/>
                <a:cxnLst>
                  <a:cxn ang="0">
                    <a:pos x="T0" y="T1"/>
                  </a:cxn>
                  <a:cxn ang="0">
                    <a:pos x="T2" y="T3"/>
                  </a:cxn>
                  <a:cxn ang="0">
                    <a:pos x="T4" y="T5"/>
                  </a:cxn>
                  <a:cxn ang="0">
                    <a:pos x="T6" y="T7"/>
                  </a:cxn>
                  <a:cxn ang="0">
                    <a:pos x="T8" y="T9"/>
                  </a:cxn>
                  <a:cxn ang="0">
                    <a:pos x="T10" y="T11"/>
                  </a:cxn>
                </a:cxnLst>
                <a:rect l="0" t="0" r="r" b="b"/>
                <a:pathLst>
                  <a:path w="520" h="232">
                    <a:moveTo>
                      <a:pt x="0" y="123"/>
                    </a:moveTo>
                    <a:cubicBezTo>
                      <a:pt x="0" y="123"/>
                      <a:pt x="219" y="157"/>
                      <a:pt x="397" y="69"/>
                    </a:cubicBezTo>
                    <a:cubicBezTo>
                      <a:pt x="397" y="69"/>
                      <a:pt x="499" y="0"/>
                      <a:pt x="520" y="53"/>
                    </a:cubicBezTo>
                    <a:cubicBezTo>
                      <a:pt x="483" y="141"/>
                      <a:pt x="483" y="141"/>
                      <a:pt x="483" y="141"/>
                    </a:cubicBezTo>
                    <a:cubicBezTo>
                      <a:pt x="483" y="141"/>
                      <a:pt x="323" y="232"/>
                      <a:pt x="115" y="179"/>
                    </a:cubicBezTo>
                    <a:cubicBezTo>
                      <a:pt x="115" y="179"/>
                      <a:pt x="53" y="157"/>
                      <a:pt x="0" y="1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6" name="Freeform 11"/>
              <p:cNvSpPr>
                <a:spLocks/>
              </p:cNvSpPr>
              <p:nvPr/>
            </p:nvSpPr>
            <p:spPr bwMode="auto">
              <a:xfrm>
                <a:off x="-6184900" y="2122488"/>
                <a:ext cx="2566987" cy="1030288"/>
              </a:xfrm>
              <a:custGeom>
                <a:avLst/>
                <a:gdLst>
                  <a:gd name="T0" fmla="*/ 0 w 683"/>
                  <a:gd name="T1" fmla="*/ 274 h 274"/>
                  <a:gd name="T2" fmla="*/ 496 w 683"/>
                  <a:gd name="T3" fmla="*/ 71 h 274"/>
                  <a:gd name="T4" fmla="*/ 683 w 683"/>
                  <a:gd name="T5" fmla="*/ 245 h 274"/>
                  <a:gd name="T6" fmla="*/ 566 w 683"/>
                  <a:gd name="T7" fmla="*/ 67 h 274"/>
                  <a:gd name="T8" fmla="*/ 217 w 683"/>
                  <a:gd name="T9" fmla="*/ 105 h 274"/>
                  <a:gd name="T10" fmla="*/ 105 w 683"/>
                  <a:gd name="T11" fmla="*/ 172 h 274"/>
                  <a:gd name="T12" fmla="*/ 0 w 683"/>
                  <a:gd name="T13" fmla="*/ 274 h 274"/>
                </a:gdLst>
                <a:ahLst/>
                <a:cxnLst>
                  <a:cxn ang="0">
                    <a:pos x="T0" y="T1"/>
                  </a:cxn>
                  <a:cxn ang="0">
                    <a:pos x="T2" y="T3"/>
                  </a:cxn>
                  <a:cxn ang="0">
                    <a:pos x="T4" y="T5"/>
                  </a:cxn>
                  <a:cxn ang="0">
                    <a:pos x="T6" y="T7"/>
                  </a:cxn>
                  <a:cxn ang="0">
                    <a:pos x="T8" y="T9"/>
                  </a:cxn>
                  <a:cxn ang="0">
                    <a:pos x="T10" y="T11"/>
                  </a:cxn>
                  <a:cxn ang="0">
                    <a:pos x="T12" y="T13"/>
                  </a:cxn>
                </a:cxnLst>
                <a:rect l="0" t="0" r="r" b="b"/>
                <a:pathLst>
                  <a:path w="683" h="274">
                    <a:moveTo>
                      <a:pt x="0" y="274"/>
                    </a:moveTo>
                    <a:cubicBezTo>
                      <a:pt x="0" y="274"/>
                      <a:pt x="323" y="13"/>
                      <a:pt x="496" y="71"/>
                    </a:cubicBezTo>
                    <a:cubicBezTo>
                      <a:pt x="496" y="71"/>
                      <a:pt x="595" y="77"/>
                      <a:pt x="683" y="245"/>
                    </a:cubicBezTo>
                    <a:cubicBezTo>
                      <a:pt x="651" y="184"/>
                      <a:pt x="625" y="108"/>
                      <a:pt x="566" y="67"/>
                    </a:cubicBezTo>
                    <a:cubicBezTo>
                      <a:pt x="469" y="0"/>
                      <a:pt x="312" y="62"/>
                      <a:pt x="217" y="105"/>
                    </a:cubicBezTo>
                    <a:cubicBezTo>
                      <a:pt x="177" y="123"/>
                      <a:pt x="139" y="145"/>
                      <a:pt x="105" y="172"/>
                    </a:cubicBezTo>
                    <a:cubicBezTo>
                      <a:pt x="65" y="201"/>
                      <a:pt x="37" y="244"/>
                      <a:pt x="0" y="27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7" name="Freeform 12"/>
              <p:cNvSpPr>
                <a:spLocks/>
              </p:cNvSpPr>
              <p:nvPr/>
            </p:nvSpPr>
            <p:spPr bwMode="auto">
              <a:xfrm>
                <a:off x="-4483100" y="2389188"/>
                <a:ext cx="1906587" cy="2078038"/>
              </a:xfrm>
              <a:custGeom>
                <a:avLst/>
                <a:gdLst>
                  <a:gd name="T0" fmla="*/ 0 w 507"/>
                  <a:gd name="T1" fmla="*/ 0 h 552"/>
                  <a:gd name="T2" fmla="*/ 81 w 507"/>
                  <a:gd name="T3" fmla="*/ 120 h 552"/>
                  <a:gd name="T4" fmla="*/ 354 w 507"/>
                  <a:gd name="T5" fmla="*/ 507 h 552"/>
                  <a:gd name="T6" fmla="*/ 478 w 507"/>
                  <a:gd name="T7" fmla="*/ 552 h 552"/>
                  <a:gd name="T8" fmla="*/ 507 w 507"/>
                  <a:gd name="T9" fmla="*/ 550 h 552"/>
                  <a:gd name="T10" fmla="*/ 434 w 507"/>
                  <a:gd name="T11" fmla="*/ 488 h 552"/>
                  <a:gd name="T12" fmla="*/ 262 w 507"/>
                  <a:gd name="T13" fmla="*/ 234 h 552"/>
                  <a:gd name="T14" fmla="*/ 126 w 507"/>
                  <a:gd name="T15" fmla="*/ 52 h 552"/>
                  <a:gd name="T16" fmla="*/ 66 w 507"/>
                  <a:gd name="T17" fmla="*/ 16 h 552"/>
                  <a:gd name="T18" fmla="*/ 0 w 507"/>
                  <a:gd name="T19" fmla="*/ 0 h 5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7" h="552">
                    <a:moveTo>
                      <a:pt x="0" y="0"/>
                    </a:moveTo>
                    <a:cubicBezTo>
                      <a:pt x="29" y="39"/>
                      <a:pt x="55" y="79"/>
                      <a:pt x="81" y="120"/>
                    </a:cubicBezTo>
                    <a:cubicBezTo>
                      <a:pt x="165" y="255"/>
                      <a:pt x="178" y="406"/>
                      <a:pt x="354" y="507"/>
                    </a:cubicBezTo>
                    <a:cubicBezTo>
                      <a:pt x="395" y="531"/>
                      <a:pt x="430" y="550"/>
                      <a:pt x="478" y="552"/>
                    </a:cubicBezTo>
                    <a:cubicBezTo>
                      <a:pt x="478" y="552"/>
                      <a:pt x="507" y="550"/>
                      <a:pt x="507" y="550"/>
                    </a:cubicBezTo>
                    <a:cubicBezTo>
                      <a:pt x="488" y="551"/>
                      <a:pt x="445" y="499"/>
                      <a:pt x="434" y="488"/>
                    </a:cubicBezTo>
                    <a:cubicBezTo>
                      <a:pt x="361" y="411"/>
                      <a:pt x="308" y="330"/>
                      <a:pt x="262" y="234"/>
                    </a:cubicBezTo>
                    <a:cubicBezTo>
                      <a:pt x="230" y="166"/>
                      <a:pt x="185" y="100"/>
                      <a:pt x="126" y="52"/>
                    </a:cubicBezTo>
                    <a:cubicBezTo>
                      <a:pt x="107" y="37"/>
                      <a:pt x="88" y="24"/>
                      <a:pt x="66" y="16"/>
                    </a:cubicBezTo>
                    <a:cubicBezTo>
                      <a:pt x="55" y="11"/>
                      <a:pt x="5" y="7"/>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8" name="Freeform 13"/>
              <p:cNvSpPr>
                <a:spLocks/>
              </p:cNvSpPr>
              <p:nvPr/>
            </p:nvSpPr>
            <p:spPr bwMode="auto">
              <a:xfrm>
                <a:off x="-3592513" y="3857626"/>
                <a:ext cx="2008187" cy="815975"/>
              </a:xfrm>
              <a:custGeom>
                <a:avLst/>
                <a:gdLst>
                  <a:gd name="T0" fmla="*/ 1 w 534"/>
                  <a:gd name="T1" fmla="*/ 50 h 217"/>
                  <a:gd name="T2" fmla="*/ 0 w 534"/>
                  <a:gd name="T3" fmla="*/ 50 h 217"/>
                  <a:gd name="T4" fmla="*/ 251 w 534"/>
                  <a:gd name="T5" fmla="*/ 200 h 217"/>
                  <a:gd name="T6" fmla="*/ 404 w 534"/>
                  <a:gd name="T7" fmla="*/ 130 h 217"/>
                  <a:gd name="T8" fmla="*/ 534 w 534"/>
                  <a:gd name="T9" fmla="*/ 0 h 217"/>
                  <a:gd name="T10" fmla="*/ 287 w 534"/>
                  <a:gd name="T11" fmla="*/ 164 h 217"/>
                  <a:gd name="T12" fmla="*/ 1 w 534"/>
                  <a:gd name="T13" fmla="*/ 50 h 217"/>
                </a:gdLst>
                <a:ahLst/>
                <a:cxnLst>
                  <a:cxn ang="0">
                    <a:pos x="T0" y="T1"/>
                  </a:cxn>
                  <a:cxn ang="0">
                    <a:pos x="T2" y="T3"/>
                  </a:cxn>
                  <a:cxn ang="0">
                    <a:pos x="T4" y="T5"/>
                  </a:cxn>
                  <a:cxn ang="0">
                    <a:pos x="T6" y="T7"/>
                  </a:cxn>
                  <a:cxn ang="0">
                    <a:pos x="T8" y="T9"/>
                  </a:cxn>
                  <a:cxn ang="0">
                    <a:pos x="T10" y="T11"/>
                  </a:cxn>
                  <a:cxn ang="0">
                    <a:pos x="T12" y="T13"/>
                  </a:cxn>
                </a:cxnLst>
                <a:rect l="0" t="0" r="r" b="b"/>
                <a:pathLst>
                  <a:path w="534" h="217">
                    <a:moveTo>
                      <a:pt x="1" y="50"/>
                    </a:moveTo>
                    <a:cubicBezTo>
                      <a:pt x="1" y="50"/>
                      <a:pt x="0" y="50"/>
                      <a:pt x="0" y="50"/>
                    </a:cubicBezTo>
                    <a:cubicBezTo>
                      <a:pt x="61" y="136"/>
                      <a:pt x="135" y="217"/>
                      <a:pt x="251" y="200"/>
                    </a:cubicBezTo>
                    <a:cubicBezTo>
                      <a:pt x="307" y="192"/>
                      <a:pt x="359" y="162"/>
                      <a:pt x="404" y="130"/>
                    </a:cubicBezTo>
                    <a:cubicBezTo>
                      <a:pt x="455" y="93"/>
                      <a:pt x="488" y="41"/>
                      <a:pt x="534" y="0"/>
                    </a:cubicBezTo>
                    <a:cubicBezTo>
                      <a:pt x="463" y="64"/>
                      <a:pt x="384" y="142"/>
                      <a:pt x="287" y="164"/>
                    </a:cubicBezTo>
                    <a:cubicBezTo>
                      <a:pt x="178" y="190"/>
                      <a:pt x="83" y="111"/>
                      <a:pt x="1" y="5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19" name="Freeform 14"/>
              <p:cNvSpPr>
                <a:spLocks/>
              </p:cNvSpPr>
              <p:nvPr/>
            </p:nvSpPr>
            <p:spPr bwMode="auto">
              <a:xfrm>
                <a:off x="-2551113" y="2932113"/>
                <a:ext cx="1849437" cy="1895475"/>
              </a:xfrm>
              <a:custGeom>
                <a:avLst/>
                <a:gdLst>
                  <a:gd name="T0" fmla="*/ 0 w 492"/>
                  <a:gd name="T1" fmla="*/ 448 h 504"/>
                  <a:gd name="T2" fmla="*/ 218 w 492"/>
                  <a:gd name="T3" fmla="*/ 419 h 504"/>
                  <a:gd name="T4" fmla="*/ 473 w 492"/>
                  <a:gd name="T5" fmla="*/ 91 h 504"/>
                  <a:gd name="T6" fmla="*/ 481 w 492"/>
                  <a:gd name="T7" fmla="*/ 59 h 504"/>
                  <a:gd name="T8" fmla="*/ 414 w 492"/>
                  <a:gd name="T9" fmla="*/ 0 h 504"/>
                  <a:gd name="T10" fmla="*/ 0 w 492"/>
                  <a:gd name="T11" fmla="*/ 448 h 504"/>
                </a:gdLst>
                <a:ahLst/>
                <a:cxnLst>
                  <a:cxn ang="0">
                    <a:pos x="T0" y="T1"/>
                  </a:cxn>
                  <a:cxn ang="0">
                    <a:pos x="T2" y="T3"/>
                  </a:cxn>
                  <a:cxn ang="0">
                    <a:pos x="T4" y="T5"/>
                  </a:cxn>
                  <a:cxn ang="0">
                    <a:pos x="T6" y="T7"/>
                  </a:cxn>
                  <a:cxn ang="0">
                    <a:pos x="T8" y="T9"/>
                  </a:cxn>
                  <a:cxn ang="0">
                    <a:pos x="T10" y="T11"/>
                  </a:cxn>
                </a:cxnLst>
                <a:rect l="0" t="0" r="r" b="b"/>
                <a:pathLst>
                  <a:path w="492" h="504">
                    <a:moveTo>
                      <a:pt x="0" y="448"/>
                    </a:moveTo>
                    <a:cubicBezTo>
                      <a:pt x="0" y="448"/>
                      <a:pt x="130" y="504"/>
                      <a:pt x="218" y="419"/>
                    </a:cubicBezTo>
                    <a:cubicBezTo>
                      <a:pt x="218" y="419"/>
                      <a:pt x="404" y="270"/>
                      <a:pt x="473" y="91"/>
                    </a:cubicBezTo>
                    <a:cubicBezTo>
                      <a:pt x="473" y="91"/>
                      <a:pt x="492" y="64"/>
                      <a:pt x="481" y="59"/>
                    </a:cubicBezTo>
                    <a:cubicBezTo>
                      <a:pt x="414" y="0"/>
                      <a:pt x="414" y="0"/>
                      <a:pt x="414" y="0"/>
                    </a:cubicBezTo>
                    <a:cubicBezTo>
                      <a:pt x="414" y="0"/>
                      <a:pt x="224" y="398"/>
                      <a:pt x="0" y="44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0" name="Freeform 15"/>
              <p:cNvSpPr>
                <a:spLocks/>
              </p:cNvSpPr>
              <p:nvPr/>
            </p:nvSpPr>
            <p:spPr bwMode="auto">
              <a:xfrm>
                <a:off x="-1754188" y="2682876"/>
                <a:ext cx="849312" cy="1181100"/>
              </a:xfrm>
              <a:custGeom>
                <a:avLst/>
                <a:gdLst>
                  <a:gd name="T0" fmla="*/ 0 w 226"/>
                  <a:gd name="T1" fmla="*/ 314 h 314"/>
                  <a:gd name="T2" fmla="*/ 122 w 226"/>
                  <a:gd name="T3" fmla="*/ 53 h 314"/>
                  <a:gd name="T4" fmla="*/ 189 w 226"/>
                  <a:gd name="T5" fmla="*/ 64 h 314"/>
                  <a:gd name="T6" fmla="*/ 0 w 226"/>
                  <a:gd name="T7" fmla="*/ 314 h 314"/>
                </a:gdLst>
                <a:ahLst/>
                <a:cxnLst>
                  <a:cxn ang="0">
                    <a:pos x="T0" y="T1"/>
                  </a:cxn>
                  <a:cxn ang="0">
                    <a:pos x="T2" y="T3"/>
                  </a:cxn>
                  <a:cxn ang="0">
                    <a:pos x="T4" y="T5"/>
                  </a:cxn>
                  <a:cxn ang="0">
                    <a:pos x="T6" y="T7"/>
                  </a:cxn>
                </a:cxnLst>
                <a:rect l="0" t="0" r="r" b="b"/>
                <a:pathLst>
                  <a:path w="226" h="314">
                    <a:moveTo>
                      <a:pt x="0" y="314"/>
                    </a:moveTo>
                    <a:cubicBezTo>
                      <a:pt x="0" y="314"/>
                      <a:pt x="226" y="56"/>
                      <a:pt x="122" y="53"/>
                    </a:cubicBezTo>
                    <a:cubicBezTo>
                      <a:pt x="122" y="53"/>
                      <a:pt x="181" y="0"/>
                      <a:pt x="189" y="64"/>
                    </a:cubicBezTo>
                    <a:cubicBezTo>
                      <a:pt x="189" y="64"/>
                      <a:pt x="80" y="277"/>
                      <a:pt x="0" y="31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1" name="Freeform 16"/>
              <p:cNvSpPr>
                <a:spLocks/>
              </p:cNvSpPr>
              <p:nvPr/>
            </p:nvSpPr>
            <p:spPr bwMode="auto">
              <a:xfrm>
                <a:off x="-5448300" y="1908176"/>
                <a:ext cx="1390650" cy="466725"/>
              </a:xfrm>
              <a:custGeom>
                <a:avLst/>
                <a:gdLst>
                  <a:gd name="T0" fmla="*/ 59 w 370"/>
                  <a:gd name="T1" fmla="*/ 62 h 124"/>
                  <a:gd name="T2" fmla="*/ 370 w 370"/>
                  <a:gd name="T3" fmla="*/ 124 h 124"/>
                  <a:gd name="T4" fmla="*/ 219 w 370"/>
                  <a:gd name="T5" fmla="*/ 110 h 124"/>
                  <a:gd name="T6" fmla="*/ 0 w 370"/>
                  <a:gd name="T7" fmla="*/ 123 h 124"/>
                  <a:gd name="T8" fmla="*/ 59 w 370"/>
                  <a:gd name="T9" fmla="*/ 62 h 124"/>
                </a:gdLst>
                <a:ahLst/>
                <a:cxnLst>
                  <a:cxn ang="0">
                    <a:pos x="T0" y="T1"/>
                  </a:cxn>
                  <a:cxn ang="0">
                    <a:pos x="T2" y="T3"/>
                  </a:cxn>
                  <a:cxn ang="0">
                    <a:pos x="T4" y="T5"/>
                  </a:cxn>
                  <a:cxn ang="0">
                    <a:pos x="T6" y="T7"/>
                  </a:cxn>
                  <a:cxn ang="0">
                    <a:pos x="T8" y="T9"/>
                  </a:cxn>
                </a:cxnLst>
                <a:rect l="0" t="0" r="r" b="b"/>
                <a:pathLst>
                  <a:path w="370" h="124">
                    <a:moveTo>
                      <a:pt x="59" y="62"/>
                    </a:moveTo>
                    <a:cubicBezTo>
                      <a:pt x="59" y="62"/>
                      <a:pt x="202" y="0"/>
                      <a:pt x="370" y="124"/>
                    </a:cubicBezTo>
                    <a:cubicBezTo>
                      <a:pt x="219" y="110"/>
                      <a:pt x="219" y="110"/>
                      <a:pt x="219" y="110"/>
                    </a:cubicBezTo>
                    <a:cubicBezTo>
                      <a:pt x="0" y="123"/>
                      <a:pt x="0" y="123"/>
                      <a:pt x="0" y="123"/>
                    </a:cubicBezTo>
                    <a:lnTo>
                      <a:pt x="59" y="6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2" name="Freeform 17"/>
              <p:cNvSpPr>
                <a:spLocks/>
              </p:cNvSpPr>
              <p:nvPr/>
            </p:nvSpPr>
            <p:spPr bwMode="auto">
              <a:xfrm>
                <a:off x="-3527425" y="3051176"/>
                <a:ext cx="1866900" cy="722313"/>
              </a:xfrm>
              <a:custGeom>
                <a:avLst/>
                <a:gdLst>
                  <a:gd name="T0" fmla="*/ 0 w 497"/>
                  <a:gd name="T1" fmla="*/ 0 h 192"/>
                  <a:gd name="T2" fmla="*/ 497 w 497"/>
                  <a:gd name="T3" fmla="*/ 94 h 192"/>
                  <a:gd name="T4" fmla="*/ 385 w 497"/>
                  <a:gd name="T5" fmla="*/ 118 h 192"/>
                  <a:gd name="T6" fmla="*/ 268 w 497"/>
                  <a:gd name="T7" fmla="*/ 115 h 192"/>
                  <a:gd name="T8" fmla="*/ 68 w 497"/>
                  <a:gd name="T9" fmla="*/ 35 h 192"/>
                  <a:gd name="T10" fmla="*/ 0 w 497"/>
                  <a:gd name="T11" fmla="*/ 0 h 192"/>
                </a:gdLst>
                <a:ahLst/>
                <a:cxnLst>
                  <a:cxn ang="0">
                    <a:pos x="T0" y="T1"/>
                  </a:cxn>
                  <a:cxn ang="0">
                    <a:pos x="T2" y="T3"/>
                  </a:cxn>
                  <a:cxn ang="0">
                    <a:pos x="T4" y="T5"/>
                  </a:cxn>
                  <a:cxn ang="0">
                    <a:pos x="T6" y="T7"/>
                  </a:cxn>
                  <a:cxn ang="0">
                    <a:pos x="T8" y="T9"/>
                  </a:cxn>
                  <a:cxn ang="0">
                    <a:pos x="T10" y="T11"/>
                  </a:cxn>
                </a:cxnLst>
                <a:rect l="0" t="0" r="r" b="b"/>
                <a:pathLst>
                  <a:path w="497" h="192">
                    <a:moveTo>
                      <a:pt x="0" y="0"/>
                    </a:moveTo>
                    <a:cubicBezTo>
                      <a:pt x="0" y="0"/>
                      <a:pt x="166" y="192"/>
                      <a:pt x="497" y="94"/>
                    </a:cubicBezTo>
                    <a:cubicBezTo>
                      <a:pt x="385" y="118"/>
                      <a:pt x="385" y="118"/>
                      <a:pt x="385" y="118"/>
                    </a:cubicBezTo>
                    <a:cubicBezTo>
                      <a:pt x="268" y="115"/>
                      <a:pt x="268" y="115"/>
                      <a:pt x="268" y="115"/>
                    </a:cubicBezTo>
                    <a:cubicBezTo>
                      <a:pt x="68" y="35"/>
                      <a:pt x="68" y="35"/>
                      <a:pt x="68" y="35"/>
                    </a:cubicBezTo>
                    <a:lnTo>
                      <a:pt x="0"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sp>
            <p:nvSpPr>
              <p:cNvPr id="123" name="Freeform 18"/>
              <p:cNvSpPr>
                <a:spLocks/>
              </p:cNvSpPr>
              <p:nvPr/>
            </p:nvSpPr>
            <p:spPr bwMode="auto">
              <a:xfrm>
                <a:off x="-1690688" y="2671763"/>
                <a:ext cx="631825" cy="450850"/>
              </a:xfrm>
              <a:custGeom>
                <a:avLst/>
                <a:gdLst>
                  <a:gd name="T0" fmla="*/ 0 w 168"/>
                  <a:gd name="T1" fmla="*/ 96 h 120"/>
                  <a:gd name="T2" fmla="*/ 168 w 168"/>
                  <a:gd name="T3" fmla="*/ 48 h 120"/>
                  <a:gd name="T4" fmla="*/ 109 w 168"/>
                  <a:gd name="T5" fmla="*/ 109 h 120"/>
                  <a:gd name="T6" fmla="*/ 13 w 168"/>
                  <a:gd name="T7" fmla="*/ 120 h 120"/>
                  <a:gd name="T8" fmla="*/ 0 w 168"/>
                  <a:gd name="T9" fmla="*/ 96 h 120"/>
                </a:gdLst>
                <a:ahLst/>
                <a:cxnLst>
                  <a:cxn ang="0">
                    <a:pos x="T0" y="T1"/>
                  </a:cxn>
                  <a:cxn ang="0">
                    <a:pos x="T2" y="T3"/>
                  </a:cxn>
                  <a:cxn ang="0">
                    <a:pos x="T4" y="T5"/>
                  </a:cxn>
                  <a:cxn ang="0">
                    <a:pos x="T6" y="T7"/>
                  </a:cxn>
                  <a:cxn ang="0">
                    <a:pos x="T8" y="T9"/>
                  </a:cxn>
                </a:cxnLst>
                <a:rect l="0" t="0" r="r" b="b"/>
                <a:pathLst>
                  <a:path w="168" h="120">
                    <a:moveTo>
                      <a:pt x="0" y="96"/>
                    </a:moveTo>
                    <a:cubicBezTo>
                      <a:pt x="0" y="96"/>
                      <a:pt x="123" y="0"/>
                      <a:pt x="168" y="48"/>
                    </a:cubicBezTo>
                    <a:cubicBezTo>
                      <a:pt x="109" y="109"/>
                      <a:pt x="109" y="109"/>
                      <a:pt x="109" y="109"/>
                    </a:cubicBezTo>
                    <a:cubicBezTo>
                      <a:pt x="13" y="120"/>
                      <a:pt x="13" y="120"/>
                      <a:pt x="13" y="120"/>
                    </a:cubicBezTo>
                    <a:lnTo>
                      <a:pt x="0" y="9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endParaRPr>
              </a:p>
            </p:txBody>
          </p:sp>
        </p:grpSp>
        <p:sp>
          <p:nvSpPr>
            <p:cNvPr id="109" name="Rectangle 42"/>
            <p:cNvSpPr/>
            <p:nvPr/>
          </p:nvSpPr>
          <p:spPr bwMode="auto">
            <a:xfrm>
              <a:off x="4794073"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p:txBody>
        </p:sp>
      </p:grpSp>
      <p:grpSp>
        <p:nvGrpSpPr>
          <p:cNvPr id="124" name="组合 123"/>
          <p:cNvGrpSpPr/>
          <p:nvPr/>
        </p:nvGrpSpPr>
        <p:grpSpPr>
          <a:xfrm>
            <a:off x="6063284" y="1246721"/>
            <a:ext cx="1691062" cy="3170156"/>
            <a:chOff x="6887759" y="1303552"/>
            <a:chExt cx="1691062" cy="3170156"/>
          </a:xfrm>
        </p:grpSpPr>
        <p:sp>
          <p:nvSpPr>
            <p:cNvPr id="125" name="Rectangle 12"/>
            <p:cNvSpPr/>
            <p:nvPr/>
          </p:nvSpPr>
          <p:spPr bwMode="auto">
            <a:xfrm>
              <a:off x="6887759" y="1303552"/>
              <a:ext cx="1691062" cy="3170156"/>
            </a:xfrm>
            <a:prstGeom prst="roundRect">
              <a:avLst/>
            </a:prstGeom>
            <a:gradFill flip="none" rotWithShape="1">
              <a:gsLst>
                <a:gs pos="0">
                  <a:schemeClr val="bg1"/>
                </a:gs>
                <a:gs pos="100000">
                  <a:srgbClr val="E0E0E0"/>
                </a:gs>
              </a:gsLst>
              <a:lin ang="5400000" scaled="1"/>
              <a:tileRect/>
            </a:gradFill>
            <a:ln>
              <a:noFill/>
            </a:ln>
            <a:effectLst>
              <a:outerShdw blurRad="457200" dist="127000" dir="8640000" algn="tr" rotWithShape="0">
                <a:prstClr val="black">
                  <a:alpha val="41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6" name="同侧圆角矩形 125"/>
            <p:cNvSpPr/>
            <p:nvPr/>
          </p:nvSpPr>
          <p:spPr>
            <a:xfrm>
              <a:off x="6918825" y="2392952"/>
              <a:ext cx="1639070" cy="350533"/>
            </a:xfrm>
            <a:prstGeom prst="round2SameRect">
              <a:avLst/>
            </a:prstGeom>
            <a:solidFill>
              <a:srgbClr val="0070C0"/>
            </a:solidFill>
            <a:ln w="28575">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27" name="Rectangle 18"/>
            <p:cNvSpPr/>
            <p:nvPr/>
          </p:nvSpPr>
          <p:spPr>
            <a:xfrm>
              <a:off x="6897720" y="2393518"/>
              <a:ext cx="1681099" cy="315461"/>
            </a:xfrm>
            <a:prstGeom prst="rect">
              <a:avLst/>
            </a:prstGeom>
          </p:spPr>
          <p:txBody>
            <a:bodyPr wrap="square" lIns="68568" tIns="34285" rIns="68568" bIns="34285" anchor="b" anchorCtr="0">
              <a:spAutoFit/>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algn="ctr" defTabSz="514247">
                <a:defRPr/>
              </a:pPr>
              <a:r>
                <a:rPr lang="zh-CN" altLang="en-US" sz="1600" kern="0" spc="-40" dirty="0">
                  <a:solidFill>
                    <a:schemeClr val="bg1">
                      <a:alpha val="99000"/>
                    </a:schemeClr>
                  </a:solidFill>
                  <a:latin typeface="微软雅黑" pitchFamily="34" charset="-122"/>
                  <a:ea typeface="微软雅黑" pitchFamily="34" charset="-122"/>
                  <a:cs typeface="Segoe UI" pitchFamily="34" charset="0"/>
                </a:rPr>
                <a:t>您的标题</a:t>
              </a:r>
              <a:endParaRPr lang="en-US" sz="1600" kern="0" spc="-40" dirty="0">
                <a:solidFill>
                  <a:schemeClr val="bg1">
                    <a:alpha val="99000"/>
                  </a:schemeClr>
                </a:solidFill>
                <a:latin typeface="微软雅黑" pitchFamily="34" charset="-122"/>
                <a:ea typeface="微软雅黑" pitchFamily="34" charset="-122"/>
                <a:cs typeface="Segoe UI" pitchFamily="34" charset="0"/>
              </a:endParaRPr>
            </a:p>
          </p:txBody>
        </p:sp>
        <p:sp>
          <p:nvSpPr>
            <p:cNvPr id="128" name="Freeform 35"/>
            <p:cNvSpPr>
              <a:spLocks/>
            </p:cNvSpPr>
            <p:nvPr/>
          </p:nvSpPr>
          <p:spPr bwMode="black">
            <a:xfrm>
              <a:off x="7329339" y="1404682"/>
              <a:ext cx="844141" cy="914113"/>
            </a:xfrm>
            <a:custGeom>
              <a:avLst/>
              <a:gdLst>
                <a:gd name="T0" fmla="*/ 120 w 191"/>
                <a:gd name="T1" fmla="*/ 32 h 197"/>
                <a:gd name="T2" fmla="*/ 83 w 191"/>
                <a:gd name="T3" fmla="*/ 3 h 197"/>
                <a:gd name="T4" fmla="*/ 47 w 191"/>
                <a:gd name="T5" fmla="*/ 5 h 197"/>
                <a:gd name="T6" fmla="*/ 44 w 191"/>
                <a:gd name="T7" fmla="*/ 27 h 197"/>
                <a:gd name="T8" fmla="*/ 40 w 191"/>
                <a:gd name="T9" fmla="*/ 29 h 197"/>
                <a:gd name="T10" fmla="*/ 40 w 191"/>
                <a:gd name="T11" fmla="*/ 33 h 197"/>
                <a:gd name="T12" fmla="*/ 45 w 191"/>
                <a:gd name="T13" fmla="*/ 40 h 197"/>
                <a:gd name="T14" fmla="*/ 88 w 191"/>
                <a:gd name="T15" fmla="*/ 44 h 197"/>
                <a:gd name="T16" fmla="*/ 118 w 191"/>
                <a:gd name="T17" fmla="*/ 113 h 197"/>
                <a:gd name="T18" fmla="*/ 144 w 191"/>
                <a:gd name="T19" fmla="*/ 129 h 197"/>
                <a:gd name="T20" fmla="*/ 112 w 191"/>
                <a:gd name="T21" fmla="*/ 109 h 197"/>
                <a:gd name="T22" fmla="*/ 65 w 191"/>
                <a:gd name="T23" fmla="*/ 115 h 197"/>
                <a:gd name="T24" fmla="*/ 0 w 191"/>
                <a:gd name="T25" fmla="*/ 116 h 197"/>
                <a:gd name="T26" fmla="*/ 26 w 191"/>
                <a:gd name="T27" fmla="*/ 174 h 197"/>
                <a:gd name="T28" fmla="*/ 61 w 191"/>
                <a:gd name="T29" fmla="*/ 136 h 197"/>
                <a:gd name="T30" fmla="*/ 57 w 191"/>
                <a:gd name="T31" fmla="*/ 148 h 197"/>
                <a:gd name="T32" fmla="*/ 126 w 191"/>
                <a:gd name="T33" fmla="*/ 140 h 197"/>
                <a:gd name="T34" fmla="*/ 55 w 191"/>
                <a:gd name="T35" fmla="*/ 153 h 197"/>
                <a:gd name="T36" fmla="*/ 30 w 191"/>
                <a:gd name="T37" fmla="*/ 180 h 197"/>
                <a:gd name="T38" fmla="*/ 32 w 191"/>
                <a:gd name="T39" fmla="*/ 182 h 197"/>
                <a:gd name="T40" fmla="*/ 180 w 191"/>
                <a:gd name="T41" fmla="*/ 159 h 197"/>
                <a:gd name="T42" fmla="*/ 185 w 191"/>
                <a:gd name="T43" fmla="*/ 129 h 197"/>
                <a:gd name="T44" fmla="*/ 120 w 191"/>
                <a:gd name="T45" fmla="*/ 32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91" h="197">
                  <a:moveTo>
                    <a:pt x="120" y="32"/>
                  </a:moveTo>
                  <a:cubicBezTo>
                    <a:pt x="112" y="23"/>
                    <a:pt x="99" y="9"/>
                    <a:pt x="83" y="3"/>
                  </a:cubicBezTo>
                  <a:cubicBezTo>
                    <a:pt x="72" y="0"/>
                    <a:pt x="47" y="5"/>
                    <a:pt x="47" y="5"/>
                  </a:cubicBezTo>
                  <a:cubicBezTo>
                    <a:pt x="44" y="27"/>
                    <a:pt x="44" y="27"/>
                    <a:pt x="44" y="27"/>
                  </a:cubicBezTo>
                  <a:cubicBezTo>
                    <a:pt x="40" y="29"/>
                    <a:pt x="40" y="29"/>
                    <a:pt x="40" y="29"/>
                  </a:cubicBezTo>
                  <a:cubicBezTo>
                    <a:pt x="40" y="33"/>
                    <a:pt x="40" y="33"/>
                    <a:pt x="40" y="33"/>
                  </a:cubicBezTo>
                  <a:cubicBezTo>
                    <a:pt x="40" y="33"/>
                    <a:pt x="40" y="37"/>
                    <a:pt x="45" y="40"/>
                  </a:cubicBezTo>
                  <a:cubicBezTo>
                    <a:pt x="50" y="42"/>
                    <a:pt x="73" y="53"/>
                    <a:pt x="88" y="44"/>
                  </a:cubicBezTo>
                  <a:cubicBezTo>
                    <a:pt x="118" y="60"/>
                    <a:pt x="105" y="91"/>
                    <a:pt x="118" y="113"/>
                  </a:cubicBezTo>
                  <a:cubicBezTo>
                    <a:pt x="123" y="120"/>
                    <a:pt x="131" y="127"/>
                    <a:pt x="144" y="129"/>
                  </a:cubicBezTo>
                  <a:cubicBezTo>
                    <a:pt x="144" y="129"/>
                    <a:pt x="115" y="131"/>
                    <a:pt x="112" y="109"/>
                  </a:cubicBezTo>
                  <a:cubicBezTo>
                    <a:pt x="101" y="104"/>
                    <a:pt x="82" y="99"/>
                    <a:pt x="65" y="115"/>
                  </a:cubicBezTo>
                  <a:cubicBezTo>
                    <a:pt x="51" y="100"/>
                    <a:pt x="14" y="100"/>
                    <a:pt x="0" y="116"/>
                  </a:cubicBezTo>
                  <a:cubicBezTo>
                    <a:pt x="6" y="141"/>
                    <a:pt x="18" y="163"/>
                    <a:pt x="26" y="174"/>
                  </a:cubicBezTo>
                  <a:cubicBezTo>
                    <a:pt x="52" y="156"/>
                    <a:pt x="61" y="136"/>
                    <a:pt x="61" y="136"/>
                  </a:cubicBezTo>
                  <a:cubicBezTo>
                    <a:pt x="60" y="140"/>
                    <a:pt x="59" y="144"/>
                    <a:pt x="57" y="148"/>
                  </a:cubicBezTo>
                  <a:cubicBezTo>
                    <a:pt x="103" y="167"/>
                    <a:pt x="126" y="140"/>
                    <a:pt x="126" y="140"/>
                  </a:cubicBezTo>
                  <a:cubicBezTo>
                    <a:pt x="107" y="171"/>
                    <a:pt x="63" y="157"/>
                    <a:pt x="55" y="153"/>
                  </a:cubicBezTo>
                  <a:cubicBezTo>
                    <a:pt x="48" y="166"/>
                    <a:pt x="38" y="175"/>
                    <a:pt x="30" y="180"/>
                  </a:cubicBezTo>
                  <a:cubicBezTo>
                    <a:pt x="32" y="181"/>
                    <a:pt x="32" y="182"/>
                    <a:pt x="32" y="182"/>
                  </a:cubicBezTo>
                  <a:cubicBezTo>
                    <a:pt x="88" y="197"/>
                    <a:pt x="154" y="177"/>
                    <a:pt x="180" y="159"/>
                  </a:cubicBezTo>
                  <a:cubicBezTo>
                    <a:pt x="191" y="151"/>
                    <a:pt x="188" y="138"/>
                    <a:pt x="185" y="129"/>
                  </a:cubicBezTo>
                  <a:cubicBezTo>
                    <a:pt x="172" y="91"/>
                    <a:pt x="134" y="49"/>
                    <a:pt x="120" y="32"/>
                  </a:cubicBezTo>
                  <a:close/>
                </a:path>
              </a:pathLst>
            </a:custGeom>
            <a:solidFill>
              <a:srgbClr val="0070C0"/>
            </a:solidFill>
            <a:ln>
              <a:noFill/>
            </a:ln>
          </p:spPr>
          <p:txBody>
            <a:bodyPr vert="horz" wrap="square" lIns="61717" tIns="30858" rIns="61717" bIns="30858"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sz="900">
                <a:solidFill>
                  <a:srgbClr val="FFFFFF"/>
                </a:solidFill>
              </a:endParaRPr>
            </a:p>
          </p:txBody>
        </p:sp>
        <p:sp>
          <p:nvSpPr>
            <p:cNvPr id="129" name="Rectangle 42"/>
            <p:cNvSpPr/>
            <p:nvPr/>
          </p:nvSpPr>
          <p:spPr bwMode="auto">
            <a:xfrm>
              <a:off x="7005557" y="2859782"/>
              <a:ext cx="1455466" cy="1560622"/>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vert="horz" wrap="square" lIns="51432" tIns="25716" rIns="51432" bIns="25716" numCol="1" rtlCol="0" anchor="t" anchorCtr="0" compatLnSpc="1">
              <a:prstTxWarp prst="textNoShape">
                <a:avLst/>
              </a:prstTxWarp>
            </a:bodyPr>
            <a:lstStyle>
              <a:defPPr>
                <a:defRPr lang="en-US"/>
              </a:defPPr>
              <a:lvl1pPr marL="0" algn="l" defTabSz="685487" rtl="0" eaLnBrk="1" latinLnBrk="0" hangingPunct="1">
                <a:defRPr sz="1400" kern="1200">
                  <a:solidFill>
                    <a:schemeClr val="lt1"/>
                  </a:solidFill>
                  <a:latin typeface="+mn-lt"/>
                  <a:ea typeface="+mn-ea"/>
                  <a:cs typeface="+mn-cs"/>
                </a:defRPr>
              </a:lvl1pPr>
              <a:lvl2pPr marL="342739" algn="l" defTabSz="685487" rtl="0" eaLnBrk="1" latinLnBrk="0" hangingPunct="1">
                <a:defRPr sz="1400" kern="1200">
                  <a:solidFill>
                    <a:schemeClr val="lt1"/>
                  </a:solidFill>
                  <a:latin typeface="+mn-lt"/>
                  <a:ea typeface="+mn-ea"/>
                  <a:cs typeface="+mn-cs"/>
                </a:defRPr>
              </a:lvl2pPr>
              <a:lvl3pPr marL="685487" algn="l" defTabSz="685487" rtl="0" eaLnBrk="1" latinLnBrk="0" hangingPunct="1">
                <a:defRPr sz="1400" kern="1200">
                  <a:solidFill>
                    <a:schemeClr val="lt1"/>
                  </a:solidFill>
                  <a:latin typeface="+mn-lt"/>
                  <a:ea typeface="+mn-ea"/>
                  <a:cs typeface="+mn-cs"/>
                </a:defRPr>
              </a:lvl3pPr>
              <a:lvl4pPr marL="1028229" algn="l" defTabSz="685487" rtl="0" eaLnBrk="1" latinLnBrk="0" hangingPunct="1">
                <a:defRPr sz="1400" kern="1200">
                  <a:solidFill>
                    <a:schemeClr val="lt1"/>
                  </a:solidFill>
                  <a:latin typeface="+mn-lt"/>
                  <a:ea typeface="+mn-ea"/>
                  <a:cs typeface="+mn-cs"/>
                </a:defRPr>
              </a:lvl4pPr>
              <a:lvl5pPr marL="1370975" algn="l" defTabSz="685487" rtl="0" eaLnBrk="1" latinLnBrk="0" hangingPunct="1">
                <a:defRPr sz="1400" kern="1200">
                  <a:solidFill>
                    <a:schemeClr val="lt1"/>
                  </a:solidFill>
                  <a:latin typeface="+mn-lt"/>
                  <a:ea typeface="+mn-ea"/>
                  <a:cs typeface="+mn-cs"/>
                </a:defRPr>
              </a:lvl5pPr>
              <a:lvl6pPr marL="1713712" algn="l" defTabSz="685487" rtl="0" eaLnBrk="1" latinLnBrk="0" hangingPunct="1">
                <a:defRPr sz="1400" kern="1200">
                  <a:solidFill>
                    <a:schemeClr val="lt1"/>
                  </a:solidFill>
                  <a:latin typeface="+mn-lt"/>
                  <a:ea typeface="+mn-ea"/>
                  <a:cs typeface="+mn-cs"/>
                </a:defRPr>
              </a:lvl6pPr>
              <a:lvl7pPr marL="2056459" algn="l" defTabSz="685487" rtl="0" eaLnBrk="1" latinLnBrk="0" hangingPunct="1">
                <a:defRPr sz="1400" kern="1200">
                  <a:solidFill>
                    <a:schemeClr val="lt1"/>
                  </a:solidFill>
                  <a:latin typeface="+mn-lt"/>
                  <a:ea typeface="+mn-ea"/>
                  <a:cs typeface="+mn-cs"/>
                </a:defRPr>
              </a:lvl7pPr>
              <a:lvl8pPr marL="2399204" algn="l" defTabSz="685487" rtl="0" eaLnBrk="1" latinLnBrk="0" hangingPunct="1">
                <a:defRPr sz="1400" kern="1200">
                  <a:solidFill>
                    <a:schemeClr val="lt1"/>
                  </a:solidFill>
                  <a:latin typeface="+mn-lt"/>
                  <a:ea typeface="+mn-ea"/>
                  <a:cs typeface="+mn-cs"/>
                </a:defRPr>
              </a:lvl8pPr>
              <a:lvl9pPr marL="2741951" algn="l" defTabSz="685487" rtl="0" eaLnBrk="1" latinLnBrk="0" hangingPunct="1">
                <a:defRPr sz="1400" kern="1200">
                  <a:solidFill>
                    <a:schemeClr val="lt1"/>
                  </a:solidFill>
                  <a:latin typeface="+mn-lt"/>
                  <a:ea typeface="+mn-ea"/>
                  <a:cs typeface="+mn-cs"/>
                </a:defRPr>
              </a:lvl9pPr>
            </a:lstStyle>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a:p>
              <a:pPr marL="72329" indent="-72329" algn="ctr" defTabSz="514248">
                <a:lnSpc>
                  <a:spcPct val="150000"/>
                </a:lnSpc>
                <a:spcAft>
                  <a:spcPts val="338"/>
                </a:spcAft>
                <a:buFont typeface="Arial" pitchFamily="34" charset="0"/>
                <a:buChar char="•"/>
                <a:defRPr/>
              </a:pPr>
              <a:r>
                <a:rPr lang="zh-CN" altLang="en-US" sz="900" dirty="0">
                  <a:solidFill>
                    <a:schemeClr val="tx1">
                      <a:lumMod val="65000"/>
                      <a:lumOff val="35000"/>
                    </a:schemeClr>
                  </a:solidFill>
                  <a:latin typeface="微软雅黑" pitchFamily="34" charset="-122"/>
                  <a:ea typeface="微软雅黑" pitchFamily="34" charset="-122"/>
                </a:rPr>
                <a:t>此处添加文本内容</a:t>
              </a:r>
              <a:endParaRPr lang="en-US" altLang="zh-CN" sz="900" dirty="0">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4150995799"/>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par>
                                <p:cTn id="18" presetID="2" presetClass="entr" presetSubtype="4" fill="hold" nodeType="withEffect">
                                  <p:stCondLst>
                                    <p:cond delay="0"/>
                                  </p:stCondLst>
                                  <p:childTnLst>
                                    <p:set>
                                      <p:cBhvr>
                                        <p:cTn id="19" dur="1" fill="hold">
                                          <p:stCondLst>
                                            <p:cond delay="0"/>
                                          </p:stCondLst>
                                        </p:cTn>
                                        <p:tgtEl>
                                          <p:spTgt spid="98"/>
                                        </p:tgtEl>
                                        <p:attrNameLst>
                                          <p:attrName>style.visibility</p:attrName>
                                        </p:attrNameLst>
                                      </p:cBhvr>
                                      <p:to>
                                        <p:strVal val="visible"/>
                                      </p:to>
                                    </p:set>
                                    <p:anim calcmode="lin" valueType="num">
                                      <p:cBhvr additive="base">
                                        <p:cTn id="20" dur="700" fill="hold"/>
                                        <p:tgtEl>
                                          <p:spTgt spid="98"/>
                                        </p:tgtEl>
                                        <p:attrNameLst>
                                          <p:attrName>ppt_x</p:attrName>
                                        </p:attrNameLst>
                                      </p:cBhvr>
                                      <p:tavLst>
                                        <p:tav tm="0">
                                          <p:val>
                                            <p:strVal val="#ppt_x"/>
                                          </p:val>
                                        </p:tav>
                                        <p:tav tm="100000">
                                          <p:val>
                                            <p:strVal val="#ppt_x"/>
                                          </p:val>
                                        </p:tav>
                                      </p:tavLst>
                                    </p:anim>
                                    <p:anim calcmode="lin" valueType="num">
                                      <p:cBhvr additive="base">
                                        <p:cTn id="21" dur="700" fill="hold"/>
                                        <p:tgtEl>
                                          <p:spTgt spid="98"/>
                                        </p:tgtEl>
                                        <p:attrNameLst>
                                          <p:attrName>ppt_y</p:attrName>
                                        </p:attrNameLst>
                                      </p:cBhvr>
                                      <p:tavLst>
                                        <p:tav tm="0">
                                          <p:val>
                                            <p:strVal val="1+#ppt_h/2"/>
                                          </p:val>
                                        </p:tav>
                                        <p:tav tm="100000">
                                          <p:val>
                                            <p:strVal val="#ppt_y"/>
                                          </p:val>
                                        </p:tav>
                                      </p:tavLst>
                                    </p:anim>
                                  </p:childTnLst>
                                </p:cTn>
                              </p:par>
                            </p:childTnLst>
                          </p:cTn>
                        </p:par>
                        <p:par>
                          <p:cTn id="22" fill="hold">
                            <p:stCondLst>
                              <p:cond delay="1200"/>
                            </p:stCondLst>
                            <p:childTnLst>
                              <p:par>
                                <p:cTn id="23" presetID="2" presetClass="entr" presetSubtype="4" fill="hold" nodeType="afterEffect">
                                  <p:stCondLst>
                                    <p:cond delay="0"/>
                                  </p:stCondLst>
                                  <p:childTnLst>
                                    <p:set>
                                      <p:cBhvr>
                                        <p:cTn id="24" dur="1" fill="hold">
                                          <p:stCondLst>
                                            <p:cond delay="0"/>
                                          </p:stCondLst>
                                        </p:cTn>
                                        <p:tgtEl>
                                          <p:spTgt spid="104"/>
                                        </p:tgtEl>
                                        <p:attrNameLst>
                                          <p:attrName>style.visibility</p:attrName>
                                        </p:attrNameLst>
                                      </p:cBhvr>
                                      <p:to>
                                        <p:strVal val="visible"/>
                                      </p:to>
                                    </p:set>
                                    <p:anim calcmode="lin" valueType="num">
                                      <p:cBhvr additive="base">
                                        <p:cTn id="25" dur="700" fill="hold"/>
                                        <p:tgtEl>
                                          <p:spTgt spid="104"/>
                                        </p:tgtEl>
                                        <p:attrNameLst>
                                          <p:attrName>ppt_x</p:attrName>
                                        </p:attrNameLst>
                                      </p:cBhvr>
                                      <p:tavLst>
                                        <p:tav tm="0">
                                          <p:val>
                                            <p:strVal val="#ppt_x"/>
                                          </p:val>
                                        </p:tav>
                                        <p:tav tm="100000">
                                          <p:val>
                                            <p:strVal val="#ppt_x"/>
                                          </p:val>
                                        </p:tav>
                                      </p:tavLst>
                                    </p:anim>
                                    <p:anim calcmode="lin" valueType="num">
                                      <p:cBhvr additive="base">
                                        <p:cTn id="26" dur="700" fill="hold"/>
                                        <p:tgtEl>
                                          <p:spTgt spid="104"/>
                                        </p:tgtEl>
                                        <p:attrNameLst>
                                          <p:attrName>ppt_y</p:attrName>
                                        </p:attrNameLst>
                                      </p:cBhvr>
                                      <p:tavLst>
                                        <p:tav tm="0">
                                          <p:val>
                                            <p:strVal val="1+#ppt_h/2"/>
                                          </p:val>
                                        </p:tav>
                                        <p:tav tm="100000">
                                          <p:val>
                                            <p:strVal val="#ppt_y"/>
                                          </p:val>
                                        </p:tav>
                                      </p:tavLst>
                                    </p:anim>
                                  </p:childTnLst>
                                </p:cTn>
                              </p:par>
                            </p:childTnLst>
                          </p:cTn>
                        </p:par>
                        <p:par>
                          <p:cTn id="27" fill="hold">
                            <p:stCondLst>
                              <p:cond delay="1900"/>
                            </p:stCondLst>
                            <p:childTnLst>
                              <p:par>
                                <p:cTn id="28" presetID="2" presetClass="entr" presetSubtype="4" fill="hold" nodeType="afterEffect">
                                  <p:stCondLst>
                                    <p:cond delay="0"/>
                                  </p:stCondLst>
                                  <p:childTnLst>
                                    <p:set>
                                      <p:cBhvr>
                                        <p:cTn id="29" dur="1" fill="hold">
                                          <p:stCondLst>
                                            <p:cond delay="0"/>
                                          </p:stCondLst>
                                        </p:cTn>
                                        <p:tgtEl>
                                          <p:spTgt spid="124"/>
                                        </p:tgtEl>
                                        <p:attrNameLst>
                                          <p:attrName>style.visibility</p:attrName>
                                        </p:attrNameLst>
                                      </p:cBhvr>
                                      <p:to>
                                        <p:strVal val="visible"/>
                                      </p:to>
                                    </p:set>
                                    <p:anim calcmode="lin" valueType="num">
                                      <p:cBhvr additive="base">
                                        <p:cTn id="30" dur="700" fill="hold"/>
                                        <p:tgtEl>
                                          <p:spTgt spid="124"/>
                                        </p:tgtEl>
                                        <p:attrNameLst>
                                          <p:attrName>ppt_x</p:attrName>
                                        </p:attrNameLst>
                                      </p:cBhvr>
                                      <p:tavLst>
                                        <p:tav tm="0">
                                          <p:val>
                                            <p:strVal val="#ppt_x"/>
                                          </p:val>
                                        </p:tav>
                                        <p:tav tm="100000">
                                          <p:val>
                                            <p:strVal val="#ppt_x"/>
                                          </p:val>
                                        </p:tav>
                                      </p:tavLst>
                                    </p:anim>
                                    <p:anim calcmode="lin" valueType="num">
                                      <p:cBhvr additive="base">
                                        <p:cTn id="31" dur="700" fill="hold"/>
                                        <p:tgtEl>
                                          <p:spTgt spid="12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7"/>
          <p:cNvSpPr/>
          <p:nvPr/>
        </p:nvSpPr>
        <p:spPr>
          <a:xfrm>
            <a:off x="2559182" y="2654574"/>
            <a:ext cx="3856079" cy="906479"/>
          </a:xfrm>
          <a:custGeom>
            <a:avLst/>
            <a:gdLst>
              <a:gd name="connsiteX0" fmla="*/ 5141438 w 5232878"/>
              <a:gd name="connsiteY0" fmla="*/ 0 h 1208638"/>
              <a:gd name="connsiteX1" fmla="*/ 2570719 w 5232878"/>
              <a:gd name="connsiteY1" fmla="*/ 1208638 h 1208638"/>
              <a:gd name="connsiteX2" fmla="*/ 0 w 5232878"/>
              <a:gd name="connsiteY2" fmla="*/ 0 h 1208638"/>
              <a:gd name="connsiteX3" fmla="*/ 5232878 w 5232878"/>
              <a:gd name="connsiteY3" fmla="*/ 91440 h 1208638"/>
              <a:gd name="connsiteX0" fmla="*/ 5141438 w 5141438"/>
              <a:gd name="connsiteY0" fmla="*/ 0 h 1208638"/>
              <a:gd name="connsiteX1" fmla="*/ 2570719 w 5141438"/>
              <a:gd name="connsiteY1" fmla="*/ 1208638 h 1208638"/>
              <a:gd name="connsiteX2" fmla="*/ 0 w 5141438"/>
              <a:gd name="connsiteY2" fmla="*/ 0 h 1208638"/>
            </a:gdLst>
            <a:ahLst/>
            <a:cxnLst>
              <a:cxn ang="0">
                <a:pos x="connsiteX0" y="connsiteY0"/>
              </a:cxn>
              <a:cxn ang="0">
                <a:pos x="connsiteX1" y="connsiteY1"/>
              </a:cxn>
              <a:cxn ang="0">
                <a:pos x="connsiteX2" y="connsiteY2"/>
              </a:cxn>
            </a:cxnLst>
            <a:rect l="l" t="t" r="r" b="b"/>
            <a:pathLst>
              <a:path w="5141438" h="1208638">
                <a:moveTo>
                  <a:pt x="5141438" y="0"/>
                </a:moveTo>
                <a:cubicBezTo>
                  <a:pt x="4741027" y="708082"/>
                  <a:pt x="3740838" y="1208638"/>
                  <a:pt x="2570719" y="1208638"/>
                </a:cubicBezTo>
                <a:cubicBezTo>
                  <a:pt x="1400600" y="1208638"/>
                  <a:pt x="400411" y="708082"/>
                  <a:pt x="0" y="0"/>
                </a:cubicBezTo>
              </a:path>
            </a:pathLst>
          </a:custGeom>
          <a:noFill/>
          <a:ln w="1905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cxnSp>
        <p:nvCxnSpPr>
          <p:cNvPr id="6" name="直接连接符 5"/>
          <p:cNvCxnSpPr>
            <a:endCxn id="5" idx="1"/>
          </p:cNvCxnSpPr>
          <p:nvPr/>
        </p:nvCxnSpPr>
        <p:spPr>
          <a:xfrm>
            <a:off x="4484454" y="2205374"/>
            <a:ext cx="2768" cy="1355680"/>
          </a:xfrm>
          <a:prstGeom prst="line">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7" name="TextBox 40"/>
          <p:cNvSpPr txBox="1"/>
          <p:nvPr/>
        </p:nvSpPr>
        <p:spPr>
          <a:xfrm>
            <a:off x="1624713" y="3209934"/>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此处添加文本内容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8" name="TextBox 41"/>
          <p:cNvSpPr txBox="1"/>
          <p:nvPr/>
        </p:nvSpPr>
        <p:spPr>
          <a:xfrm>
            <a:off x="2902855" y="3981349"/>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9" name="TextBox 42"/>
          <p:cNvSpPr txBox="1"/>
          <p:nvPr/>
        </p:nvSpPr>
        <p:spPr>
          <a:xfrm>
            <a:off x="4662180" y="3981349"/>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0" name="TextBox 43"/>
          <p:cNvSpPr txBox="1"/>
          <p:nvPr/>
        </p:nvSpPr>
        <p:spPr>
          <a:xfrm>
            <a:off x="5927191" y="3256354"/>
            <a:ext cx="1458162" cy="729430"/>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lnSpc>
                <a:spcPct val="130000"/>
              </a:lnSpc>
            </a:pPr>
            <a:r>
              <a:rPr lang="zh-CN" altLang="en-US" sz="1100" dirty="0">
                <a:solidFill>
                  <a:schemeClr val="tx1">
                    <a:lumMod val="65000"/>
                    <a:lumOff val="35000"/>
                  </a:schemeClr>
                </a:solidFill>
                <a:latin typeface="微软雅黑" pitchFamily="34" charset="-122"/>
                <a:ea typeface="微软雅黑" pitchFamily="34" charset="-122"/>
              </a:rPr>
              <a:t>此次添加文本内容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grpSp>
        <p:nvGrpSpPr>
          <p:cNvPr id="11" name="组合 10"/>
          <p:cNvGrpSpPr/>
          <p:nvPr/>
        </p:nvGrpSpPr>
        <p:grpSpPr>
          <a:xfrm>
            <a:off x="3699551" y="915566"/>
            <a:ext cx="1563386" cy="1563386"/>
            <a:chOff x="2848131" y="1860029"/>
            <a:chExt cx="3807502" cy="3807502"/>
          </a:xfrm>
        </p:grpSpPr>
        <p:grpSp>
          <p:nvGrpSpPr>
            <p:cNvPr id="12" name="组合 11"/>
            <p:cNvGrpSpPr/>
            <p:nvPr/>
          </p:nvGrpSpPr>
          <p:grpSpPr>
            <a:xfrm>
              <a:off x="2848131" y="1860029"/>
              <a:ext cx="3807502" cy="3807502"/>
              <a:chOff x="2848131" y="1860029"/>
              <a:chExt cx="3807502" cy="3807502"/>
            </a:xfrm>
          </p:grpSpPr>
          <p:sp>
            <p:nvSpPr>
              <p:cNvPr id="14" name="椭圆 1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5" name="椭圆 1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3" name="文本框 91"/>
            <p:cNvSpPr txBox="1"/>
            <p:nvPr/>
          </p:nvSpPr>
          <p:spPr>
            <a:xfrm>
              <a:off x="3222772" y="3335068"/>
              <a:ext cx="3073218" cy="1011912"/>
            </a:xfrm>
            <a:prstGeom prst="rect">
              <a:avLst/>
            </a:prstGeom>
            <a:noFill/>
          </p:spPr>
          <p:txBody>
            <a:bodyPr wrap="none" rtlCol="0">
              <a:spAutoFit/>
            </a:bodyPr>
            <a:lstStyle/>
            <a:p>
              <a:pPr algn="ctr"/>
              <a:r>
                <a:rPr lang="zh-CN" altLang="en-US" sz="2100" b="1" dirty="0">
                  <a:solidFill>
                    <a:srgbClr val="0070C0"/>
                  </a:solidFill>
                  <a:latin typeface="微软雅黑" pitchFamily="34" charset="-122"/>
                  <a:ea typeface="微软雅黑" pitchFamily="34" charset="-122"/>
                </a:rPr>
                <a:t>您的标题</a:t>
              </a:r>
              <a:endParaRPr lang="en-US" altLang="zh-CN" sz="2100" b="1" dirty="0">
                <a:solidFill>
                  <a:srgbClr val="0070C0"/>
                </a:solidFill>
                <a:latin typeface="微软雅黑" pitchFamily="34" charset="-122"/>
                <a:ea typeface="微软雅黑" pitchFamily="34" charset="-122"/>
              </a:endParaRPr>
            </a:p>
          </p:txBody>
        </p:sp>
      </p:grpSp>
      <p:grpSp>
        <p:nvGrpSpPr>
          <p:cNvPr id="16" name="组合 15"/>
          <p:cNvGrpSpPr/>
          <p:nvPr/>
        </p:nvGrpSpPr>
        <p:grpSpPr>
          <a:xfrm>
            <a:off x="2078375" y="2230403"/>
            <a:ext cx="806358" cy="806358"/>
            <a:chOff x="2800449" y="3260788"/>
            <a:chExt cx="1075144" cy="1075144"/>
          </a:xfrm>
        </p:grpSpPr>
        <p:grpSp>
          <p:nvGrpSpPr>
            <p:cNvPr id="17" name="组合 16"/>
            <p:cNvGrpSpPr/>
            <p:nvPr/>
          </p:nvGrpSpPr>
          <p:grpSpPr>
            <a:xfrm>
              <a:off x="2800449" y="3260788"/>
              <a:ext cx="1075144" cy="1075144"/>
              <a:chOff x="3724322" y="1908536"/>
              <a:chExt cx="1329153" cy="1329153"/>
            </a:xfrm>
          </p:grpSpPr>
          <p:sp>
            <p:nvSpPr>
              <p:cNvPr id="19" name="椭圆 1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0" name="椭圆 19"/>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sp>
          <p:nvSpPr>
            <p:cNvPr id="18" name="Freeform 12"/>
            <p:cNvSpPr>
              <a:spLocks noEditPoints="1"/>
            </p:cNvSpPr>
            <p:nvPr/>
          </p:nvSpPr>
          <p:spPr bwMode="black">
            <a:xfrm>
              <a:off x="3115247" y="3529914"/>
              <a:ext cx="450199" cy="498101"/>
            </a:xfrm>
            <a:custGeom>
              <a:avLst/>
              <a:gdLst>
                <a:gd name="T0" fmla="*/ 709 w 709"/>
                <a:gd name="T1" fmla="*/ 570 h 709"/>
                <a:gd name="T2" fmla="*/ 373 w 709"/>
                <a:gd name="T3" fmla="*/ 709 h 709"/>
                <a:gd name="T4" fmla="*/ 373 w 709"/>
                <a:gd name="T5" fmla="*/ 294 h 709"/>
                <a:gd name="T6" fmla="*/ 709 w 709"/>
                <a:gd name="T7" fmla="*/ 154 h 709"/>
                <a:gd name="T8" fmla="*/ 709 w 709"/>
                <a:gd name="T9" fmla="*/ 570 h 709"/>
                <a:gd name="T10" fmla="*/ 335 w 709"/>
                <a:gd name="T11" fmla="*/ 294 h 709"/>
                <a:gd name="T12" fmla="*/ 0 w 709"/>
                <a:gd name="T13" fmla="*/ 154 h 709"/>
                <a:gd name="T14" fmla="*/ 0 w 709"/>
                <a:gd name="T15" fmla="*/ 570 h 709"/>
                <a:gd name="T16" fmla="*/ 335 w 709"/>
                <a:gd name="T17" fmla="*/ 709 h 709"/>
                <a:gd name="T18" fmla="*/ 335 w 709"/>
                <a:gd name="T19" fmla="*/ 294 h 709"/>
                <a:gd name="T20" fmla="*/ 354 w 709"/>
                <a:gd name="T21" fmla="*/ 0 h 709"/>
                <a:gd name="T22" fmla="*/ 0 w 709"/>
                <a:gd name="T23" fmla="*/ 126 h 709"/>
                <a:gd name="T24" fmla="*/ 354 w 709"/>
                <a:gd name="T25" fmla="*/ 268 h 709"/>
                <a:gd name="T26" fmla="*/ 709 w 709"/>
                <a:gd name="T27" fmla="*/ 126 h 709"/>
                <a:gd name="T28" fmla="*/ 354 w 709"/>
                <a:gd name="T29" fmla="*/ 0 h 7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09" h="709">
                  <a:moveTo>
                    <a:pt x="709" y="570"/>
                  </a:moveTo>
                  <a:lnTo>
                    <a:pt x="373" y="709"/>
                  </a:lnTo>
                  <a:lnTo>
                    <a:pt x="373" y="294"/>
                  </a:lnTo>
                  <a:lnTo>
                    <a:pt x="709" y="154"/>
                  </a:lnTo>
                  <a:lnTo>
                    <a:pt x="709" y="570"/>
                  </a:lnTo>
                  <a:close/>
                  <a:moveTo>
                    <a:pt x="335" y="294"/>
                  </a:moveTo>
                  <a:lnTo>
                    <a:pt x="0" y="154"/>
                  </a:lnTo>
                  <a:lnTo>
                    <a:pt x="0" y="570"/>
                  </a:lnTo>
                  <a:lnTo>
                    <a:pt x="335" y="709"/>
                  </a:lnTo>
                  <a:lnTo>
                    <a:pt x="335" y="294"/>
                  </a:lnTo>
                  <a:close/>
                  <a:moveTo>
                    <a:pt x="354" y="0"/>
                  </a:moveTo>
                  <a:lnTo>
                    <a:pt x="0" y="126"/>
                  </a:lnTo>
                  <a:lnTo>
                    <a:pt x="354" y="268"/>
                  </a:lnTo>
                  <a:lnTo>
                    <a:pt x="709" y="126"/>
                  </a:lnTo>
                  <a:lnTo>
                    <a:pt x="354" y="0"/>
                  </a:lnTo>
                  <a:close/>
                </a:path>
              </a:pathLst>
            </a:custGeom>
            <a:solidFill>
              <a:srgbClr val="FFFFFF"/>
            </a:solidFill>
            <a:ln>
              <a:noFill/>
            </a:ln>
          </p:spPr>
          <p:txBody>
            <a:bodyPr vert="horz" wrap="square" lIns="82305" tIns="41153" rIns="82305" bIns="41153"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endParaRPr lang="en-US" sz="1800">
                <a:solidFill>
                  <a:srgbClr val="FFFFFF"/>
                </a:solidFill>
                <a:latin typeface="微软雅黑" pitchFamily="34" charset="-122"/>
                <a:ea typeface="微软雅黑" pitchFamily="34" charset="-122"/>
              </a:endParaRPr>
            </a:p>
          </p:txBody>
        </p:sp>
      </p:grpSp>
      <p:grpSp>
        <p:nvGrpSpPr>
          <p:cNvPr id="21" name="组合 20"/>
          <p:cNvGrpSpPr/>
          <p:nvPr/>
        </p:nvGrpSpPr>
        <p:grpSpPr>
          <a:xfrm>
            <a:off x="3187293" y="2892933"/>
            <a:ext cx="806358" cy="806358"/>
            <a:chOff x="4279007" y="4144161"/>
            <a:chExt cx="1075144" cy="1075144"/>
          </a:xfrm>
        </p:grpSpPr>
        <p:grpSp>
          <p:nvGrpSpPr>
            <p:cNvPr id="22" name="组合 21"/>
            <p:cNvGrpSpPr/>
            <p:nvPr/>
          </p:nvGrpSpPr>
          <p:grpSpPr>
            <a:xfrm>
              <a:off x="4279007" y="4144161"/>
              <a:ext cx="1075144" cy="1075144"/>
              <a:chOff x="3724322" y="1908536"/>
              <a:chExt cx="1329153" cy="1329153"/>
            </a:xfrm>
          </p:grpSpPr>
          <p:sp>
            <p:nvSpPr>
              <p:cNvPr id="24" name="椭圆 23"/>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5" name="椭圆 24"/>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pic>
          <p:nvPicPr>
            <p:cNvPr id="23" name="Picture 5" descr="C:\Users\Jonahs\Dropbox\Projects SCOTT\MEET Windows Azure\source\Background\tile-icon-CDN.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03176" y="4333642"/>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26" name="组合 25"/>
          <p:cNvGrpSpPr/>
          <p:nvPr/>
        </p:nvGrpSpPr>
        <p:grpSpPr>
          <a:xfrm>
            <a:off x="4866256" y="2961456"/>
            <a:ext cx="806358" cy="806358"/>
            <a:chOff x="6517624" y="4235525"/>
            <a:chExt cx="1075144" cy="1075144"/>
          </a:xfrm>
        </p:grpSpPr>
        <p:grpSp>
          <p:nvGrpSpPr>
            <p:cNvPr id="27" name="组合 26"/>
            <p:cNvGrpSpPr/>
            <p:nvPr/>
          </p:nvGrpSpPr>
          <p:grpSpPr>
            <a:xfrm>
              <a:off x="6517624" y="4235525"/>
              <a:ext cx="1075144" cy="1075144"/>
              <a:chOff x="3724322" y="1908536"/>
              <a:chExt cx="1329153" cy="1329153"/>
            </a:xfrm>
          </p:grpSpPr>
          <p:sp>
            <p:nvSpPr>
              <p:cNvPr id="29" name="椭圆 2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0" name="椭圆 29"/>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pic>
          <p:nvPicPr>
            <p:cNvPr id="28" name="Picture 10" descr="C:\Users\Jonahs\Dropbox\Projects SCOTT\MEET Windows Azure\source\Background\tile-icon-network.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31404" y="4453789"/>
              <a:ext cx="638782" cy="638616"/>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1" name="组合 30"/>
          <p:cNvGrpSpPr/>
          <p:nvPr/>
        </p:nvGrpSpPr>
        <p:grpSpPr>
          <a:xfrm>
            <a:off x="6012082" y="2230403"/>
            <a:ext cx="806358" cy="806358"/>
            <a:chOff x="8045392" y="3260788"/>
            <a:chExt cx="1075144" cy="1075144"/>
          </a:xfrm>
        </p:grpSpPr>
        <p:grpSp>
          <p:nvGrpSpPr>
            <p:cNvPr id="32" name="组合 31"/>
            <p:cNvGrpSpPr/>
            <p:nvPr/>
          </p:nvGrpSpPr>
          <p:grpSpPr>
            <a:xfrm>
              <a:off x="8045392" y="3260788"/>
              <a:ext cx="1075144" cy="1075144"/>
              <a:chOff x="3724322" y="1908536"/>
              <a:chExt cx="1329153" cy="1329153"/>
            </a:xfrm>
          </p:grpSpPr>
          <p:sp>
            <p:nvSpPr>
              <p:cNvPr id="34" name="椭圆 33"/>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5" name="椭圆 34"/>
              <p:cNvSpPr/>
              <p:nvPr/>
            </p:nvSpPr>
            <p:spPr>
              <a:xfrm>
                <a:off x="3839838" y="2024052"/>
                <a:ext cx="1098122" cy="1098122"/>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latin typeface="微软雅黑" pitchFamily="34" charset="-122"/>
                  <a:ea typeface="微软雅黑" pitchFamily="34" charset="-122"/>
                </a:endParaRPr>
              </a:p>
            </p:txBody>
          </p:sp>
        </p:grpSp>
        <p:sp>
          <p:nvSpPr>
            <p:cNvPr id="33" name="Freeform 45"/>
            <p:cNvSpPr>
              <a:spLocks noEditPoints="1"/>
            </p:cNvSpPr>
            <p:nvPr/>
          </p:nvSpPr>
          <p:spPr bwMode="black">
            <a:xfrm>
              <a:off x="8341545" y="3499152"/>
              <a:ext cx="470167" cy="507079"/>
            </a:xfrm>
            <a:custGeom>
              <a:avLst/>
              <a:gdLst>
                <a:gd name="T0" fmla="*/ 135 w 140"/>
                <a:gd name="T1" fmla="*/ 85 h 151"/>
                <a:gd name="T2" fmla="*/ 140 w 140"/>
                <a:gd name="T3" fmla="*/ 96 h 151"/>
                <a:gd name="T4" fmla="*/ 134 w 140"/>
                <a:gd name="T5" fmla="*/ 106 h 151"/>
                <a:gd name="T6" fmla="*/ 137 w 140"/>
                <a:gd name="T7" fmla="*/ 117 h 151"/>
                <a:gd name="T8" fmla="*/ 129 w 140"/>
                <a:gd name="T9" fmla="*/ 128 h 151"/>
                <a:gd name="T10" fmla="*/ 128 w 140"/>
                <a:gd name="T11" fmla="*/ 137 h 151"/>
                <a:gd name="T12" fmla="*/ 116 w 140"/>
                <a:gd name="T13" fmla="*/ 148 h 151"/>
                <a:gd name="T14" fmla="*/ 65 w 140"/>
                <a:gd name="T15" fmla="*/ 148 h 151"/>
                <a:gd name="T16" fmla="*/ 33 w 140"/>
                <a:gd name="T17" fmla="*/ 142 h 151"/>
                <a:gd name="T18" fmla="*/ 33 w 140"/>
                <a:gd name="T19" fmla="*/ 82 h 151"/>
                <a:gd name="T20" fmla="*/ 34 w 140"/>
                <a:gd name="T21" fmla="*/ 82 h 151"/>
                <a:gd name="T22" fmla="*/ 34 w 140"/>
                <a:gd name="T23" fmla="*/ 82 h 151"/>
                <a:gd name="T24" fmla="*/ 37 w 140"/>
                <a:gd name="T25" fmla="*/ 82 h 151"/>
                <a:gd name="T26" fmla="*/ 60 w 140"/>
                <a:gd name="T27" fmla="*/ 48 h 151"/>
                <a:gd name="T28" fmla="*/ 68 w 140"/>
                <a:gd name="T29" fmla="*/ 39 h 151"/>
                <a:gd name="T30" fmla="*/ 81 w 140"/>
                <a:gd name="T31" fmla="*/ 3 h 151"/>
                <a:gd name="T32" fmla="*/ 97 w 140"/>
                <a:gd name="T33" fmla="*/ 8 h 151"/>
                <a:gd name="T34" fmla="*/ 99 w 140"/>
                <a:gd name="T35" fmla="*/ 35 h 151"/>
                <a:gd name="T36" fmla="*/ 90 w 140"/>
                <a:gd name="T37" fmla="*/ 60 h 151"/>
                <a:gd name="T38" fmla="*/ 130 w 140"/>
                <a:gd name="T39" fmla="*/ 62 h 151"/>
                <a:gd name="T40" fmla="*/ 140 w 140"/>
                <a:gd name="T41" fmla="*/ 77 h 151"/>
                <a:gd name="T42" fmla="*/ 135 w 140"/>
                <a:gd name="T43" fmla="*/ 85 h 151"/>
                <a:gd name="T44" fmla="*/ 30 w 140"/>
                <a:gd name="T45" fmla="*/ 137 h 151"/>
                <a:gd name="T46" fmla="*/ 30 w 140"/>
                <a:gd name="T47" fmla="*/ 137 h 151"/>
                <a:gd name="T48" fmla="*/ 30 w 140"/>
                <a:gd name="T49" fmla="*/ 82 h 151"/>
                <a:gd name="T50" fmla="*/ 23 w 140"/>
                <a:gd name="T51" fmla="*/ 76 h 151"/>
                <a:gd name="T52" fmla="*/ 7 w 140"/>
                <a:gd name="T53" fmla="*/ 76 h 151"/>
                <a:gd name="T54" fmla="*/ 0 w 140"/>
                <a:gd name="T55" fmla="*/ 82 h 151"/>
                <a:gd name="T56" fmla="*/ 0 w 140"/>
                <a:gd name="T57" fmla="*/ 137 h 151"/>
                <a:gd name="T58" fmla="*/ 7 w 140"/>
                <a:gd name="T59" fmla="*/ 144 h 151"/>
                <a:gd name="T60" fmla="*/ 23 w 140"/>
                <a:gd name="T61" fmla="*/ 144 h 151"/>
                <a:gd name="T62" fmla="*/ 30 w 140"/>
                <a:gd name="T63" fmla="*/ 137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40" h="151">
                  <a:moveTo>
                    <a:pt x="135" y="85"/>
                  </a:moveTo>
                  <a:cubicBezTo>
                    <a:pt x="135" y="88"/>
                    <a:pt x="140" y="93"/>
                    <a:pt x="140" y="96"/>
                  </a:cubicBezTo>
                  <a:cubicBezTo>
                    <a:pt x="140" y="99"/>
                    <a:pt x="134" y="103"/>
                    <a:pt x="134" y="106"/>
                  </a:cubicBezTo>
                  <a:cubicBezTo>
                    <a:pt x="133" y="109"/>
                    <a:pt x="137" y="114"/>
                    <a:pt x="137" y="117"/>
                  </a:cubicBezTo>
                  <a:cubicBezTo>
                    <a:pt x="137" y="121"/>
                    <a:pt x="130" y="125"/>
                    <a:pt x="129" y="128"/>
                  </a:cubicBezTo>
                  <a:cubicBezTo>
                    <a:pt x="128" y="130"/>
                    <a:pt x="129" y="135"/>
                    <a:pt x="128" y="137"/>
                  </a:cubicBezTo>
                  <a:cubicBezTo>
                    <a:pt x="127" y="141"/>
                    <a:pt x="120" y="147"/>
                    <a:pt x="116" y="148"/>
                  </a:cubicBezTo>
                  <a:cubicBezTo>
                    <a:pt x="104" y="151"/>
                    <a:pt x="65" y="148"/>
                    <a:pt x="65" y="148"/>
                  </a:cubicBezTo>
                  <a:cubicBezTo>
                    <a:pt x="65" y="148"/>
                    <a:pt x="65" y="148"/>
                    <a:pt x="33" y="142"/>
                  </a:cubicBezTo>
                  <a:cubicBezTo>
                    <a:pt x="33" y="142"/>
                    <a:pt x="33" y="142"/>
                    <a:pt x="33" y="82"/>
                  </a:cubicBezTo>
                  <a:cubicBezTo>
                    <a:pt x="33" y="82"/>
                    <a:pt x="33" y="82"/>
                    <a:pt x="34" y="82"/>
                  </a:cubicBezTo>
                  <a:cubicBezTo>
                    <a:pt x="34" y="82"/>
                    <a:pt x="34" y="82"/>
                    <a:pt x="34" y="82"/>
                  </a:cubicBezTo>
                  <a:cubicBezTo>
                    <a:pt x="34" y="82"/>
                    <a:pt x="34" y="82"/>
                    <a:pt x="37" y="82"/>
                  </a:cubicBezTo>
                  <a:cubicBezTo>
                    <a:pt x="41" y="81"/>
                    <a:pt x="49" y="75"/>
                    <a:pt x="60" y="48"/>
                  </a:cubicBezTo>
                  <a:cubicBezTo>
                    <a:pt x="61" y="44"/>
                    <a:pt x="65" y="42"/>
                    <a:pt x="68" y="39"/>
                  </a:cubicBezTo>
                  <a:cubicBezTo>
                    <a:pt x="75" y="34"/>
                    <a:pt x="79" y="27"/>
                    <a:pt x="81" y="3"/>
                  </a:cubicBezTo>
                  <a:cubicBezTo>
                    <a:pt x="81" y="0"/>
                    <a:pt x="91" y="1"/>
                    <a:pt x="97" y="8"/>
                  </a:cubicBezTo>
                  <a:cubicBezTo>
                    <a:pt x="102" y="14"/>
                    <a:pt x="102" y="26"/>
                    <a:pt x="99" y="35"/>
                  </a:cubicBezTo>
                  <a:cubicBezTo>
                    <a:pt x="96" y="41"/>
                    <a:pt x="87" y="55"/>
                    <a:pt x="90" y="60"/>
                  </a:cubicBezTo>
                  <a:cubicBezTo>
                    <a:pt x="90" y="60"/>
                    <a:pt x="124" y="59"/>
                    <a:pt x="130" y="62"/>
                  </a:cubicBezTo>
                  <a:cubicBezTo>
                    <a:pt x="134" y="63"/>
                    <a:pt x="140" y="72"/>
                    <a:pt x="140" y="77"/>
                  </a:cubicBezTo>
                  <a:cubicBezTo>
                    <a:pt x="140" y="79"/>
                    <a:pt x="136" y="83"/>
                    <a:pt x="135" y="85"/>
                  </a:cubicBezTo>
                  <a:close/>
                  <a:moveTo>
                    <a:pt x="30" y="137"/>
                  </a:moveTo>
                  <a:cubicBezTo>
                    <a:pt x="30" y="137"/>
                    <a:pt x="30" y="137"/>
                    <a:pt x="30" y="137"/>
                  </a:cubicBezTo>
                  <a:cubicBezTo>
                    <a:pt x="30" y="137"/>
                    <a:pt x="30" y="137"/>
                    <a:pt x="30" y="82"/>
                  </a:cubicBezTo>
                  <a:cubicBezTo>
                    <a:pt x="30" y="79"/>
                    <a:pt x="27" y="76"/>
                    <a:pt x="23" y="76"/>
                  </a:cubicBezTo>
                  <a:cubicBezTo>
                    <a:pt x="23" y="76"/>
                    <a:pt x="23" y="76"/>
                    <a:pt x="7" y="76"/>
                  </a:cubicBezTo>
                  <a:cubicBezTo>
                    <a:pt x="3" y="76"/>
                    <a:pt x="0" y="79"/>
                    <a:pt x="0" y="82"/>
                  </a:cubicBezTo>
                  <a:cubicBezTo>
                    <a:pt x="0" y="82"/>
                    <a:pt x="0" y="82"/>
                    <a:pt x="0" y="137"/>
                  </a:cubicBezTo>
                  <a:cubicBezTo>
                    <a:pt x="0" y="141"/>
                    <a:pt x="3" y="144"/>
                    <a:pt x="7" y="144"/>
                  </a:cubicBezTo>
                  <a:cubicBezTo>
                    <a:pt x="7" y="144"/>
                    <a:pt x="7" y="144"/>
                    <a:pt x="23" y="144"/>
                  </a:cubicBezTo>
                  <a:cubicBezTo>
                    <a:pt x="27" y="144"/>
                    <a:pt x="30" y="141"/>
                    <a:pt x="30" y="137"/>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68568" tIns="34285" rIns="68568" bIns="34285" numCol="1" anchor="t" anchorCtr="0" compatLnSpc="1">
              <a:prstTxWarp prst="textNoShape">
                <a:avLst/>
              </a:prstTxWarp>
            </a:bodyPr>
            <a:lstStyle>
              <a:defPPr>
                <a:defRPr lang="en-US"/>
              </a:defPPr>
              <a:lvl1pPr marL="0" algn="l" defTabSz="685487" rtl="0" eaLnBrk="1" latinLnBrk="0" hangingPunct="1">
                <a:defRPr sz="1400" kern="1200">
                  <a:solidFill>
                    <a:schemeClr val="tx1"/>
                  </a:solidFill>
                  <a:latin typeface="+mn-lt"/>
                  <a:ea typeface="+mn-ea"/>
                  <a:cs typeface="+mn-cs"/>
                </a:defRPr>
              </a:lvl1pPr>
              <a:lvl2pPr marL="342739" algn="l" defTabSz="685487" rtl="0" eaLnBrk="1" latinLnBrk="0" hangingPunct="1">
                <a:defRPr sz="1400" kern="1200">
                  <a:solidFill>
                    <a:schemeClr val="tx1"/>
                  </a:solidFill>
                  <a:latin typeface="+mn-lt"/>
                  <a:ea typeface="+mn-ea"/>
                  <a:cs typeface="+mn-cs"/>
                </a:defRPr>
              </a:lvl2pPr>
              <a:lvl3pPr marL="685487" algn="l" defTabSz="685487" rtl="0" eaLnBrk="1" latinLnBrk="0" hangingPunct="1">
                <a:defRPr sz="1400" kern="1200">
                  <a:solidFill>
                    <a:schemeClr val="tx1"/>
                  </a:solidFill>
                  <a:latin typeface="+mn-lt"/>
                  <a:ea typeface="+mn-ea"/>
                  <a:cs typeface="+mn-cs"/>
                </a:defRPr>
              </a:lvl3pPr>
              <a:lvl4pPr marL="1028229" algn="l" defTabSz="685487" rtl="0" eaLnBrk="1" latinLnBrk="0" hangingPunct="1">
                <a:defRPr sz="1400" kern="1200">
                  <a:solidFill>
                    <a:schemeClr val="tx1"/>
                  </a:solidFill>
                  <a:latin typeface="+mn-lt"/>
                  <a:ea typeface="+mn-ea"/>
                  <a:cs typeface="+mn-cs"/>
                </a:defRPr>
              </a:lvl4pPr>
              <a:lvl5pPr marL="1370975" algn="l" defTabSz="685487" rtl="0" eaLnBrk="1" latinLnBrk="0" hangingPunct="1">
                <a:defRPr sz="1400" kern="1200">
                  <a:solidFill>
                    <a:schemeClr val="tx1"/>
                  </a:solidFill>
                  <a:latin typeface="+mn-lt"/>
                  <a:ea typeface="+mn-ea"/>
                  <a:cs typeface="+mn-cs"/>
                </a:defRPr>
              </a:lvl5pPr>
              <a:lvl6pPr marL="1713712" algn="l" defTabSz="685487" rtl="0" eaLnBrk="1" latinLnBrk="0" hangingPunct="1">
                <a:defRPr sz="1400" kern="1200">
                  <a:solidFill>
                    <a:schemeClr val="tx1"/>
                  </a:solidFill>
                  <a:latin typeface="+mn-lt"/>
                  <a:ea typeface="+mn-ea"/>
                  <a:cs typeface="+mn-cs"/>
                </a:defRPr>
              </a:lvl6pPr>
              <a:lvl7pPr marL="2056459" algn="l" defTabSz="685487" rtl="0" eaLnBrk="1" latinLnBrk="0" hangingPunct="1">
                <a:defRPr sz="1400" kern="1200">
                  <a:solidFill>
                    <a:schemeClr val="tx1"/>
                  </a:solidFill>
                  <a:latin typeface="+mn-lt"/>
                  <a:ea typeface="+mn-ea"/>
                  <a:cs typeface="+mn-cs"/>
                </a:defRPr>
              </a:lvl7pPr>
              <a:lvl8pPr marL="2399204" algn="l" defTabSz="685487" rtl="0" eaLnBrk="1" latinLnBrk="0" hangingPunct="1">
                <a:defRPr sz="1400" kern="1200">
                  <a:solidFill>
                    <a:schemeClr val="tx1"/>
                  </a:solidFill>
                  <a:latin typeface="+mn-lt"/>
                  <a:ea typeface="+mn-ea"/>
                  <a:cs typeface="+mn-cs"/>
                </a:defRPr>
              </a:lvl8pPr>
              <a:lvl9pPr marL="2741951" algn="l" defTabSz="685487" rtl="0" eaLnBrk="1" latinLnBrk="0" hangingPunct="1">
                <a:defRPr sz="1400" kern="1200">
                  <a:solidFill>
                    <a:schemeClr val="tx1"/>
                  </a:solidFill>
                  <a:latin typeface="+mn-lt"/>
                  <a:ea typeface="+mn-ea"/>
                  <a:cs typeface="+mn-cs"/>
                </a:defRPr>
              </a:lvl9pPr>
            </a:lstStyle>
            <a:p>
              <a:pPr defTabSz="514248"/>
              <a:endParaRPr lang="en-US">
                <a:solidFill>
                  <a:srgbClr val="FFFFFF"/>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840432012"/>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par>
                                <p:cTn id="18" presetID="47" presetClass="entr" presetSubtype="0"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1000"/>
                                        <p:tgtEl>
                                          <p:spTgt spid="11"/>
                                        </p:tgtEl>
                                      </p:cBhvr>
                                    </p:animEffect>
                                    <p:anim calcmode="lin" valueType="num">
                                      <p:cBhvr>
                                        <p:cTn id="21" dur="1000" fill="hold"/>
                                        <p:tgtEl>
                                          <p:spTgt spid="11"/>
                                        </p:tgtEl>
                                        <p:attrNameLst>
                                          <p:attrName>ppt_x</p:attrName>
                                        </p:attrNameLst>
                                      </p:cBhvr>
                                      <p:tavLst>
                                        <p:tav tm="0">
                                          <p:val>
                                            <p:strVal val="#ppt_x"/>
                                          </p:val>
                                        </p:tav>
                                        <p:tav tm="100000">
                                          <p:val>
                                            <p:strVal val="#ppt_x"/>
                                          </p:val>
                                        </p:tav>
                                      </p:tavLst>
                                    </p:anim>
                                    <p:anim calcmode="lin" valueType="num">
                                      <p:cBhvr>
                                        <p:cTn id="22" dur="1000" fill="hold"/>
                                        <p:tgtEl>
                                          <p:spTgt spid="11"/>
                                        </p:tgtEl>
                                        <p:attrNameLst>
                                          <p:attrName>ppt_y</p:attrName>
                                        </p:attrNameLst>
                                      </p:cBhvr>
                                      <p:tavLst>
                                        <p:tav tm="0">
                                          <p:val>
                                            <p:strVal val="#ppt_y-.1"/>
                                          </p:val>
                                        </p:tav>
                                        <p:tav tm="100000">
                                          <p:val>
                                            <p:strVal val="#ppt_y"/>
                                          </p:val>
                                        </p:tav>
                                      </p:tavLst>
                                    </p:anim>
                                  </p:childTnLst>
                                </p:cTn>
                              </p:par>
                            </p:childTnLst>
                          </p:cTn>
                        </p:par>
                        <p:par>
                          <p:cTn id="23" fill="hold">
                            <p:stCondLst>
                              <p:cond delay="1500"/>
                            </p:stCondLst>
                            <p:childTnLst>
                              <p:par>
                                <p:cTn id="24" presetID="22" presetClass="entr" presetSubtype="1" fill="hold"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up)">
                                      <p:cBhvr>
                                        <p:cTn id="26" dur="500"/>
                                        <p:tgtEl>
                                          <p:spTgt spid="6"/>
                                        </p:tgtEl>
                                      </p:cBhvr>
                                    </p:animEffect>
                                  </p:childTnLst>
                                </p:cTn>
                              </p:par>
                            </p:childTnLst>
                          </p:cTn>
                        </p:par>
                        <p:par>
                          <p:cTn id="27" fill="hold">
                            <p:stCondLst>
                              <p:cond delay="2000"/>
                            </p:stCondLst>
                            <p:childTnLst>
                              <p:par>
                                <p:cTn id="28" presetID="22" presetClass="entr" presetSubtype="8"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left)">
                                      <p:cBhvr>
                                        <p:cTn id="30" dur="500"/>
                                        <p:tgtEl>
                                          <p:spTgt spid="5"/>
                                        </p:tgtEl>
                                      </p:cBhvr>
                                    </p:animEffect>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1000"/>
                                        <p:tgtEl>
                                          <p:spTgt spid="16"/>
                                        </p:tgtEl>
                                      </p:cBhvr>
                                    </p:animEffect>
                                    <p:anim calcmode="lin" valueType="num">
                                      <p:cBhvr>
                                        <p:cTn id="35" dur="1000" fill="hold"/>
                                        <p:tgtEl>
                                          <p:spTgt spid="16"/>
                                        </p:tgtEl>
                                        <p:attrNameLst>
                                          <p:attrName>ppt_x</p:attrName>
                                        </p:attrNameLst>
                                      </p:cBhvr>
                                      <p:tavLst>
                                        <p:tav tm="0">
                                          <p:val>
                                            <p:strVal val="#ppt_x"/>
                                          </p:val>
                                        </p:tav>
                                        <p:tav tm="100000">
                                          <p:val>
                                            <p:strVal val="#ppt_x"/>
                                          </p:val>
                                        </p:tav>
                                      </p:tavLst>
                                    </p:anim>
                                    <p:anim calcmode="lin" valueType="num">
                                      <p:cBhvr>
                                        <p:cTn id="36" dur="1000" fill="hold"/>
                                        <p:tgtEl>
                                          <p:spTgt spid="16"/>
                                        </p:tgtEl>
                                        <p:attrNameLst>
                                          <p:attrName>ppt_y</p:attrName>
                                        </p:attrNameLst>
                                      </p:cBhvr>
                                      <p:tavLst>
                                        <p:tav tm="0">
                                          <p:val>
                                            <p:strVal val="#ppt_y+.1"/>
                                          </p:val>
                                        </p:tav>
                                        <p:tav tm="100000">
                                          <p:val>
                                            <p:strVal val="#ppt_y"/>
                                          </p:val>
                                        </p:tav>
                                      </p:tavLst>
                                    </p:anim>
                                  </p:childTnLst>
                                </p:cTn>
                              </p:par>
                              <p:par>
                                <p:cTn id="37" presetID="42" presetClass="entr" presetSubtype="0"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1000"/>
                                        <p:tgtEl>
                                          <p:spTgt spid="21"/>
                                        </p:tgtEl>
                                      </p:cBhvr>
                                    </p:animEffect>
                                    <p:anim calcmode="lin" valueType="num">
                                      <p:cBhvr>
                                        <p:cTn id="40" dur="1000" fill="hold"/>
                                        <p:tgtEl>
                                          <p:spTgt spid="21"/>
                                        </p:tgtEl>
                                        <p:attrNameLst>
                                          <p:attrName>ppt_x</p:attrName>
                                        </p:attrNameLst>
                                      </p:cBhvr>
                                      <p:tavLst>
                                        <p:tav tm="0">
                                          <p:val>
                                            <p:strVal val="#ppt_x"/>
                                          </p:val>
                                        </p:tav>
                                        <p:tav tm="100000">
                                          <p:val>
                                            <p:strVal val="#ppt_x"/>
                                          </p:val>
                                        </p:tav>
                                      </p:tavLst>
                                    </p:anim>
                                    <p:anim calcmode="lin" valueType="num">
                                      <p:cBhvr>
                                        <p:cTn id="41" dur="1000" fill="hold"/>
                                        <p:tgtEl>
                                          <p:spTgt spid="21"/>
                                        </p:tgtEl>
                                        <p:attrNameLst>
                                          <p:attrName>ppt_y</p:attrName>
                                        </p:attrNameLst>
                                      </p:cBhvr>
                                      <p:tavLst>
                                        <p:tav tm="0">
                                          <p:val>
                                            <p:strVal val="#ppt_y+.1"/>
                                          </p:val>
                                        </p:tav>
                                        <p:tav tm="100000">
                                          <p:val>
                                            <p:strVal val="#ppt_y"/>
                                          </p:val>
                                        </p:tav>
                                      </p:tavLst>
                                    </p:anim>
                                  </p:childTnLst>
                                </p:cTn>
                              </p:par>
                              <p:par>
                                <p:cTn id="42" presetID="42" presetClass="entr" presetSubtype="0" fill="hold" nodeType="withEffect">
                                  <p:stCondLst>
                                    <p:cond delay="0"/>
                                  </p:stCondLst>
                                  <p:childTnLst>
                                    <p:set>
                                      <p:cBhvr>
                                        <p:cTn id="43" dur="1" fill="hold">
                                          <p:stCondLst>
                                            <p:cond delay="0"/>
                                          </p:stCondLst>
                                        </p:cTn>
                                        <p:tgtEl>
                                          <p:spTgt spid="26"/>
                                        </p:tgtEl>
                                        <p:attrNameLst>
                                          <p:attrName>style.visibility</p:attrName>
                                        </p:attrNameLst>
                                      </p:cBhvr>
                                      <p:to>
                                        <p:strVal val="visible"/>
                                      </p:to>
                                    </p:set>
                                    <p:animEffect transition="in" filter="fade">
                                      <p:cBhvr>
                                        <p:cTn id="44" dur="1000"/>
                                        <p:tgtEl>
                                          <p:spTgt spid="26"/>
                                        </p:tgtEl>
                                      </p:cBhvr>
                                    </p:animEffect>
                                    <p:anim calcmode="lin" valueType="num">
                                      <p:cBhvr>
                                        <p:cTn id="45" dur="1000" fill="hold"/>
                                        <p:tgtEl>
                                          <p:spTgt spid="26"/>
                                        </p:tgtEl>
                                        <p:attrNameLst>
                                          <p:attrName>ppt_x</p:attrName>
                                        </p:attrNameLst>
                                      </p:cBhvr>
                                      <p:tavLst>
                                        <p:tav tm="0">
                                          <p:val>
                                            <p:strVal val="#ppt_x"/>
                                          </p:val>
                                        </p:tav>
                                        <p:tav tm="100000">
                                          <p:val>
                                            <p:strVal val="#ppt_x"/>
                                          </p:val>
                                        </p:tav>
                                      </p:tavLst>
                                    </p:anim>
                                    <p:anim calcmode="lin" valueType="num">
                                      <p:cBhvr>
                                        <p:cTn id="46" dur="1000" fill="hold"/>
                                        <p:tgtEl>
                                          <p:spTgt spid="26"/>
                                        </p:tgtEl>
                                        <p:attrNameLst>
                                          <p:attrName>ppt_y</p:attrName>
                                        </p:attrNameLst>
                                      </p:cBhvr>
                                      <p:tavLst>
                                        <p:tav tm="0">
                                          <p:val>
                                            <p:strVal val="#ppt_y+.1"/>
                                          </p:val>
                                        </p:tav>
                                        <p:tav tm="100000">
                                          <p:val>
                                            <p:strVal val="#ppt_y"/>
                                          </p:val>
                                        </p:tav>
                                      </p:tavLst>
                                    </p:anim>
                                  </p:childTnLst>
                                </p:cTn>
                              </p:par>
                              <p:par>
                                <p:cTn id="47" presetID="42" presetClass="entr" presetSubtype="0" fill="hold" nodeType="withEffect">
                                  <p:stCondLst>
                                    <p:cond delay="0"/>
                                  </p:stCondLst>
                                  <p:childTnLst>
                                    <p:set>
                                      <p:cBhvr>
                                        <p:cTn id="48" dur="1" fill="hold">
                                          <p:stCondLst>
                                            <p:cond delay="0"/>
                                          </p:stCondLst>
                                        </p:cTn>
                                        <p:tgtEl>
                                          <p:spTgt spid="31"/>
                                        </p:tgtEl>
                                        <p:attrNameLst>
                                          <p:attrName>style.visibility</p:attrName>
                                        </p:attrNameLst>
                                      </p:cBhvr>
                                      <p:to>
                                        <p:strVal val="visible"/>
                                      </p:to>
                                    </p:set>
                                    <p:animEffect transition="in" filter="fade">
                                      <p:cBhvr>
                                        <p:cTn id="49" dur="1000"/>
                                        <p:tgtEl>
                                          <p:spTgt spid="31"/>
                                        </p:tgtEl>
                                      </p:cBhvr>
                                    </p:animEffect>
                                    <p:anim calcmode="lin" valueType="num">
                                      <p:cBhvr>
                                        <p:cTn id="50" dur="1000" fill="hold"/>
                                        <p:tgtEl>
                                          <p:spTgt spid="31"/>
                                        </p:tgtEl>
                                        <p:attrNameLst>
                                          <p:attrName>ppt_x</p:attrName>
                                        </p:attrNameLst>
                                      </p:cBhvr>
                                      <p:tavLst>
                                        <p:tav tm="0">
                                          <p:val>
                                            <p:strVal val="#ppt_x"/>
                                          </p:val>
                                        </p:tav>
                                        <p:tav tm="100000">
                                          <p:val>
                                            <p:strVal val="#ppt_x"/>
                                          </p:val>
                                        </p:tav>
                                      </p:tavLst>
                                    </p:anim>
                                    <p:anim calcmode="lin" valueType="num">
                                      <p:cBhvr>
                                        <p:cTn id="51" dur="1000" fill="hold"/>
                                        <p:tgtEl>
                                          <p:spTgt spid="31"/>
                                        </p:tgtEl>
                                        <p:attrNameLst>
                                          <p:attrName>ppt_y</p:attrName>
                                        </p:attrNameLst>
                                      </p:cBhvr>
                                      <p:tavLst>
                                        <p:tav tm="0">
                                          <p:val>
                                            <p:strVal val="#ppt_y+.1"/>
                                          </p:val>
                                        </p:tav>
                                        <p:tav tm="100000">
                                          <p:val>
                                            <p:strVal val="#ppt_y"/>
                                          </p:val>
                                        </p:tav>
                                      </p:tavLst>
                                    </p:anim>
                                  </p:childTnLst>
                                </p:cTn>
                              </p:par>
                              <p:par>
                                <p:cTn id="52" presetID="47" presetClass="entr" presetSubtype="0" fill="hold" grpId="0"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1000"/>
                                        <p:tgtEl>
                                          <p:spTgt spid="7"/>
                                        </p:tgtEl>
                                      </p:cBhvr>
                                    </p:animEffect>
                                    <p:anim calcmode="lin" valueType="num">
                                      <p:cBhvr>
                                        <p:cTn id="55" dur="1000" fill="hold"/>
                                        <p:tgtEl>
                                          <p:spTgt spid="7"/>
                                        </p:tgtEl>
                                        <p:attrNameLst>
                                          <p:attrName>ppt_x</p:attrName>
                                        </p:attrNameLst>
                                      </p:cBhvr>
                                      <p:tavLst>
                                        <p:tav tm="0">
                                          <p:val>
                                            <p:strVal val="#ppt_x"/>
                                          </p:val>
                                        </p:tav>
                                        <p:tav tm="100000">
                                          <p:val>
                                            <p:strVal val="#ppt_x"/>
                                          </p:val>
                                        </p:tav>
                                      </p:tavLst>
                                    </p:anim>
                                    <p:anim calcmode="lin" valueType="num">
                                      <p:cBhvr>
                                        <p:cTn id="56" dur="1000" fill="hold"/>
                                        <p:tgtEl>
                                          <p:spTgt spid="7"/>
                                        </p:tgtEl>
                                        <p:attrNameLst>
                                          <p:attrName>ppt_y</p:attrName>
                                        </p:attrNameLst>
                                      </p:cBhvr>
                                      <p:tavLst>
                                        <p:tav tm="0">
                                          <p:val>
                                            <p:strVal val="#ppt_y-.1"/>
                                          </p:val>
                                        </p:tav>
                                        <p:tav tm="100000">
                                          <p:val>
                                            <p:strVal val="#ppt_y"/>
                                          </p:val>
                                        </p:tav>
                                      </p:tavLst>
                                    </p:anim>
                                  </p:childTnLst>
                                </p:cTn>
                              </p:par>
                              <p:par>
                                <p:cTn id="57" presetID="47" presetClass="entr" presetSubtype="0" fill="hold" grpId="0" nodeType="withEffect">
                                  <p:stCondLst>
                                    <p:cond delay="0"/>
                                  </p:stCondLst>
                                  <p:childTnLst>
                                    <p:set>
                                      <p:cBhvr>
                                        <p:cTn id="58" dur="1" fill="hold">
                                          <p:stCondLst>
                                            <p:cond delay="0"/>
                                          </p:stCondLst>
                                        </p:cTn>
                                        <p:tgtEl>
                                          <p:spTgt spid="8"/>
                                        </p:tgtEl>
                                        <p:attrNameLst>
                                          <p:attrName>style.visibility</p:attrName>
                                        </p:attrNameLst>
                                      </p:cBhvr>
                                      <p:to>
                                        <p:strVal val="visible"/>
                                      </p:to>
                                    </p:set>
                                    <p:animEffect transition="in" filter="fade">
                                      <p:cBhvr>
                                        <p:cTn id="59" dur="1000"/>
                                        <p:tgtEl>
                                          <p:spTgt spid="8"/>
                                        </p:tgtEl>
                                      </p:cBhvr>
                                    </p:animEffect>
                                    <p:anim calcmode="lin" valueType="num">
                                      <p:cBhvr>
                                        <p:cTn id="60" dur="1000" fill="hold"/>
                                        <p:tgtEl>
                                          <p:spTgt spid="8"/>
                                        </p:tgtEl>
                                        <p:attrNameLst>
                                          <p:attrName>ppt_x</p:attrName>
                                        </p:attrNameLst>
                                      </p:cBhvr>
                                      <p:tavLst>
                                        <p:tav tm="0">
                                          <p:val>
                                            <p:strVal val="#ppt_x"/>
                                          </p:val>
                                        </p:tav>
                                        <p:tav tm="100000">
                                          <p:val>
                                            <p:strVal val="#ppt_x"/>
                                          </p:val>
                                        </p:tav>
                                      </p:tavLst>
                                    </p:anim>
                                    <p:anim calcmode="lin" valueType="num">
                                      <p:cBhvr>
                                        <p:cTn id="61" dur="1000" fill="hold"/>
                                        <p:tgtEl>
                                          <p:spTgt spid="8"/>
                                        </p:tgtEl>
                                        <p:attrNameLst>
                                          <p:attrName>ppt_y</p:attrName>
                                        </p:attrNameLst>
                                      </p:cBhvr>
                                      <p:tavLst>
                                        <p:tav tm="0">
                                          <p:val>
                                            <p:strVal val="#ppt_y-.1"/>
                                          </p:val>
                                        </p:tav>
                                        <p:tav tm="100000">
                                          <p:val>
                                            <p:strVal val="#ppt_y"/>
                                          </p:val>
                                        </p:tav>
                                      </p:tavLst>
                                    </p:anim>
                                  </p:childTnLst>
                                </p:cTn>
                              </p:par>
                              <p:par>
                                <p:cTn id="62" presetID="47" presetClass="entr" presetSubtype="0" fill="hold" grpId="0" nodeType="withEffect">
                                  <p:stCondLst>
                                    <p:cond delay="0"/>
                                  </p:stCondLst>
                                  <p:childTnLst>
                                    <p:set>
                                      <p:cBhvr>
                                        <p:cTn id="63" dur="1" fill="hold">
                                          <p:stCondLst>
                                            <p:cond delay="0"/>
                                          </p:stCondLst>
                                        </p:cTn>
                                        <p:tgtEl>
                                          <p:spTgt spid="9"/>
                                        </p:tgtEl>
                                        <p:attrNameLst>
                                          <p:attrName>style.visibility</p:attrName>
                                        </p:attrNameLst>
                                      </p:cBhvr>
                                      <p:to>
                                        <p:strVal val="visible"/>
                                      </p:to>
                                    </p:set>
                                    <p:animEffect transition="in" filter="fade">
                                      <p:cBhvr>
                                        <p:cTn id="64" dur="1000"/>
                                        <p:tgtEl>
                                          <p:spTgt spid="9"/>
                                        </p:tgtEl>
                                      </p:cBhvr>
                                    </p:animEffect>
                                    <p:anim calcmode="lin" valueType="num">
                                      <p:cBhvr>
                                        <p:cTn id="65" dur="1000" fill="hold"/>
                                        <p:tgtEl>
                                          <p:spTgt spid="9"/>
                                        </p:tgtEl>
                                        <p:attrNameLst>
                                          <p:attrName>ppt_x</p:attrName>
                                        </p:attrNameLst>
                                      </p:cBhvr>
                                      <p:tavLst>
                                        <p:tav tm="0">
                                          <p:val>
                                            <p:strVal val="#ppt_x"/>
                                          </p:val>
                                        </p:tav>
                                        <p:tav tm="100000">
                                          <p:val>
                                            <p:strVal val="#ppt_x"/>
                                          </p:val>
                                        </p:tav>
                                      </p:tavLst>
                                    </p:anim>
                                    <p:anim calcmode="lin" valueType="num">
                                      <p:cBhvr>
                                        <p:cTn id="66" dur="1000" fill="hold"/>
                                        <p:tgtEl>
                                          <p:spTgt spid="9"/>
                                        </p:tgtEl>
                                        <p:attrNameLst>
                                          <p:attrName>ppt_y</p:attrName>
                                        </p:attrNameLst>
                                      </p:cBhvr>
                                      <p:tavLst>
                                        <p:tav tm="0">
                                          <p:val>
                                            <p:strVal val="#ppt_y-.1"/>
                                          </p:val>
                                        </p:tav>
                                        <p:tav tm="100000">
                                          <p:val>
                                            <p:strVal val="#ppt_y"/>
                                          </p:val>
                                        </p:tav>
                                      </p:tavLst>
                                    </p:anim>
                                  </p:childTnLst>
                                </p:cTn>
                              </p:par>
                              <p:par>
                                <p:cTn id="67" presetID="47" presetClass="entr" presetSubtype="0" fill="hold" grpId="0" nodeType="withEffect">
                                  <p:stCondLst>
                                    <p:cond delay="0"/>
                                  </p:stCondLst>
                                  <p:childTnLst>
                                    <p:set>
                                      <p:cBhvr>
                                        <p:cTn id="68" dur="1" fill="hold">
                                          <p:stCondLst>
                                            <p:cond delay="0"/>
                                          </p:stCondLst>
                                        </p:cTn>
                                        <p:tgtEl>
                                          <p:spTgt spid="10"/>
                                        </p:tgtEl>
                                        <p:attrNameLst>
                                          <p:attrName>style.visibility</p:attrName>
                                        </p:attrNameLst>
                                      </p:cBhvr>
                                      <p:to>
                                        <p:strVal val="visible"/>
                                      </p:to>
                                    </p:set>
                                    <p:animEffect transition="in" filter="fade">
                                      <p:cBhvr>
                                        <p:cTn id="69" dur="1000"/>
                                        <p:tgtEl>
                                          <p:spTgt spid="10"/>
                                        </p:tgtEl>
                                      </p:cBhvr>
                                    </p:animEffect>
                                    <p:anim calcmode="lin" valueType="num">
                                      <p:cBhvr>
                                        <p:cTn id="70" dur="1000" fill="hold"/>
                                        <p:tgtEl>
                                          <p:spTgt spid="10"/>
                                        </p:tgtEl>
                                        <p:attrNameLst>
                                          <p:attrName>ppt_x</p:attrName>
                                        </p:attrNameLst>
                                      </p:cBhvr>
                                      <p:tavLst>
                                        <p:tav tm="0">
                                          <p:val>
                                            <p:strVal val="#ppt_x"/>
                                          </p:val>
                                        </p:tav>
                                        <p:tav tm="100000">
                                          <p:val>
                                            <p:strVal val="#ppt_x"/>
                                          </p:val>
                                        </p:tav>
                                      </p:tavLst>
                                    </p:anim>
                                    <p:anim calcmode="lin" valueType="num">
                                      <p:cBhvr>
                                        <p:cTn id="71"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7" grpId="0"/>
      <p:bldP spid="8" grpId="0"/>
      <p:bldP spid="9" grpId="0"/>
      <p:bldP spid="10"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圆角矩形 4"/>
          <p:cNvSpPr/>
          <p:nvPr/>
        </p:nvSpPr>
        <p:spPr bwMode="auto">
          <a:xfrm>
            <a:off x="2328575" y="1348339"/>
            <a:ext cx="2065737" cy="485238"/>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6" name="文本框 12"/>
          <p:cNvSpPr txBox="1"/>
          <p:nvPr/>
        </p:nvSpPr>
        <p:spPr bwMode="auto">
          <a:xfrm>
            <a:off x="2711761" y="1460844"/>
            <a:ext cx="1215643" cy="284657"/>
          </a:xfrm>
          <a:prstGeom prst="rect">
            <a:avLst/>
          </a:prstGeom>
          <a:noFill/>
          <a:ln>
            <a:noFill/>
          </a:ln>
        </p:spPr>
        <p:txBody>
          <a:bodyPr wrap="none" lIns="68543" tIns="34272" rIns="68543" bIns="34272">
            <a:spAutoFit/>
          </a:bodyPr>
          <a:lstStyle/>
          <a:p>
            <a:pPr>
              <a:defRPr/>
            </a:pPr>
            <a:r>
              <a:rPr lang="zh-CN" altLang="en-US" sz="1400" b="1" kern="0" dirty="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
        <p:nvSpPr>
          <p:cNvPr id="7" name="Freeform 12"/>
          <p:cNvSpPr>
            <a:spLocks noEditPoints="1"/>
          </p:cNvSpPr>
          <p:nvPr/>
        </p:nvSpPr>
        <p:spPr bwMode="auto">
          <a:xfrm>
            <a:off x="1739134" y="1348339"/>
            <a:ext cx="419960" cy="421796"/>
          </a:xfrm>
          <a:custGeom>
            <a:avLst/>
            <a:gdLst>
              <a:gd name="T0" fmla="*/ 2147483646 w 85"/>
              <a:gd name="T1" fmla="*/ 2147483646 h 85"/>
              <a:gd name="T2" fmla="*/ 2147483646 w 85"/>
              <a:gd name="T3" fmla="*/ 2147483646 h 85"/>
              <a:gd name="T4" fmla="*/ 2147483646 w 85"/>
              <a:gd name="T5" fmla="*/ 2147483646 h 85"/>
              <a:gd name="T6" fmla="*/ 2147483646 w 85"/>
              <a:gd name="T7" fmla="*/ 2147483646 h 85"/>
              <a:gd name="T8" fmla="*/ 2147483646 w 85"/>
              <a:gd name="T9" fmla="*/ 2147483646 h 85"/>
              <a:gd name="T10" fmla="*/ 2147483646 w 85"/>
              <a:gd name="T11" fmla="*/ 2147483646 h 85"/>
              <a:gd name="T12" fmla="*/ 2147483646 w 85"/>
              <a:gd name="T13" fmla="*/ 2147483646 h 85"/>
              <a:gd name="T14" fmla="*/ 2147483646 w 85"/>
              <a:gd name="T15" fmla="*/ 2147483646 h 85"/>
              <a:gd name="T16" fmla="*/ 2147483646 w 85"/>
              <a:gd name="T17" fmla="*/ 2147483646 h 85"/>
              <a:gd name="T18" fmla="*/ 2147483646 w 85"/>
              <a:gd name="T19" fmla="*/ 2147483646 h 85"/>
              <a:gd name="T20" fmla="*/ 2147483646 w 85"/>
              <a:gd name="T21" fmla="*/ 2147483646 h 85"/>
              <a:gd name="T22" fmla="*/ 2147483646 w 85"/>
              <a:gd name="T23" fmla="*/ 2147483646 h 85"/>
              <a:gd name="T24" fmla="*/ 2147483646 w 85"/>
              <a:gd name="T25" fmla="*/ 2147483646 h 85"/>
              <a:gd name="T26" fmla="*/ 2147483646 w 85"/>
              <a:gd name="T27" fmla="*/ 2147483646 h 85"/>
              <a:gd name="T28" fmla="*/ 2147483646 w 85"/>
              <a:gd name="T29" fmla="*/ 2147483646 h 85"/>
              <a:gd name="T30" fmla="*/ 2147483646 w 85"/>
              <a:gd name="T31" fmla="*/ 2147483646 h 85"/>
              <a:gd name="T32" fmla="*/ 2147483646 w 85"/>
              <a:gd name="T33" fmla="*/ 2147483646 h 85"/>
              <a:gd name="T34" fmla="*/ 2147483646 w 85"/>
              <a:gd name="T35" fmla="*/ 2147483646 h 85"/>
              <a:gd name="T36" fmla="*/ 2147483646 w 85"/>
              <a:gd name="T37" fmla="*/ 2147483646 h 85"/>
              <a:gd name="T38" fmla="*/ 2147483646 w 85"/>
              <a:gd name="T39" fmla="*/ 2147483646 h 85"/>
              <a:gd name="T40" fmla="*/ 2147483646 w 85"/>
              <a:gd name="T41" fmla="*/ 2147483646 h 85"/>
              <a:gd name="T42" fmla="*/ 2147483646 w 85"/>
              <a:gd name="T43" fmla="*/ 2147483646 h 85"/>
              <a:gd name="T44" fmla="*/ 2147483646 w 85"/>
              <a:gd name="T45" fmla="*/ 2147483646 h 85"/>
              <a:gd name="T46" fmla="*/ 2147483646 w 85"/>
              <a:gd name="T47" fmla="*/ 0 h 85"/>
              <a:gd name="T48" fmla="*/ 2147483646 w 85"/>
              <a:gd name="T49" fmla="*/ 0 h 85"/>
              <a:gd name="T50" fmla="*/ 2147483646 w 85"/>
              <a:gd name="T51" fmla="*/ 2147483646 h 85"/>
              <a:gd name="T52" fmla="*/ 2147483646 w 85"/>
              <a:gd name="T53" fmla="*/ 2147483646 h 85"/>
              <a:gd name="T54" fmla="*/ 2147483646 w 85"/>
              <a:gd name="T55" fmla="*/ 2147483646 h 85"/>
              <a:gd name="T56" fmla="*/ 2147483646 w 85"/>
              <a:gd name="T57" fmla="*/ 2147483646 h 85"/>
              <a:gd name="T58" fmla="*/ 2147483646 w 85"/>
              <a:gd name="T59" fmla="*/ 2147483646 h 85"/>
              <a:gd name="T60" fmla="*/ 2147483646 w 85"/>
              <a:gd name="T61" fmla="*/ 2147483646 h 85"/>
              <a:gd name="T62" fmla="*/ 2147483646 w 85"/>
              <a:gd name="T63" fmla="*/ 2147483646 h 85"/>
              <a:gd name="T64" fmla="*/ 2147483646 w 85"/>
              <a:gd name="T65" fmla="*/ 2147483646 h 85"/>
              <a:gd name="T66" fmla="*/ 2147483646 w 85"/>
              <a:gd name="T67" fmla="*/ 0 h 85"/>
              <a:gd name="T68" fmla="*/ 0 w 85"/>
              <a:gd name="T69" fmla="*/ 2147483646 h 85"/>
              <a:gd name="T70" fmla="*/ 0 w 85"/>
              <a:gd name="T71" fmla="*/ 2147483646 h 85"/>
              <a:gd name="T72" fmla="*/ 2147483646 w 85"/>
              <a:gd name="T73" fmla="*/ 2147483646 h 85"/>
              <a:gd name="T74" fmla="*/ 2147483646 w 85"/>
              <a:gd name="T75" fmla="*/ 2147483646 h 85"/>
              <a:gd name="T76" fmla="*/ 0 w 85"/>
              <a:gd name="T77" fmla="*/ 2147483646 h 85"/>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85" h="85">
                <a:moveTo>
                  <a:pt x="80" y="53"/>
                </a:moveTo>
                <a:cubicBezTo>
                  <a:pt x="80" y="80"/>
                  <a:pt x="80" y="80"/>
                  <a:pt x="80" y="80"/>
                </a:cubicBezTo>
                <a:cubicBezTo>
                  <a:pt x="80" y="83"/>
                  <a:pt x="78" y="85"/>
                  <a:pt x="74" y="85"/>
                </a:cubicBezTo>
                <a:cubicBezTo>
                  <a:pt x="10" y="85"/>
                  <a:pt x="10" y="85"/>
                  <a:pt x="10" y="85"/>
                </a:cubicBezTo>
                <a:cubicBezTo>
                  <a:pt x="7" y="85"/>
                  <a:pt x="5" y="83"/>
                  <a:pt x="5" y="80"/>
                </a:cubicBezTo>
                <a:cubicBezTo>
                  <a:pt x="5" y="53"/>
                  <a:pt x="5" y="53"/>
                  <a:pt x="5" y="53"/>
                </a:cubicBezTo>
                <a:cubicBezTo>
                  <a:pt x="9" y="54"/>
                  <a:pt x="13" y="55"/>
                  <a:pt x="17" y="56"/>
                </a:cubicBezTo>
                <a:cubicBezTo>
                  <a:pt x="17" y="60"/>
                  <a:pt x="17" y="60"/>
                  <a:pt x="17" y="60"/>
                </a:cubicBezTo>
                <a:cubicBezTo>
                  <a:pt x="20" y="60"/>
                  <a:pt x="20" y="60"/>
                  <a:pt x="20" y="60"/>
                </a:cubicBezTo>
                <a:cubicBezTo>
                  <a:pt x="20" y="68"/>
                  <a:pt x="20" y="68"/>
                  <a:pt x="20" y="68"/>
                </a:cubicBezTo>
                <a:cubicBezTo>
                  <a:pt x="27" y="68"/>
                  <a:pt x="27" y="68"/>
                  <a:pt x="27" y="68"/>
                </a:cubicBezTo>
                <a:cubicBezTo>
                  <a:pt x="27" y="60"/>
                  <a:pt x="27" y="60"/>
                  <a:pt x="27" y="60"/>
                </a:cubicBezTo>
                <a:cubicBezTo>
                  <a:pt x="30" y="60"/>
                  <a:pt x="30" y="60"/>
                  <a:pt x="30" y="60"/>
                </a:cubicBezTo>
                <a:cubicBezTo>
                  <a:pt x="30" y="57"/>
                  <a:pt x="30" y="57"/>
                  <a:pt x="30" y="57"/>
                </a:cubicBezTo>
                <a:cubicBezTo>
                  <a:pt x="38" y="58"/>
                  <a:pt x="46" y="58"/>
                  <a:pt x="54" y="57"/>
                </a:cubicBezTo>
                <a:cubicBezTo>
                  <a:pt x="54" y="60"/>
                  <a:pt x="54" y="60"/>
                  <a:pt x="54" y="60"/>
                </a:cubicBezTo>
                <a:cubicBezTo>
                  <a:pt x="57" y="60"/>
                  <a:pt x="57" y="60"/>
                  <a:pt x="57" y="60"/>
                </a:cubicBezTo>
                <a:cubicBezTo>
                  <a:pt x="57" y="68"/>
                  <a:pt x="57" y="68"/>
                  <a:pt x="57" y="68"/>
                </a:cubicBezTo>
                <a:cubicBezTo>
                  <a:pt x="63" y="68"/>
                  <a:pt x="63" y="68"/>
                  <a:pt x="63" y="68"/>
                </a:cubicBezTo>
                <a:cubicBezTo>
                  <a:pt x="63" y="60"/>
                  <a:pt x="63" y="60"/>
                  <a:pt x="63" y="60"/>
                </a:cubicBezTo>
                <a:cubicBezTo>
                  <a:pt x="66" y="60"/>
                  <a:pt x="66" y="60"/>
                  <a:pt x="66" y="60"/>
                </a:cubicBezTo>
                <a:cubicBezTo>
                  <a:pt x="66" y="56"/>
                  <a:pt x="66" y="56"/>
                  <a:pt x="66" y="56"/>
                </a:cubicBezTo>
                <a:cubicBezTo>
                  <a:pt x="71" y="55"/>
                  <a:pt x="75" y="54"/>
                  <a:pt x="80" y="53"/>
                </a:cubicBezTo>
                <a:close/>
                <a:moveTo>
                  <a:pt x="31" y="0"/>
                </a:moveTo>
                <a:cubicBezTo>
                  <a:pt x="54" y="0"/>
                  <a:pt x="54" y="0"/>
                  <a:pt x="54" y="0"/>
                </a:cubicBezTo>
                <a:cubicBezTo>
                  <a:pt x="58" y="0"/>
                  <a:pt x="61" y="3"/>
                  <a:pt x="61" y="7"/>
                </a:cubicBezTo>
                <a:cubicBezTo>
                  <a:pt x="61" y="16"/>
                  <a:pt x="61" y="16"/>
                  <a:pt x="61" y="16"/>
                </a:cubicBezTo>
                <a:cubicBezTo>
                  <a:pt x="53" y="16"/>
                  <a:pt x="53" y="16"/>
                  <a:pt x="53" y="16"/>
                </a:cubicBezTo>
                <a:cubicBezTo>
                  <a:pt x="53" y="8"/>
                  <a:pt x="53" y="8"/>
                  <a:pt x="53" y="8"/>
                </a:cubicBezTo>
                <a:cubicBezTo>
                  <a:pt x="32" y="8"/>
                  <a:pt x="32" y="8"/>
                  <a:pt x="32" y="8"/>
                </a:cubicBezTo>
                <a:cubicBezTo>
                  <a:pt x="32" y="16"/>
                  <a:pt x="32" y="16"/>
                  <a:pt x="32" y="16"/>
                </a:cubicBezTo>
                <a:cubicBezTo>
                  <a:pt x="24" y="16"/>
                  <a:pt x="24" y="16"/>
                  <a:pt x="24" y="16"/>
                </a:cubicBezTo>
                <a:cubicBezTo>
                  <a:pt x="24" y="7"/>
                  <a:pt x="24" y="7"/>
                  <a:pt x="24" y="7"/>
                </a:cubicBezTo>
                <a:cubicBezTo>
                  <a:pt x="24" y="3"/>
                  <a:pt x="27" y="0"/>
                  <a:pt x="31" y="0"/>
                </a:cubicBezTo>
                <a:close/>
                <a:moveTo>
                  <a:pt x="0" y="20"/>
                </a:moveTo>
                <a:cubicBezTo>
                  <a:pt x="0" y="48"/>
                  <a:pt x="0" y="48"/>
                  <a:pt x="0" y="48"/>
                </a:cubicBezTo>
                <a:cubicBezTo>
                  <a:pt x="27" y="55"/>
                  <a:pt x="56" y="55"/>
                  <a:pt x="85" y="48"/>
                </a:cubicBezTo>
                <a:cubicBezTo>
                  <a:pt x="85" y="20"/>
                  <a:pt x="85" y="20"/>
                  <a:pt x="85" y="20"/>
                </a:cubicBezTo>
                <a:lnTo>
                  <a:pt x="0" y="20"/>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8" name="圆角矩形 7"/>
          <p:cNvSpPr/>
          <p:nvPr/>
        </p:nvSpPr>
        <p:spPr bwMode="auto">
          <a:xfrm>
            <a:off x="2363142" y="2198453"/>
            <a:ext cx="2065452" cy="483861"/>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9" name="Freeform 5"/>
          <p:cNvSpPr>
            <a:spLocks noEditPoints="1"/>
          </p:cNvSpPr>
          <p:nvPr/>
        </p:nvSpPr>
        <p:spPr bwMode="auto">
          <a:xfrm>
            <a:off x="1727135" y="2191933"/>
            <a:ext cx="443959" cy="445801"/>
          </a:xfrm>
          <a:custGeom>
            <a:avLst/>
            <a:gdLst>
              <a:gd name="T0" fmla="*/ 2147483646 w 104"/>
              <a:gd name="T1" fmla="*/ 2147483646 h 104"/>
              <a:gd name="T2" fmla="*/ 2147483646 w 104"/>
              <a:gd name="T3" fmla="*/ 2147483646 h 104"/>
              <a:gd name="T4" fmla="*/ 2147483646 w 104"/>
              <a:gd name="T5" fmla="*/ 2147483646 h 104"/>
              <a:gd name="T6" fmla="*/ 2147483646 w 104"/>
              <a:gd name="T7" fmla="*/ 0 h 104"/>
              <a:gd name="T8" fmla="*/ 0 w 104"/>
              <a:gd name="T9" fmla="*/ 2147483646 h 104"/>
              <a:gd name="T10" fmla="*/ 2147483646 w 104"/>
              <a:gd name="T11" fmla="*/ 2147483646 h 104"/>
              <a:gd name="T12" fmla="*/ 2147483646 w 104"/>
              <a:gd name="T13" fmla="*/ 2147483646 h 104"/>
              <a:gd name="T14" fmla="*/ 2147483646 w 104"/>
              <a:gd name="T15" fmla="*/ 0 h 104"/>
              <a:gd name="T16" fmla="*/ 2147483646 w 104"/>
              <a:gd name="T17" fmla="*/ 2147483646 h 104"/>
              <a:gd name="T18" fmla="*/ 2147483646 w 104"/>
              <a:gd name="T19" fmla="*/ 2147483646 h 104"/>
              <a:gd name="T20" fmla="*/ 2147483646 w 104"/>
              <a:gd name="T21" fmla="*/ 2147483646 h 104"/>
              <a:gd name="T22" fmla="*/ 2147483646 w 104"/>
              <a:gd name="T23" fmla="*/ 2147483646 h 104"/>
              <a:gd name="T24" fmla="*/ 2147483646 w 104"/>
              <a:gd name="T25" fmla="*/ 2147483646 h 104"/>
              <a:gd name="T26" fmla="*/ 2147483646 w 104"/>
              <a:gd name="T27" fmla="*/ 2147483646 h 104"/>
              <a:gd name="T28" fmla="*/ 2147483646 w 104"/>
              <a:gd name="T29" fmla="*/ 2147483646 h 104"/>
              <a:gd name="T30" fmla="*/ 2147483646 w 104"/>
              <a:gd name="T31" fmla="*/ 2147483646 h 104"/>
              <a:gd name="T32" fmla="*/ 2147483646 w 104"/>
              <a:gd name="T33" fmla="*/ 2147483646 h 104"/>
              <a:gd name="T34" fmla="*/ 2147483646 w 104"/>
              <a:gd name="T35" fmla="*/ 2147483646 h 104"/>
              <a:gd name="T36" fmla="*/ 2147483646 w 104"/>
              <a:gd name="T37" fmla="*/ 2147483646 h 104"/>
              <a:gd name="T38" fmla="*/ 2147483646 w 104"/>
              <a:gd name="T39" fmla="*/ 2147483646 h 104"/>
              <a:gd name="T40" fmla="*/ 2147483646 w 104"/>
              <a:gd name="T41" fmla="*/ 2147483646 h 104"/>
              <a:gd name="T42" fmla="*/ 2147483646 w 104"/>
              <a:gd name="T43" fmla="*/ 2147483646 h 104"/>
              <a:gd name="T44" fmla="*/ 2147483646 w 104"/>
              <a:gd name="T45" fmla="*/ 2147483646 h 104"/>
              <a:gd name="T46" fmla="*/ 2147483646 w 104"/>
              <a:gd name="T47" fmla="*/ 2147483646 h 104"/>
              <a:gd name="T48" fmla="*/ 2147483646 w 104"/>
              <a:gd name="T49" fmla="*/ 2147483646 h 104"/>
              <a:gd name="T50" fmla="*/ 2147483646 w 104"/>
              <a:gd name="T51" fmla="*/ 2147483646 h 104"/>
              <a:gd name="T52" fmla="*/ 2147483646 w 104"/>
              <a:gd name="T53" fmla="*/ 2147483646 h 104"/>
              <a:gd name="T54" fmla="*/ 2147483646 w 104"/>
              <a:gd name="T55" fmla="*/ 2147483646 h 104"/>
              <a:gd name="T56" fmla="*/ 2147483646 w 104"/>
              <a:gd name="T57" fmla="*/ 2147483646 h 104"/>
              <a:gd name="T58" fmla="*/ 2147483646 w 104"/>
              <a:gd name="T59" fmla="*/ 2147483646 h 104"/>
              <a:gd name="T60" fmla="*/ 2147483646 w 104"/>
              <a:gd name="T61" fmla="*/ 2147483646 h 104"/>
              <a:gd name="T62" fmla="*/ 2147483646 w 104"/>
              <a:gd name="T63" fmla="*/ 2147483646 h 104"/>
              <a:gd name="T64" fmla="*/ 2147483646 w 104"/>
              <a:gd name="T65" fmla="*/ 2147483646 h 104"/>
              <a:gd name="T66" fmla="*/ 2147483646 w 104"/>
              <a:gd name="T67" fmla="*/ 2147483646 h 104"/>
              <a:gd name="T68" fmla="*/ 2147483646 w 104"/>
              <a:gd name="T69" fmla="*/ 2147483646 h 104"/>
              <a:gd name="T70" fmla="*/ 2147483646 w 104"/>
              <a:gd name="T71" fmla="*/ 2147483646 h 104"/>
              <a:gd name="T72" fmla="*/ 2147483646 w 104"/>
              <a:gd name="T73" fmla="*/ 2147483646 h 104"/>
              <a:gd name="T74" fmla="*/ 2147483646 w 104"/>
              <a:gd name="T75" fmla="*/ 2147483646 h 10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104" h="104">
                <a:moveTo>
                  <a:pt x="45" y="50"/>
                </a:moveTo>
                <a:cubicBezTo>
                  <a:pt x="43" y="27"/>
                  <a:pt x="43" y="27"/>
                  <a:pt x="43" y="27"/>
                </a:cubicBezTo>
                <a:cubicBezTo>
                  <a:pt x="55" y="46"/>
                  <a:pt x="55" y="46"/>
                  <a:pt x="55" y="46"/>
                </a:cubicBezTo>
                <a:cubicBezTo>
                  <a:pt x="60" y="47"/>
                  <a:pt x="63" y="51"/>
                  <a:pt x="63" y="56"/>
                </a:cubicBezTo>
                <a:cubicBezTo>
                  <a:pt x="63" y="62"/>
                  <a:pt x="59" y="67"/>
                  <a:pt x="53" y="67"/>
                </a:cubicBezTo>
                <a:cubicBezTo>
                  <a:pt x="48" y="67"/>
                  <a:pt x="43" y="62"/>
                  <a:pt x="43" y="56"/>
                </a:cubicBezTo>
                <a:cubicBezTo>
                  <a:pt x="43" y="54"/>
                  <a:pt x="44" y="52"/>
                  <a:pt x="45" y="50"/>
                </a:cubicBezTo>
                <a:close/>
                <a:moveTo>
                  <a:pt x="52" y="0"/>
                </a:moveTo>
                <a:cubicBezTo>
                  <a:pt x="38" y="0"/>
                  <a:pt x="25" y="6"/>
                  <a:pt x="15" y="15"/>
                </a:cubicBezTo>
                <a:cubicBezTo>
                  <a:pt x="6" y="25"/>
                  <a:pt x="0" y="38"/>
                  <a:pt x="0" y="52"/>
                </a:cubicBezTo>
                <a:cubicBezTo>
                  <a:pt x="0" y="66"/>
                  <a:pt x="6" y="79"/>
                  <a:pt x="15" y="89"/>
                </a:cubicBezTo>
                <a:cubicBezTo>
                  <a:pt x="25" y="98"/>
                  <a:pt x="38" y="104"/>
                  <a:pt x="52" y="104"/>
                </a:cubicBezTo>
                <a:cubicBezTo>
                  <a:pt x="67" y="104"/>
                  <a:pt x="80" y="98"/>
                  <a:pt x="89" y="89"/>
                </a:cubicBezTo>
                <a:cubicBezTo>
                  <a:pt x="98" y="79"/>
                  <a:pt x="104" y="66"/>
                  <a:pt x="104" y="52"/>
                </a:cubicBezTo>
                <a:cubicBezTo>
                  <a:pt x="104" y="38"/>
                  <a:pt x="98" y="25"/>
                  <a:pt x="89" y="15"/>
                </a:cubicBezTo>
                <a:cubicBezTo>
                  <a:pt x="80" y="6"/>
                  <a:pt x="67" y="0"/>
                  <a:pt x="52" y="0"/>
                </a:cubicBezTo>
                <a:close/>
                <a:moveTo>
                  <a:pt x="83" y="22"/>
                </a:moveTo>
                <a:cubicBezTo>
                  <a:pt x="75" y="14"/>
                  <a:pt x="64" y="9"/>
                  <a:pt x="52" y="9"/>
                </a:cubicBezTo>
                <a:cubicBezTo>
                  <a:pt x="40" y="9"/>
                  <a:pt x="30" y="14"/>
                  <a:pt x="22" y="22"/>
                </a:cubicBezTo>
                <a:cubicBezTo>
                  <a:pt x="14" y="30"/>
                  <a:pt x="9" y="40"/>
                  <a:pt x="9" y="52"/>
                </a:cubicBezTo>
                <a:cubicBezTo>
                  <a:pt x="9" y="64"/>
                  <a:pt x="14" y="75"/>
                  <a:pt x="22" y="82"/>
                </a:cubicBezTo>
                <a:cubicBezTo>
                  <a:pt x="30" y="90"/>
                  <a:pt x="40" y="95"/>
                  <a:pt x="52" y="95"/>
                </a:cubicBezTo>
                <a:cubicBezTo>
                  <a:pt x="64" y="95"/>
                  <a:pt x="75" y="90"/>
                  <a:pt x="83" y="82"/>
                </a:cubicBezTo>
                <a:cubicBezTo>
                  <a:pt x="90" y="75"/>
                  <a:pt x="95" y="64"/>
                  <a:pt x="95" y="52"/>
                </a:cubicBezTo>
                <a:cubicBezTo>
                  <a:pt x="95" y="40"/>
                  <a:pt x="90" y="30"/>
                  <a:pt x="83" y="22"/>
                </a:cubicBezTo>
                <a:close/>
                <a:moveTo>
                  <a:pt x="24" y="64"/>
                </a:moveTo>
                <a:cubicBezTo>
                  <a:pt x="23" y="62"/>
                  <a:pt x="22" y="58"/>
                  <a:pt x="22" y="55"/>
                </a:cubicBezTo>
                <a:cubicBezTo>
                  <a:pt x="28" y="55"/>
                  <a:pt x="28" y="55"/>
                  <a:pt x="28" y="55"/>
                </a:cubicBezTo>
                <a:cubicBezTo>
                  <a:pt x="28" y="49"/>
                  <a:pt x="28" y="49"/>
                  <a:pt x="28" y="49"/>
                </a:cubicBezTo>
                <a:cubicBezTo>
                  <a:pt x="22" y="49"/>
                  <a:pt x="22" y="49"/>
                  <a:pt x="22" y="49"/>
                </a:cubicBezTo>
                <a:cubicBezTo>
                  <a:pt x="22" y="46"/>
                  <a:pt x="23" y="43"/>
                  <a:pt x="24" y="40"/>
                </a:cubicBezTo>
                <a:cubicBezTo>
                  <a:pt x="28" y="43"/>
                  <a:pt x="28" y="43"/>
                  <a:pt x="28" y="43"/>
                </a:cubicBezTo>
                <a:cubicBezTo>
                  <a:pt x="32" y="37"/>
                  <a:pt x="32" y="37"/>
                  <a:pt x="32" y="37"/>
                </a:cubicBezTo>
                <a:cubicBezTo>
                  <a:pt x="27" y="34"/>
                  <a:pt x="27" y="34"/>
                  <a:pt x="27" y="34"/>
                </a:cubicBezTo>
                <a:cubicBezTo>
                  <a:pt x="28" y="33"/>
                  <a:pt x="29" y="32"/>
                  <a:pt x="31" y="30"/>
                </a:cubicBezTo>
                <a:cubicBezTo>
                  <a:pt x="31" y="30"/>
                  <a:pt x="32" y="29"/>
                  <a:pt x="33" y="28"/>
                </a:cubicBezTo>
                <a:cubicBezTo>
                  <a:pt x="35" y="32"/>
                  <a:pt x="35" y="32"/>
                  <a:pt x="35" y="32"/>
                </a:cubicBezTo>
                <a:cubicBezTo>
                  <a:pt x="41" y="29"/>
                  <a:pt x="41" y="29"/>
                  <a:pt x="41" y="29"/>
                </a:cubicBezTo>
                <a:cubicBezTo>
                  <a:pt x="39" y="24"/>
                  <a:pt x="39" y="24"/>
                  <a:pt x="39" y="24"/>
                </a:cubicBezTo>
                <a:cubicBezTo>
                  <a:pt x="42" y="23"/>
                  <a:pt x="44" y="22"/>
                  <a:pt x="47" y="22"/>
                </a:cubicBezTo>
                <a:cubicBezTo>
                  <a:pt x="47" y="26"/>
                  <a:pt x="47" y="26"/>
                  <a:pt x="47" y="26"/>
                </a:cubicBezTo>
                <a:cubicBezTo>
                  <a:pt x="54" y="26"/>
                  <a:pt x="54" y="26"/>
                  <a:pt x="54" y="26"/>
                </a:cubicBezTo>
                <a:cubicBezTo>
                  <a:pt x="54" y="21"/>
                  <a:pt x="54" y="21"/>
                  <a:pt x="54" y="21"/>
                </a:cubicBezTo>
                <a:cubicBezTo>
                  <a:pt x="57" y="22"/>
                  <a:pt x="59" y="22"/>
                  <a:pt x="62" y="23"/>
                </a:cubicBezTo>
                <a:cubicBezTo>
                  <a:pt x="60" y="27"/>
                  <a:pt x="60" y="27"/>
                  <a:pt x="60" y="27"/>
                </a:cubicBezTo>
                <a:cubicBezTo>
                  <a:pt x="66" y="30"/>
                  <a:pt x="66" y="30"/>
                  <a:pt x="66" y="30"/>
                </a:cubicBezTo>
                <a:cubicBezTo>
                  <a:pt x="68" y="26"/>
                  <a:pt x="68" y="26"/>
                  <a:pt x="68" y="26"/>
                </a:cubicBezTo>
                <a:cubicBezTo>
                  <a:pt x="70" y="27"/>
                  <a:pt x="72" y="29"/>
                  <a:pt x="74" y="30"/>
                </a:cubicBezTo>
                <a:cubicBezTo>
                  <a:pt x="74" y="31"/>
                  <a:pt x="75" y="31"/>
                  <a:pt x="75" y="32"/>
                </a:cubicBezTo>
                <a:cubicBezTo>
                  <a:pt x="70" y="34"/>
                  <a:pt x="70" y="34"/>
                  <a:pt x="70" y="34"/>
                </a:cubicBezTo>
                <a:cubicBezTo>
                  <a:pt x="74" y="40"/>
                  <a:pt x="74" y="40"/>
                  <a:pt x="74" y="40"/>
                </a:cubicBezTo>
                <a:cubicBezTo>
                  <a:pt x="79" y="37"/>
                  <a:pt x="79" y="37"/>
                  <a:pt x="79" y="37"/>
                </a:cubicBezTo>
                <a:cubicBezTo>
                  <a:pt x="80" y="40"/>
                  <a:pt x="82" y="43"/>
                  <a:pt x="82" y="46"/>
                </a:cubicBezTo>
                <a:cubicBezTo>
                  <a:pt x="76" y="46"/>
                  <a:pt x="76" y="46"/>
                  <a:pt x="76" y="46"/>
                </a:cubicBezTo>
                <a:cubicBezTo>
                  <a:pt x="76" y="52"/>
                  <a:pt x="76" y="52"/>
                  <a:pt x="76" y="52"/>
                </a:cubicBezTo>
                <a:cubicBezTo>
                  <a:pt x="83" y="52"/>
                  <a:pt x="83" y="52"/>
                  <a:pt x="83" y="52"/>
                </a:cubicBezTo>
                <a:cubicBezTo>
                  <a:pt x="83" y="55"/>
                  <a:pt x="82" y="59"/>
                  <a:pt x="81" y="62"/>
                </a:cubicBezTo>
                <a:cubicBezTo>
                  <a:pt x="75" y="58"/>
                  <a:pt x="75" y="58"/>
                  <a:pt x="75" y="58"/>
                </a:cubicBezTo>
                <a:cubicBezTo>
                  <a:pt x="72" y="64"/>
                  <a:pt x="72" y="64"/>
                  <a:pt x="72" y="64"/>
                </a:cubicBezTo>
                <a:cubicBezTo>
                  <a:pt x="78" y="68"/>
                  <a:pt x="78" y="68"/>
                  <a:pt x="78" y="68"/>
                </a:cubicBezTo>
                <a:cubicBezTo>
                  <a:pt x="84" y="71"/>
                  <a:pt x="84" y="71"/>
                  <a:pt x="84" y="71"/>
                </a:cubicBezTo>
                <a:cubicBezTo>
                  <a:pt x="87" y="66"/>
                  <a:pt x="90" y="58"/>
                  <a:pt x="90" y="52"/>
                </a:cubicBezTo>
                <a:cubicBezTo>
                  <a:pt x="90" y="42"/>
                  <a:pt x="85" y="32"/>
                  <a:pt x="79" y="26"/>
                </a:cubicBezTo>
                <a:cubicBezTo>
                  <a:pt x="72" y="19"/>
                  <a:pt x="63" y="15"/>
                  <a:pt x="52" y="15"/>
                </a:cubicBezTo>
                <a:cubicBezTo>
                  <a:pt x="42" y="15"/>
                  <a:pt x="33" y="19"/>
                  <a:pt x="26" y="26"/>
                </a:cubicBezTo>
                <a:cubicBezTo>
                  <a:pt x="19" y="32"/>
                  <a:pt x="15" y="42"/>
                  <a:pt x="15" y="52"/>
                </a:cubicBezTo>
                <a:cubicBezTo>
                  <a:pt x="15" y="60"/>
                  <a:pt x="18" y="68"/>
                  <a:pt x="22" y="74"/>
                </a:cubicBezTo>
                <a:cubicBezTo>
                  <a:pt x="27" y="70"/>
                  <a:pt x="27" y="70"/>
                  <a:pt x="27" y="70"/>
                </a:cubicBezTo>
                <a:cubicBezTo>
                  <a:pt x="27" y="70"/>
                  <a:pt x="27" y="70"/>
                  <a:pt x="27" y="70"/>
                </a:cubicBezTo>
                <a:cubicBezTo>
                  <a:pt x="33" y="67"/>
                  <a:pt x="33" y="67"/>
                  <a:pt x="33" y="67"/>
                </a:cubicBezTo>
                <a:cubicBezTo>
                  <a:pt x="30" y="61"/>
                  <a:pt x="30" y="61"/>
                  <a:pt x="30" y="61"/>
                </a:cubicBezTo>
                <a:cubicBezTo>
                  <a:pt x="24" y="64"/>
                  <a:pt x="24" y="64"/>
                  <a:pt x="24" y="64"/>
                </a:cubicBezTo>
                <a:close/>
                <a:moveTo>
                  <a:pt x="53" y="51"/>
                </a:moveTo>
                <a:cubicBezTo>
                  <a:pt x="50" y="51"/>
                  <a:pt x="48" y="53"/>
                  <a:pt x="48" y="56"/>
                </a:cubicBezTo>
                <a:cubicBezTo>
                  <a:pt x="48" y="59"/>
                  <a:pt x="50" y="61"/>
                  <a:pt x="53" y="61"/>
                </a:cubicBezTo>
                <a:cubicBezTo>
                  <a:pt x="56" y="61"/>
                  <a:pt x="58" y="59"/>
                  <a:pt x="58" y="56"/>
                </a:cubicBezTo>
                <a:cubicBezTo>
                  <a:pt x="58" y="53"/>
                  <a:pt x="56" y="51"/>
                  <a:pt x="53" y="51"/>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0" name="圆角矩形 9"/>
          <p:cNvSpPr/>
          <p:nvPr/>
        </p:nvSpPr>
        <p:spPr bwMode="auto">
          <a:xfrm>
            <a:off x="2371835" y="3040669"/>
            <a:ext cx="2064594" cy="483523"/>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11" name="Freeform 22"/>
          <p:cNvSpPr>
            <a:spLocks noEditPoints="1"/>
          </p:cNvSpPr>
          <p:nvPr/>
        </p:nvSpPr>
        <p:spPr bwMode="auto">
          <a:xfrm>
            <a:off x="1717829" y="3081820"/>
            <a:ext cx="483383" cy="390933"/>
          </a:xfrm>
          <a:custGeom>
            <a:avLst/>
            <a:gdLst>
              <a:gd name="T0" fmla="*/ 2147483646 w 109"/>
              <a:gd name="T1" fmla="*/ 2147483646 h 88"/>
              <a:gd name="T2" fmla="*/ 2147483646 w 109"/>
              <a:gd name="T3" fmla="*/ 2147483646 h 88"/>
              <a:gd name="T4" fmla="*/ 2147483646 w 109"/>
              <a:gd name="T5" fmla="*/ 2147483646 h 88"/>
              <a:gd name="T6" fmla="*/ 2147483646 w 109"/>
              <a:gd name="T7" fmla="*/ 0 h 88"/>
              <a:gd name="T8" fmla="*/ 2147483646 w 109"/>
              <a:gd name="T9" fmla="*/ 2147483646 h 88"/>
              <a:gd name="T10" fmla="*/ 2147483646 w 109"/>
              <a:gd name="T11" fmla="*/ 2147483646 h 88"/>
              <a:gd name="T12" fmla="*/ 2147483646 w 109"/>
              <a:gd name="T13" fmla="*/ 2147483646 h 88"/>
              <a:gd name="T14" fmla="*/ 2147483646 w 109"/>
              <a:gd name="T15" fmla="*/ 2147483646 h 88"/>
              <a:gd name="T16" fmla="*/ 2147483646 w 109"/>
              <a:gd name="T17" fmla="*/ 2147483646 h 88"/>
              <a:gd name="T18" fmla="*/ 0 w 109"/>
              <a:gd name="T19" fmla="*/ 2147483646 h 88"/>
              <a:gd name="T20" fmla="*/ 2147483646 w 109"/>
              <a:gd name="T21" fmla="*/ 2147483646 h 88"/>
              <a:gd name="T22" fmla="*/ 2147483646 w 109"/>
              <a:gd name="T23" fmla="*/ 2147483646 h 88"/>
              <a:gd name="T24" fmla="*/ 2147483646 w 109"/>
              <a:gd name="T25" fmla="*/ 2147483646 h 88"/>
              <a:gd name="T26" fmla="*/ 2147483646 w 109"/>
              <a:gd name="T27" fmla="*/ 2147483646 h 88"/>
              <a:gd name="T28" fmla="*/ 2147483646 w 109"/>
              <a:gd name="T29" fmla="*/ 2147483646 h 88"/>
              <a:gd name="T30" fmla="*/ 2147483646 w 109"/>
              <a:gd name="T31" fmla="*/ 2147483646 h 88"/>
              <a:gd name="T32" fmla="*/ 2147483646 w 109"/>
              <a:gd name="T33" fmla="*/ 2147483646 h 88"/>
              <a:gd name="T34" fmla="*/ 2147483646 w 109"/>
              <a:gd name="T35" fmla="*/ 2147483646 h 88"/>
              <a:gd name="T36" fmla="*/ 2147483646 w 109"/>
              <a:gd name="T37" fmla="*/ 2147483646 h 88"/>
              <a:gd name="T38" fmla="*/ 2147483646 w 109"/>
              <a:gd name="T39" fmla="*/ 2147483646 h 88"/>
              <a:gd name="T40" fmla="*/ 2147483646 w 109"/>
              <a:gd name="T41" fmla="*/ 2147483646 h 88"/>
              <a:gd name="T42" fmla="*/ 2147483646 w 109"/>
              <a:gd name="T43" fmla="*/ 2147483646 h 88"/>
              <a:gd name="T44" fmla="*/ 2147483646 w 109"/>
              <a:gd name="T45" fmla="*/ 2147483646 h 88"/>
              <a:gd name="T46" fmla="*/ 2147483646 w 109"/>
              <a:gd name="T47" fmla="*/ 2147483646 h 88"/>
              <a:gd name="T48" fmla="*/ 2147483646 w 109"/>
              <a:gd name="T49" fmla="*/ 2147483646 h 88"/>
              <a:gd name="T50" fmla="*/ 2147483646 w 109"/>
              <a:gd name="T51" fmla="*/ 2147483646 h 88"/>
              <a:gd name="T52" fmla="*/ 2147483646 w 109"/>
              <a:gd name="T53" fmla="*/ 2147483646 h 88"/>
              <a:gd name="T54" fmla="*/ 2147483646 w 109"/>
              <a:gd name="T55" fmla="*/ 2147483646 h 88"/>
              <a:gd name="T56" fmla="*/ 2147483646 w 109"/>
              <a:gd name="T57" fmla="*/ 2147483646 h 88"/>
              <a:gd name="T58" fmla="*/ 2147483646 w 109"/>
              <a:gd name="T59" fmla="*/ 2147483646 h 88"/>
              <a:gd name="T60" fmla="*/ 2147483646 w 109"/>
              <a:gd name="T61" fmla="*/ 2147483646 h 88"/>
              <a:gd name="T62" fmla="*/ 2147483646 w 109"/>
              <a:gd name="T63" fmla="*/ 2147483646 h 88"/>
              <a:gd name="T64" fmla="*/ 2147483646 w 109"/>
              <a:gd name="T65" fmla="*/ 2147483646 h 88"/>
              <a:gd name="T66" fmla="*/ 2147483646 w 109"/>
              <a:gd name="T67" fmla="*/ 2147483646 h 88"/>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9" h="88">
                <a:moveTo>
                  <a:pt x="80" y="88"/>
                </a:moveTo>
                <a:cubicBezTo>
                  <a:pt x="86" y="88"/>
                  <a:pt x="86" y="88"/>
                  <a:pt x="86" y="88"/>
                </a:cubicBezTo>
                <a:cubicBezTo>
                  <a:pt x="86" y="44"/>
                  <a:pt x="86" y="44"/>
                  <a:pt x="86" y="44"/>
                </a:cubicBezTo>
                <a:cubicBezTo>
                  <a:pt x="84" y="44"/>
                  <a:pt x="84" y="44"/>
                  <a:pt x="84" y="44"/>
                </a:cubicBezTo>
                <a:cubicBezTo>
                  <a:pt x="82" y="70"/>
                  <a:pt x="82" y="70"/>
                  <a:pt x="82" y="70"/>
                </a:cubicBezTo>
                <a:cubicBezTo>
                  <a:pt x="80" y="71"/>
                  <a:pt x="80" y="71"/>
                  <a:pt x="80" y="71"/>
                </a:cubicBezTo>
                <a:cubicBezTo>
                  <a:pt x="80" y="88"/>
                  <a:pt x="80" y="88"/>
                  <a:pt x="80" y="88"/>
                </a:cubicBezTo>
                <a:close/>
                <a:moveTo>
                  <a:pt x="109" y="0"/>
                </a:moveTo>
                <a:cubicBezTo>
                  <a:pt x="100" y="17"/>
                  <a:pt x="100" y="17"/>
                  <a:pt x="100" y="17"/>
                </a:cubicBezTo>
                <a:cubicBezTo>
                  <a:pt x="92" y="33"/>
                  <a:pt x="92" y="33"/>
                  <a:pt x="92" y="33"/>
                </a:cubicBezTo>
                <a:cubicBezTo>
                  <a:pt x="84" y="22"/>
                  <a:pt x="84" y="22"/>
                  <a:pt x="84" y="22"/>
                </a:cubicBezTo>
                <a:cubicBezTo>
                  <a:pt x="80" y="25"/>
                  <a:pt x="80" y="25"/>
                  <a:pt x="80" y="25"/>
                </a:cubicBezTo>
                <a:cubicBezTo>
                  <a:pt x="77" y="64"/>
                  <a:pt x="77" y="64"/>
                  <a:pt x="77" y="64"/>
                </a:cubicBezTo>
                <a:cubicBezTo>
                  <a:pt x="67" y="68"/>
                  <a:pt x="67" y="68"/>
                  <a:pt x="67" y="68"/>
                </a:cubicBezTo>
                <a:cubicBezTo>
                  <a:pt x="48" y="50"/>
                  <a:pt x="48" y="50"/>
                  <a:pt x="48" y="50"/>
                </a:cubicBezTo>
                <a:cubicBezTo>
                  <a:pt x="37" y="73"/>
                  <a:pt x="37" y="73"/>
                  <a:pt x="37" y="73"/>
                </a:cubicBezTo>
                <a:cubicBezTo>
                  <a:pt x="26" y="73"/>
                  <a:pt x="26" y="73"/>
                  <a:pt x="26" y="73"/>
                </a:cubicBezTo>
                <a:cubicBezTo>
                  <a:pt x="19" y="63"/>
                  <a:pt x="19" y="63"/>
                  <a:pt x="19" y="63"/>
                </a:cubicBezTo>
                <a:cubicBezTo>
                  <a:pt x="4" y="67"/>
                  <a:pt x="4" y="67"/>
                  <a:pt x="4" y="67"/>
                </a:cubicBezTo>
                <a:cubicBezTo>
                  <a:pt x="0" y="56"/>
                  <a:pt x="0" y="56"/>
                  <a:pt x="0" y="56"/>
                </a:cubicBezTo>
                <a:cubicBezTo>
                  <a:pt x="20" y="50"/>
                  <a:pt x="20" y="50"/>
                  <a:pt x="20" y="50"/>
                </a:cubicBezTo>
                <a:cubicBezTo>
                  <a:pt x="25" y="48"/>
                  <a:pt x="25" y="48"/>
                  <a:pt x="25" y="48"/>
                </a:cubicBezTo>
                <a:cubicBezTo>
                  <a:pt x="27" y="52"/>
                  <a:pt x="27" y="52"/>
                  <a:pt x="27" y="52"/>
                </a:cubicBezTo>
                <a:cubicBezTo>
                  <a:pt x="30" y="57"/>
                  <a:pt x="30" y="57"/>
                  <a:pt x="30" y="57"/>
                </a:cubicBezTo>
                <a:cubicBezTo>
                  <a:pt x="40" y="37"/>
                  <a:pt x="40" y="37"/>
                  <a:pt x="40" y="37"/>
                </a:cubicBezTo>
                <a:cubicBezTo>
                  <a:pt x="44" y="29"/>
                  <a:pt x="44" y="29"/>
                  <a:pt x="44" y="29"/>
                </a:cubicBezTo>
                <a:cubicBezTo>
                  <a:pt x="50" y="35"/>
                  <a:pt x="50" y="35"/>
                  <a:pt x="50" y="35"/>
                </a:cubicBezTo>
                <a:cubicBezTo>
                  <a:pt x="66" y="50"/>
                  <a:pt x="66" y="50"/>
                  <a:pt x="66" y="50"/>
                </a:cubicBezTo>
                <a:cubicBezTo>
                  <a:pt x="68" y="21"/>
                  <a:pt x="68" y="21"/>
                  <a:pt x="68" y="21"/>
                </a:cubicBezTo>
                <a:cubicBezTo>
                  <a:pt x="68" y="18"/>
                  <a:pt x="68" y="18"/>
                  <a:pt x="68" y="18"/>
                </a:cubicBezTo>
                <a:cubicBezTo>
                  <a:pt x="71" y="16"/>
                  <a:pt x="71" y="16"/>
                  <a:pt x="71" y="16"/>
                </a:cubicBezTo>
                <a:cubicBezTo>
                  <a:pt x="78" y="12"/>
                  <a:pt x="78" y="12"/>
                  <a:pt x="78" y="12"/>
                </a:cubicBezTo>
                <a:cubicBezTo>
                  <a:pt x="72" y="2"/>
                  <a:pt x="72" y="2"/>
                  <a:pt x="72" y="2"/>
                </a:cubicBezTo>
                <a:cubicBezTo>
                  <a:pt x="90" y="1"/>
                  <a:pt x="90" y="1"/>
                  <a:pt x="90" y="1"/>
                </a:cubicBezTo>
                <a:cubicBezTo>
                  <a:pt x="109" y="0"/>
                  <a:pt x="109" y="0"/>
                  <a:pt x="109" y="0"/>
                </a:cubicBezTo>
                <a:close/>
                <a:moveTo>
                  <a:pt x="22" y="88"/>
                </a:moveTo>
                <a:cubicBezTo>
                  <a:pt x="24" y="88"/>
                  <a:pt x="27" y="88"/>
                  <a:pt x="29" y="88"/>
                </a:cubicBezTo>
                <a:cubicBezTo>
                  <a:pt x="29" y="80"/>
                  <a:pt x="29" y="80"/>
                  <a:pt x="29" y="80"/>
                </a:cubicBezTo>
                <a:cubicBezTo>
                  <a:pt x="23" y="81"/>
                  <a:pt x="23" y="81"/>
                  <a:pt x="23" y="81"/>
                </a:cubicBezTo>
                <a:cubicBezTo>
                  <a:pt x="22" y="79"/>
                  <a:pt x="22" y="79"/>
                  <a:pt x="22" y="79"/>
                </a:cubicBezTo>
                <a:cubicBezTo>
                  <a:pt x="22" y="88"/>
                  <a:pt x="22" y="88"/>
                  <a:pt x="22" y="88"/>
                </a:cubicBezTo>
                <a:close/>
                <a:moveTo>
                  <a:pt x="11" y="88"/>
                </a:moveTo>
                <a:cubicBezTo>
                  <a:pt x="17" y="88"/>
                  <a:pt x="17" y="88"/>
                  <a:pt x="17" y="88"/>
                </a:cubicBezTo>
                <a:cubicBezTo>
                  <a:pt x="17" y="71"/>
                  <a:pt x="17" y="71"/>
                  <a:pt x="17" y="71"/>
                </a:cubicBezTo>
                <a:cubicBezTo>
                  <a:pt x="17" y="71"/>
                  <a:pt x="17" y="71"/>
                  <a:pt x="17" y="71"/>
                </a:cubicBezTo>
                <a:cubicBezTo>
                  <a:pt x="11" y="73"/>
                  <a:pt x="11" y="73"/>
                  <a:pt x="11" y="73"/>
                </a:cubicBezTo>
                <a:cubicBezTo>
                  <a:pt x="11" y="88"/>
                  <a:pt x="11" y="88"/>
                  <a:pt x="11" y="88"/>
                </a:cubicBezTo>
                <a:close/>
                <a:moveTo>
                  <a:pt x="34" y="88"/>
                </a:moveTo>
                <a:cubicBezTo>
                  <a:pt x="36" y="88"/>
                  <a:pt x="38" y="88"/>
                  <a:pt x="40" y="88"/>
                </a:cubicBezTo>
                <a:cubicBezTo>
                  <a:pt x="40" y="79"/>
                  <a:pt x="40" y="79"/>
                  <a:pt x="40" y="79"/>
                </a:cubicBezTo>
                <a:cubicBezTo>
                  <a:pt x="40" y="80"/>
                  <a:pt x="40" y="80"/>
                  <a:pt x="40" y="80"/>
                </a:cubicBezTo>
                <a:cubicBezTo>
                  <a:pt x="34" y="80"/>
                  <a:pt x="34" y="80"/>
                  <a:pt x="34" y="80"/>
                </a:cubicBezTo>
                <a:cubicBezTo>
                  <a:pt x="34" y="88"/>
                  <a:pt x="34" y="88"/>
                  <a:pt x="34" y="88"/>
                </a:cubicBezTo>
                <a:close/>
                <a:moveTo>
                  <a:pt x="45" y="88"/>
                </a:moveTo>
                <a:cubicBezTo>
                  <a:pt x="47" y="88"/>
                  <a:pt x="50" y="88"/>
                  <a:pt x="52" y="88"/>
                </a:cubicBezTo>
                <a:cubicBezTo>
                  <a:pt x="52" y="63"/>
                  <a:pt x="52" y="63"/>
                  <a:pt x="52" y="63"/>
                </a:cubicBezTo>
                <a:cubicBezTo>
                  <a:pt x="49" y="60"/>
                  <a:pt x="49" y="60"/>
                  <a:pt x="49" y="60"/>
                </a:cubicBezTo>
                <a:cubicBezTo>
                  <a:pt x="45" y="69"/>
                  <a:pt x="45" y="69"/>
                  <a:pt x="45" y="69"/>
                </a:cubicBezTo>
                <a:cubicBezTo>
                  <a:pt x="45" y="88"/>
                  <a:pt x="45" y="88"/>
                  <a:pt x="45" y="88"/>
                </a:cubicBezTo>
                <a:close/>
                <a:moveTo>
                  <a:pt x="57" y="88"/>
                </a:moveTo>
                <a:cubicBezTo>
                  <a:pt x="59" y="88"/>
                  <a:pt x="61" y="88"/>
                  <a:pt x="63" y="88"/>
                </a:cubicBezTo>
                <a:cubicBezTo>
                  <a:pt x="63" y="73"/>
                  <a:pt x="63" y="73"/>
                  <a:pt x="63" y="73"/>
                </a:cubicBezTo>
                <a:cubicBezTo>
                  <a:pt x="57" y="67"/>
                  <a:pt x="57" y="67"/>
                  <a:pt x="57" y="67"/>
                </a:cubicBezTo>
                <a:cubicBezTo>
                  <a:pt x="57" y="88"/>
                  <a:pt x="57" y="88"/>
                  <a:pt x="57" y="88"/>
                </a:cubicBezTo>
                <a:close/>
                <a:moveTo>
                  <a:pt x="68" y="88"/>
                </a:moveTo>
                <a:cubicBezTo>
                  <a:pt x="70" y="88"/>
                  <a:pt x="73" y="88"/>
                  <a:pt x="75" y="88"/>
                </a:cubicBezTo>
                <a:cubicBezTo>
                  <a:pt x="75" y="72"/>
                  <a:pt x="75" y="72"/>
                  <a:pt x="75" y="72"/>
                </a:cubicBezTo>
                <a:cubicBezTo>
                  <a:pt x="68" y="75"/>
                  <a:pt x="68" y="75"/>
                  <a:pt x="68" y="75"/>
                </a:cubicBezTo>
                <a:lnTo>
                  <a:pt x="68" y="88"/>
                </a:ln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2" name="圆角矩形 11"/>
          <p:cNvSpPr/>
          <p:nvPr/>
        </p:nvSpPr>
        <p:spPr bwMode="auto">
          <a:xfrm>
            <a:off x="2345865" y="3882547"/>
            <a:ext cx="2065591" cy="485324"/>
          </a:xfrm>
          <a:prstGeom prst="roundRect">
            <a:avLst>
              <a:gd name="adj" fmla="val 50000"/>
            </a:avLst>
          </a:prstGeom>
          <a:gradFill>
            <a:gsLst>
              <a:gs pos="0">
                <a:schemeClr val="bg1">
                  <a:lumMod val="95000"/>
                </a:schemeClr>
              </a:gs>
              <a:gs pos="50000">
                <a:schemeClr val="bg1"/>
              </a:gs>
              <a:gs pos="100000">
                <a:schemeClr val="bg1">
                  <a:lumMod val="85000"/>
                </a:schemeClr>
              </a:gs>
            </a:gsLst>
            <a:lin ang="16200000" scaled="0"/>
          </a:gradFill>
          <a:ln w="28575" cap="flat" cmpd="sng" algn="ctr">
            <a:noFill/>
            <a:prstDash val="solid"/>
            <a:miter lim="800000"/>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lIns="68543" tIns="34272" rIns="68543" bIns="34272" anchor="ctr"/>
          <a:lstStyle/>
          <a:p>
            <a:pPr algn="ctr">
              <a:defRPr/>
            </a:pPr>
            <a:endParaRPr lang="zh-CN" altLang="en-US" kern="0">
              <a:solidFill>
                <a:srgbClr val="0070C0"/>
              </a:solidFill>
              <a:latin typeface="微软雅黑" pitchFamily="34" charset="-122"/>
              <a:ea typeface="微软雅黑" pitchFamily="34" charset="-122"/>
            </a:endParaRPr>
          </a:p>
        </p:txBody>
      </p:sp>
      <p:sp>
        <p:nvSpPr>
          <p:cNvPr id="13" name="Freeform 24"/>
          <p:cNvSpPr>
            <a:spLocks noEditPoints="1"/>
          </p:cNvSpPr>
          <p:nvPr/>
        </p:nvSpPr>
        <p:spPr bwMode="auto">
          <a:xfrm>
            <a:off x="1713422" y="3884262"/>
            <a:ext cx="471385" cy="486952"/>
          </a:xfrm>
          <a:custGeom>
            <a:avLst/>
            <a:gdLst>
              <a:gd name="T0" fmla="*/ 2147483646 w 89"/>
              <a:gd name="T1" fmla="*/ 2147483646 h 92"/>
              <a:gd name="T2" fmla="*/ 2147483646 w 89"/>
              <a:gd name="T3" fmla="*/ 2147483646 h 92"/>
              <a:gd name="T4" fmla="*/ 2147483646 w 89"/>
              <a:gd name="T5" fmla="*/ 2147483646 h 92"/>
              <a:gd name="T6" fmla="*/ 2147483646 w 89"/>
              <a:gd name="T7" fmla="*/ 2147483646 h 92"/>
              <a:gd name="T8" fmla="*/ 2147483646 w 89"/>
              <a:gd name="T9" fmla="*/ 2147483646 h 92"/>
              <a:gd name="T10" fmla="*/ 2147483646 w 89"/>
              <a:gd name="T11" fmla="*/ 2147483646 h 92"/>
              <a:gd name="T12" fmla="*/ 2147483646 w 89"/>
              <a:gd name="T13" fmla="*/ 2147483646 h 92"/>
              <a:gd name="T14" fmla="*/ 2147483646 w 89"/>
              <a:gd name="T15" fmla="*/ 2147483646 h 92"/>
              <a:gd name="T16" fmla="*/ 2147483646 w 89"/>
              <a:gd name="T17" fmla="*/ 2147483646 h 92"/>
              <a:gd name="T18" fmla="*/ 2147483646 w 89"/>
              <a:gd name="T19" fmla="*/ 2147483646 h 92"/>
              <a:gd name="T20" fmla="*/ 2147483646 w 89"/>
              <a:gd name="T21" fmla="*/ 2147483646 h 92"/>
              <a:gd name="T22" fmla="*/ 2147483646 w 89"/>
              <a:gd name="T23" fmla="*/ 2147483646 h 92"/>
              <a:gd name="T24" fmla="*/ 2147483646 w 89"/>
              <a:gd name="T25" fmla="*/ 2147483646 h 92"/>
              <a:gd name="T26" fmla="*/ 2147483646 w 89"/>
              <a:gd name="T27" fmla="*/ 2147483646 h 92"/>
              <a:gd name="T28" fmla="*/ 2147483646 w 89"/>
              <a:gd name="T29" fmla="*/ 2147483646 h 92"/>
              <a:gd name="T30" fmla="*/ 2147483646 w 89"/>
              <a:gd name="T31" fmla="*/ 2147483646 h 92"/>
              <a:gd name="T32" fmla="*/ 2147483646 w 89"/>
              <a:gd name="T33" fmla="*/ 2147483646 h 92"/>
              <a:gd name="T34" fmla="*/ 2147483646 w 89"/>
              <a:gd name="T35" fmla="*/ 2147483646 h 92"/>
              <a:gd name="T36" fmla="*/ 2147483646 w 89"/>
              <a:gd name="T37" fmla="*/ 2147483646 h 92"/>
              <a:gd name="T38" fmla="*/ 2147483646 w 89"/>
              <a:gd name="T39" fmla="*/ 2147483646 h 92"/>
              <a:gd name="T40" fmla="*/ 2147483646 w 89"/>
              <a:gd name="T41" fmla="*/ 2147483646 h 92"/>
              <a:gd name="T42" fmla="*/ 2147483646 w 89"/>
              <a:gd name="T43" fmla="*/ 2147483646 h 92"/>
              <a:gd name="T44" fmla="*/ 2147483646 w 89"/>
              <a:gd name="T45" fmla="*/ 2147483646 h 92"/>
              <a:gd name="T46" fmla="*/ 2147483646 w 89"/>
              <a:gd name="T47" fmla="*/ 2147483646 h 92"/>
              <a:gd name="T48" fmla="*/ 2147483646 w 89"/>
              <a:gd name="T49" fmla="*/ 2147483646 h 92"/>
              <a:gd name="T50" fmla="*/ 2147483646 w 89"/>
              <a:gd name="T51" fmla="*/ 2147483646 h 92"/>
              <a:gd name="T52" fmla="*/ 2147483646 w 89"/>
              <a:gd name="T53" fmla="*/ 2147483646 h 92"/>
              <a:gd name="T54" fmla="*/ 2147483646 w 89"/>
              <a:gd name="T55" fmla="*/ 2147483646 h 92"/>
              <a:gd name="T56" fmla="*/ 2147483646 w 89"/>
              <a:gd name="T57" fmla="*/ 2147483646 h 92"/>
              <a:gd name="T58" fmla="*/ 2147483646 w 89"/>
              <a:gd name="T59" fmla="*/ 2147483646 h 92"/>
              <a:gd name="T60" fmla="*/ 2147483646 w 89"/>
              <a:gd name="T61" fmla="*/ 2147483646 h 92"/>
              <a:gd name="T62" fmla="*/ 2147483646 w 89"/>
              <a:gd name="T63" fmla="*/ 2147483646 h 92"/>
              <a:gd name="T64" fmla="*/ 2147483646 w 89"/>
              <a:gd name="T65" fmla="*/ 2147483646 h 92"/>
              <a:gd name="T66" fmla="*/ 2147483646 w 89"/>
              <a:gd name="T67" fmla="*/ 2147483646 h 92"/>
              <a:gd name="T68" fmla="*/ 2147483646 w 89"/>
              <a:gd name="T69" fmla="*/ 2147483646 h 92"/>
              <a:gd name="T70" fmla="*/ 2147483646 w 89"/>
              <a:gd name="T71" fmla="*/ 2147483646 h 92"/>
              <a:gd name="T72" fmla="*/ 2147483646 w 89"/>
              <a:gd name="T73" fmla="*/ 2147483646 h 92"/>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89" h="92">
                <a:moveTo>
                  <a:pt x="45" y="0"/>
                </a:moveTo>
                <a:cubicBezTo>
                  <a:pt x="40" y="0"/>
                  <a:pt x="35" y="5"/>
                  <a:pt x="35" y="11"/>
                </a:cubicBezTo>
                <a:cubicBezTo>
                  <a:pt x="35" y="16"/>
                  <a:pt x="40" y="21"/>
                  <a:pt x="45" y="21"/>
                </a:cubicBezTo>
                <a:cubicBezTo>
                  <a:pt x="51" y="21"/>
                  <a:pt x="56" y="16"/>
                  <a:pt x="56" y="11"/>
                </a:cubicBezTo>
                <a:cubicBezTo>
                  <a:pt x="56" y="5"/>
                  <a:pt x="51" y="0"/>
                  <a:pt x="45" y="0"/>
                </a:cubicBezTo>
                <a:close/>
                <a:moveTo>
                  <a:pt x="70" y="10"/>
                </a:moveTo>
                <a:cubicBezTo>
                  <a:pt x="65" y="10"/>
                  <a:pt x="61" y="14"/>
                  <a:pt x="61" y="18"/>
                </a:cubicBezTo>
                <a:cubicBezTo>
                  <a:pt x="61" y="23"/>
                  <a:pt x="65" y="27"/>
                  <a:pt x="70" y="27"/>
                </a:cubicBezTo>
                <a:cubicBezTo>
                  <a:pt x="74" y="27"/>
                  <a:pt x="78" y="23"/>
                  <a:pt x="78" y="18"/>
                </a:cubicBezTo>
                <a:cubicBezTo>
                  <a:pt x="78" y="14"/>
                  <a:pt x="74" y="10"/>
                  <a:pt x="70" y="10"/>
                </a:cubicBezTo>
                <a:close/>
                <a:moveTo>
                  <a:pt x="30" y="52"/>
                </a:moveTo>
                <a:cubicBezTo>
                  <a:pt x="30" y="55"/>
                  <a:pt x="30" y="55"/>
                  <a:pt x="30" y="55"/>
                </a:cubicBezTo>
                <a:cubicBezTo>
                  <a:pt x="30" y="55"/>
                  <a:pt x="30" y="55"/>
                  <a:pt x="30" y="55"/>
                </a:cubicBezTo>
                <a:cubicBezTo>
                  <a:pt x="32" y="85"/>
                  <a:pt x="32" y="85"/>
                  <a:pt x="32" y="85"/>
                </a:cubicBezTo>
                <a:cubicBezTo>
                  <a:pt x="24" y="85"/>
                  <a:pt x="24" y="85"/>
                  <a:pt x="24" y="85"/>
                </a:cubicBezTo>
                <a:cubicBezTo>
                  <a:pt x="22" y="59"/>
                  <a:pt x="22" y="59"/>
                  <a:pt x="22" y="59"/>
                </a:cubicBezTo>
                <a:cubicBezTo>
                  <a:pt x="19" y="59"/>
                  <a:pt x="19" y="59"/>
                  <a:pt x="19" y="59"/>
                </a:cubicBezTo>
                <a:cubicBezTo>
                  <a:pt x="17" y="85"/>
                  <a:pt x="17" y="85"/>
                  <a:pt x="17" y="85"/>
                </a:cubicBezTo>
                <a:cubicBezTo>
                  <a:pt x="10" y="85"/>
                  <a:pt x="10" y="85"/>
                  <a:pt x="10" y="85"/>
                </a:cubicBezTo>
                <a:cubicBezTo>
                  <a:pt x="11" y="55"/>
                  <a:pt x="11" y="55"/>
                  <a:pt x="11" y="55"/>
                </a:cubicBezTo>
                <a:cubicBezTo>
                  <a:pt x="10" y="43"/>
                  <a:pt x="10" y="43"/>
                  <a:pt x="10" y="43"/>
                </a:cubicBezTo>
                <a:cubicBezTo>
                  <a:pt x="4" y="53"/>
                  <a:pt x="4" y="53"/>
                  <a:pt x="4" y="53"/>
                </a:cubicBezTo>
                <a:cubicBezTo>
                  <a:pt x="0" y="50"/>
                  <a:pt x="0" y="50"/>
                  <a:pt x="0" y="50"/>
                </a:cubicBezTo>
                <a:cubicBezTo>
                  <a:pt x="10" y="28"/>
                  <a:pt x="10" y="28"/>
                  <a:pt x="10" y="28"/>
                </a:cubicBezTo>
                <a:cubicBezTo>
                  <a:pt x="16" y="28"/>
                  <a:pt x="16" y="28"/>
                  <a:pt x="16" y="28"/>
                </a:cubicBezTo>
                <a:cubicBezTo>
                  <a:pt x="21" y="35"/>
                  <a:pt x="21" y="35"/>
                  <a:pt x="21" y="35"/>
                </a:cubicBezTo>
                <a:cubicBezTo>
                  <a:pt x="26" y="28"/>
                  <a:pt x="26" y="28"/>
                  <a:pt x="26" y="28"/>
                </a:cubicBezTo>
                <a:cubicBezTo>
                  <a:pt x="31" y="28"/>
                  <a:pt x="31" y="28"/>
                  <a:pt x="31" y="28"/>
                </a:cubicBezTo>
                <a:cubicBezTo>
                  <a:pt x="33" y="24"/>
                  <a:pt x="33" y="24"/>
                  <a:pt x="33" y="24"/>
                </a:cubicBezTo>
                <a:cubicBezTo>
                  <a:pt x="44" y="24"/>
                  <a:pt x="44" y="24"/>
                  <a:pt x="44" y="24"/>
                </a:cubicBezTo>
                <a:cubicBezTo>
                  <a:pt x="43" y="25"/>
                  <a:pt x="43" y="25"/>
                  <a:pt x="43" y="25"/>
                </a:cubicBezTo>
                <a:cubicBezTo>
                  <a:pt x="44" y="27"/>
                  <a:pt x="44" y="27"/>
                  <a:pt x="44" y="27"/>
                </a:cubicBezTo>
                <a:cubicBezTo>
                  <a:pt x="41" y="44"/>
                  <a:pt x="41" y="44"/>
                  <a:pt x="41" y="44"/>
                </a:cubicBezTo>
                <a:cubicBezTo>
                  <a:pt x="45" y="48"/>
                  <a:pt x="45" y="48"/>
                  <a:pt x="45" y="48"/>
                </a:cubicBezTo>
                <a:cubicBezTo>
                  <a:pt x="45" y="48"/>
                  <a:pt x="45" y="48"/>
                  <a:pt x="45" y="48"/>
                </a:cubicBezTo>
                <a:cubicBezTo>
                  <a:pt x="45" y="48"/>
                  <a:pt x="45" y="48"/>
                  <a:pt x="45" y="48"/>
                </a:cubicBezTo>
                <a:cubicBezTo>
                  <a:pt x="45" y="48"/>
                  <a:pt x="45" y="48"/>
                  <a:pt x="45" y="48"/>
                </a:cubicBezTo>
                <a:cubicBezTo>
                  <a:pt x="45" y="48"/>
                  <a:pt x="45" y="48"/>
                  <a:pt x="45" y="48"/>
                </a:cubicBezTo>
                <a:cubicBezTo>
                  <a:pt x="49" y="44"/>
                  <a:pt x="49" y="44"/>
                  <a:pt x="49" y="44"/>
                </a:cubicBezTo>
                <a:cubicBezTo>
                  <a:pt x="47" y="27"/>
                  <a:pt x="47" y="27"/>
                  <a:pt x="47" y="27"/>
                </a:cubicBezTo>
                <a:cubicBezTo>
                  <a:pt x="48" y="25"/>
                  <a:pt x="48" y="25"/>
                  <a:pt x="48" y="25"/>
                </a:cubicBezTo>
                <a:cubicBezTo>
                  <a:pt x="47" y="24"/>
                  <a:pt x="47" y="24"/>
                  <a:pt x="47" y="24"/>
                </a:cubicBezTo>
                <a:cubicBezTo>
                  <a:pt x="58" y="24"/>
                  <a:pt x="58" y="24"/>
                  <a:pt x="58" y="24"/>
                </a:cubicBezTo>
                <a:cubicBezTo>
                  <a:pt x="59" y="28"/>
                  <a:pt x="59" y="28"/>
                  <a:pt x="59" y="28"/>
                </a:cubicBezTo>
                <a:cubicBezTo>
                  <a:pt x="64" y="28"/>
                  <a:pt x="64" y="28"/>
                  <a:pt x="64" y="28"/>
                </a:cubicBezTo>
                <a:cubicBezTo>
                  <a:pt x="70" y="35"/>
                  <a:pt x="70" y="35"/>
                  <a:pt x="70" y="35"/>
                </a:cubicBezTo>
                <a:cubicBezTo>
                  <a:pt x="75" y="28"/>
                  <a:pt x="75" y="28"/>
                  <a:pt x="75" y="28"/>
                </a:cubicBezTo>
                <a:cubicBezTo>
                  <a:pt x="80" y="28"/>
                  <a:pt x="80" y="28"/>
                  <a:pt x="80" y="28"/>
                </a:cubicBezTo>
                <a:cubicBezTo>
                  <a:pt x="89" y="48"/>
                  <a:pt x="89" y="48"/>
                  <a:pt x="89" y="48"/>
                </a:cubicBezTo>
                <a:cubicBezTo>
                  <a:pt x="85" y="51"/>
                  <a:pt x="85" y="51"/>
                  <a:pt x="85" y="51"/>
                </a:cubicBezTo>
                <a:cubicBezTo>
                  <a:pt x="79" y="41"/>
                  <a:pt x="79" y="41"/>
                  <a:pt x="79" y="41"/>
                </a:cubicBezTo>
                <a:cubicBezTo>
                  <a:pt x="79" y="55"/>
                  <a:pt x="79" y="55"/>
                  <a:pt x="79" y="55"/>
                </a:cubicBezTo>
                <a:cubicBezTo>
                  <a:pt x="79" y="55"/>
                  <a:pt x="79" y="55"/>
                  <a:pt x="79" y="55"/>
                </a:cubicBezTo>
                <a:cubicBezTo>
                  <a:pt x="80" y="85"/>
                  <a:pt x="80" y="85"/>
                  <a:pt x="80" y="85"/>
                </a:cubicBezTo>
                <a:cubicBezTo>
                  <a:pt x="72" y="85"/>
                  <a:pt x="72" y="85"/>
                  <a:pt x="72" y="85"/>
                </a:cubicBezTo>
                <a:cubicBezTo>
                  <a:pt x="71" y="59"/>
                  <a:pt x="71" y="59"/>
                  <a:pt x="71" y="59"/>
                </a:cubicBezTo>
                <a:cubicBezTo>
                  <a:pt x="68" y="59"/>
                  <a:pt x="68" y="59"/>
                  <a:pt x="68" y="59"/>
                </a:cubicBezTo>
                <a:cubicBezTo>
                  <a:pt x="66" y="85"/>
                  <a:pt x="66" y="85"/>
                  <a:pt x="66" y="85"/>
                </a:cubicBezTo>
                <a:cubicBezTo>
                  <a:pt x="59" y="85"/>
                  <a:pt x="59" y="85"/>
                  <a:pt x="59" y="85"/>
                </a:cubicBezTo>
                <a:cubicBezTo>
                  <a:pt x="60" y="55"/>
                  <a:pt x="60" y="55"/>
                  <a:pt x="60" y="55"/>
                </a:cubicBezTo>
                <a:cubicBezTo>
                  <a:pt x="60" y="53"/>
                  <a:pt x="60" y="53"/>
                  <a:pt x="60" y="53"/>
                </a:cubicBezTo>
                <a:cubicBezTo>
                  <a:pt x="57" y="55"/>
                  <a:pt x="57" y="55"/>
                  <a:pt x="57" y="55"/>
                </a:cubicBezTo>
                <a:cubicBezTo>
                  <a:pt x="58" y="92"/>
                  <a:pt x="58" y="92"/>
                  <a:pt x="58" y="92"/>
                </a:cubicBezTo>
                <a:cubicBezTo>
                  <a:pt x="49" y="92"/>
                  <a:pt x="49" y="92"/>
                  <a:pt x="49" y="92"/>
                </a:cubicBezTo>
                <a:cubicBezTo>
                  <a:pt x="47" y="61"/>
                  <a:pt x="47" y="61"/>
                  <a:pt x="47" y="61"/>
                </a:cubicBezTo>
                <a:cubicBezTo>
                  <a:pt x="43" y="61"/>
                  <a:pt x="43" y="61"/>
                  <a:pt x="43" y="61"/>
                </a:cubicBezTo>
                <a:cubicBezTo>
                  <a:pt x="42" y="92"/>
                  <a:pt x="42" y="92"/>
                  <a:pt x="42" y="92"/>
                </a:cubicBezTo>
                <a:cubicBezTo>
                  <a:pt x="32" y="92"/>
                  <a:pt x="32" y="92"/>
                  <a:pt x="32" y="92"/>
                </a:cubicBezTo>
                <a:cubicBezTo>
                  <a:pt x="34" y="55"/>
                  <a:pt x="34" y="55"/>
                  <a:pt x="34" y="55"/>
                </a:cubicBezTo>
                <a:cubicBezTo>
                  <a:pt x="30" y="52"/>
                  <a:pt x="30" y="52"/>
                  <a:pt x="30" y="52"/>
                </a:cubicBezTo>
                <a:close/>
                <a:moveTo>
                  <a:pt x="21" y="10"/>
                </a:moveTo>
                <a:cubicBezTo>
                  <a:pt x="16" y="10"/>
                  <a:pt x="13" y="14"/>
                  <a:pt x="13" y="18"/>
                </a:cubicBezTo>
                <a:cubicBezTo>
                  <a:pt x="13" y="23"/>
                  <a:pt x="16" y="27"/>
                  <a:pt x="21" y="27"/>
                </a:cubicBezTo>
                <a:cubicBezTo>
                  <a:pt x="25" y="27"/>
                  <a:pt x="29" y="23"/>
                  <a:pt x="29" y="18"/>
                </a:cubicBezTo>
                <a:cubicBezTo>
                  <a:pt x="29" y="14"/>
                  <a:pt x="25" y="10"/>
                  <a:pt x="21" y="10"/>
                </a:cubicBezTo>
                <a:close/>
              </a:path>
            </a:pathLst>
          </a:custGeom>
          <a:solidFill>
            <a:srgbClr val="0070C0"/>
          </a:solidFill>
          <a:ln w="28575" cap="flat" cmpd="sng" algn="ctr">
            <a:noFill/>
            <a:prstDash val="solid"/>
            <a:miter lim="800000"/>
          </a:ln>
          <a:effectLst/>
        </p:spPr>
        <p:txBody>
          <a:bodyPr lIns="68543" tIns="34272" rIns="68543" bIns="34272" anchor="ctr"/>
          <a:lstStyle/>
          <a:p>
            <a:pPr algn="ctr">
              <a:defRPr/>
            </a:pPr>
            <a:endParaRPr lang="zh-CN" altLang="en-US" kern="0">
              <a:solidFill>
                <a:schemeClr val="tx1">
                  <a:lumMod val="65000"/>
                  <a:lumOff val="35000"/>
                </a:schemeClr>
              </a:solidFill>
              <a:latin typeface="微软雅黑" pitchFamily="34" charset="-122"/>
              <a:ea typeface="微软雅黑" pitchFamily="34" charset="-122"/>
            </a:endParaRPr>
          </a:p>
        </p:txBody>
      </p:sp>
      <p:sp>
        <p:nvSpPr>
          <p:cNvPr id="14" name="TextBox 13"/>
          <p:cNvSpPr txBox="1"/>
          <p:nvPr/>
        </p:nvSpPr>
        <p:spPr>
          <a:xfrm>
            <a:off x="4574249" y="2249560"/>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5" name="TextBox 14"/>
          <p:cNvSpPr txBox="1"/>
          <p:nvPr/>
        </p:nvSpPr>
        <p:spPr>
          <a:xfrm>
            <a:off x="4574249" y="309177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6" name="TextBox 15"/>
          <p:cNvSpPr txBox="1"/>
          <p:nvPr/>
        </p:nvSpPr>
        <p:spPr>
          <a:xfrm>
            <a:off x="4574249" y="3933655"/>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7" name="TextBox 16"/>
          <p:cNvSpPr txBox="1"/>
          <p:nvPr/>
        </p:nvSpPr>
        <p:spPr>
          <a:xfrm>
            <a:off x="4574249" y="1399446"/>
            <a:ext cx="3382127" cy="438545"/>
          </a:xfrm>
          <a:prstGeom prst="rect">
            <a:avLst/>
          </a:prstGeom>
          <a:noFill/>
        </p:spPr>
        <p:txBody>
          <a:bodyPr wrap="square" lIns="68543" tIns="34272" rIns="68543" bIns="34272" rtlCol="0">
            <a:spAutoFit/>
          </a:bodyPr>
          <a:lstStyle/>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endParaRPr lang="en-US" altLang="zh-CN" sz="1200" dirty="0">
              <a:solidFill>
                <a:schemeClr val="tx1">
                  <a:lumMod val="65000"/>
                  <a:lumOff val="35000"/>
                </a:schemeClr>
              </a:solidFill>
              <a:latin typeface="微软雅黑" pitchFamily="34" charset="-122"/>
              <a:ea typeface="微软雅黑" pitchFamily="34" charset="-122"/>
            </a:endParaRPr>
          </a:p>
          <a:p>
            <a:r>
              <a:rPr lang="zh-CN" altLang="en-US" sz="1200" dirty="0">
                <a:solidFill>
                  <a:schemeClr val="tx1">
                    <a:lumMod val="65000"/>
                    <a:lumOff val="35000"/>
                  </a:schemeClr>
                </a:solidFill>
                <a:latin typeface="微软雅黑" pitchFamily="34" charset="-122"/>
                <a:ea typeface="微软雅黑" pitchFamily="34" charset="-122"/>
              </a:rPr>
              <a:t>点击输入工作内容或复制你的文本内容</a:t>
            </a:r>
          </a:p>
        </p:txBody>
      </p:sp>
      <p:sp>
        <p:nvSpPr>
          <p:cNvPr id="18" name="文本框 12"/>
          <p:cNvSpPr txBox="1"/>
          <p:nvPr/>
        </p:nvSpPr>
        <p:spPr bwMode="auto">
          <a:xfrm>
            <a:off x="2711761" y="2330709"/>
            <a:ext cx="1215643" cy="284657"/>
          </a:xfrm>
          <a:prstGeom prst="rect">
            <a:avLst/>
          </a:prstGeom>
          <a:noFill/>
          <a:ln>
            <a:noFill/>
          </a:ln>
        </p:spPr>
        <p:txBody>
          <a:bodyPr wrap="none" lIns="68543" tIns="34272" rIns="68543" bIns="34272">
            <a:spAutoFit/>
          </a:bodyPr>
          <a:lstStyle/>
          <a:p>
            <a:pPr>
              <a:defRPr/>
            </a:pPr>
            <a:r>
              <a:rPr lang="zh-CN" altLang="en-US" sz="1400" b="1" kern="0" dirty="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
        <p:nvSpPr>
          <p:cNvPr id="19" name="文本框 12"/>
          <p:cNvSpPr txBox="1"/>
          <p:nvPr/>
        </p:nvSpPr>
        <p:spPr bwMode="auto">
          <a:xfrm>
            <a:off x="2685023" y="3167612"/>
            <a:ext cx="1215643" cy="284657"/>
          </a:xfrm>
          <a:prstGeom prst="rect">
            <a:avLst/>
          </a:prstGeom>
          <a:noFill/>
          <a:ln>
            <a:noFill/>
          </a:ln>
        </p:spPr>
        <p:txBody>
          <a:bodyPr wrap="none" lIns="68543" tIns="34272" rIns="68543" bIns="34272">
            <a:spAutoFit/>
          </a:bodyPr>
          <a:lstStyle/>
          <a:p>
            <a:pPr>
              <a:defRPr/>
            </a:pPr>
            <a:r>
              <a:rPr lang="zh-CN" altLang="en-US" sz="1400" b="1" kern="0" dirty="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
        <p:nvSpPr>
          <p:cNvPr id="20" name="文本框 12"/>
          <p:cNvSpPr txBox="1"/>
          <p:nvPr/>
        </p:nvSpPr>
        <p:spPr bwMode="auto">
          <a:xfrm>
            <a:off x="2711761" y="4015535"/>
            <a:ext cx="1215643" cy="284657"/>
          </a:xfrm>
          <a:prstGeom prst="rect">
            <a:avLst/>
          </a:prstGeom>
          <a:noFill/>
          <a:ln>
            <a:noFill/>
          </a:ln>
        </p:spPr>
        <p:txBody>
          <a:bodyPr wrap="none" lIns="68543" tIns="34272" rIns="68543" bIns="34272">
            <a:spAutoFit/>
          </a:bodyPr>
          <a:lstStyle/>
          <a:p>
            <a:pPr>
              <a:defRPr/>
            </a:pPr>
            <a:r>
              <a:rPr lang="zh-CN" altLang="en-US" sz="1400" b="1" kern="0" dirty="0">
                <a:solidFill>
                  <a:srgbClr val="0070C0"/>
                </a:solidFill>
                <a:latin typeface="微软雅黑" panose="020B0503020204020204" pitchFamily="34" charset="-122"/>
                <a:ea typeface="微软雅黑" panose="020B0503020204020204" pitchFamily="34" charset="-122"/>
              </a:rPr>
              <a:t>点击输入标题</a:t>
            </a:r>
            <a:endParaRPr lang="en-US" altLang="zh-CN" sz="1400" b="1" kern="0" dirty="0">
              <a:solidFill>
                <a:srgbClr val="0070C0"/>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245674009"/>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500" fill="hold"/>
                                        <p:tgtEl>
                                          <p:spTgt spid="7"/>
                                        </p:tgtEl>
                                        <p:attrNameLst>
                                          <p:attrName>ppt_x</p:attrName>
                                        </p:attrNameLst>
                                      </p:cBhvr>
                                      <p:tavLst>
                                        <p:tav tm="0">
                                          <p:val>
                                            <p:strVal val="0-#ppt_w/2"/>
                                          </p:val>
                                        </p:tav>
                                        <p:tav tm="100000">
                                          <p:val>
                                            <p:strVal val="#ppt_x"/>
                                          </p:val>
                                        </p:tav>
                                      </p:tavLst>
                                    </p:anim>
                                    <p:anim calcmode="lin" valueType="num">
                                      <p:cBhvr additive="base">
                                        <p:cTn id="22" dur="500" fill="hold"/>
                                        <p:tgtEl>
                                          <p:spTgt spid="7"/>
                                        </p:tgtEl>
                                        <p:attrNameLst>
                                          <p:attrName>ppt_y</p:attrName>
                                        </p:attrNameLst>
                                      </p:cBhvr>
                                      <p:tavLst>
                                        <p:tav tm="0">
                                          <p:val>
                                            <p:strVal val="#ppt_y"/>
                                          </p:val>
                                        </p:tav>
                                        <p:tav tm="100000">
                                          <p:val>
                                            <p:strVal val="#ppt_y"/>
                                          </p:val>
                                        </p:tav>
                                      </p:tavLst>
                                    </p:anim>
                                  </p:childTnLst>
                                </p:cTn>
                              </p:par>
                              <p:par>
                                <p:cTn id="23" presetID="2" presetClass="entr" presetSubtype="8" fill="hold" grpId="0" nodeType="with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0-#ppt_w/2"/>
                                          </p:val>
                                        </p:tav>
                                        <p:tav tm="100000">
                                          <p:val>
                                            <p:strVal val="#ppt_x"/>
                                          </p:val>
                                        </p:tav>
                                      </p:tavLst>
                                    </p:anim>
                                    <p:anim calcmode="lin" valueType="num">
                                      <p:cBhvr additive="base">
                                        <p:cTn id="26" dur="500" fill="hold"/>
                                        <p:tgtEl>
                                          <p:spTgt spid="9"/>
                                        </p:tgtEl>
                                        <p:attrNameLst>
                                          <p:attrName>ppt_y</p:attrName>
                                        </p:attrNameLst>
                                      </p:cBhvr>
                                      <p:tavLst>
                                        <p:tav tm="0">
                                          <p:val>
                                            <p:strVal val="#ppt_y"/>
                                          </p:val>
                                        </p:tav>
                                        <p:tav tm="100000">
                                          <p:val>
                                            <p:strVal val="#ppt_y"/>
                                          </p:val>
                                        </p:tav>
                                      </p:tavLst>
                                    </p:anim>
                                  </p:childTnLst>
                                </p:cTn>
                              </p:par>
                              <p:par>
                                <p:cTn id="27" presetID="2" presetClass="entr" presetSubtype="8"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 calcmode="lin" valueType="num">
                                      <p:cBhvr additive="base">
                                        <p:cTn id="29" dur="500" fill="hold"/>
                                        <p:tgtEl>
                                          <p:spTgt spid="11"/>
                                        </p:tgtEl>
                                        <p:attrNameLst>
                                          <p:attrName>ppt_x</p:attrName>
                                        </p:attrNameLst>
                                      </p:cBhvr>
                                      <p:tavLst>
                                        <p:tav tm="0">
                                          <p:val>
                                            <p:strVal val="0-#ppt_w/2"/>
                                          </p:val>
                                        </p:tav>
                                        <p:tav tm="100000">
                                          <p:val>
                                            <p:strVal val="#ppt_x"/>
                                          </p:val>
                                        </p:tav>
                                      </p:tavLst>
                                    </p:anim>
                                    <p:anim calcmode="lin" valueType="num">
                                      <p:cBhvr additive="base">
                                        <p:cTn id="30" dur="500" fill="hold"/>
                                        <p:tgtEl>
                                          <p:spTgt spid="11"/>
                                        </p:tgtEl>
                                        <p:attrNameLst>
                                          <p:attrName>ppt_y</p:attrName>
                                        </p:attrNameLst>
                                      </p:cBhvr>
                                      <p:tavLst>
                                        <p:tav tm="0">
                                          <p:val>
                                            <p:strVal val="#ppt_y"/>
                                          </p:val>
                                        </p:tav>
                                        <p:tav tm="100000">
                                          <p:val>
                                            <p:strVal val="#ppt_y"/>
                                          </p:val>
                                        </p:tav>
                                      </p:tavLst>
                                    </p:anim>
                                  </p:childTnLst>
                                </p:cTn>
                              </p:par>
                              <p:par>
                                <p:cTn id="31" presetID="2" presetClass="entr" presetSubtype="8" fill="hold" grpId="0" nodeType="withEffect">
                                  <p:stCondLst>
                                    <p:cond delay="0"/>
                                  </p:stCondLst>
                                  <p:childTnLst>
                                    <p:set>
                                      <p:cBhvr>
                                        <p:cTn id="32" dur="1" fill="hold">
                                          <p:stCondLst>
                                            <p:cond delay="0"/>
                                          </p:stCondLst>
                                        </p:cTn>
                                        <p:tgtEl>
                                          <p:spTgt spid="13"/>
                                        </p:tgtEl>
                                        <p:attrNameLst>
                                          <p:attrName>style.visibility</p:attrName>
                                        </p:attrNameLst>
                                      </p:cBhvr>
                                      <p:to>
                                        <p:strVal val="visible"/>
                                      </p:to>
                                    </p:set>
                                    <p:anim calcmode="lin" valueType="num">
                                      <p:cBhvr additive="base">
                                        <p:cTn id="33" dur="500" fill="hold"/>
                                        <p:tgtEl>
                                          <p:spTgt spid="13"/>
                                        </p:tgtEl>
                                        <p:attrNameLst>
                                          <p:attrName>ppt_x</p:attrName>
                                        </p:attrNameLst>
                                      </p:cBhvr>
                                      <p:tavLst>
                                        <p:tav tm="0">
                                          <p:val>
                                            <p:strVal val="0-#ppt_w/2"/>
                                          </p:val>
                                        </p:tav>
                                        <p:tav tm="100000">
                                          <p:val>
                                            <p:strVal val="#ppt_x"/>
                                          </p:val>
                                        </p:tav>
                                      </p:tavLst>
                                    </p:anim>
                                    <p:anim calcmode="lin" valueType="num">
                                      <p:cBhvr additive="base">
                                        <p:cTn id="34" dur="500" fill="hold"/>
                                        <p:tgtEl>
                                          <p:spTgt spid="1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 calcmode="lin" valueType="num">
                                      <p:cBhvr additive="base">
                                        <p:cTn id="37" dur="500" fill="hold"/>
                                        <p:tgtEl>
                                          <p:spTgt spid="5"/>
                                        </p:tgtEl>
                                        <p:attrNameLst>
                                          <p:attrName>ppt_x</p:attrName>
                                        </p:attrNameLst>
                                      </p:cBhvr>
                                      <p:tavLst>
                                        <p:tav tm="0">
                                          <p:val>
                                            <p:strVal val="1+#ppt_w/2"/>
                                          </p:val>
                                        </p:tav>
                                        <p:tav tm="100000">
                                          <p:val>
                                            <p:strVal val="#ppt_x"/>
                                          </p:val>
                                        </p:tav>
                                      </p:tavLst>
                                    </p:anim>
                                    <p:anim calcmode="lin" valueType="num">
                                      <p:cBhvr additive="base">
                                        <p:cTn id="38" dur="500" fill="hold"/>
                                        <p:tgtEl>
                                          <p:spTgt spid="5"/>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8"/>
                                        </p:tgtEl>
                                        <p:attrNameLst>
                                          <p:attrName>style.visibility</p:attrName>
                                        </p:attrNameLst>
                                      </p:cBhvr>
                                      <p:to>
                                        <p:strVal val="visible"/>
                                      </p:to>
                                    </p:set>
                                    <p:anim calcmode="lin" valueType="num">
                                      <p:cBhvr additive="base">
                                        <p:cTn id="41" dur="500" fill="hold"/>
                                        <p:tgtEl>
                                          <p:spTgt spid="8"/>
                                        </p:tgtEl>
                                        <p:attrNameLst>
                                          <p:attrName>ppt_x</p:attrName>
                                        </p:attrNameLst>
                                      </p:cBhvr>
                                      <p:tavLst>
                                        <p:tav tm="0">
                                          <p:val>
                                            <p:strVal val="1+#ppt_w/2"/>
                                          </p:val>
                                        </p:tav>
                                        <p:tav tm="100000">
                                          <p:val>
                                            <p:strVal val="#ppt_x"/>
                                          </p:val>
                                        </p:tav>
                                      </p:tavLst>
                                    </p:anim>
                                    <p:anim calcmode="lin" valueType="num">
                                      <p:cBhvr additive="base">
                                        <p:cTn id="42" dur="500" fill="hold"/>
                                        <p:tgtEl>
                                          <p:spTgt spid="8"/>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 calcmode="lin" valueType="num">
                                      <p:cBhvr additive="base">
                                        <p:cTn id="45" dur="500" fill="hold"/>
                                        <p:tgtEl>
                                          <p:spTgt spid="10"/>
                                        </p:tgtEl>
                                        <p:attrNameLst>
                                          <p:attrName>ppt_x</p:attrName>
                                        </p:attrNameLst>
                                      </p:cBhvr>
                                      <p:tavLst>
                                        <p:tav tm="0">
                                          <p:val>
                                            <p:strVal val="1+#ppt_w/2"/>
                                          </p:val>
                                        </p:tav>
                                        <p:tav tm="100000">
                                          <p:val>
                                            <p:strVal val="#ppt_x"/>
                                          </p:val>
                                        </p:tav>
                                      </p:tavLst>
                                    </p:anim>
                                    <p:anim calcmode="lin" valueType="num">
                                      <p:cBhvr additive="base">
                                        <p:cTn id="46" dur="500" fill="hold"/>
                                        <p:tgtEl>
                                          <p:spTgt spid="10"/>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12"/>
                                        </p:tgtEl>
                                        <p:attrNameLst>
                                          <p:attrName>style.visibility</p:attrName>
                                        </p:attrNameLst>
                                      </p:cBhvr>
                                      <p:to>
                                        <p:strVal val="visible"/>
                                      </p:to>
                                    </p:set>
                                    <p:anim calcmode="lin" valueType="num">
                                      <p:cBhvr additive="base">
                                        <p:cTn id="49" dur="500" fill="hold"/>
                                        <p:tgtEl>
                                          <p:spTgt spid="12"/>
                                        </p:tgtEl>
                                        <p:attrNameLst>
                                          <p:attrName>ppt_x</p:attrName>
                                        </p:attrNameLst>
                                      </p:cBhvr>
                                      <p:tavLst>
                                        <p:tav tm="0">
                                          <p:val>
                                            <p:strVal val="1+#ppt_w/2"/>
                                          </p:val>
                                        </p:tav>
                                        <p:tav tm="100000">
                                          <p:val>
                                            <p:strVal val="#ppt_x"/>
                                          </p:val>
                                        </p:tav>
                                      </p:tavLst>
                                    </p:anim>
                                    <p:anim calcmode="lin" valueType="num">
                                      <p:cBhvr additive="base">
                                        <p:cTn id="50" dur="500" fill="hold"/>
                                        <p:tgtEl>
                                          <p:spTgt spid="12"/>
                                        </p:tgtEl>
                                        <p:attrNameLst>
                                          <p:attrName>ppt_y</p:attrName>
                                        </p:attrNameLst>
                                      </p:cBhvr>
                                      <p:tavLst>
                                        <p:tav tm="0">
                                          <p:val>
                                            <p:strVal val="#ppt_y"/>
                                          </p:val>
                                        </p:tav>
                                        <p:tav tm="100000">
                                          <p:val>
                                            <p:strVal val="#ppt_y"/>
                                          </p:val>
                                        </p:tav>
                                      </p:tavLst>
                                    </p:anim>
                                  </p:childTnLst>
                                </p:cTn>
                              </p:par>
                            </p:childTnLst>
                          </p:cTn>
                        </p:par>
                        <p:par>
                          <p:cTn id="51" fill="hold">
                            <p:stCondLst>
                              <p:cond delay="1500"/>
                            </p:stCondLst>
                            <p:childTnLst>
                              <p:par>
                                <p:cTn id="52" presetID="41" presetClass="entr" presetSubtype="0" fill="hold" grpId="0" nodeType="afterEffect">
                                  <p:stCondLst>
                                    <p:cond delay="0"/>
                                  </p:stCondLst>
                                  <p:iterate type="lt">
                                    <p:tmPct val="10000"/>
                                  </p:iterate>
                                  <p:childTnLst>
                                    <p:set>
                                      <p:cBhvr>
                                        <p:cTn id="53" dur="1" fill="hold">
                                          <p:stCondLst>
                                            <p:cond delay="0"/>
                                          </p:stCondLst>
                                        </p:cTn>
                                        <p:tgtEl>
                                          <p:spTgt spid="6"/>
                                        </p:tgtEl>
                                        <p:attrNameLst>
                                          <p:attrName>style.visibility</p:attrName>
                                        </p:attrNameLst>
                                      </p:cBhvr>
                                      <p:to>
                                        <p:strVal val="visible"/>
                                      </p:to>
                                    </p:set>
                                    <p:anim calcmode="lin" valueType="num">
                                      <p:cBhvr>
                                        <p:cTn id="54" dur="500" fill="hold"/>
                                        <p:tgtEl>
                                          <p:spTgt spid="6"/>
                                        </p:tgtEl>
                                        <p:attrNameLst>
                                          <p:attrName>ppt_x</p:attrName>
                                        </p:attrNameLst>
                                      </p:cBhvr>
                                      <p:tavLst>
                                        <p:tav tm="0">
                                          <p:val>
                                            <p:strVal val="#ppt_x"/>
                                          </p:val>
                                        </p:tav>
                                        <p:tav tm="50000">
                                          <p:val>
                                            <p:strVal val="#ppt_x+.1"/>
                                          </p:val>
                                        </p:tav>
                                        <p:tav tm="100000">
                                          <p:val>
                                            <p:strVal val="#ppt_x"/>
                                          </p:val>
                                        </p:tav>
                                      </p:tavLst>
                                    </p:anim>
                                    <p:anim calcmode="lin" valueType="num">
                                      <p:cBhvr>
                                        <p:cTn id="55" dur="500" fill="hold"/>
                                        <p:tgtEl>
                                          <p:spTgt spid="6"/>
                                        </p:tgtEl>
                                        <p:attrNameLst>
                                          <p:attrName>ppt_y</p:attrName>
                                        </p:attrNameLst>
                                      </p:cBhvr>
                                      <p:tavLst>
                                        <p:tav tm="0">
                                          <p:val>
                                            <p:strVal val="#ppt_y"/>
                                          </p:val>
                                        </p:tav>
                                        <p:tav tm="100000">
                                          <p:val>
                                            <p:strVal val="#ppt_y"/>
                                          </p:val>
                                        </p:tav>
                                      </p:tavLst>
                                    </p:anim>
                                    <p:anim calcmode="lin" valueType="num">
                                      <p:cBhvr>
                                        <p:cTn id="56" dur="500" fill="hold"/>
                                        <p:tgtEl>
                                          <p:spTgt spid="6"/>
                                        </p:tgtEl>
                                        <p:attrNameLst>
                                          <p:attrName>ppt_h</p:attrName>
                                        </p:attrNameLst>
                                      </p:cBhvr>
                                      <p:tavLst>
                                        <p:tav tm="0">
                                          <p:val>
                                            <p:strVal val="#ppt_h/10"/>
                                          </p:val>
                                        </p:tav>
                                        <p:tav tm="50000">
                                          <p:val>
                                            <p:strVal val="#ppt_h+.01"/>
                                          </p:val>
                                        </p:tav>
                                        <p:tav tm="100000">
                                          <p:val>
                                            <p:strVal val="#ppt_h"/>
                                          </p:val>
                                        </p:tav>
                                      </p:tavLst>
                                    </p:anim>
                                    <p:anim calcmode="lin" valueType="num">
                                      <p:cBhvr>
                                        <p:cTn id="57" dur="500" fill="hold"/>
                                        <p:tgtEl>
                                          <p:spTgt spid="6"/>
                                        </p:tgtEl>
                                        <p:attrNameLst>
                                          <p:attrName>ppt_w</p:attrName>
                                        </p:attrNameLst>
                                      </p:cBhvr>
                                      <p:tavLst>
                                        <p:tav tm="0">
                                          <p:val>
                                            <p:strVal val="#ppt_w/10"/>
                                          </p:val>
                                        </p:tav>
                                        <p:tav tm="50000">
                                          <p:val>
                                            <p:strVal val="#ppt_w+.01"/>
                                          </p:val>
                                        </p:tav>
                                        <p:tav tm="100000">
                                          <p:val>
                                            <p:strVal val="#ppt_w"/>
                                          </p:val>
                                        </p:tav>
                                      </p:tavLst>
                                    </p:anim>
                                    <p:animEffect transition="in" filter="fade">
                                      <p:cBhvr>
                                        <p:cTn id="58" dur="500" tmFilter="0,0; .5, 1; 1, 1"/>
                                        <p:tgtEl>
                                          <p:spTgt spid="6"/>
                                        </p:tgtEl>
                                      </p:cBhvr>
                                    </p:animEffect>
                                  </p:childTnLst>
                                </p:cTn>
                              </p:par>
                            </p:childTnLst>
                          </p:cTn>
                        </p:par>
                        <p:par>
                          <p:cTn id="59" fill="hold">
                            <p:stCondLst>
                              <p:cond delay="2250"/>
                            </p:stCondLst>
                            <p:childTnLst>
                              <p:par>
                                <p:cTn id="60" presetID="42" presetClass="entr" presetSubtype="0" fill="hold" grpId="0" nodeType="afterEffect">
                                  <p:stCondLst>
                                    <p:cond delay="0"/>
                                  </p:stCondLst>
                                  <p:childTnLst>
                                    <p:set>
                                      <p:cBhvr>
                                        <p:cTn id="61" dur="1" fill="hold">
                                          <p:stCondLst>
                                            <p:cond delay="0"/>
                                          </p:stCondLst>
                                        </p:cTn>
                                        <p:tgtEl>
                                          <p:spTgt spid="17"/>
                                        </p:tgtEl>
                                        <p:attrNameLst>
                                          <p:attrName>style.visibility</p:attrName>
                                        </p:attrNameLst>
                                      </p:cBhvr>
                                      <p:to>
                                        <p:strVal val="visible"/>
                                      </p:to>
                                    </p:set>
                                    <p:animEffect transition="in" filter="fade">
                                      <p:cBhvr>
                                        <p:cTn id="62" dur="1000"/>
                                        <p:tgtEl>
                                          <p:spTgt spid="17"/>
                                        </p:tgtEl>
                                      </p:cBhvr>
                                    </p:animEffect>
                                    <p:anim calcmode="lin" valueType="num">
                                      <p:cBhvr>
                                        <p:cTn id="63" dur="1000" fill="hold"/>
                                        <p:tgtEl>
                                          <p:spTgt spid="17"/>
                                        </p:tgtEl>
                                        <p:attrNameLst>
                                          <p:attrName>ppt_x</p:attrName>
                                        </p:attrNameLst>
                                      </p:cBhvr>
                                      <p:tavLst>
                                        <p:tav tm="0">
                                          <p:val>
                                            <p:strVal val="#ppt_x"/>
                                          </p:val>
                                        </p:tav>
                                        <p:tav tm="100000">
                                          <p:val>
                                            <p:strVal val="#ppt_x"/>
                                          </p:val>
                                        </p:tav>
                                      </p:tavLst>
                                    </p:anim>
                                    <p:anim calcmode="lin" valueType="num">
                                      <p:cBhvr>
                                        <p:cTn id="64" dur="1000" fill="hold"/>
                                        <p:tgtEl>
                                          <p:spTgt spid="17"/>
                                        </p:tgtEl>
                                        <p:attrNameLst>
                                          <p:attrName>ppt_y</p:attrName>
                                        </p:attrNameLst>
                                      </p:cBhvr>
                                      <p:tavLst>
                                        <p:tav tm="0">
                                          <p:val>
                                            <p:strVal val="#ppt_y+.1"/>
                                          </p:val>
                                        </p:tav>
                                        <p:tav tm="100000">
                                          <p:val>
                                            <p:strVal val="#ppt_y"/>
                                          </p:val>
                                        </p:tav>
                                      </p:tavLst>
                                    </p:anim>
                                  </p:childTnLst>
                                </p:cTn>
                              </p:par>
                            </p:childTnLst>
                          </p:cTn>
                        </p:par>
                        <p:par>
                          <p:cTn id="65" fill="hold">
                            <p:stCondLst>
                              <p:cond delay="3250"/>
                            </p:stCondLst>
                            <p:childTnLst>
                              <p:par>
                                <p:cTn id="66" presetID="41" presetClass="entr" presetSubtype="0" fill="hold" grpId="0" nodeType="afterEffect">
                                  <p:stCondLst>
                                    <p:cond delay="0"/>
                                  </p:stCondLst>
                                  <p:iterate type="lt">
                                    <p:tmPct val="10000"/>
                                  </p:iterate>
                                  <p:childTnLst>
                                    <p:set>
                                      <p:cBhvr>
                                        <p:cTn id="67" dur="1" fill="hold">
                                          <p:stCondLst>
                                            <p:cond delay="0"/>
                                          </p:stCondLst>
                                        </p:cTn>
                                        <p:tgtEl>
                                          <p:spTgt spid="18"/>
                                        </p:tgtEl>
                                        <p:attrNameLst>
                                          <p:attrName>style.visibility</p:attrName>
                                        </p:attrNameLst>
                                      </p:cBhvr>
                                      <p:to>
                                        <p:strVal val="visible"/>
                                      </p:to>
                                    </p:set>
                                    <p:anim calcmode="lin" valueType="num">
                                      <p:cBhvr>
                                        <p:cTn id="68"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18"/>
                                        </p:tgtEl>
                                        <p:attrNameLst>
                                          <p:attrName>ppt_y</p:attrName>
                                        </p:attrNameLst>
                                      </p:cBhvr>
                                      <p:tavLst>
                                        <p:tav tm="0">
                                          <p:val>
                                            <p:strVal val="#ppt_y"/>
                                          </p:val>
                                        </p:tav>
                                        <p:tav tm="100000">
                                          <p:val>
                                            <p:strVal val="#ppt_y"/>
                                          </p:val>
                                        </p:tav>
                                      </p:tavLst>
                                    </p:anim>
                                    <p:anim calcmode="lin" valueType="num">
                                      <p:cBhvr>
                                        <p:cTn id="70"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18"/>
                                        </p:tgtEl>
                                      </p:cBhvr>
                                    </p:animEffect>
                                  </p:childTnLst>
                                </p:cTn>
                              </p:par>
                            </p:childTnLst>
                          </p:cTn>
                        </p:par>
                        <p:par>
                          <p:cTn id="73" fill="hold">
                            <p:stCondLst>
                              <p:cond delay="4000"/>
                            </p:stCondLst>
                            <p:childTnLst>
                              <p:par>
                                <p:cTn id="74" presetID="42"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1000"/>
                                        <p:tgtEl>
                                          <p:spTgt spid="14"/>
                                        </p:tgtEl>
                                      </p:cBhvr>
                                    </p:animEffect>
                                    <p:anim calcmode="lin" valueType="num">
                                      <p:cBhvr>
                                        <p:cTn id="77" dur="1000" fill="hold"/>
                                        <p:tgtEl>
                                          <p:spTgt spid="14"/>
                                        </p:tgtEl>
                                        <p:attrNameLst>
                                          <p:attrName>ppt_x</p:attrName>
                                        </p:attrNameLst>
                                      </p:cBhvr>
                                      <p:tavLst>
                                        <p:tav tm="0">
                                          <p:val>
                                            <p:strVal val="#ppt_x"/>
                                          </p:val>
                                        </p:tav>
                                        <p:tav tm="100000">
                                          <p:val>
                                            <p:strVal val="#ppt_x"/>
                                          </p:val>
                                        </p:tav>
                                      </p:tavLst>
                                    </p:anim>
                                    <p:anim calcmode="lin" valueType="num">
                                      <p:cBhvr>
                                        <p:cTn id="78" dur="1000" fill="hold"/>
                                        <p:tgtEl>
                                          <p:spTgt spid="14"/>
                                        </p:tgtEl>
                                        <p:attrNameLst>
                                          <p:attrName>ppt_y</p:attrName>
                                        </p:attrNameLst>
                                      </p:cBhvr>
                                      <p:tavLst>
                                        <p:tav tm="0">
                                          <p:val>
                                            <p:strVal val="#ppt_y+.1"/>
                                          </p:val>
                                        </p:tav>
                                        <p:tav tm="100000">
                                          <p:val>
                                            <p:strVal val="#ppt_y"/>
                                          </p:val>
                                        </p:tav>
                                      </p:tavLst>
                                    </p:anim>
                                  </p:childTnLst>
                                </p:cTn>
                              </p:par>
                            </p:childTnLst>
                          </p:cTn>
                        </p:par>
                        <p:par>
                          <p:cTn id="79" fill="hold">
                            <p:stCondLst>
                              <p:cond delay="5000"/>
                            </p:stCondLst>
                            <p:childTnLst>
                              <p:par>
                                <p:cTn id="80" presetID="41" presetClass="entr" presetSubtype="0" fill="hold" grpId="0" nodeType="afterEffect">
                                  <p:stCondLst>
                                    <p:cond delay="0"/>
                                  </p:stCondLst>
                                  <p:iterate type="lt">
                                    <p:tmPct val="10000"/>
                                  </p:iterate>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83" dur="500" fill="hold"/>
                                        <p:tgtEl>
                                          <p:spTgt spid="19"/>
                                        </p:tgtEl>
                                        <p:attrNameLst>
                                          <p:attrName>ppt_y</p:attrName>
                                        </p:attrNameLst>
                                      </p:cBhvr>
                                      <p:tavLst>
                                        <p:tav tm="0">
                                          <p:val>
                                            <p:strVal val="#ppt_y"/>
                                          </p:val>
                                        </p:tav>
                                        <p:tav tm="100000">
                                          <p:val>
                                            <p:strVal val="#ppt_y"/>
                                          </p:val>
                                        </p:tav>
                                      </p:tavLst>
                                    </p:anim>
                                    <p:anim calcmode="lin" valueType="num">
                                      <p:cBhvr>
                                        <p:cTn id="84"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85"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86" dur="500" tmFilter="0,0; .5, 1; 1, 1"/>
                                        <p:tgtEl>
                                          <p:spTgt spid="19"/>
                                        </p:tgtEl>
                                      </p:cBhvr>
                                    </p:animEffect>
                                  </p:childTnLst>
                                </p:cTn>
                              </p:par>
                            </p:childTnLst>
                          </p:cTn>
                        </p:par>
                        <p:par>
                          <p:cTn id="87" fill="hold">
                            <p:stCondLst>
                              <p:cond delay="5750"/>
                            </p:stCondLst>
                            <p:childTnLst>
                              <p:par>
                                <p:cTn id="88" presetID="42" presetClass="entr" presetSubtype="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Effect transition="in" filter="fade">
                                      <p:cBhvr>
                                        <p:cTn id="90" dur="1000"/>
                                        <p:tgtEl>
                                          <p:spTgt spid="15"/>
                                        </p:tgtEl>
                                      </p:cBhvr>
                                    </p:animEffect>
                                    <p:anim calcmode="lin" valueType="num">
                                      <p:cBhvr>
                                        <p:cTn id="91" dur="1000" fill="hold"/>
                                        <p:tgtEl>
                                          <p:spTgt spid="15"/>
                                        </p:tgtEl>
                                        <p:attrNameLst>
                                          <p:attrName>ppt_x</p:attrName>
                                        </p:attrNameLst>
                                      </p:cBhvr>
                                      <p:tavLst>
                                        <p:tav tm="0">
                                          <p:val>
                                            <p:strVal val="#ppt_x"/>
                                          </p:val>
                                        </p:tav>
                                        <p:tav tm="100000">
                                          <p:val>
                                            <p:strVal val="#ppt_x"/>
                                          </p:val>
                                        </p:tav>
                                      </p:tavLst>
                                    </p:anim>
                                    <p:anim calcmode="lin" valueType="num">
                                      <p:cBhvr>
                                        <p:cTn id="92" dur="1000" fill="hold"/>
                                        <p:tgtEl>
                                          <p:spTgt spid="15"/>
                                        </p:tgtEl>
                                        <p:attrNameLst>
                                          <p:attrName>ppt_y</p:attrName>
                                        </p:attrNameLst>
                                      </p:cBhvr>
                                      <p:tavLst>
                                        <p:tav tm="0">
                                          <p:val>
                                            <p:strVal val="#ppt_y+.1"/>
                                          </p:val>
                                        </p:tav>
                                        <p:tav tm="100000">
                                          <p:val>
                                            <p:strVal val="#ppt_y"/>
                                          </p:val>
                                        </p:tav>
                                      </p:tavLst>
                                    </p:anim>
                                  </p:childTnLst>
                                </p:cTn>
                              </p:par>
                            </p:childTnLst>
                          </p:cTn>
                        </p:par>
                        <p:par>
                          <p:cTn id="93" fill="hold">
                            <p:stCondLst>
                              <p:cond delay="6750"/>
                            </p:stCondLst>
                            <p:childTnLst>
                              <p:par>
                                <p:cTn id="94" presetID="41" presetClass="entr" presetSubtype="0" fill="hold" grpId="0" nodeType="afterEffect">
                                  <p:stCondLst>
                                    <p:cond delay="0"/>
                                  </p:stCondLst>
                                  <p:iterate type="lt">
                                    <p:tmPct val="10000"/>
                                  </p:iterate>
                                  <p:childTnLst>
                                    <p:set>
                                      <p:cBhvr>
                                        <p:cTn id="95" dur="1" fill="hold">
                                          <p:stCondLst>
                                            <p:cond delay="0"/>
                                          </p:stCondLst>
                                        </p:cTn>
                                        <p:tgtEl>
                                          <p:spTgt spid="20"/>
                                        </p:tgtEl>
                                        <p:attrNameLst>
                                          <p:attrName>style.visibility</p:attrName>
                                        </p:attrNameLst>
                                      </p:cBhvr>
                                      <p:to>
                                        <p:strVal val="visible"/>
                                      </p:to>
                                    </p:set>
                                    <p:anim calcmode="lin" valueType="num">
                                      <p:cBhvr>
                                        <p:cTn id="96" dur="500" fill="hold"/>
                                        <p:tgtEl>
                                          <p:spTgt spid="20"/>
                                        </p:tgtEl>
                                        <p:attrNameLst>
                                          <p:attrName>ppt_x</p:attrName>
                                        </p:attrNameLst>
                                      </p:cBhvr>
                                      <p:tavLst>
                                        <p:tav tm="0">
                                          <p:val>
                                            <p:strVal val="#ppt_x"/>
                                          </p:val>
                                        </p:tav>
                                        <p:tav tm="50000">
                                          <p:val>
                                            <p:strVal val="#ppt_x+.1"/>
                                          </p:val>
                                        </p:tav>
                                        <p:tav tm="100000">
                                          <p:val>
                                            <p:strVal val="#ppt_x"/>
                                          </p:val>
                                        </p:tav>
                                      </p:tavLst>
                                    </p:anim>
                                    <p:anim calcmode="lin" valueType="num">
                                      <p:cBhvr>
                                        <p:cTn id="97" dur="500" fill="hold"/>
                                        <p:tgtEl>
                                          <p:spTgt spid="20"/>
                                        </p:tgtEl>
                                        <p:attrNameLst>
                                          <p:attrName>ppt_y</p:attrName>
                                        </p:attrNameLst>
                                      </p:cBhvr>
                                      <p:tavLst>
                                        <p:tav tm="0">
                                          <p:val>
                                            <p:strVal val="#ppt_y"/>
                                          </p:val>
                                        </p:tav>
                                        <p:tav tm="100000">
                                          <p:val>
                                            <p:strVal val="#ppt_y"/>
                                          </p:val>
                                        </p:tav>
                                      </p:tavLst>
                                    </p:anim>
                                    <p:anim calcmode="lin" valueType="num">
                                      <p:cBhvr>
                                        <p:cTn id="98" dur="500" fill="hold"/>
                                        <p:tgtEl>
                                          <p:spTgt spid="20"/>
                                        </p:tgtEl>
                                        <p:attrNameLst>
                                          <p:attrName>ppt_h</p:attrName>
                                        </p:attrNameLst>
                                      </p:cBhvr>
                                      <p:tavLst>
                                        <p:tav tm="0">
                                          <p:val>
                                            <p:strVal val="#ppt_h/10"/>
                                          </p:val>
                                        </p:tav>
                                        <p:tav tm="50000">
                                          <p:val>
                                            <p:strVal val="#ppt_h+.01"/>
                                          </p:val>
                                        </p:tav>
                                        <p:tav tm="100000">
                                          <p:val>
                                            <p:strVal val="#ppt_h"/>
                                          </p:val>
                                        </p:tav>
                                      </p:tavLst>
                                    </p:anim>
                                    <p:anim calcmode="lin" valueType="num">
                                      <p:cBhvr>
                                        <p:cTn id="99" dur="500" fill="hold"/>
                                        <p:tgtEl>
                                          <p:spTgt spid="20"/>
                                        </p:tgtEl>
                                        <p:attrNameLst>
                                          <p:attrName>ppt_w</p:attrName>
                                        </p:attrNameLst>
                                      </p:cBhvr>
                                      <p:tavLst>
                                        <p:tav tm="0">
                                          <p:val>
                                            <p:strVal val="#ppt_w/10"/>
                                          </p:val>
                                        </p:tav>
                                        <p:tav tm="50000">
                                          <p:val>
                                            <p:strVal val="#ppt_w+.01"/>
                                          </p:val>
                                        </p:tav>
                                        <p:tav tm="100000">
                                          <p:val>
                                            <p:strVal val="#ppt_w"/>
                                          </p:val>
                                        </p:tav>
                                      </p:tavLst>
                                    </p:anim>
                                    <p:animEffect transition="in" filter="fade">
                                      <p:cBhvr>
                                        <p:cTn id="100" dur="500" tmFilter="0,0; .5, 1; 1, 1"/>
                                        <p:tgtEl>
                                          <p:spTgt spid="20"/>
                                        </p:tgtEl>
                                      </p:cBhvr>
                                    </p:animEffect>
                                  </p:childTnLst>
                                </p:cTn>
                              </p:par>
                            </p:childTnLst>
                          </p:cTn>
                        </p:par>
                        <p:par>
                          <p:cTn id="101" fill="hold">
                            <p:stCondLst>
                              <p:cond delay="7500"/>
                            </p:stCondLst>
                            <p:childTnLst>
                              <p:par>
                                <p:cTn id="102" presetID="42" presetClass="entr" presetSubtype="0" fill="hold" grpId="0" nodeType="afterEffect">
                                  <p:stCondLst>
                                    <p:cond delay="0"/>
                                  </p:stCondLst>
                                  <p:childTnLst>
                                    <p:set>
                                      <p:cBhvr>
                                        <p:cTn id="103" dur="1" fill="hold">
                                          <p:stCondLst>
                                            <p:cond delay="0"/>
                                          </p:stCondLst>
                                        </p:cTn>
                                        <p:tgtEl>
                                          <p:spTgt spid="16"/>
                                        </p:tgtEl>
                                        <p:attrNameLst>
                                          <p:attrName>style.visibility</p:attrName>
                                        </p:attrNameLst>
                                      </p:cBhvr>
                                      <p:to>
                                        <p:strVal val="visible"/>
                                      </p:to>
                                    </p:set>
                                    <p:animEffect transition="in" filter="fade">
                                      <p:cBhvr>
                                        <p:cTn id="104" dur="1000"/>
                                        <p:tgtEl>
                                          <p:spTgt spid="16"/>
                                        </p:tgtEl>
                                      </p:cBhvr>
                                    </p:animEffect>
                                    <p:anim calcmode="lin" valueType="num">
                                      <p:cBhvr>
                                        <p:cTn id="105" dur="1000" fill="hold"/>
                                        <p:tgtEl>
                                          <p:spTgt spid="16"/>
                                        </p:tgtEl>
                                        <p:attrNameLst>
                                          <p:attrName>ppt_x</p:attrName>
                                        </p:attrNameLst>
                                      </p:cBhvr>
                                      <p:tavLst>
                                        <p:tav tm="0">
                                          <p:val>
                                            <p:strVal val="#ppt_x"/>
                                          </p:val>
                                        </p:tav>
                                        <p:tav tm="100000">
                                          <p:val>
                                            <p:strVal val="#ppt_x"/>
                                          </p:val>
                                        </p:tav>
                                      </p:tavLst>
                                    </p:anim>
                                    <p:anim calcmode="lin" valueType="num">
                                      <p:cBhvr>
                                        <p:cTn id="106"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animBg="1"/>
      <p:bldP spid="8" grpId="0" animBg="1"/>
      <p:bldP spid="9" grpId="0" animBg="1"/>
      <p:bldP spid="10" grpId="0" animBg="1"/>
      <p:bldP spid="11" grpId="0" animBg="1"/>
      <p:bldP spid="12" grpId="0" animBg="1"/>
      <p:bldP spid="13" grpId="0" animBg="1"/>
      <p:bldP spid="14" grpId="0"/>
      <p:bldP spid="15" grpId="0"/>
      <p:bldP spid="16"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年 度 工 作 概 述</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20"/>
          <p:cNvGrpSpPr/>
          <p:nvPr/>
        </p:nvGrpSpPr>
        <p:grpSpPr>
          <a:xfrm>
            <a:off x="3480275" y="3446012"/>
            <a:ext cx="2043318" cy="1277660"/>
            <a:chOff x="2823691" y="3005532"/>
            <a:chExt cx="3116263" cy="1948051"/>
          </a:xfrm>
        </p:grpSpPr>
        <p:sp>
          <p:nvSpPr>
            <p:cNvPr id="6" name="Freeform 11"/>
            <p:cNvSpPr>
              <a:spLocks/>
            </p:cNvSpPr>
            <p:nvPr/>
          </p:nvSpPr>
          <p:spPr bwMode="auto">
            <a:xfrm>
              <a:off x="2823691" y="3005532"/>
              <a:ext cx="3116263" cy="1948051"/>
            </a:xfrm>
            <a:custGeom>
              <a:avLst/>
              <a:gdLst>
                <a:gd name="T0" fmla="*/ 637 w 1862"/>
                <a:gd name="T1" fmla="*/ 318 h 1164"/>
                <a:gd name="T2" fmla="*/ 635 w 1862"/>
                <a:gd name="T3" fmla="*/ 326 h 1164"/>
                <a:gd name="T4" fmla="*/ 630 w 1862"/>
                <a:gd name="T5" fmla="*/ 335 h 1164"/>
                <a:gd name="T6" fmla="*/ 622 w 1862"/>
                <a:gd name="T7" fmla="*/ 342 h 1164"/>
                <a:gd name="T8" fmla="*/ 612 w 1862"/>
                <a:gd name="T9" fmla="*/ 349 h 1164"/>
                <a:gd name="T10" fmla="*/ 582 w 1862"/>
                <a:gd name="T11" fmla="*/ 363 h 1164"/>
                <a:gd name="T12" fmla="*/ 543 w 1862"/>
                <a:gd name="T13" fmla="*/ 374 h 1164"/>
                <a:gd name="T14" fmla="*/ 497 w 1862"/>
                <a:gd name="T15" fmla="*/ 385 h 1164"/>
                <a:gd name="T16" fmla="*/ 443 w 1862"/>
                <a:gd name="T17" fmla="*/ 391 h 1164"/>
                <a:gd name="T18" fmla="*/ 382 w 1862"/>
                <a:gd name="T19" fmla="*/ 396 h 1164"/>
                <a:gd name="T20" fmla="*/ 318 w 1862"/>
                <a:gd name="T21" fmla="*/ 398 h 1164"/>
                <a:gd name="T22" fmla="*/ 286 w 1862"/>
                <a:gd name="T23" fmla="*/ 398 h 1164"/>
                <a:gd name="T24" fmla="*/ 223 w 1862"/>
                <a:gd name="T25" fmla="*/ 394 h 1164"/>
                <a:gd name="T26" fmla="*/ 167 w 1862"/>
                <a:gd name="T27" fmla="*/ 388 h 1164"/>
                <a:gd name="T28" fmla="*/ 116 w 1862"/>
                <a:gd name="T29" fmla="*/ 380 h 1164"/>
                <a:gd name="T30" fmla="*/ 73 w 1862"/>
                <a:gd name="T31" fmla="*/ 369 h 1164"/>
                <a:gd name="T32" fmla="*/ 39 w 1862"/>
                <a:gd name="T33" fmla="*/ 357 h 1164"/>
                <a:gd name="T34" fmla="*/ 19 w 1862"/>
                <a:gd name="T35" fmla="*/ 346 h 1164"/>
                <a:gd name="T36" fmla="*/ 11 w 1862"/>
                <a:gd name="T37" fmla="*/ 338 h 1164"/>
                <a:gd name="T38" fmla="*/ 4 w 1862"/>
                <a:gd name="T39" fmla="*/ 331 h 1164"/>
                <a:gd name="T40" fmla="*/ 1 w 1862"/>
                <a:gd name="T41" fmla="*/ 322 h 1164"/>
                <a:gd name="T42" fmla="*/ 0 w 1862"/>
                <a:gd name="T43" fmla="*/ 318 h 1164"/>
                <a:gd name="T44" fmla="*/ 1 w 1862"/>
                <a:gd name="T45" fmla="*/ 286 h 1164"/>
                <a:gd name="T46" fmla="*/ 6 w 1862"/>
                <a:gd name="T47" fmla="*/ 254 h 1164"/>
                <a:gd name="T48" fmla="*/ 15 w 1862"/>
                <a:gd name="T49" fmla="*/ 224 h 1164"/>
                <a:gd name="T50" fmla="*/ 25 w 1862"/>
                <a:gd name="T51" fmla="*/ 194 h 1164"/>
                <a:gd name="T52" fmla="*/ 39 w 1862"/>
                <a:gd name="T53" fmla="*/ 166 h 1164"/>
                <a:gd name="T54" fmla="*/ 54 w 1862"/>
                <a:gd name="T55" fmla="*/ 140 h 1164"/>
                <a:gd name="T56" fmla="*/ 73 w 1862"/>
                <a:gd name="T57" fmla="*/ 116 h 1164"/>
                <a:gd name="T58" fmla="*/ 93 w 1862"/>
                <a:gd name="T59" fmla="*/ 93 h 1164"/>
                <a:gd name="T60" fmla="*/ 116 w 1862"/>
                <a:gd name="T61" fmla="*/ 73 h 1164"/>
                <a:gd name="T62" fmla="*/ 140 w 1862"/>
                <a:gd name="T63" fmla="*/ 54 h 1164"/>
                <a:gd name="T64" fmla="*/ 167 w 1862"/>
                <a:gd name="T65" fmla="*/ 39 h 1164"/>
                <a:gd name="T66" fmla="*/ 194 w 1862"/>
                <a:gd name="T67" fmla="*/ 25 h 1164"/>
                <a:gd name="T68" fmla="*/ 223 w 1862"/>
                <a:gd name="T69" fmla="*/ 15 h 1164"/>
                <a:gd name="T70" fmla="*/ 254 w 1862"/>
                <a:gd name="T71" fmla="*/ 6 h 1164"/>
                <a:gd name="T72" fmla="*/ 286 w 1862"/>
                <a:gd name="T73" fmla="*/ 1 h 1164"/>
                <a:gd name="T74" fmla="*/ 318 w 1862"/>
                <a:gd name="T75" fmla="*/ 0 h 1164"/>
                <a:gd name="T76" fmla="*/ 335 w 1862"/>
                <a:gd name="T77" fmla="*/ 0 h 1164"/>
                <a:gd name="T78" fmla="*/ 367 w 1862"/>
                <a:gd name="T79" fmla="*/ 4 h 1164"/>
                <a:gd name="T80" fmla="*/ 398 w 1862"/>
                <a:gd name="T81" fmla="*/ 9 h 1164"/>
                <a:gd name="T82" fmla="*/ 428 w 1862"/>
                <a:gd name="T83" fmla="*/ 19 h 1164"/>
                <a:gd name="T84" fmla="*/ 456 w 1862"/>
                <a:gd name="T85" fmla="*/ 32 h 1164"/>
                <a:gd name="T86" fmla="*/ 484 w 1862"/>
                <a:gd name="T87" fmla="*/ 46 h 1164"/>
                <a:gd name="T88" fmla="*/ 509 w 1862"/>
                <a:gd name="T89" fmla="*/ 63 h 1164"/>
                <a:gd name="T90" fmla="*/ 532 w 1862"/>
                <a:gd name="T91" fmla="*/ 83 h 1164"/>
                <a:gd name="T92" fmla="*/ 554 w 1862"/>
                <a:gd name="T93" fmla="*/ 104 h 1164"/>
                <a:gd name="T94" fmla="*/ 573 w 1862"/>
                <a:gd name="T95" fmla="*/ 128 h 1164"/>
                <a:gd name="T96" fmla="*/ 590 w 1862"/>
                <a:gd name="T97" fmla="*/ 153 h 1164"/>
                <a:gd name="T98" fmla="*/ 605 w 1862"/>
                <a:gd name="T99" fmla="*/ 180 h 1164"/>
                <a:gd name="T100" fmla="*/ 618 w 1862"/>
                <a:gd name="T101" fmla="*/ 209 h 1164"/>
                <a:gd name="T102" fmla="*/ 626 w 1862"/>
                <a:gd name="T103" fmla="*/ 239 h 1164"/>
                <a:gd name="T104" fmla="*/ 633 w 1862"/>
                <a:gd name="T105" fmla="*/ 270 h 1164"/>
                <a:gd name="T106" fmla="*/ 636 w 1862"/>
                <a:gd name="T107" fmla="*/ 302 h 1164"/>
                <a:gd name="T108" fmla="*/ 637 w 1862"/>
                <a:gd name="T109" fmla="*/ 318 h 1164"/>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62"/>
                <a:gd name="T166" fmla="*/ 0 h 1164"/>
                <a:gd name="T167" fmla="*/ 1862 w 1862"/>
                <a:gd name="T168" fmla="*/ 1164 h 1164"/>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62" h="1164">
                  <a:moveTo>
                    <a:pt x="1862" y="930"/>
                  </a:moveTo>
                  <a:lnTo>
                    <a:pt x="1862" y="930"/>
                  </a:lnTo>
                  <a:lnTo>
                    <a:pt x="1860" y="942"/>
                  </a:lnTo>
                  <a:lnTo>
                    <a:pt x="1856" y="954"/>
                  </a:lnTo>
                  <a:lnTo>
                    <a:pt x="1850" y="966"/>
                  </a:lnTo>
                  <a:lnTo>
                    <a:pt x="1842" y="978"/>
                  </a:lnTo>
                  <a:lnTo>
                    <a:pt x="1832" y="988"/>
                  </a:lnTo>
                  <a:lnTo>
                    <a:pt x="1820" y="1000"/>
                  </a:lnTo>
                  <a:lnTo>
                    <a:pt x="1806" y="1010"/>
                  </a:lnTo>
                  <a:lnTo>
                    <a:pt x="1788" y="1020"/>
                  </a:lnTo>
                  <a:lnTo>
                    <a:pt x="1750" y="1042"/>
                  </a:lnTo>
                  <a:lnTo>
                    <a:pt x="1702" y="1060"/>
                  </a:lnTo>
                  <a:lnTo>
                    <a:pt x="1650" y="1078"/>
                  </a:lnTo>
                  <a:lnTo>
                    <a:pt x="1588" y="1094"/>
                  </a:lnTo>
                  <a:lnTo>
                    <a:pt x="1522" y="1110"/>
                  </a:lnTo>
                  <a:lnTo>
                    <a:pt x="1452" y="1124"/>
                  </a:lnTo>
                  <a:lnTo>
                    <a:pt x="1374" y="1134"/>
                  </a:lnTo>
                  <a:lnTo>
                    <a:pt x="1294" y="1144"/>
                  </a:lnTo>
                  <a:lnTo>
                    <a:pt x="1208" y="1152"/>
                  </a:lnTo>
                  <a:lnTo>
                    <a:pt x="1118" y="1158"/>
                  </a:lnTo>
                  <a:lnTo>
                    <a:pt x="1026" y="1162"/>
                  </a:lnTo>
                  <a:lnTo>
                    <a:pt x="930" y="1164"/>
                  </a:lnTo>
                  <a:lnTo>
                    <a:pt x="836" y="1162"/>
                  </a:lnTo>
                  <a:lnTo>
                    <a:pt x="744" y="1158"/>
                  </a:lnTo>
                  <a:lnTo>
                    <a:pt x="654" y="1152"/>
                  </a:lnTo>
                  <a:lnTo>
                    <a:pt x="568" y="1144"/>
                  </a:lnTo>
                  <a:lnTo>
                    <a:pt x="488" y="1134"/>
                  </a:lnTo>
                  <a:lnTo>
                    <a:pt x="410" y="1124"/>
                  </a:lnTo>
                  <a:lnTo>
                    <a:pt x="338" y="1110"/>
                  </a:lnTo>
                  <a:lnTo>
                    <a:pt x="272" y="1094"/>
                  </a:lnTo>
                  <a:lnTo>
                    <a:pt x="212" y="1078"/>
                  </a:lnTo>
                  <a:lnTo>
                    <a:pt x="158" y="1060"/>
                  </a:lnTo>
                  <a:lnTo>
                    <a:pt x="112" y="1042"/>
                  </a:lnTo>
                  <a:lnTo>
                    <a:pt x="74" y="1020"/>
                  </a:lnTo>
                  <a:lnTo>
                    <a:pt x="56" y="1010"/>
                  </a:lnTo>
                  <a:lnTo>
                    <a:pt x="42" y="1000"/>
                  </a:lnTo>
                  <a:lnTo>
                    <a:pt x="30" y="988"/>
                  </a:lnTo>
                  <a:lnTo>
                    <a:pt x="18" y="978"/>
                  </a:lnTo>
                  <a:lnTo>
                    <a:pt x="10" y="966"/>
                  </a:lnTo>
                  <a:lnTo>
                    <a:pt x="4" y="954"/>
                  </a:lnTo>
                  <a:lnTo>
                    <a:pt x="2" y="942"/>
                  </a:lnTo>
                  <a:lnTo>
                    <a:pt x="0" y="930"/>
                  </a:lnTo>
                  <a:lnTo>
                    <a:pt x="2" y="882"/>
                  </a:lnTo>
                  <a:lnTo>
                    <a:pt x="4" y="836"/>
                  </a:lnTo>
                  <a:lnTo>
                    <a:pt x="10" y="788"/>
                  </a:lnTo>
                  <a:lnTo>
                    <a:pt x="18" y="742"/>
                  </a:lnTo>
                  <a:lnTo>
                    <a:pt x="30" y="698"/>
                  </a:lnTo>
                  <a:lnTo>
                    <a:pt x="42" y="654"/>
                  </a:lnTo>
                  <a:lnTo>
                    <a:pt x="56" y="610"/>
                  </a:lnTo>
                  <a:lnTo>
                    <a:pt x="74" y="568"/>
                  </a:lnTo>
                  <a:lnTo>
                    <a:pt x="92" y="526"/>
                  </a:lnTo>
                  <a:lnTo>
                    <a:pt x="112" y="486"/>
                  </a:lnTo>
                  <a:lnTo>
                    <a:pt x="134" y="448"/>
                  </a:lnTo>
                  <a:lnTo>
                    <a:pt x="158" y="410"/>
                  </a:lnTo>
                  <a:lnTo>
                    <a:pt x="184" y="374"/>
                  </a:lnTo>
                  <a:lnTo>
                    <a:pt x="212" y="338"/>
                  </a:lnTo>
                  <a:lnTo>
                    <a:pt x="242" y="304"/>
                  </a:lnTo>
                  <a:lnTo>
                    <a:pt x="272" y="272"/>
                  </a:lnTo>
                  <a:lnTo>
                    <a:pt x="304" y="242"/>
                  </a:lnTo>
                  <a:lnTo>
                    <a:pt x="338" y="212"/>
                  </a:lnTo>
                  <a:lnTo>
                    <a:pt x="374" y="184"/>
                  </a:lnTo>
                  <a:lnTo>
                    <a:pt x="410" y="158"/>
                  </a:lnTo>
                  <a:lnTo>
                    <a:pt x="448" y="134"/>
                  </a:lnTo>
                  <a:lnTo>
                    <a:pt x="488" y="112"/>
                  </a:lnTo>
                  <a:lnTo>
                    <a:pt x="528" y="92"/>
                  </a:lnTo>
                  <a:lnTo>
                    <a:pt x="568" y="72"/>
                  </a:lnTo>
                  <a:lnTo>
                    <a:pt x="610" y="56"/>
                  </a:lnTo>
                  <a:lnTo>
                    <a:pt x="654" y="42"/>
                  </a:lnTo>
                  <a:lnTo>
                    <a:pt x="698" y="28"/>
                  </a:lnTo>
                  <a:lnTo>
                    <a:pt x="744" y="18"/>
                  </a:lnTo>
                  <a:lnTo>
                    <a:pt x="790" y="10"/>
                  </a:lnTo>
                  <a:lnTo>
                    <a:pt x="836" y="4"/>
                  </a:lnTo>
                  <a:lnTo>
                    <a:pt x="882" y="0"/>
                  </a:lnTo>
                  <a:lnTo>
                    <a:pt x="930" y="0"/>
                  </a:lnTo>
                  <a:lnTo>
                    <a:pt x="978" y="0"/>
                  </a:lnTo>
                  <a:lnTo>
                    <a:pt x="1026" y="4"/>
                  </a:lnTo>
                  <a:lnTo>
                    <a:pt x="1072" y="10"/>
                  </a:lnTo>
                  <a:lnTo>
                    <a:pt x="1118" y="18"/>
                  </a:lnTo>
                  <a:lnTo>
                    <a:pt x="1164" y="28"/>
                  </a:lnTo>
                  <a:lnTo>
                    <a:pt x="1208" y="42"/>
                  </a:lnTo>
                  <a:lnTo>
                    <a:pt x="1250" y="56"/>
                  </a:lnTo>
                  <a:lnTo>
                    <a:pt x="1294" y="72"/>
                  </a:lnTo>
                  <a:lnTo>
                    <a:pt x="1334" y="92"/>
                  </a:lnTo>
                  <a:lnTo>
                    <a:pt x="1374" y="112"/>
                  </a:lnTo>
                  <a:lnTo>
                    <a:pt x="1414" y="134"/>
                  </a:lnTo>
                  <a:lnTo>
                    <a:pt x="1452" y="158"/>
                  </a:lnTo>
                  <a:lnTo>
                    <a:pt x="1488" y="184"/>
                  </a:lnTo>
                  <a:lnTo>
                    <a:pt x="1522" y="212"/>
                  </a:lnTo>
                  <a:lnTo>
                    <a:pt x="1556" y="242"/>
                  </a:lnTo>
                  <a:lnTo>
                    <a:pt x="1588" y="272"/>
                  </a:lnTo>
                  <a:lnTo>
                    <a:pt x="1620" y="304"/>
                  </a:lnTo>
                  <a:lnTo>
                    <a:pt x="1650" y="338"/>
                  </a:lnTo>
                  <a:lnTo>
                    <a:pt x="1676" y="374"/>
                  </a:lnTo>
                  <a:lnTo>
                    <a:pt x="1702" y="410"/>
                  </a:lnTo>
                  <a:lnTo>
                    <a:pt x="1726" y="448"/>
                  </a:lnTo>
                  <a:lnTo>
                    <a:pt x="1750" y="486"/>
                  </a:lnTo>
                  <a:lnTo>
                    <a:pt x="1770" y="526"/>
                  </a:lnTo>
                  <a:lnTo>
                    <a:pt x="1788" y="568"/>
                  </a:lnTo>
                  <a:lnTo>
                    <a:pt x="1806" y="610"/>
                  </a:lnTo>
                  <a:lnTo>
                    <a:pt x="1820" y="654"/>
                  </a:lnTo>
                  <a:lnTo>
                    <a:pt x="1832" y="698"/>
                  </a:lnTo>
                  <a:lnTo>
                    <a:pt x="1842" y="742"/>
                  </a:lnTo>
                  <a:lnTo>
                    <a:pt x="1850" y="788"/>
                  </a:lnTo>
                  <a:lnTo>
                    <a:pt x="1856" y="836"/>
                  </a:lnTo>
                  <a:lnTo>
                    <a:pt x="1860" y="882"/>
                  </a:lnTo>
                  <a:lnTo>
                    <a:pt x="1862" y="930"/>
                  </a:lnTo>
                  <a:close/>
                </a:path>
              </a:pathLst>
            </a:custGeom>
            <a:gradFill>
              <a:gsLst>
                <a:gs pos="0">
                  <a:schemeClr val="bg1">
                    <a:lumMod val="95000"/>
                  </a:schemeClr>
                </a:gs>
                <a:gs pos="100000">
                  <a:schemeClr val="bg1">
                    <a:lumMod val="85000"/>
                  </a:schemeClr>
                </a:gs>
              </a:gsLst>
              <a:lin ang="16200000" scaled="0"/>
            </a:gradFill>
            <a:ln>
              <a:noFill/>
            </a:ln>
            <a:effectLst>
              <a:outerShdw blurRad="279400" dist="101600" dir="8460000" algn="ctr">
                <a:srgbClr val="000000">
                  <a:alpha val="68000"/>
                </a:srgbClr>
              </a:outerShdw>
            </a:effectLst>
            <a:scene3d>
              <a:camera prst="orthographicFront">
                <a:rot lat="0" lon="0" rev="0"/>
              </a:camera>
              <a:lightRig rig="brightRoom" dir="t">
                <a:rot lat="0" lon="0" rev="600000"/>
              </a:lightRig>
            </a:scene3d>
            <a:sp3d prstMaterial="metal">
              <a:bevelT w="38100" h="57150" prst="angle"/>
            </a:sp3d>
            <a:extLst>
              <a:ext uri="{91240B29-F687-4F45-9708-019B960494DF}">
                <a14:hiddenLine xmlns:a14="http://schemas.microsoft.com/office/drawing/2010/main" w="9525">
                  <a:solidFill>
                    <a:srgbClr val="000000"/>
                  </a:solidFill>
                  <a:round/>
                  <a:headEnd/>
                  <a:tailEnd/>
                </a14:hiddenLine>
              </a:ext>
            </a:extLst>
          </p:spPr>
          <p:txBody>
            <a:bodyPr wrap="none" anchor="ctr"/>
            <a:lstStyle/>
            <a:p>
              <a:pPr>
                <a:defRPr/>
              </a:pPr>
              <a:endParaRPr lang="zh-CN" altLang="en-US" kern="0" dirty="0">
                <a:solidFill>
                  <a:schemeClr val="bg1"/>
                </a:solidFill>
                <a:latin typeface="微软雅黑" pitchFamily="34" charset="-122"/>
                <a:ea typeface="微软雅黑" pitchFamily="34" charset="-122"/>
              </a:endParaRPr>
            </a:p>
          </p:txBody>
        </p:sp>
        <p:sp>
          <p:nvSpPr>
            <p:cNvPr id="7" name="Text Box 13"/>
            <p:cNvSpPr txBox="1">
              <a:spLocks noChangeArrowheads="1"/>
            </p:cNvSpPr>
            <p:nvPr/>
          </p:nvSpPr>
          <p:spPr bwMode="auto">
            <a:xfrm>
              <a:off x="3142428" y="3872712"/>
              <a:ext cx="2552351" cy="6046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b="1">
                  <a:solidFill>
                    <a:schemeClr val="tx1"/>
                  </a:solidFill>
                  <a:latin typeface="Arial" charset="0"/>
                  <a:ea typeface="微软雅黑" pitchFamily="34" charset="-122"/>
                </a:defRPr>
              </a:lvl1pPr>
              <a:lvl2pPr marL="742950" indent="-285750" eaLnBrk="0" hangingPunct="0">
                <a:defRPr b="1">
                  <a:solidFill>
                    <a:schemeClr val="tx1"/>
                  </a:solidFill>
                  <a:latin typeface="Arial" charset="0"/>
                  <a:ea typeface="微软雅黑" pitchFamily="34" charset="-122"/>
                </a:defRPr>
              </a:lvl2pPr>
              <a:lvl3pPr marL="1143000" indent="-228600" eaLnBrk="0" hangingPunct="0">
                <a:defRPr b="1">
                  <a:solidFill>
                    <a:schemeClr val="tx1"/>
                  </a:solidFill>
                  <a:latin typeface="Arial" charset="0"/>
                  <a:ea typeface="微软雅黑" pitchFamily="34" charset="-122"/>
                </a:defRPr>
              </a:lvl3pPr>
              <a:lvl4pPr marL="1600200" indent="-228600" eaLnBrk="0" hangingPunct="0">
                <a:defRPr b="1">
                  <a:solidFill>
                    <a:schemeClr val="tx1"/>
                  </a:solidFill>
                  <a:latin typeface="Arial" charset="0"/>
                  <a:ea typeface="微软雅黑" pitchFamily="34" charset="-122"/>
                </a:defRPr>
              </a:lvl4pPr>
              <a:lvl5pPr marL="2057400" indent="-228600" eaLnBrk="0" hangingPunct="0">
                <a:defRPr b="1">
                  <a:solidFill>
                    <a:schemeClr val="tx1"/>
                  </a:solidFill>
                  <a:latin typeface="Arial" charset="0"/>
                  <a:ea typeface="微软雅黑" pitchFamily="34" charset="-122"/>
                </a:defRPr>
              </a:lvl5pPr>
              <a:lvl6pPr marL="2514600" indent="-228600" eaLnBrk="0" fontAlgn="base" hangingPunct="0">
                <a:spcBef>
                  <a:spcPct val="0"/>
                </a:spcBef>
                <a:spcAft>
                  <a:spcPct val="0"/>
                </a:spcAft>
                <a:defRPr b="1">
                  <a:solidFill>
                    <a:schemeClr val="tx1"/>
                  </a:solidFill>
                  <a:latin typeface="Arial" charset="0"/>
                  <a:ea typeface="微软雅黑" pitchFamily="34" charset="-122"/>
                </a:defRPr>
              </a:lvl6pPr>
              <a:lvl7pPr marL="2971800" indent="-228600" eaLnBrk="0" fontAlgn="base" hangingPunct="0">
                <a:spcBef>
                  <a:spcPct val="0"/>
                </a:spcBef>
                <a:spcAft>
                  <a:spcPct val="0"/>
                </a:spcAft>
                <a:defRPr b="1">
                  <a:solidFill>
                    <a:schemeClr val="tx1"/>
                  </a:solidFill>
                  <a:latin typeface="Arial" charset="0"/>
                  <a:ea typeface="微软雅黑" pitchFamily="34" charset="-122"/>
                </a:defRPr>
              </a:lvl7pPr>
              <a:lvl8pPr marL="3429000" indent="-228600" eaLnBrk="0" fontAlgn="base" hangingPunct="0">
                <a:spcBef>
                  <a:spcPct val="0"/>
                </a:spcBef>
                <a:spcAft>
                  <a:spcPct val="0"/>
                </a:spcAft>
                <a:defRPr b="1">
                  <a:solidFill>
                    <a:schemeClr val="tx1"/>
                  </a:solidFill>
                  <a:latin typeface="Arial" charset="0"/>
                  <a:ea typeface="微软雅黑" pitchFamily="34" charset="-122"/>
                </a:defRPr>
              </a:lvl8pPr>
              <a:lvl9pPr marL="3886200" indent="-228600" eaLnBrk="0" fontAlgn="base" hangingPunct="0">
                <a:spcBef>
                  <a:spcPct val="0"/>
                </a:spcBef>
                <a:spcAft>
                  <a:spcPct val="0"/>
                </a:spcAft>
                <a:defRPr b="1">
                  <a:solidFill>
                    <a:schemeClr val="tx1"/>
                  </a:solidFill>
                  <a:latin typeface="Arial" charset="0"/>
                  <a:ea typeface="微软雅黑" pitchFamily="34" charset="-122"/>
                </a:defRPr>
              </a:lvl9pPr>
            </a:lstStyle>
            <a:p>
              <a:pPr lvl="0" algn="ctr" eaLnBrk="1" latinLnBrk="1" hangingPunct="1">
                <a:lnSpc>
                  <a:spcPct val="120000"/>
                </a:lnSpc>
                <a:defRPr/>
              </a:pPr>
              <a:r>
                <a:rPr kumimoji="1" lang="zh-CN" altLang="en-US" kern="0" dirty="0">
                  <a:solidFill>
                    <a:srgbClr val="0070C0"/>
                  </a:solidFill>
                  <a:latin typeface="微软雅黑" pitchFamily="34" charset="-122"/>
                </a:rPr>
                <a:t>添加标题文字</a:t>
              </a:r>
            </a:p>
          </p:txBody>
        </p:sp>
      </p:grpSp>
      <p:grpSp>
        <p:nvGrpSpPr>
          <p:cNvPr id="8" name="组合 7"/>
          <p:cNvGrpSpPr/>
          <p:nvPr/>
        </p:nvGrpSpPr>
        <p:grpSpPr>
          <a:xfrm>
            <a:off x="5514122" y="3067487"/>
            <a:ext cx="1306494" cy="1025371"/>
            <a:chOff x="7811526" y="4182183"/>
            <a:chExt cx="1742445" cy="1367161"/>
          </a:xfrm>
          <a:gradFill>
            <a:gsLst>
              <a:gs pos="0">
                <a:schemeClr val="bg1">
                  <a:lumMod val="95000"/>
                </a:schemeClr>
              </a:gs>
              <a:gs pos="50000">
                <a:schemeClr val="bg1"/>
              </a:gs>
              <a:gs pos="100000">
                <a:schemeClr val="bg1">
                  <a:lumMod val="85000"/>
                </a:schemeClr>
              </a:gs>
            </a:gsLst>
            <a:lin ang="16200000" scaled="0"/>
          </a:gradFill>
        </p:grpSpPr>
        <p:sp>
          <p:nvSpPr>
            <p:cNvPr id="9" name="AutoShape 15"/>
            <p:cNvSpPr>
              <a:spLocks noChangeArrowheads="1"/>
            </p:cNvSpPr>
            <p:nvPr/>
          </p:nvSpPr>
          <p:spPr bwMode="auto">
            <a:xfrm rot="3600000">
              <a:off x="7776473" y="5116937"/>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0" name="Oval 7"/>
            <p:cNvSpPr>
              <a:spLocks noChangeArrowheads="1"/>
            </p:cNvSpPr>
            <p:nvPr/>
          </p:nvSpPr>
          <p:spPr bwMode="gray">
            <a:xfrm>
              <a:off x="8146806" y="4182183"/>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1" name="TextBox 10"/>
            <p:cNvSpPr txBox="1"/>
            <p:nvPr/>
          </p:nvSpPr>
          <p:spPr>
            <a:xfrm>
              <a:off x="8295596" y="4687591"/>
              <a:ext cx="1127965" cy="35634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2" name="组合 11"/>
          <p:cNvGrpSpPr/>
          <p:nvPr/>
        </p:nvGrpSpPr>
        <p:grpSpPr>
          <a:xfrm>
            <a:off x="4996325" y="2198647"/>
            <a:ext cx="1100048" cy="1307306"/>
            <a:chOff x="7120950" y="3023731"/>
            <a:chExt cx="1467112" cy="1743074"/>
          </a:xfrm>
          <a:gradFill>
            <a:gsLst>
              <a:gs pos="0">
                <a:schemeClr val="bg1">
                  <a:lumMod val="95000"/>
                </a:schemeClr>
              </a:gs>
              <a:gs pos="50000">
                <a:schemeClr val="bg1"/>
              </a:gs>
              <a:gs pos="100000">
                <a:schemeClr val="bg1">
                  <a:lumMod val="85000"/>
                </a:schemeClr>
              </a:gs>
            </a:gsLst>
            <a:lin ang="16200000" scaled="0"/>
          </a:gradFill>
        </p:grpSpPr>
        <p:sp>
          <p:nvSpPr>
            <p:cNvPr id="13" name="AutoShape 15"/>
            <p:cNvSpPr>
              <a:spLocks noChangeArrowheads="1"/>
            </p:cNvSpPr>
            <p:nvPr/>
          </p:nvSpPr>
          <p:spPr bwMode="auto">
            <a:xfrm rot="1800000">
              <a:off x="7120950" y="4437096"/>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4" name="Oval 7"/>
            <p:cNvSpPr>
              <a:spLocks noChangeArrowheads="1"/>
            </p:cNvSpPr>
            <p:nvPr/>
          </p:nvSpPr>
          <p:spPr bwMode="gray">
            <a:xfrm>
              <a:off x="7180897" y="3023731"/>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5" name="TextBox 14"/>
            <p:cNvSpPr txBox="1"/>
            <p:nvPr/>
          </p:nvSpPr>
          <p:spPr>
            <a:xfrm>
              <a:off x="7329687" y="3529139"/>
              <a:ext cx="1127965" cy="35634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16" name="组合 15"/>
          <p:cNvGrpSpPr/>
          <p:nvPr/>
        </p:nvGrpSpPr>
        <p:grpSpPr>
          <a:xfrm>
            <a:off x="3960407" y="1845046"/>
            <a:ext cx="1055099" cy="1399859"/>
            <a:chOff x="5739366" y="2552263"/>
            <a:chExt cx="1407165" cy="1866478"/>
          </a:xfrm>
          <a:gradFill>
            <a:gsLst>
              <a:gs pos="0">
                <a:schemeClr val="bg1">
                  <a:lumMod val="95000"/>
                </a:schemeClr>
              </a:gs>
              <a:gs pos="50000">
                <a:schemeClr val="bg1"/>
              </a:gs>
              <a:gs pos="100000">
                <a:schemeClr val="bg1">
                  <a:lumMod val="85000"/>
                </a:schemeClr>
              </a:gs>
            </a:gsLst>
            <a:lin ang="16200000" scaled="0"/>
          </a:gradFill>
        </p:grpSpPr>
        <p:sp>
          <p:nvSpPr>
            <p:cNvPr id="17" name="AutoShape 15"/>
            <p:cNvSpPr>
              <a:spLocks noChangeArrowheads="1"/>
            </p:cNvSpPr>
            <p:nvPr/>
          </p:nvSpPr>
          <p:spPr bwMode="auto">
            <a:xfrm>
              <a:off x="6278094" y="4089032"/>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sp>
          <p:nvSpPr>
            <p:cNvPr id="18" name="Oval 7"/>
            <p:cNvSpPr>
              <a:spLocks noChangeArrowheads="1"/>
            </p:cNvSpPr>
            <p:nvPr/>
          </p:nvSpPr>
          <p:spPr bwMode="gray">
            <a:xfrm>
              <a:off x="5739366" y="2552263"/>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19" name="TextBox 18"/>
            <p:cNvSpPr txBox="1"/>
            <p:nvPr/>
          </p:nvSpPr>
          <p:spPr>
            <a:xfrm>
              <a:off x="5888156" y="3057671"/>
              <a:ext cx="1127965" cy="35634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nvGrpSpPr>
          <p:cNvPr id="20" name="组合 19"/>
          <p:cNvGrpSpPr/>
          <p:nvPr/>
        </p:nvGrpSpPr>
        <p:grpSpPr>
          <a:xfrm>
            <a:off x="2879541" y="2198647"/>
            <a:ext cx="1100048" cy="1307306"/>
            <a:chOff x="4297836" y="3023731"/>
            <a:chExt cx="1467112" cy="1743074"/>
          </a:xfrm>
          <a:gradFill>
            <a:gsLst>
              <a:gs pos="0">
                <a:schemeClr val="bg1">
                  <a:lumMod val="95000"/>
                </a:schemeClr>
              </a:gs>
              <a:gs pos="50000">
                <a:schemeClr val="bg1"/>
              </a:gs>
              <a:gs pos="100000">
                <a:schemeClr val="bg1">
                  <a:lumMod val="85000"/>
                </a:schemeClr>
              </a:gs>
            </a:gsLst>
            <a:lin ang="16200000" scaled="0"/>
          </a:gradFill>
        </p:grpSpPr>
        <p:sp>
          <p:nvSpPr>
            <p:cNvPr id="21" name="AutoShape 15"/>
            <p:cNvSpPr>
              <a:spLocks noChangeArrowheads="1"/>
            </p:cNvSpPr>
            <p:nvPr/>
          </p:nvSpPr>
          <p:spPr bwMode="auto">
            <a:xfrm rot="19800000">
              <a:off x="5365132" y="4437096"/>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2" name="组合 21"/>
            <p:cNvGrpSpPr/>
            <p:nvPr/>
          </p:nvGrpSpPr>
          <p:grpSpPr>
            <a:xfrm>
              <a:off x="4297836" y="3023731"/>
              <a:ext cx="1407165" cy="1367161"/>
              <a:chOff x="4297836" y="3023731"/>
              <a:chExt cx="1407165" cy="1367161"/>
            </a:xfrm>
            <a:grpFill/>
          </p:grpSpPr>
          <p:sp>
            <p:nvSpPr>
              <p:cNvPr id="23" name="Oval 7"/>
              <p:cNvSpPr>
                <a:spLocks noChangeArrowheads="1"/>
              </p:cNvSpPr>
              <p:nvPr/>
            </p:nvSpPr>
            <p:spPr bwMode="gray">
              <a:xfrm>
                <a:off x="4297836" y="3023731"/>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4" name="TextBox 23"/>
              <p:cNvSpPr txBox="1"/>
              <p:nvPr/>
            </p:nvSpPr>
            <p:spPr>
              <a:xfrm>
                <a:off x="4446626" y="3478536"/>
                <a:ext cx="1127965" cy="457549"/>
              </a:xfrm>
              <a:prstGeom prst="rect">
                <a:avLst/>
              </a:prstGeom>
              <a:noFill/>
              <a:ln w="9525" cap="rnd">
                <a:noFill/>
                <a:prstDash val="solid"/>
                <a:round/>
                <a:headEnd/>
                <a:tailEnd/>
              </a:ln>
              <a:effectLst>
                <a:outerShdw blurRad="57785" dist="33020" dir="3180000" algn="ctr">
                  <a:srgbClr val="000000">
                    <a:alpha val="30000"/>
                  </a:srgbClr>
                </a:outerShdw>
              </a:effectLst>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grpSp>
        <p:nvGrpSpPr>
          <p:cNvPr id="25" name="组合 24"/>
          <p:cNvGrpSpPr/>
          <p:nvPr/>
        </p:nvGrpSpPr>
        <p:grpSpPr>
          <a:xfrm>
            <a:off x="2155669" y="3067487"/>
            <a:ext cx="1306121" cy="1025371"/>
            <a:chOff x="3332423" y="4182183"/>
            <a:chExt cx="1741948" cy="1367161"/>
          </a:xfrm>
          <a:gradFill>
            <a:gsLst>
              <a:gs pos="0">
                <a:schemeClr val="bg1">
                  <a:lumMod val="95000"/>
                </a:schemeClr>
              </a:gs>
              <a:gs pos="50000">
                <a:schemeClr val="bg1"/>
              </a:gs>
              <a:gs pos="100000">
                <a:schemeClr val="bg1">
                  <a:lumMod val="85000"/>
                </a:schemeClr>
              </a:gs>
            </a:gsLst>
            <a:lin ang="16200000" scaled="0"/>
          </a:gradFill>
        </p:grpSpPr>
        <p:sp>
          <p:nvSpPr>
            <p:cNvPr id="26" name="AutoShape 15"/>
            <p:cNvSpPr>
              <a:spLocks noChangeArrowheads="1"/>
            </p:cNvSpPr>
            <p:nvPr/>
          </p:nvSpPr>
          <p:spPr bwMode="auto">
            <a:xfrm rot="18000000">
              <a:off x="4709609" y="5116937"/>
              <a:ext cx="399816" cy="329709"/>
            </a:xfrm>
            <a:prstGeom prst="upArrow">
              <a:avLst>
                <a:gd name="adj1" fmla="val 52833"/>
                <a:gd name="adj2" fmla="val 45940"/>
              </a:avLst>
            </a:prstGeom>
            <a:solidFill>
              <a:srgbClr val="0070C0"/>
            </a:solidFill>
            <a:ln w="3175" cap="flat" cmpd="sng" algn="ctr">
              <a:noFill/>
              <a:prstDash val="solid"/>
            </a:ln>
            <a:effectLst>
              <a:outerShdw blurRad="57785" dist="33020" dir="3180000" algn="ctr">
                <a:srgbClr val="000000">
                  <a:alpha val="30000"/>
                </a:srgbClr>
              </a:outerShdw>
            </a:effectLst>
            <a:extLst/>
          </p:spPr>
          <p:txBody>
            <a:bodyPr anchor="ctr"/>
            <a:lstStyle/>
            <a:p>
              <a:pPr algn="ctr" fontAlgn="base">
                <a:lnSpc>
                  <a:spcPct val="120000"/>
                </a:lnSpc>
                <a:spcBef>
                  <a:spcPct val="0"/>
                </a:spcBef>
                <a:spcAft>
                  <a:spcPct val="0"/>
                </a:spcAft>
                <a:defRPr/>
              </a:pPr>
              <a:endParaRPr lang="zh-CN" altLang="en-US" sz="1600" b="1" kern="0">
                <a:solidFill>
                  <a:schemeClr val="bg1"/>
                </a:solidFill>
                <a:latin typeface="微软雅黑" pitchFamily="34" charset="-122"/>
                <a:ea typeface="微软雅黑" pitchFamily="34" charset="-122"/>
              </a:endParaRPr>
            </a:p>
          </p:txBody>
        </p:sp>
        <p:grpSp>
          <p:nvGrpSpPr>
            <p:cNvPr id="27" name="组合 26"/>
            <p:cNvGrpSpPr/>
            <p:nvPr/>
          </p:nvGrpSpPr>
          <p:grpSpPr>
            <a:xfrm>
              <a:off x="3332423" y="4182183"/>
              <a:ext cx="1407165" cy="1367161"/>
              <a:chOff x="3332423" y="4182183"/>
              <a:chExt cx="1407165" cy="1367161"/>
            </a:xfrm>
            <a:grpFill/>
          </p:grpSpPr>
          <p:sp>
            <p:nvSpPr>
              <p:cNvPr id="28" name="Oval 7"/>
              <p:cNvSpPr>
                <a:spLocks noChangeArrowheads="1"/>
              </p:cNvSpPr>
              <p:nvPr/>
            </p:nvSpPr>
            <p:spPr bwMode="gray">
              <a:xfrm>
                <a:off x="3332423" y="4182183"/>
                <a:ext cx="1407165" cy="1367161"/>
              </a:xfrm>
              <a:prstGeom prst="ellipse">
                <a:avLst/>
              </a:prstGeom>
              <a:solidFill>
                <a:srgbClr val="0070C0"/>
              </a:solidFill>
              <a:ln w="9525" cap="rnd">
                <a:noFill/>
                <a:prstDash val="solid"/>
                <a:round/>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a:extLst/>
            </p:spPr>
            <p:txBody>
              <a:bodyPr wrap="none" anchor="ctr"/>
              <a:lstStyle/>
              <a:p>
                <a:pPr>
                  <a:defRPr/>
                </a:pPr>
                <a:endParaRPr lang="zh-CN" altLang="en-US" sz="1600" kern="0">
                  <a:solidFill>
                    <a:schemeClr val="bg1"/>
                  </a:solidFill>
                  <a:latin typeface="微软雅黑" pitchFamily="34" charset="-122"/>
                  <a:ea typeface="微软雅黑" pitchFamily="34" charset="-122"/>
                </a:endParaRPr>
              </a:p>
            </p:txBody>
          </p:sp>
          <p:sp>
            <p:nvSpPr>
              <p:cNvPr id="29" name="TextBox 28"/>
              <p:cNvSpPr txBox="1"/>
              <p:nvPr/>
            </p:nvSpPr>
            <p:spPr>
              <a:xfrm>
                <a:off x="3481213" y="4704275"/>
                <a:ext cx="1127965" cy="322976"/>
              </a:xfrm>
              <a:prstGeom prst="rect">
                <a:avLst/>
              </a:prstGeom>
              <a:noFill/>
              <a:ln w="9525" cap="rnd">
                <a:noFill/>
                <a:prstDash val="solid"/>
                <a:round/>
                <a:headEnd/>
                <a:tailEnd/>
              </a:ln>
              <a:effectLst>
                <a:outerShdw blurRad="57785" dist="33020" dir="3180000" algn="ctr">
                  <a:srgbClr val="000000">
                    <a:alpha val="30000"/>
                  </a:srgbClr>
                </a:outerShdw>
              </a:effectLst>
              <a:sp3d prstMaterial="metal">
                <a:bevelT w="38100" h="57150" prst="angle"/>
              </a:sp3d>
            </p:spPr>
            <p:txBody>
              <a:bodyPr wrap="none" anchor="ctr"/>
              <a:lstStyle>
                <a:defPPr>
                  <a:defRPr lang="zh-CN"/>
                </a:defPPr>
                <a:lvl1pPr>
                  <a:defRPr kern="0">
                    <a:solidFill>
                      <a:sysClr val="windowText" lastClr="000000"/>
                    </a:solidFill>
                    <a:latin typeface="微软雅黑" pitchFamily="34" charset="-122"/>
                    <a:ea typeface="微软雅黑" pitchFamily="34" charset="-122"/>
                  </a:defRPr>
                </a:lvl1pPr>
              </a:lstStyle>
              <a:p>
                <a:pPr lvl="0" algn="ctr">
                  <a:lnSpc>
                    <a:spcPct val="120000"/>
                  </a:lnSpc>
                  <a:defRPr/>
                </a:pPr>
                <a:r>
                  <a:rPr lang="zh-CN" altLang="en-US" sz="1600" dirty="0">
                    <a:solidFill>
                      <a:schemeClr val="bg1"/>
                    </a:solidFill>
                  </a:rPr>
                  <a:t>文字内容</a:t>
                </a:r>
              </a:p>
            </p:txBody>
          </p:sp>
        </p:grpSp>
      </p:grpSp>
      <p:sp>
        <p:nvSpPr>
          <p:cNvPr id="30" name="Text Box 44"/>
          <p:cNvSpPr txBox="1">
            <a:spLocks noChangeArrowheads="1"/>
          </p:cNvSpPr>
          <p:nvPr/>
        </p:nvSpPr>
        <p:spPr bwMode="auto">
          <a:xfrm>
            <a:off x="1205819" y="1059582"/>
            <a:ext cx="6317057" cy="650929"/>
          </a:xfrm>
          <a:prstGeom prst="rect">
            <a:avLst/>
          </a:prstGeom>
          <a:noFill/>
          <a:ln>
            <a:noFill/>
          </a:ln>
          <a:effectLst/>
          <a:extLst>
            <a:ext uri="{909E8E84-426E-40DD-AFC4-6F175D3DCCD1}">
              <a14:hiddenFill xmlns:a14="http://schemas.microsoft.com/office/drawing/2010/main">
                <a:solidFill>
                  <a:srgbClr val="FFFFFF">
                    <a:alpha val="30000"/>
                  </a:srgbClr>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62" tIns="34281" rIns="68562" bIns="34281">
            <a:spAutoFit/>
          </a:bodyPr>
          <a:lstStyle>
            <a:defPPr>
              <a:defRPr lang="en-US"/>
            </a:defPPr>
            <a:lvl1pPr indent="457200" defTabSz="720725">
              <a:lnSpc>
                <a:spcPct val="135000"/>
              </a:lnSpc>
              <a:defRPr sz="1600">
                <a:solidFill>
                  <a:schemeClr val="bg1">
                    <a:lumMod val="50000"/>
                  </a:schemeClr>
                </a:solidFill>
                <a:latin typeface="微软雅黑" pitchFamily="34" charset="-122"/>
                <a:ea typeface="微软雅黑" pitchFamily="34" charset="-122"/>
              </a:defRPr>
            </a:lvl1pPr>
            <a:lvl2pPr defTabSz="720725" eaLnBrk="0" hangingPunct="0">
              <a:defRPr sz="1600">
                <a:latin typeface="Arial" pitchFamily="34" charset="0"/>
                <a:ea typeface="宋体" pitchFamily="2" charset="-122"/>
              </a:defRPr>
            </a:lvl2pPr>
            <a:lvl3pPr defTabSz="720725" eaLnBrk="0" hangingPunct="0">
              <a:defRPr sz="1600">
                <a:latin typeface="Arial" pitchFamily="34" charset="0"/>
                <a:ea typeface="宋体" pitchFamily="2" charset="-122"/>
              </a:defRPr>
            </a:lvl3pPr>
            <a:lvl4pPr defTabSz="720725" eaLnBrk="0" hangingPunct="0">
              <a:defRPr sz="1600">
                <a:latin typeface="Arial" pitchFamily="34" charset="0"/>
                <a:ea typeface="宋体" pitchFamily="2" charset="-122"/>
              </a:defRPr>
            </a:lvl4pPr>
            <a:lvl5pPr defTabSz="720725" eaLnBrk="0" hangingPunct="0">
              <a:defRPr sz="1600">
                <a:latin typeface="Arial" pitchFamily="34" charset="0"/>
                <a:ea typeface="宋体" pitchFamily="2" charset="-122"/>
              </a:defRPr>
            </a:lvl5pPr>
            <a:lvl6pPr defTabSz="720725" eaLnBrk="0" fontAlgn="base" hangingPunct="0">
              <a:spcBef>
                <a:spcPct val="0"/>
              </a:spcBef>
              <a:spcAft>
                <a:spcPct val="0"/>
              </a:spcAft>
              <a:defRPr sz="1600">
                <a:latin typeface="Arial" pitchFamily="34" charset="0"/>
                <a:ea typeface="宋体" pitchFamily="2" charset="-122"/>
              </a:defRPr>
            </a:lvl6pPr>
            <a:lvl7pPr defTabSz="720725" eaLnBrk="0" fontAlgn="base" hangingPunct="0">
              <a:spcBef>
                <a:spcPct val="0"/>
              </a:spcBef>
              <a:spcAft>
                <a:spcPct val="0"/>
              </a:spcAft>
              <a:defRPr sz="1600">
                <a:latin typeface="Arial" pitchFamily="34" charset="0"/>
                <a:ea typeface="宋体" pitchFamily="2" charset="-122"/>
              </a:defRPr>
            </a:lvl7pPr>
            <a:lvl8pPr defTabSz="720725" eaLnBrk="0" fontAlgn="base" hangingPunct="0">
              <a:spcBef>
                <a:spcPct val="0"/>
              </a:spcBef>
              <a:spcAft>
                <a:spcPct val="0"/>
              </a:spcAft>
              <a:defRPr sz="1600">
                <a:latin typeface="Arial" pitchFamily="34" charset="0"/>
                <a:ea typeface="宋体" pitchFamily="2" charset="-122"/>
              </a:defRPr>
            </a:lvl8pPr>
            <a:lvl9pPr defTabSz="720725" eaLnBrk="0" fontAlgn="base" hangingPunct="0">
              <a:spcBef>
                <a:spcPct val="0"/>
              </a:spcBef>
              <a:spcAft>
                <a:spcPct val="0"/>
              </a:spcAft>
              <a:defRPr sz="1600">
                <a:latin typeface="Arial" pitchFamily="34" charset="0"/>
                <a:ea typeface="宋体" pitchFamily="2" charset="-122"/>
              </a:defRPr>
            </a:lvl9pPr>
          </a:lstStyle>
          <a:p>
            <a:r>
              <a:rPr lang="zh-CN" altLang="en-US" sz="1400" dirty="0">
                <a:solidFill>
                  <a:schemeClr val="tx1"/>
                </a:solidFill>
              </a:rPr>
              <a:t>单击此处添加文本内容单击此处添加文本内容单击此处添加文本内容单击此处添加文本内容单击此处添加文本内容</a:t>
            </a:r>
            <a:endParaRPr lang="en-US" altLang="zh-CN" sz="1400" dirty="0">
              <a:solidFill>
                <a:schemeClr val="tx1"/>
              </a:solidFill>
            </a:endParaRPr>
          </a:p>
        </p:txBody>
      </p:sp>
    </p:spTree>
    <p:extLst>
      <p:ext uri="{BB962C8B-B14F-4D97-AF65-F5344CB8AC3E}">
        <p14:creationId xmlns:p14="http://schemas.microsoft.com/office/powerpoint/2010/main" val="3625480484"/>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nodeType="afterEffect">
                                  <p:stCondLst>
                                    <p:cond delay="0"/>
                                  </p:stCondLst>
                                  <p:childTnLst>
                                    <p:set>
                                      <p:cBhvr>
                                        <p:cTn id="25" dur="1" fill="hold">
                                          <p:stCondLst>
                                            <p:cond delay="0"/>
                                          </p:stCondLst>
                                        </p:cTn>
                                        <p:tgtEl>
                                          <p:spTgt spid="25"/>
                                        </p:tgtEl>
                                        <p:attrNameLst>
                                          <p:attrName>style.visibility</p:attrName>
                                        </p:attrNameLst>
                                      </p:cBhvr>
                                      <p:to>
                                        <p:strVal val="visible"/>
                                      </p:to>
                                    </p:set>
                                    <p:animEffect transition="in" filter="fade">
                                      <p:cBhvr>
                                        <p:cTn id="26" dur="500"/>
                                        <p:tgtEl>
                                          <p:spTgt spid="25"/>
                                        </p:tgtEl>
                                      </p:cBhvr>
                                    </p:animEffect>
                                  </p:childTnLst>
                                </p:cTn>
                              </p:par>
                            </p:childTnLst>
                          </p:cTn>
                        </p:par>
                        <p:par>
                          <p:cTn id="27" fill="hold">
                            <p:stCondLst>
                              <p:cond delay="2000"/>
                            </p:stCondLst>
                            <p:childTnLst>
                              <p:par>
                                <p:cTn id="28" presetID="10" presetClass="entr" presetSubtype="0" fill="hold" nodeType="afterEffect">
                                  <p:stCondLst>
                                    <p:cond delay="0"/>
                                  </p:stCondLst>
                                  <p:childTnLst>
                                    <p:set>
                                      <p:cBhvr>
                                        <p:cTn id="29" dur="1" fill="hold">
                                          <p:stCondLst>
                                            <p:cond delay="0"/>
                                          </p:stCondLst>
                                        </p:cTn>
                                        <p:tgtEl>
                                          <p:spTgt spid="20"/>
                                        </p:tgtEl>
                                        <p:attrNameLst>
                                          <p:attrName>style.visibility</p:attrName>
                                        </p:attrNameLst>
                                      </p:cBhvr>
                                      <p:to>
                                        <p:strVal val="visible"/>
                                      </p:to>
                                    </p:set>
                                    <p:animEffect transition="in" filter="fade">
                                      <p:cBhvr>
                                        <p:cTn id="30" dur="500"/>
                                        <p:tgtEl>
                                          <p:spTgt spid="20"/>
                                        </p:tgtEl>
                                      </p:cBhvr>
                                    </p:animEffect>
                                  </p:childTnLst>
                                </p:cTn>
                              </p:par>
                            </p:childTnLst>
                          </p:cTn>
                        </p:par>
                        <p:par>
                          <p:cTn id="31" fill="hold">
                            <p:stCondLst>
                              <p:cond delay="2500"/>
                            </p:stCondLst>
                            <p:childTnLst>
                              <p:par>
                                <p:cTn id="32" presetID="10" presetClass="entr" presetSubtype="0" fill="hold" nodeType="afterEffect">
                                  <p:stCondLst>
                                    <p:cond delay="0"/>
                                  </p:stCondLst>
                                  <p:childTnLst>
                                    <p:set>
                                      <p:cBhvr>
                                        <p:cTn id="33" dur="1" fill="hold">
                                          <p:stCondLst>
                                            <p:cond delay="0"/>
                                          </p:stCondLst>
                                        </p:cTn>
                                        <p:tgtEl>
                                          <p:spTgt spid="16"/>
                                        </p:tgtEl>
                                        <p:attrNameLst>
                                          <p:attrName>style.visibility</p:attrName>
                                        </p:attrNameLst>
                                      </p:cBhvr>
                                      <p:to>
                                        <p:strVal val="visible"/>
                                      </p:to>
                                    </p:set>
                                    <p:animEffect transition="in" filter="fade">
                                      <p:cBhvr>
                                        <p:cTn id="34" dur="500"/>
                                        <p:tgtEl>
                                          <p:spTgt spid="16"/>
                                        </p:tgtEl>
                                      </p:cBhvr>
                                    </p:animEffect>
                                  </p:childTnLst>
                                </p:cTn>
                              </p:par>
                            </p:childTnLst>
                          </p:cTn>
                        </p:par>
                        <p:par>
                          <p:cTn id="35" fill="hold">
                            <p:stCondLst>
                              <p:cond delay="3000"/>
                            </p:stCondLst>
                            <p:childTnLst>
                              <p:par>
                                <p:cTn id="36" presetID="10" presetClass="entr" presetSubtype="0" fill="hold" nodeType="after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500"/>
                                        <p:tgtEl>
                                          <p:spTgt spid="12"/>
                                        </p:tgtEl>
                                      </p:cBhvr>
                                    </p:animEffect>
                                  </p:childTnLst>
                                </p:cTn>
                              </p:par>
                            </p:childTnLst>
                          </p:cTn>
                        </p:par>
                        <p:par>
                          <p:cTn id="39" fill="hold">
                            <p:stCondLst>
                              <p:cond delay="3500"/>
                            </p:stCondLst>
                            <p:childTnLst>
                              <p:par>
                                <p:cTn id="40" presetID="10" presetClass="entr" presetSubtype="0" fill="hold" nodeType="afterEffect">
                                  <p:stCondLst>
                                    <p:cond delay="0"/>
                                  </p:stCondLst>
                                  <p:childTnLst>
                                    <p:set>
                                      <p:cBhvr>
                                        <p:cTn id="41" dur="1" fill="hold">
                                          <p:stCondLst>
                                            <p:cond delay="0"/>
                                          </p:stCondLst>
                                        </p:cTn>
                                        <p:tgtEl>
                                          <p:spTgt spid="8"/>
                                        </p:tgtEl>
                                        <p:attrNameLst>
                                          <p:attrName>style.visibility</p:attrName>
                                        </p:attrNameLst>
                                      </p:cBhvr>
                                      <p:to>
                                        <p:strVal val="visible"/>
                                      </p:to>
                                    </p:set>
                                    <p:animEffect transition="in" filter="fade">
                                      <p:cBhvr>
                                        <p:cTn id="42" dur="500"/>
                                        <p:tgtEl>
                                          <p:spTgt spid="8"/>
                                        </p:tgtEl>
                                      </p:cBhvr>
                                    </p:animEffect>
                                  </p:childTnLst>
                                </p:cTn>
                              </p:par>
                            </p:childTnLst>
                          </p:cTn>
                        </p:par>
                        <p:par>
                          <p:cTn id="43" fill="hold">
                            <p:stCondLst>
                              <p:cond delay="4000"/>
                            </p:stCondLst>
                            <p:childTnLst>
                              <p:par>
                                <p:cTn id="44" presetID="41" presetClass="entr" presetSubtype="0" fill="hold" grpId="0" nodeType="afterEffect">
                                  <p:stCondLst>
                                    <p:cond delay="0"/>
                                  </p:stCondLst>
                                  <p:iterate type="lt">
                                    <p:tmPct val="10000"/>
                                  </p:iterate>
                                  <p:childTnLst>
                                    <p:set>
                                      <p:cBhvr>
                                        <p:cTn id="45" dur="1" fill="hold">
                                          <p:stCondLst>
                                            <p:cond delay="0"/>
                                          </p:stCondLst>
                                        </p:cTn>
                                        <p:tgtEl>
                                          <p:spTgt spid="30"/>
                                        </p:tgtEl>
                                        <p:attrNameLst>
                                          <p:attrName>style.visibility</p:attrName>
                                        </p:attrNameLst>
                                      </p:cBhvr>
                                      <p:to>
                                        <p:strVal val="visible"/>
                                      </p:to>
                                    </p:set>
                                    <p:anim calcmode="lin" valueType="num">
                                      <p:cBhvr>
                                        <p:cTn id="46" dur="500" fill="hold"/>
                                        <p:tgtEl>
                                          <p:spTgt spid="30"/>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30"/>
                                        </p:tgtEl>
                                        <p:attrNameLst>
                                          <p:attrName>ppt_y</p:attrName>
                                        </p:attrNameLst>
                                      </p:cBhvr>
                                      <p:tavLst>
                                        <p:tav tm="0">
                                          <p:val>
                                            <p:strVal val="#ppt_y"/>
                                          </p:val>
                                        </p:tav>
                                        <p:tav tm="100000">
                                          <p:val>
                                            <p:strVal val="#ppt_y"/>
                                          </p:val>
                                        </p:tav>
                                      </p:tavLst>
                                    </p:anim>
                                    <p:anim calcmode="lin" valueType="num">
                                      <p:cBhvr>
                                        <p:cTn id="48" dur="500" fill="hold"/>
                                        <p:tgtEl>
                                          <p:spTgt spid="30"/>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30"/>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16016" y="1975247"/>
            <a:ext cx="1954381" cy="400110"/>
          </a:xfrm>
          <a:prstGeom prst="rect">
            <a:avLst/>
          </a:prstGeom>
          <a:noFill/>
        </p:spPr>
        <p:txBody>
          <a:bodyPr wrap="none" rtlCol="0">
            <a:spAutoFit/>
          </a:bodyPr>
          <a:lstStyle/>
          <a:p>
            <a:r>
              <a:rPr lang="zh-CN" altLang="en-US" sz="2000" b="1" spc="300" dirty="0">
                <a:latin typeface="微软雅黑" pitchFamily="34" charset="-122"/>
                <a:ea typeface="微软雅黑" pitchFamily="34" charset="-122"/>
              </a:rPr>
              <a:t>工作完成情况</a:t>
            </a:r>
          </a:p>
        </p:txBody>
      </p:sp>
      <p:grpSp>
        <p:nvGrpSpPr>
          <p:cNvPr id="11" name="组合 10"/>
          <p:cNvGrpSpPr/>
          <p:nvPr/>
        </p:nvGrpSpPr>
        <p:grpSpPr>
          <a:xfrm>
            <a:off x="2843808" y="1940248"/>
            <a:ext cx="1301106" cy="1301106"/>
            <a:chOff x="2843808" y="1940248"/>
            <a:chExt cx="1301106" cy="1301106"/>
          </a:xfrm>
        </p:grpSpPr>
        <p:sp>
          <p:nvSpPr>
            <p:cNvPr id="12" name="椭圆 11"/>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212071" y="2175302"/>
              <a:ext cx="564578" cy="830997"/>
            </a:xfrm>
            <a:prstGeom prst="rect">
              <a:avLst/>
            </a:prstGeom>
            <a:noFill/>
          </p:spPr>
          <p:txBody>
            <a:bodyPr wrap="none" rtlCol="0">
              <a:spAutoFit/>
            </a:bodyPr>
            <a:lstStyle/>
            <a:p>
              <a:pPr algn="ctr"/>
              <a:r>
                <a:rPr lang="en-US" altLang="zh-CN" sz="4800" b="1" dirty="0">
                  <a:solidFill>
                    <a:schemeClr val="bg1"/>
                  </a:solidFill>
                  <a:latin typeface="微软雅黑" pitchFamily="34" charset="-122"/>
                  <a:ea typeface="微软雅黑" pitchFamily="34" charset="-122"/>
                </a:rPr>
                <a:t>2</a:t>
              </a:r>
              <a:endParaRPr lang="zh-CN" altLang="en-US" sz="4800" b="1" dirty="0">
                <a:solidFill>
                  <a:schemeClr val="bg1"/>
                </a:solidFill>
                <a:latin typeface="微软雅黑" pitchFamily="34" charset="-122"/>
                <a:ea typeface="微软雅黑" pitchFamily="34" charset="-122"/>
              </a:endParaRPr>
            </a:p>
          </p:txBody>
        </p:sp>
      </p:grpSp>
      <p:cxnSp>
        <p:nvCxnSpPr>
          <p:cNvPr id="15" name="直接连接符 14"/>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p:txBody>
      </p:sp>
    </p:spTree>
    <p:extLst>
      <p:ext uri="{BB962C8B-B14F-4D97-AF65-F5344CB8AC3E}">
        <p14:creationId xmlns:p14="http://schemas.microsoft.com/office/powerpoint/2010/main" val="1525445789"/>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left)">
                                      <p:cBhvr>
                                        <p:cTn id="16" dur="500"/>
                                        <p:tgtEl>
                                          <p:spTgt spid="11"/>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80" name="平行四边形 2"/>
          <p:cNvSpPr>
            <a:spLocks noChangeArrowheads="1"/>
          </p:cNvSpPr>
          <p:nvPr/>
        </p:nvSpPr>
        <p:spPr bwMode="auto">
          <a:xfrm rot="747658">
            <a:off x="2963973" y="2957179"/>
            <a:ext cx="5698376" cy="1420296"/>
          </a:xfrm>
          <a:custGeom>
            <a:avLst/>
            <a:gdLst>
              <a:gd name="T0" fmla="*/ 0 w 7595382"/>
              <a:gd name="T1" fmla="*/ 1901232 h 1901232"/>
              <a:gd name="T2" fmla="*/ 5150373 w 7595382"/>
              <a:gd name="T3" fmla="*/ 217677 h 1901232"/>
              <a:gd name="T4" fmla="*/ 7595382 w 7595382"/>
              <a:gd name="T5" fmla="*/ 0 h 1901232"/>
              <a:gd name="T6" fmla="*/ 4968279 w 7595382"/>
              <a:gd name="T7" fmla="*/ 1901232 h 1901232"/>
              <a:gd name="T8" fmla="*/ 0 w 7595382"/>
              <a:gd name="T9" fmla="*/ 1901232 h 1901232"/>
              <a:gd name="T10" fmla="*/ 0 60000 65536"/>
              <a:gd name="T11" fmla="*/ 0 60000 65536"/>
              <a:gd name="T12" fmla="*/ 0 60000 65536"/>
              <a:gd name="T13" fmla="*/ 0 60000 65536"/>
              <a:gd name="T14" fmla="*/ 0 60000 65536"/>
              <a:gd name="T15" fmla="*/ 0 w 7595382"/>
              <a:gd name="T16" fmla="*/ 0 h 1901232"/>
              <a:gd name="T17" fmla="*/ 7595382 w 7595382"/>
              <a:gd name="T18" fmla="*/ 1901232 h 1901232"/>
            </a:gdLst>
            <a:ahLst/>
            <a:cxnLst>
              <a:cxn ang="T10">
                <a:pos x="T0" y="T1"/>
              </a:cxn>
              <a:cxn ang="T11">
                <a:pos x="T2" y="T3"/>
              </a:cxn>
              <a:cxn ang="T12">
                <a:pos x="T4" y="T5"/>
              </a:cxn>
              <a:cxn ang="T13">
                <a:pos x="T6" y="T7"/>
              </a:cxn>
              <a:cxn ang="T14">
                <a:pos x="T8" y="T9"/>
              </a:cxn>
            </a:cxnLst>
            <a:rect l="T15" t="T16" r="T17" b="T18"/>
            <a:pathLst>
              <a:path w="7595382" h="1901232">
                <a:moveTo>
                  <a:pt x="0" y="1901232"/>
                </a:moveTo>
                <a:lnTo>
                  <a:pt x="5150373" y="217677"/>
                </a:lnTo>
                <a:lnTo>
                  <a:pt x="7595382" y="0"/>
                </a:lnTo>
                <a:lnTo>
                  <a:pt x="4968279" y="1901232"/>
                </a:lnTo>
                <a:lnTo>
                  <a:pt x="0" y="1901232"/>
                </a:lnTo>
                <a:close/>
              </a:path>
            </a:pathLst>
          </a:custGeom>
          <a:solidFill>
            <a:srgbClr val="0070C0"/>
          </a:solidFill>
          <a:ln>
            <a:noFill/>
          </a:ln>
          <a:extLst/>
        </p:spPr>
        <p:txBody>
          <a:bodyPr lIns="56300" tIns="28150" rIns="56300" bIns="28150" anchor="ctr"/>
          <a:lstStyle/>
          <a:p>
            <a:pPr algn="ctr"/>
            <a:endParaRPr lang="zh-CN" altLang="zh-CN">
              <a:solidFill>
                <a:srgbClr val="FFFFFF"/>
              </a:solidFill>
            </a:endParaRPr>
          </a:p>
        </p:txBody>
      </p:sp>
      <p:grpSp>
        <p:nvGrpSpPr>
          <p:cNvPr id="81" name="组合 80"/>
          <p:cNvGrpSpPr/>
          <p:nvPr/>
        </p:nvGrpSpPr>
        <p:grpSpPr>
          <a:xfrm>
            <a:off x="3693133" y="3525014"/>
            <a:ext cx="4309225" cy="662789"/>
            <a:chOff x="3585720" y="5137719"/>
            <a:chExt cx="6985673" cy="1079499"/>
          </a:xfrm>
          <a:solidFill>
            <a:schemeClr val="bg1"/>
          </a:solidFill>
        </p:grpSpPr>
        <p:grpSp>
          <p:nvGrpSpPr>
            <p:cNvPr id="82" name="Group 8"/>
            <p:cNvGrpSpPr>
              <a:grpSpLocks/>
            </p:cNvGrpSpPr>
            <p:nvPr/>
          </p:nvGrpSpPr>
          <p:grpSpPr bwMode="auto">
            <a:xfrm>
              <a:off x="3585720" y="5525746"/>
              <a:ext cx="532885" cy="139071"/>
              <a:chOff x="0" y="0"/>
              <a:chExt cx="438150" cy="114300"/>
            </a:xfrm>
            <a:grpFill/>
          </p:grpSpPr>
          <p:sp>
            <p:nvSpPr>
              <p:cNvPr id="109" name="同心圆 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10" name="椭圆 5"/>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3" name="Group 11"/>
            <p:cNvGrpSpPr>
              <a:grpSpLocks/>
            </p:cNvGrpSpPr>
            <p:nvPr/>
          </p:nvGrpSpPr>
          <p:grpSpPr bwMode="auto">
            <a:xfrm>
              <a:off x="5010608" y="5478111"/>
              <a:ext cx="532885" cy="139071"/>
              <a:chOff x="0" y="0"/>
              <a:chExt cx="438150" cy="114300"/>
            </a:xfrm>
            <a:grpFill/>
          </p:grpSpPr>
          <p:sp>
            <p:nvSpPr>
              <p:cNvPr id="107" name="同心圆 60"/>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8" name="椭圆 61"/>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4" name="Group 14"/>
            <p:cNvGrpSpPr>
              <a:grpSpLocks/>
            </p:cNvGrpSpPr>
            <p:nvPr/>
          </p:nvGrpSpPr>
          <p:grpSpPr bwMode="auto">
            <a:xfrm>
              <a:off x="5867856" y="5792301"/>
              <a:ext cx="621704" cy="162251"/>
              <a:chOff x="0" y="0"/>
              <a:chExt cx="438150" cy="114300"/>
            </a:xfrm>
            <a:grpFill/>
          </p:grpSpPr>
          <p:sp>
            <p:nvSpPr>
              <p:cNvPr id="105" name="同心圆 64"/>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6" name="椭圆 66"/>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5" name="Group 17"/>
            <p:cNvGrpSpPr>
              <a:grpSpLocks/>
            </p:cNvGrpSpPr>
            <p:nvPr/>
          </p:nvGrpSpPr>
          <p:grpSpPr bwMode="auto">
            <a:xfrm>
              <a:off x="6993624" y="5565671"/>
              <a:ext cx="532885" cy="139071"/>
              <a:chOff x="0" y="0"/>
              <a:chExt cx="438150" cy="114300"/>
            </a:xfrm>
            <a:grpFill/>
          </p:grpSpPr>
          <p:sp>
            <p:nvSpPr>
              <p:cNvPr id="103" name="同心圆 68"/>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4" name="椭圆 7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6" name="Group 20"/>
            <p:cNvGrpSpPr>
              <a:grpSpLocks/>
            </p:cNvGrpSpPr>
            <p:nvPr/>
          </p:nvGrpSpPr>
          <p:grpSpPr bwMode="auto">
            <a:xfrm>
              <a:off x="7972156" y="6007329"/>
              <a:ext cx="804241" cy="209889"/>
              <a:chOff x="0" y="0"/>
              <a:chExt cx="438150" cy="114300"/>
            </a:xfrm>
            <a:grpFill/>
          </p:grpSpPr>
          <p:sp>
            <p:nvSpPr>
              <p:cNvPr id="101" name="同心圆 75"/>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2" name="椭圆 77"/>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7" name="Group 23"/>
            <p:cNvGrpSpPr>
              <a:grpSpLocks/>
            </p:cNvGrpSpPr>
            <p:nvPr/>
          </p:nvGrpSpPr>
          <p:grpSpPr bwMode="auto">
            <a:xfrm>
              <a:off x="9024869" y="5137719"/>
              <a:ext cx="532885" cy="139071"/>
              <a:chOff x="0" y="0"/>
              <a:chExt cx="438150" cy="114300"/>
            </a:xfrm>
            <a:grpFill/>
          </p:grpSpPr>
          <p:sp>
            <p:nvSpPr>
              <p:cNvPr id="99" name="同心圆 79"/>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100" name="椭圆 80"/>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grpSp>
          <p:nvGrpSpPr>
            <p:cNvPr id="88" name="Group 26"/>
            <p:cNvGrpSpPr>
              <a:grpSpLocks/>
            </p:cNvGrpSpPr>
            <p:nvPr/>
          </p:nvGrpSpPr>
          <p:grpSpPr bwMode="auto">
            <a:xfrm>
              <a:off x="10038508" y="5402990"/>
              <a:ext cx="532885" cy="139071"/>
              <a:chOff x="0" y="0"/>
              <a:chExt cx="438150" cy="114300"/>
            </a:xfrm>
            <a:grpFill/>
          </p:grpSpPr>
          <p:sp>
            <p:nvSpPr>
              <p:cNvPr id="97" name="同心圆 82"/>
              <p:cNvSpPr>
                <a:spLocks noChangeArrowheads="1"/>
              </p:cNvSpPr>
              <p:nvPr/>
            </p:nvSpPr>
            <p:spPr bwMode="auto">
              <a:xfrm>
                <a:off x="0" y="0"/>
                <a:ext cx="438150" cy="114300"/>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grpFill/>
              <a:ln w="12700" cap="flat" cmpd="sng">
                <a:solidFill>
                  <a:srgbClr val="0070C0"/>
                </a:solidFill>
                <a:bevel/>
                <a:headEnd/>
                <a:tailEnd/>
              </a:ln>
              <a:extLst/>
            </p:spPr>
            <p:txBody>
              <a:bodyPr anchor="ctr"/>
              <a:lstStyle/>
              <a:p>
                <a:pPr algn="ctr"/>
                <a:endParaRPr lang="zh-CN" altLang="zh-CN"/>
              </a:p>
            </p:txBody>
          </p:sp>
          <p:sp>
            <p:nvSpPr>
              <p:cNvPr id="98" name="椭圆 83"/>
              <p:cNvSpPr>
                <a:spLocks noChangeArrowheads="1"/>
              </p:cNvSpPr>
              <p:nvPr/>
            </p:nvSpPr>
            <p:spPr bwMode="auto">
              <a:xfrm>
                <a:off x="129075" y="39150"/>
                <a:ext cx="180000" cy="36000"/>
              </a:xfrm>
              <a:prstGeom prst="ellipse">
                <a:avLst/>
              </a:prstGeom>
              <a:grpFill/>
              <a:ln w="12700" cap="flat" cmpd="sng">
                <a:solidFill>
                  <a:srgbClr val="0070C0"/>
                </a:solidFill>
                <a:bevel/>
                <a:headEnd/>
                <a:tailEnd/>
              </a:ln>
              <a:extLst/>
            </p:spPr>
            <p:txBody>
              <a:bodyPr anchor="ctr"/>
              <a:lstStyle/>
              <a:p>
                <a:pPr algn="ctr"/>
                <a:endParaRPr lang="zh-CN" altLang="zh-CN">
                  <a:solidFill>
                    <a:srgbClr val="FFFFFF"/>
                  </a:solidFill>
                </a:endParaRPr>
              </a:p>
            </p:txBody>
          </p:sp>
        </p:grpSp>
        <p:cxnSp>
          <p:nvCxnSpPr>
            <p:cNvPr id="89" name="直接连接符 15"/>
            <p:cNvCxnSpPr>
              <a:cxnSpLocks noChangeShapeType="1"/>
              <a:stCxn id="109" idx="6"/>
              <a:endCxn id="107" idx="2"/>
            </p:cNvCxnSpPr>
            <p:nvPr/>
          </p:nvCxnSpPr>
          <p:spPr bwMode="auto">
            <a:xfrm flipV="1">
              <a:off x="4118605" y="5547647"/>
              <a:ext cx="892003" cy="47635"/>
            </a:xfrm>
            <a:prstGeom prst="line">
              <a:avLst/>
            </a:prstGeom>
            <a:grpFill/>
            <a:ln w="12700" cap="flat" cmpd="sng">
              <a:solidFill>
                <a:schemeClr val="bg1"/>
              </a:solidFill>
              <a:bevel/>
              <a:headEnd/>
              <a:tailEnd/>
            </a:ln>
            <a:extLst/>
          </p:spPr>
        </p:cxnSp>
        <p:cxnSp>
          <p:nvCxnSpPr>
            <p:cNvPr id="90" name="直接连接符 19"/>
            <p:cNvCxnSpPr>
              <a:cxnSpLocks noChangeShapeType="1"/>
              <a:stCxn id="107" idx="5"/>
              <a:endCxn id="105" idx="1"/>
            </p:cNvCxnSpPr>
            <p:nvPr/>
          </p:nvCxnSpPr>
          <p:spPr bwMode="auto">
            <a:xfrm>
              <a:off x="5465453" y="5596816"/>
              <a:ext cx="493449" cy="219247"/>
            </a:xfrm>
            <a:prstGeom prst="line">
              <a:avLst/>
            </a:prstGeom>
            <a:grpFill/>
            <a:ln w="12700" cap="flat" cmpd="sng">
              <a:solidFill>
                <a:schemeClr val="bg1"/>
              </a:solidFill>
              <a:bevel/>
              <a:headEnd/>
              <a:tailEnd/>
            </a:ln>
            <a:extLst/>
          </p:spPr>
        </p:cxnSp>
        <p:sp>
          <p:nvSpPr>
            <p:cNvPr id="91" name="直接连接符 24"/>
            <p:cNvSpPr>
              <a:spLocks noChangeShapeType="1"/>
            </p:cNvSpPr>
            <p:nvPr/>
          </p:nvSpPr>
          <p:spPr bwMode="auto">
            <a:xfrm flipV="1">
              <a:off x="6394951" y="5684376"/>
              <a:ext cx="676713" cy="131687"/>
            </a:xfrm>
            <a:prstGeom prst="line">
              <a:avLst/>
            </a:prstGeom>
            <a:grpFill/>
            <a:ln w="12700" cap="flat" cmpd="sng">
              <a:solidFill>
                <a:schemeClr val="bg1"/>
              </a:solidFill>
              <a:bevel/>
              <a:headEnd/>
              <a:tailEnd/>
            </a:ln>
            <a:extLst/>
          </p:spPr>
          <p:txBody>
            <a:bodyPr/>
            <a:lstStyle/>
            <a:p>
              <a:endParaRPr lang="zh-CN" altLang="en-US"/>
            </a:p>
          </p:txBody>
        </p:sp>
        <p:sp>
          <p:nvSpPr>
            <p:cNvPr id="92" name="直接连接符 26"/>
            <p:cNvSpPr>
              <a:spLocks noChangeShapeType="1"/>
            </p:cNvSpPr>
            <p:nvPr/>
          </p:nvSpPr>
          <p:spPr bwMode="auto">
            <a:xfrm>
              <a:off x="7448469" y="5684376"/>
              <a:ext cx="776661" cy="373629"/>
            </a:xfrm>
            <a:prstGeom prst="line">
              <a:avLst/>
            </a:prstGeom>
            <a:grpFill/>
            <a:ln w="12700" cap="flat" cmpd="sng">
              <a:solidFill>
                <a:schemeClr val="bg1"/>
              </a:solidFill>
              <a:bevel/>
              <a:headEnd/>
              <a:tailEnd/>
            </a:ln>
            <a:extLst/>
          </p:spPr>
          <p:txBody>
            <a:bodyPr/>
            <a:lstStyle/>
            <a:p>
              <a:endParaRPr lang="zh-CN" altLang="en-US"/>
            </a:p>
          </p:txBody>
        </p:sp>
        <p:cxnSp>
          <p:nvCxnSpPr>
            <p:cNvPr id="93" name="直接连接符 29"/>
            <p:cNvCxnSpPr>
              <a:cxnSpLocks noChangeShapeType="1"/>
              <a:stCxn id="101" idx="7"/>
              <a:endCxn id="97" idx="3"/>
            </p:cNvCxnSpPr>
            <p:nvPr/>
          </p:nvCxnSpPr>
          <p:spPr bwMode="auto">
            <a:xfrm flipV="1">
              <a:off x="8658618" y="5521694"/>
              <a:ext cx="1457930" cy="516372"/>
            </a:xfrm>
            <a:prstGeom prst="line">
              <a:avLst/>
            </a:prstGeom>
            <a:grpFill/>
            <a:ln w="12700" cap="flat" cmpd="sng">
              <a:solidFill>
                <a:schemeClr val="bg1"/>
              </a:solidFill>
              <a:bevel/>
              <a:headEnd/>
              <a:tailEnd/>
            </a:ln>
            <a:extLst/>
          </p:spPr>
        </p:cxnSp>
        <p:cxnSp>
          <p:nvCxnSpPr>
            <p:cNvPr id="94" name="直接连接符 32"/>
            <p:cNvCxnSpPr>
              <a:cxnSpLocks noChangeShapeType="1"/>
              <a:stCxn id="97" idx="1"/>
              <a:endCxn id="99" idx="5"/>
            </p:cNvCxnSpPr>
            <p:nvPr/>
          </p:nvCxnSpPr>
          <p:spPr bwMode="auto">
            <a:xfrm flipH="1" flipV="1">
              <a:off x="9479715" y="5256424"/>
              <a:ext cx="636834" cy="166933"/>
            </a:xfrm>
            <a:prstGeom prst="line">
              <a:avLst/>
            </a:prstGeom>
            <a:grpFill/>
            <a:ln w="12700" cap="flat" cmpd="sng">
              <a:solidFill>
                <a:schemeClr val="bg1"/>
              </a:solidFill>
              <a:bevel/>
              <a:headEnd/>
              <a:tailEnd/>
            </a:ln>
            <a:extLst/>
          </p:spPr>
        </p:cxnSp>
        <p:cxnSp>
          <p:nvCxnSpPr>
            <p:cNvPr id="95" name="直接连接符 34"/>
            <p:cNvCxnSpPr>
              <a:cxnSpLocks noChangeShapeType="1"/>
              <a:stCxn id="103" idx="6"/>
              <a:endCxn id="97" idx="2"/>
            </p:cNvCxnSpPr>
            <p:nvPr/>
          </p:nvCxnSpPr>
          <p:spPr bwMode="auto">
            <a:xfrm flipV="1">
              <a:off x="7526509" y="5472525"/>
              <a:ext cx="2511999" cy="162682"/>
            </a:xfrm>
            <a:prstGeom prst="line">
              <a:avLst/>
            </a:prstGeom>
            <a:grpFill/>
            <a:ln w="12700" cap="flat" cmpd="sng">
              <a:solidFill>
                <a:schemeClr val="bg1"/>
              </a:solidFill>
              <a:bevel/>
              <a:headEnd/>
              <a:tailEnd/>
            </a:ln>
            <a:extLst/>
          </p:spPr>
        </p:cxnSp>
        <p:sp>
          <p:nvSpPr>
            <p:cNvPr id="96" name="直接连接符 43"/>
            <p:cNvSpPr>
              <a:spLocks noChangeShapeType="1"/>
            </p:cNvSpPr>
            <p:nvPr/>
          </p:nvSpPr>
          <p:spPr bwMode="auto">
            <a:xfrm flipV="1">
              <a:off x="8506282" y="5270066"/>
              <a:ext cx="728632" cy="750905"/>
            </a:xfrm>
            <a:prstGeom prst="line">
              <a:avLst/>
            </a:prstGeom>
            <a:grpFill/>
            <a:ln w="12700" cap="flat" cmpd="sng">
              <a:solidFill>
                <a:schemeClr val="bg1"/>
              </a:solidFill>
              <a:bevel/>
              <a:headEnd/>
              <a:tailEnd/>
            </a:ln>
            <a:extLst/>
          </p:spPr>
          <p:txBody>
            <a:bodyPr/>
            <a:lstStyle/>
            <a:p>
              <a:endParaRPr lang="zh-CN" altLang="en-US"/>
            </a:p>
          </p:txBody>
        </p:sp>
      </p:grpSp>
      <p:grpSp>
        <p:nvGrpSpPr>
          <p:cNvPr id="111" name="组合 110"/>
          <p:cNvGrpSpPr/>
          <p:nvPr/>
        </p:nvGrpSpPr>
        <p:grpSpPr>
          <a:xfrm>
            <a:off x="4376654" y="2558832"/>
            <a:ext cx="717062" cy="1205711"/>
            <a:chOff x="4693779" y="3564074"/>
            <a:chExt cx="1162426" cy="1963768"/>
          </a:xfrm>
        </p:grpSpPr>
        <p:sp>
          <p:nvSpPr>
            <p:cNvPr id="112" name="直接连接符 84"/>
            <p:cNvSpPr>
              <a:spLocks noChangeShapeType="1"/>
            </p:cNvSpPr>
            <p:nvPr/>
          </p:nvSpPr>
          <p:spPr bwMode="auto">
            <a:xfrm flipV="1">
              <a:off x="5276037" y="4083684"/>
              <a:ext cx="1" cy="144415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13" name="椭圆 90"/>
            <p:cNvSpPr>
              <a:spLocks noChangeArrowheads="1"/>
            </p:cNvSpPr>
            <p:nvPr/>
          </p:nvSpPr>
          <p:spPr bwMode="auto">
            <a:xfrm>
              <a:off x="4693779" y="3564074"/>
              <a:ext cx="1162426" cy="1162083"/>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14" name="矩形 111"/>
          <p:cNvSpPr>
            <a:spLocks noChangeArrowheads="1"/>
          </p:cNvSpPr>
          <p:nvPr/>
        </p:nvSpPr>
        <p:spPr bwMode="auto">
          <a:xfrm>
            <a:off x="4401675" y="2736305"/>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15" name="组合 114"/>
          <p:cNvGrpSpPr/>
          <p:nvPr/>
        </p:nvGrpSpPr>
        <p:grpSpPr>
          <a:xfrm>
            <a:off x="3509511" y="2321720"/>
            <a:ext cx="698003" cy="1515141"/>
            <a:chOff x="3288054" y="3177886"/>
            <a:chExt cx="1131530" cy="2467743"/>
          </a:xfrm>
        </p:grpSpPr>
        <p:sp>
          <p:nvSpPr>
            <p:cNvPr id="116" name="直接连接符 12"/>
            <p:cNvSpPr>
              <a:spLocks noChangeShapeType="1"/>
            </p:cNvSpPr>
            <p:nvPr/>
          </p:nvSpPr>
          <p:spPr bwMode="auto">
            <a:xfrm flipV="1">
              <a:off x="3852195" y="4200238"/>
              <a:ext cx="1" cy="1445391"/>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17" name="椭圆 95"/>
            <p:cNvSpPr>
              <a:spLocks noChangeArrowheads="1"/>
            </p:cNvSpPr>
            <p:nvPr/>
          </p:nvSpPr>
          <p:spPr bwMode="auto">
            <a:xfrm>
              <a:off x="3288054" y="3177886"/>
              <a:ext cx="1131530" cy="1130204"/>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p>
          </p:txBody>
        </p:sp>
      </p:grpSp>
      <p:sp>
        <p:nvSpPr>
          <p:cNvPr id="118" name="矩形 112"/>
          <p:cNvSpPr>
            <a:spLocks noChangeArrowheads="1"/>
          </p:cNvSpPr>
          <p:nvPr/>
        </p:nvSpPr>
        <p:spPr bwMode="auto">
          <a:xfrm>
            <a:off x="3528456" y="2471038"/>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19" name="组合 118"/>
          <p:cNvGrpSpPr/>
          <p:nvPr/>
        </p:nvGrpSpPr>
        <p:grpSpPr>
          <a:xfrm>
            <a:off x="5595183" y="2215020"/>
            <a:ext cx="717062" cy="1595758"/>
            <a:chOff x="6669132" y="3004102"/>
            <a:chExt cx="1162426" cy="2599047"/>
          </a:xfrm>
        </p:grpSpPr>
        <p:sp>
          <p:nvSpPr>
            <p:cNvPr id="120" name="直接连接符 86"/>
            <p:cNvSpPr>
              <a:spLocks noChangeShapeType="1"/>
            </p:cNvSpPr>
            <p:nvPr/>
          </p:nvSpPr>
          <p:spPr bwMode="auto">
            <a:xfrm flipV="1">
              <a:off x="7255965" y="3457411"/>
              <a:ext cx="1" cy="2145738"/>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21" name="椭圆 91"/>
            <p:cNvSpPr>
              <a:spLocks noChangeArrowheads="1"/>
            </p:cNvSpPr>
            <p:nvPr/>
          </p:nvSpPr>
          <p:spPr bwMode="auto">
            <a:xfrm>
              <a:off x="6669132" y="3004102"/>
              <a:ext cx="1162426" cy="1162832"/>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22" name="矩形 113"/>
          <p:cNvSpPr>
            <a:spLocks noChangeArrowheads="1"/>
          </p:cNvSpPr>
          <p:nvPr/>
        </p:nvSpPr>
        <p:spPr bwMode="auto">
          <a:xfrm>
            <a:off x="5619879" y="2387963"/>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23" name="组合 122"/>
          <p:cNvGrpSpPr/>
          <p:nvPr/>
        </p:nvGrpSpPr>
        <p:grpSpPr>
          <a:xfrm>
            <a:off x="7466451" y="1711159"/>
            <a:ext cx="717062" cy="2015445"/>
            <a:chOff x="9702639" y="2183452"/>
            <a:chExt cx="1162426" cy="3282600"/>
          </a:xfrm>
        </p:grpSpPr>
        <p:sp>
          <p:nvSpPr>
            <p:cNvPr id="124" name="直接连接符 89"/>
            <p:cNvSpPr>
              <a:spLocks noChangeShapeType="1"/>
            </p:cNvSpPr>
            <p:nvPr/>
          </p:nvSpPr>
          <p:spPr bwMode="auto">
            <a:xfrm flipV="1">
              <a:off x="10305417" y="3145995"/>
              <a:ext cx="1" cy="2320057"/>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25" name="椭圆 94"/>
            <p:cNvSpPr>
              <a:spLocks noChangeArrowheads="1"/>
            </p:cNvSpPr>
            <p:nvPr/>
          </p:nvSpPr>
          <p:spPr bwMode="auto">
            <a:xfrm>
              <a:off x="9702639" y="2183452"/>
              <a:ext cx="1162426" cy="1162409"/>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26" name="矩形 114"/>
          <p:cNvSpPr>
            <a:spLocks noChangeArrowheads="1"/>
          </p:cNvSpPr>
          <p:nvPr/>
        </p:nvSpPr>
        <p:spPr bwMode="auto">
          <a:xfrm>
            <a:off x="7480102" y="185742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27" name="组合 126"/>
          <p:cNvGrpSpPr/>
          <p:nvPr/>
        </p:nvGrpSpPr>
        <p:grpSpPr>
          <a:xfrm>
            <a:off x="6218145" y="1194257"/>
            <a:ext cx="830219" cy="2929508"/>
            <a:chOff x="7679013" y="1341562"/>
            <a:chExt cx="1345866" cy="4771355"/>
          </a:xfrm>
        </p:grpSpPr>
        <p:sp>
          <p:nvSpPr>
            <p:cNvPr id="128" name="直接连接符 87"/>
            <p:cNvSpPr>
              <a:spLocks noChangeShapeType="1"/>
            </p:cNvSpPr>
            <p:nvPr/>
          </p:nvSpPr>
          <p:spPr bwMode="auto">
            <a:xfrm flipV="1">
              <a:off x="8361211" y="2567202"/>
              <a:ext cx="1" cy="3545715"/>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29" name="椭圆 13"/>
            <p:cNvSpPr>
              <a:spLocks noChangeArrowheads="1"/>
            </p:cNvSpPr>
            <p:nvPr/>
          </p:nvSpPr>
          <p:spPr bwMode="auto">
            <a:xfrm>
              <a:off x="7679013" y="1341562"/>
              <a:ext cx="1345866" cy="1346173"/>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30" name="矩形 118"/>
          <p:cNvSpPr>
            <a:spLocks noChangeArrowheads="1"/>
          </p:cNvSpPr>
          <p:nvPr/>
        </p:nvSpPr>
        <p:spPr bwMode="auto">
          <a:xfrm>
            <a:off x="6273827" y="1378589"/>
            <a:ext cx="746771" cy="4346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200" b="1" dirty="0">
                <a:solidFill>
                  <a:srgbClr val="000000"/>
                </a:solidFill>
                <a:latin typeface="Calibri" pitchFamily="34" charset="0"/>
                <a:ea typeface="微软雅黑" pitchFamily="34" charset="-122"/>
                <a:sym typeface="Calibri" pitchFamily="34" charset="0"/>
              </a:rPr>
              <a:t>完成的</a:t>
            </a:r>
            <a:endParaRPr lang="en-US" altLang="zh-CN" sz="1200" b="1" dirty="0">
              <a:solidFill>
                <a:srgbClr val="000000"/>
              </a:solidFill>
              <a:latin typeface="Calibri" pitchFamily="34" charset="0"/>
              <a:ea typeface="微软雅黑" pitchFamily="34" charset="-122"/>
              <a:sym typeface="Calibri" pitchFamily="34" charset="0"/>
            </a:endParaRPr>
          </a:p>
          <a:p>
            <a:pPr algn="ctr"/>
            <a:r>
              <a:rPr lang="zh-CN" altLang="en-US" sz="1200" b="1" dirty="0">
                <a:solidFill>
                  <a:srgbClr val="000000"/>
                </a:solidFill>
                <a:latin typeface="Calibri" pitchFamily="34" charset="0"/>
                <a:ea typeface="微软雅黑" pitchFamily="34" charset="-122"/>
                <a:sym typeface="Calibri" pitchFamily="34" charset="0"/>
              </a:rPr>
              <a:t>项目名称</a:t>
            </a:r>
          </a:p>
        </p:txBody>
      </p:sp>
      <p:grpSp>
        <p:nvGrpSpPr>
          <p:cNvPr id="131" name="组合 130"/>
          <p:cNvGrpSpPr/>
          <p:nvPr/>
        </p:nvGrpSpPr>
        <p:grpSpPr>
          <a:xfrm>
            <a:off x="4942442" y="1702861"/>
            <a:ext cx="717062" cy="2262040"/>
            <a:chOff x="5610976" y="2169935"/>
            <a:chExt cx="1162426" cy="3684235"/>
          </a:xfrm>
        </p:grpSpPr>
        <p:sp>
          <p:nvSpPr>
            <p:cNvPr id="132" name="直接连接符 85"/>
            <p:cNvSpPr>
              <a:spLocks noChangeShapeType="1"/>
            </p:cNvSpPr>
            <p:nvPr/>
          </p:nvSpPr>
          <p:spPr bwMode="auto">
            <a:xfrm flipV="1">
              <a:off x="6178962" y="2352496"/>
              <a:ext cx="1" cy="3501674"/>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33" name="椭圆 93"/>
            <p:cNvSpPr>
              <a:spLocks noChangeArrowheads="1"/>
            </p:cNvSpPr>
            <p:nvPr/>
          </p:nvSpPr>
          <p:spPr bwMode="auto">
            <a:xfrm>
              <a:off x="5610976" y="2169935"/>
              <a:ext cx="1162426" cy="1162310"/>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34" name="矩形 119"/>
          <p:cNvSpPr>
            <a:spLocks noChangeArrowheads="1"/>
          </p:cNvSpPr>
          <p:nvPr/>
        </p:nvSpPr>
        <p:spPr bwMode="auto">
          <a:xfrm>
            <a:off x="4961995" y="1896290"/>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grpSp>
        <p:nvGrpSpPr>
          <p:cNvPr id="135" name="组合 134"/>
          <p:cNvGrpSpPr/>
          <p:nvPr/>
        </p:nvGrpSpPr>
        <p:grpSpPr>
          <a:xfrm>
            <a:off x="6812520" y="2348988"/>
            <a:ext cx="784956" cy="1214010"/>
            <a:chOff x="8642553" y="3222299"/>
            <a:chExt cx="1272489" cy="1977284"/>
          </a:xfrm>
        </p:grpSpPr>
        <p:sp>
          <p:nvSpPr>
            <p:cNvPr id="136" name="直接连接符 88"/>
            <p:cNvSpPr>
              <a:spLocks noChangeShapeType="1"/>
            </p:cNvSpPr>
            <p:nvPr/>
          </p:nvSpPr>
          <p:spPr bwMode="auto">
            <a:xfrm flipV="1">
              <a:off x="9285939" y="4017097"/>
              <a:ext cx="1" cy="1182486"/>
            </a:xfrm>
            <a:prstGeom prst="line">
              <a:avLst/>
            </a:prstGeom>
            <a:ln>
              <a:solidFill>
                <a:srgbClr val="0070C0"/>
              </a:solidFill>
              <a:headEnd/>
              <a:tailEnd/>
            </a:ln>
          </p:spPr>
          <p:style>
            <a:lnRef idx="2">
              <a:schemeClr val="dk1"/>
            </a:lnRef>
            <a:fillRef idx="0">
              <a:schemeClr val="dk1"/>
            </a:fillRef>
            <a:effectRef idx="1">
              <a:schemeClr val="dk1"/>
            </a:effectRef>
            <a:fontRef idx="minor">
              <a:schemeClr val="tx1"/>
            </a:fontRef>
          </p:style>
          <p:txBody>
            <a:bodyPr/>
            <a:lstStyle/>
            <a:p>
              <a:endParaRPr lang="zh-CN" altLang="en-US"/>
            </a:p>
          </p:txBody>
        </p:sp>
        <p:sp>
          <p:nvSpPr>
            <p:cNvPr id="137" name="椭圆 92"/>
            <p:cNvSpPr>
              <a:spLocks noChangeArrowheads="1"/>
            </p:cNvSpPr>
            <p:nvPr/>
          </p:nvSpPr>
          <p:spPr bwMode="auto">
            <a:xfrm>
              <a:off x="8642553" y="3222299"/>
              <a:ext cx="1272489" cy="1271587"/>
            </a:xfrm>
            <a:prstGeom prst="ellipse">
              <a:avLst/>
            </a:prstGeom>
            <a:gradFill>
              <a:gsLst>
                <a:gs pos="50000">
                  <a:schemeClr val="bg1"/>
                </a:gs>
                <a:gs pos="0">
                  <a:schemeClr val="bg1"/>
                </a:gs>
                <a:gs pos="100000">
                  <a:schemeClr val="bg1">
                    <a:lumMod val="75000"/>
                  </a:schemeClr>
                </a:gs>
              </a:gsLst>
              <a:lin ang="18900000" scaled="0"/>
            </a:gradFill>
            <a:ln w="38100" cap="flat" cmpd="sng">
              <a:noFill/>
              <a:bevel/>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anchor="ctr"/>
            <a:lstStyle/>
            <a:p>
              <a:pPr algn="ctr"/>
              <a:endParaRPr lang="zh-CN" altLang="zh-CN">
                <a:solidFill>
                  <a:srgbClr val="FFFFFF"/>
                </a:solidFill>
              </a:endParaRPr>
            </a:p>
          </p:txBody>
        </p:sp>
      </p:grpSp>
      <p:sp>
        <p:nvSpPr>
          <p:cNvPr id="138" name="矩形 120"/>
          <p:cNvSpPr>
            <a:spLocks noChangeArrowheads="1"/>
          </p:cNvSpPr>
          <p:nvPr/>
        </p:nvSpPr>
        <p:spPr bwMode="auto">
          <a:xfrm>
            <a:off x="6872678" y="2520597"/>
            <a:ext cx="677957" cy="3954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300" tIns="28150" rIns="56300" bIns="28150">
            <a:spAutoFit/>
          </a:bodyPr>
          <a:lstStyle/>
          <a:p>
            <a:pPr algn="ctr"/>
            <a:r>
              <a:rPr lang="zh-CN" altLang="en-US" sz="1100" b="1" dirty="0">
                <a:solidFill>
                  <a:srgbClr val="000000"/>
                </a:solidFill>
                <a:latin typeface="Calibri" pitchFamily="34" charset="0"/>
                <a:ea typeface="微软雅黑" pitchFamily="34" charset="-122"/>
                <a:sym typeface="Calibri" pitchFamily="34" charset="0"/>
              </a:rPr>
              <a:t>完成的</a:t>
            </a:r>
            <a:endParaRPr lang="en-US" altLang="zh-CN" sz="1100" b="1" dirty="0">
              <a:solidFill>
                <a:srgbClr val="000000"/>
              </a:solidFill>
              <a:latin typeface="Calibri" pitchFamily="34" charset="0"/>
              <a:ea typeface="微软雅黑" pitchFamily="34" charset="-122"/>
              <a:sym typeface="Calibri" pitchFamily="34" charset="0"/>
            </a:endParaRPr>
          </a:p>
          <a:p>
            <a:pPr algn="ctr"/>
            <a:r>
              <a:rPr lang="zh-CN" altLang="en-US" sz="1100" b="1" dirty="0">
                <a:solidFill>
                  <a:srgbClr val="000000"/>
                </a:solidFill>
                <a:latin typeface="Calibri" pitchFamily="34" charset="0"/>
                <a:ea typeface="微软雅黑" pitchFamily="34" charset="-122"/>
                <a:sym typeface="Calibri" pitchFamily="34" charset="0"/>
              </a:rPr>
              <a:t>项目名称</a:t>
            </a:r>
          </a:p>
        </p:txBody>
      </p:sp>
      <p:sp>
        <p:nvSpPr>
          <p:cNvPr id="139" name="矩形 138"/>
          <p:cNvSpPr/>
          <p:nvPr/>
        </p:nvSpPr>
        <p:spPr>
          <a:xfrm>
            <a:off x="353328" y="1785234"/>
            <a:ext cx="2736495" cy="1829643"/>
          </a:xfrm>
          <a:prstGeom prst="rect">
            <a:avLst/>
          </a:prstGeom>
        </p:spPr>
        <p:txBody>
          <a:bodyPr wrap="square" lIns="56300" tIns="28150" rIns="56300" bIns="28150">
            <a:spAutoFit/>
          </a:bodyPr>
          <a:lstStyle/>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p>
          <a:p>
            <a:pPr algn="just">
              <a:lnSpc>
                <a:spcPct val="120000"/>
              </a:lnSpc>
            </a:pP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此处输入您的文本，或者复制您的文本粘贴到此处</a:t>
            </a:r>
            <a:r>
              <a:rPr lang="en-US" altLang="zh-CN" sz="1200" dirty="0">
                <a:latin typeface="微软雅黑" pitchFamily="34" charset="-122"/>
                <a:ea typeface="微软雅黑" pitchFamily="34" charset="-122"/>
              </a:rPr>
              <a:t>.</a:t>
            </a:r>
            <a:r>
              <a:rPr lang="zh-CN" altLang="en-US" sz="1200" dirty="0">
                <a:latin typeface="微软雅黑" pitchFamily="34" charset="-122"/>
                <a:ea typeface="微软雅黑" pitchFamily="34" charset="-122"/>
              </a:rPr>
              <a:t>此处输入您的文本</a:t>
            </a:r>
            <a:r>
              <a:rPr lang="en-US" altLang="zh-CN" sz="1200" dirty="0">
                <a:latin typeface="微软雅黑" pitchFamily="34" charset="-122"/>
                <a:ea typeface="微软雅黑" pitchFamily="34" charset="-122"/>
              </a:rPr>
              <a:t>.</a:t>
            </a:r>
            <a:endParaRPr lang="zh-CN" altLang="en-US" sz="1200" dirty="0">
              <a:latin typeface="微软雅黑" pitchFamily="34" charset="-122"/>
              <a:ea typeface="微软雅黑" pitchFamily="34" charset="-122"/>
            </a:endParaRPr>
          </a:p>
        </p:txBody>
      </p:sp>
      <p:sp>
        <p:nvSpPr>
          <p:cNvPr id="140" name="矩形 139"/>
          <p:cNvSpPr/>
          <p:nvPr/>
        </p:nvSpPr>
        <p:spPr>
          <a:xfrm>
            <a:off x="353328" y="1203598"/>
            <a:ext cx="2726293" cy="33257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56300" tIns="28150" rIns="56300" bIns="28150" rtlCol="0" anchor="ctr"/>
          <a:lstStyle/>
          <a:p>
            <a:pPr algn="ctr"/>
            <a:endParaRPr lang="zh-CN" altLang="en-US"/>
          </a:p>
        </p:txBody>
      </p:sp>
      <p:sp>
        <p:nvSpPr>
          <p:cNvPr id="141" name="TextBox 140"/>
          <p:cNvSpPr txBox="1"/>
          <p:nvPr/>
        </p:nvSpPr>
        <p:spPr>
          <a:xfrm>
            <a:off x="510578" y="1203598"/>
            <a:ext cx="2500839" cy="333849"/>
          </a:xfrm>
          <a:prstGeom prst="rect">
            <a:avLst/>
          </a:prstGeom>
          <a:noFill/>
        </p:spPr>
        <p:txBody>
          <a:bodyPr wrap="square" lIns="56300" tIns="28150" rIns="56300" bIns="28150" rtlCol="0">
            <a:spAutoFit/>
          </a:bodyPr>
          <a:lstStyle/>
          <a:p>
            <a:r>
              <a:rPr lang="zh-CN" altLang="en-US" b="1" dirty="0">
                <a:solidFill>
                  <a:schemeClr val="bg1"/>
                </a:solidFill>
                <a:latin typeface="微软雅黑" pitchFamily="34" charset="-122"/>
                <a:ea typeface="微软雅黑" pitchFamily="34" charset="-122"/>
              </a:rPr>
              <a:t>点击输入项目重要内容</a:t>
            </a:r>
          </a:p>
        </p:txBody>
      </p:sp>
    </p:spTree>
    <p:extLst>
      <p:ext uri="{BB962C8B-B14F-4D97-AF65-F5344CB8AC3E}">
        <p14:creationId xmlns:p14="http://schemas.microsoft.com/office/powerpoint/2010/main" val="2535538166"/>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grpId="0" nodeType="clickEffect">
                                  <p:stCondLst>
                                    <p:cond delay="0"/>
                                  </p:stCondLst>
                                  <p:childTnLst>
                                    <p:set>
                                      <p:cBhvr>
                                        <p:cTn id="21" dur="1" fill="hold">
                                          <p:stCondLst>
                                            <p:cond delay="0"/>
                                          </p:stCondLst>
                                        </p:cTn>
                                        <p:tgtEl>
                                          <p:spTgt spid="140"/>
                                        </p:tgtEl>
                                        <p:attrNameLst>
                                          <p:attrName>style.visibility</p:attrName>
                                        </p:attrNameLst>
                                      </p:cBhvr>
                                      <p:to>
                                        <p:strVal val="visible"/>
                                      </p:to>
                                    </p:set>
                                    <p:anim calcmode="lin" valueType="num">
                                      <p:cBhvr additive="base">
                                        <p:cTn id="22" dur="500" fill="hold"/>
                                        <p:tgtEl>
                                          <p:spTgt spid="140"/>
                                        </p:tgtEl>
                                        <p:attrNameLst>
                                          <p:attrName>ppt_x</p:attrName>
                                        </p:attrNameLst>
                                      </p:cBhvr>
                                      <p:tavLst>
                                        <p:tav tm="0">
                                          <p:val>
                                            <p:strVal val="0-#ppt_w/2"/>
                                          </p:val>
                                        </p:tav>
                                        <p:tav tm="100000">
                                          <p:val>
                                            <p:strVal val="#ppt_x"/>
                                          </p:val>
                                        </p:tav>
                                      </p:tavLst>
                                    </p:anim>
                                    <p:anim calcmode="lin" valueType="num">
                                      <p:cBhvr additive="base">
                                        <p:cTn id="23" dur="500" fill="hold"/>
                                        <p:tgtEl>
                                          <p:spTgt spid="140"/>
                                        </p:tgtEl>
                                        <p:attrNameLst>
                                          <p:attrName>ppt_y</p:attrName>
                                        </p:attrNameLst>
                                      </p:cBhvr>
                                      <p:tavLst>
                                        <p:tav tm="0">
                                          <p:val>
                                            <p:strVal val="#ppt_y"/>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1" presetClass="entr" presetSubtype="0" fill="hold" grpId="0" nodeType="clickEffect">
                                  <p:stCondLst>
                                    <p:cond delay="0"/>
                                  </p:stCondLst>
                                  <p:iterate type="lt">
                                    <p:tmPct val="10000"/>
                                  </p:iterate>
                                  <p:childTnLst>
                                    <p:set>
                                      <p:cBhvr>
                                        <p:cTn id="27" dur="1" fill="hold">
                                          <p:stCondLst>
                                            <p:cond delay="0"/>
                                          </p:stCondLst>
                                        </p:cTn>
                                        <p:tgtEl>
                                          <p:spTgt spid="141"/>
                                        </p:tgtEl>
                                        <p:attrNameLst>
                                          <p:attrName>style.visibility</p:attrName>
                                        </p:attrNameLst>
                                      </p:cBhvr>
                                      <p:to>
                                        <p:strVal val="visible"/>
                                      </p:to>
                                    </p:set>
                                    <p:anim calcmode="lin" valueType="num">
                                      <p:cBhvr>
                                        <p:cTn id="28" dur="500" fill="hold"/>
                                        <p:tgtEl>
                                          <p:spTgt spid="141"/>
                                        </p:tgtEl>
                                        <p:attrNameLst>
                                          <p:attrName>ppt_x</p:attrName>
                                        </p:attrNameLst>
                                      </p:cBhvr>
                                      <p:tavLst>
                                        <p:tav tm="0">
                                          <p:val>
                                            <p:strVal val="#ppt_x"/>
                                          </p:val>
                                        </p:tav>
                                        <p:tav tm="50000">
                                          <p:val>
                                            <p:strVal val="#ppt_x+.1"/>
                                          </p:val>
                                        </p:tav>
                                        <p:tav tm="100000">
                                          <p:val>
                                            <p:strVal val="#ppt_x"/>
                                          </p:val>
                                        </p:tav>
                                      </p:tavLst>
                                    </p:anim>
                                    <p:anim calcmode="lin" valueType="num">
                                      <p:cBhvr>
                                        <p:cTn id="29" dur="500" fill="hold"/>
                                        <p:tgtEl>
                                          <p:spTgt spid="141"/>
                                        </p:tgtEl>
                                        <p:attrNameLst>
                                          <p:attrName>ppt_y</p:attrName>
                                        </p:attrNameLst>
                                      </p:cBhvr>
                                      <p:tavLst>
                                        <p:tav tm="0">
                                          <p:val>
                                            <p:strVal val="#ppt_y"/>
                                          </p:val>
                                        </p:tav>
                                        <p:tav tm="100000">
                                          <p:val>
                                            <p:strVal val="#ppt_y"/>
                                          </p:val>
                                        </p:tav>
                                      </p:tavLst>
                                    </p:anim>
                                    <p:anim calcmode="lin" valueType="num">
                                      <p:cBhvr>
                                        <p:cTn id="30" dur="500" fill="hold"/>
                                        <p:tgtEl>
                                          <p:spTgt spid="141"/>
                                        </p:tgtEl>
                                        <p:attrNameLst>
                                          <p:attrName>ppt_h</p:attrName>
                                        </p:attrNameLst>
                                      </p:cBhvr>
                                      <p:tavLst>
                                        <p:tav tm="0">
                                          <p:val>
                                            <p:strVal val="#ppt_h/10"/>
                                          </p:val>
                                        </p:tav>
                                        <p:tav tm="50000">
                                          <p:val>
                                            <p:strVal val="#ppt_h+.01"/>
                                          </p:val>
                                        </p:tav>
                                        <p:tav tm="100000">
                                          <p:val>
                                            <p:strVal val="#ppt_h"/>
                                          </p:val>
                                        </p:tav>
                                      </p:tavLst>
                                    </p:anim>
                                    <p:anim calcmode="lin" valueType="num">
                                      <p:cBhvr>
                                        <p:cTn id="31" dur="500" fill="hold"/>
                                        <p:tgtEl>
                                          <p:spTgt spid="141"/>
                                        </p:tgtEl>
                                        <p:attrNameLst>
                                          <p:attrName>ppt_w</p:attrName>
                                        </p:attrNameLst>
                                      </p:cBhvr>
                                      <p:tavLst>
                                        <p:tav tm="0">
                                          <p:val>
                                            <p:strVal val="#ppt_w/10"/>
                                          </p:val>
                                        </p:tav>
                                        <p:tav tm="50000">
                                          <p:val>
                                            <p:strVal val="#ppt_w+.01"/>
                                          </p:val>
                                        </p:tav>
                                        <p:tav tm="100000">
                                          <p:val>
                                            <p:strVal val="#ppt_w"/>
                                          </p:val>
                                        </p:tav>
                                      </p:tavLst>
                                    </p:anim>
                                    <p:animEffect transition="in" filter="fade">
                                      <p:cBhvr>
                                        <p:cTn id="32" dur="500" tmFilter="0,0; .5, 1; 1, 1"/>
                                        <p:tgtEl>
                                          <p:spTgt spid="141"/>
                                        </p:tgtEl>
                                      </p:cBhvr>
                                    </p:animEffect>
                                  </p:childTnLst>
                                </p:cTn>
                              </p:par>
                            </p:childTnLst>
                          </p:cTn>
                        </p:par>
                      </p:childTnLst>
                    </p:cTn>
                  </p:par>
                  <p:par>
                    <p:cTn id="33" fill="hold">
                      <p:stCondLst>
                        <p:cond delay="indefinite"/>
                      </p:stCondLst>
                      <p:childTnLst>
                        <p:par>
                          <p:cTn id="34" fill="hold">
                            <p:stCondLst>
                              <p:cond delay="0"/>
                            </p:stCondLst>
                            <p:childTnLst>
                              <p:par>
                                <p:cTn id="35" presetID="42" presetClass="entr" presetSubtype="0" fill="hold" grpId="0" nodeType="clickEffect">
                                  <p:stCondLst>
                                    <p:cond delay="0"/>
                                  </p:stCondLst>
                                  <p:childTnLst>
                                    <p:set>
                                      <p:cBhvr>
                                        <p:cTn id="36" dur="1" fill="hold">
                                          <p:stCondLst>
                                            <p:cond delay="0"/>
                                          </p:stCondLst>
                                        </p:cTn>
                                        <p:tgtEl>
                                          <p:spTgt spid="139"/>
                                        </p:tgtEl>
                                        <p:attrNameLst>
                                          <p:attrName>style.visibility</p:attrName>
                                        </p:attrNameLst>
                                      </p:cBhvr>
                                      <p:to>
                                        <p:strVal val="visible"/>
                                      </p:to>
                                    </p:set>
                                    <p:animEffect transition="in" filter="fade">
                                      <p:cBhvr>
                                        <p:cTn id="37" dur="1000"/>
                                        <p:tgtEl>
                                          <p:spTgt spid="139"/>
                                        </p:tgtEl>
                                      </p:cBhvr>
                                    </p:animEffect>
                                    <p:anim calcmode="lin" valueType="num">
                                      <p:cBhvr>
                                        <p:cTn id="38" dur="1000" fill="hold"/>
                                        <p:tgtEl>
                                          <p:spTgt spid="139"/>
                                        </p:tgtEl>
                                        <p:attrNameLst>
                                          <p:attrName>ppt_x</p:attrName>
                                        </p:attrNameLst>
                                      </p:cBhvr>
                                      <p:tavLst>
                                        <p:tav tm="0">
                                          <p:val>
                                            <p:strVal val="#ppt_x"/>
                                          </p:val>
                                        </p:tav>
                                        <p:tav tm="100000">
                                          <p:val>
                                            <p:strVal val="#ppt_x"/>
                                          </p:val>
                                        </p:tav>
                                      </p:tavLst>
                                    </p:anim>
                                    <p:anim calcmode="lin" valueType="num">
                                      <p:cBhvr>
                                        <p:cTn id="39" dur="1000" fill="hold"/>
                                        <p:tgtEl>
                                          <p:spTgt spid="139"/>
                                        </p:tgtEl>
                                        <p:attrNameLst>
                                          <p:attrName>ppt_y</p:attrName>
                                        </p:attrNameLst>
                                      </p:cBhvr>
                                      <p:tavLst>
                                        <p:tav tm="0">
                                          <p:val>
                                            <p:strVal val="#ppt_y+.1"/>
                                          </p:val>
                                        </p:tav>
                                        <p:tav tm="100000">
                                          <p:val>
                                            <p:strVal val="#ppt_y"/>
                                          </p:val>
                                        </p:tav>
                                      </p:tavLst>
                                    </p:anim>
                                  </p:childTnLst>
                                </p:cTn>
                              </p:par>
                            </p:childTnLst>
                          </p:cTn>
                        </p:par>
                      </p:childTnLst>
                    </p:cTn>
                  </p:par>
                  <p:par>
                    <p:cTn id="40" fill="hold">
                      <p:stCondLst>
                        <p:cond delay="indefinite"/>
                      </p:stCondLst>
                      <p:childTnLst>
                        <p:par>
                          <p:cTn id="41" fill="hold">
                            <p:stCondLst>
                              <p:cond delay="0"/>
                            </p:stCondLst>
                            <p:childTnLst>
                              <p:par>
                                <p:cTn id="42" presetID="31" presetClass="entr" presetSubtype="0" fill="hold" grpId="0" nodeType="clickEffect">
                                  <p:stCondLst>
                                    <p:cond delay="0"/>
                                  </p:stCondLst>
                                  <p:childTnLst>
                                    <p:set>
                                      <p:cBhvr>
                                        <p:cTn id="43" dur="1" fill="hold">
                                          <p:stCondLst>
                                            <p:cond delay="0"/>
                                          </p:stCondLst>
                                        </p:cTn>
                                        <p:tgtEl>
                                          <p:spTgt spid="80"/>
                                        </p:tgtEl>
                                        <p:attrNameLst>
                                          <p:attrName>style.visibility</p:attrName>
                                        </p:attrNameLst>
                                      </p:cBhvr>
                                      <p:to>
                                        <p:strVal val="visible"/>
                                      </p:to>
                                    </p:set>
                                    <p:anim calcmode="lin" valueType="num">
                                      <p:cBhvr>
                                        <p:cTn id="44" dur="1000" fill="hold"/>
                                        <p:tgtEl>
                                          <p:spTgt spid="80"/>
                                        </p:tgtEl>
                                        <p:attrNameLst>
                                          <p:attrName>ppt_w</p:attrName>
                                        </p:attrNameLst>
                                      </p:cBhvr>
                                      <p:tavLst>
                                        <p:tav tm="0">
                                          <p:val>
                                            <p:fltVal val="0"/>
                                          </p:val>
                                        </p:tav>
                                        <p:tav tm="100000">
                                          <p:val>
                                            <p:strVal val="#ppt_w"/>
                                          </p:val>
                                        </p:tav>
                                      </p:tavLst>
                                    </p:anim>
                                    <p:anim calcmode="lin" valueType="num">
                                      <p:cBhvr>
                                        <p:cTn id="45" dur="1000" fill="hold"/>
                                        <p:tgtEl>
                                          <p:spTgt spid="80"/>
                                        </p:tgtEl>
                                        <p:attrNameLst>
                                          <p:attrName>ppt_h</p:attrName>
                                        </p:attrNameLst>
                                      </p:cBhvr>
                                      <p:tavLst>
                                        <p:tav tm="0">
                                          <p:val>
                                            <p:fltVal val="0"/>
                                          </p:val>
                                        </p:tav>
                                        <p:tav tm="100000">
                                          <p:val>
                                            <p:strVal val="#ppt_h"/>
                                          </p:val>
                                        </p:tav>
                                      </p:tavLst>
                                    </p:anim>
                                    <p:anim calcmode="lin" valueType="num">
                                      <p:cBhvr>
                                        <p:cTn id="46" dur="1000" fill="hold"/>
                                        <p:tgtEl>
                                          <p:spTgt spid="80"/>
                                        </p:tgtEl>
                                        <p:attrNameLst>
                                          <p:attrName>style.rotation</p:attrName>
                                        </p:attrNameLst>
                                      </p:cBhvr>
                                      <p:tavLst>
                                        <p:tav tm="0">
                                          <p:val>
                                            <p:fltVal val="90"/>
                                          </p:val>
                                        </p:tav>
                                        <p:tav tm="100000">
                                          <p:val>
                                            <p:fltVal val="0"/>
                                          </p:val>
                                        </p:tav>
                                      </p:tavLst>
                                    </p:anim>
                                    <p:animEffect transition="in" filter="fade">
                                      <p:cBhvr>
                                        <p:cTn id="47" dur="1000"/>
                                        <p:tgtEl>
                                          <p:spTgt spid="80"/>
                                        </p:tgtEl>
                                      </p:cBhvr>
                                    </p:animEffect>
                                  </p:childTnLst>
                                </p:cTn>
                              </p:par>
                            </p:childTnLst>
                          </p:cTn>
                        </p:par>
                      </p:childTnLst>
                    </p:cTn>
                  </p:par>
                  <p:par>
                    <p:cTn id="48" fill="hold">
                      <p:stCondLst>
                        <p:cond delay="indefinite"/>
                      </p:stCondLst>
                      <p:childTnLst>
                        <p:par>
                          <p:cTn id="49" fill="hold">
                            <p:stCondLst>
                              <p:cond delay="0"/>
                            </p:stCondLst>
                            <p:childTnLst>
                              <p:par>
                                <p:cTn id="50" presetID="22" presetClass="entr" presetSubtype="8" fill="hold" nodeType="clickEffect">
                                  <p:stCondLst>
                                    <p:cond delay="0"/>
                                  </p:stCondLst>
                                  <p:childTnLst>
                                    <p:set>
                                      <p:cBhvr>
                                        <p:cTn id="51" dur="1" fill="hold">
                                          <p:stCondLst>
                                            <p:cond delay="0"/>
                                          </p:stCondLst>
                                        </p:cTn>
                                        <p:tgtEl>
                                          <p:spTgt spid="81"/>
                                        </p:tgtEl>
                                        <p:attrNameLst>
                                          <p:attrName>style.visibility</p:attrName>
                                        </p:attrNameLst>
                                      </p:cBhvr>
                                      <p:to>
                                        <p:strVal val="visible"/>
                                      </p:to>
                                    </p:set>
                                    <p:animEffect transition="in" filter="wipe(left)">
                                      <p:cBhvr>
                                        <p:cTn id="52" dur="500"/>
                                        <p:tgtEl>
                                          <p:spTgt spid="81"/>
                                        </p:tgtEl>
                                      </p:cBhvr>
                                    </p:animEffect>
                                  </p:childTnLst>
                                </p:cTn>
                              </p:par>
                            </p:childTnLst>
                          </p:cTn>
                        </p:par>
                      </p:childTnLst>
                    </p:cTn>
                  </p:par>
                  <p:par>
                    <p:cTn id="53" fill="hold">
                      <p:stCondLst>
                        <p:cond delay="indefinite"/>
                      </p:stCondLst>
                      <p:childTnLst>
                        <p:par>
                          <p:cTn id="54" fill="hold">
                            <p:stCondLst>
                              <p:cond delay="0"/>
                            </p:stCondLst>
                            <p:childTnLst>
                              <p:par>
                                <p:cTn id="55" presetID="22" presetClass="entr" presetSubtype="4" fill="hold" nodeType="clickEffect">
                                  <p:stCondLst>
                                    <p:cond delay="0"/>
                                  </p:stCondLst>
                                  <p:childTnLst>
                                    <p:set>
                                      <p:cBhvr>
                                        <p:cTn id="56" dur="1" fill="hold">
                                          <p:stCondLst>
                                            <p:cond delay="0"/>
                                          </p:stCondLst>
                                        </p:cTn>
                                        <p:tgtEl>
                                          <p:spTgt spid="115"/>
                                        </p:tgtEl>
                                        <p:attrNameLst>
                                          <p:attrName>style.visibility</p:attrName>
                                        </p:attrNameLst>
                                      </p:cBhvr>
                                      <p:to>
                                        <p:strVal val="visible"/>
                                      </p:to>
                                    </p:set>
                                    <p:animEffect transition="in" filter="wipe(down)">
                                      <p:cBhvr>
                                        <p:cTn id="57" dur="500"/>
                                        <p:tgtEl>
                                          <p:spTgt spid="115"/>
                                        </p:tgtEl>
                                      </p:cBhvr>
                                    </p:animEffect>
                                  </p:childTnLst>
                                </p:cTn>
                              </p:par>
                            </p:childTnLst>
                          </p:cTn>
                        </p:par>
                      </p:childTnLst>
                    </p:cTn>
                  </p:par>
                  <p:par>
                    <p:cTn id="58" fill="hold">
                      <p:stCondLst>
                        <p:cond delay="indefinite"/>
                      </p:stCondLst>
                      <p:childTnLst>
                        <p:par>
                          <p:cTn id="59" fill="hold">
                            <p:stCondLst>
                              <p:cond delay="0"/>
                            </p:stCondLst>
                            <p:childTnLst>
                              <p:par>
                                <p:cTn id="60" presetID="53" presetClass="entr" presetSubtype="16" fill="hold" grpId="0" nodeType="clickEffect">
                                  <p:stCondLst>
                                    <p:cond delay="0"/>
                                  </p:stCondLst>
                                  <p:childTnLst>
                                    <p:set>
                                      <p:cBhvr>
                                        <p:cTn id="61" dur="1" fill="hold">
                                          <p:stCondLst>
                                            <p:cond delay="0"/>
                                          </p:stCondLst>
                                        </p:cTn>
                                        <p:tgtEl>
                                          <p:spTgt spid="118"/>
                                        </p:tgtEl>
                                        <p:attrNameLst>
                                          <p:attrName>style.visibility</p:attrName>
                                        </p:attrNameLst>
                                      </p:cBhvr>
                                      <p:to>
                                        <p:strVal val="visible"/>
                                      </p:to>
                                    </p:set>
                                    <p:anim calcmode="lin" valueType="num">
                                      <p:cBhvr>
                                        <p:cTn id="62" dur="500" fill="hold"/>
                                        <p:tgtEl>
                                          <p:spTgt spid="118"/>
                                        </p:tgtEl>
                                        <p:attrNameLst>
                                          <p:attrName>ppt_w</p:attrName>
                                        </p:attrNameLst>
                                      </p:cBhvr>
                                      <p:tavLst>
                                        <p:tav tm="0">
                                          <p:val>
                                            <p:fltVal val="0"/>
                                          </p:val>
                                        </p:tav>
                                        <p:tav tm="100000">
                                          <p:val>
                                            <p:strVal val="#ppt_w"/>
                                          </p:val>
                                        </p:tav>
                                      </p:tavLst>
                                    </p:anim>
                                    <p:anim calcmode="lin" valueType="num">
                                      <p:cBhvr>
                                        <p:cTn id="63" dur="500" fill="hold"/>
                                        <p:tgtEl>
                                          <p:spTgt spid="118"/>
                                        </p:tgtEl>
                                        <p:attrNameLst>
                                          <p:attrName>ppt_h</p:attrName>
                                        </p:attrNameLst>
                                      </p:cBhvr>
                                      <p:tavLst>
                                        <p:tav tm="0">
                                          <p:val>
                                            <p:fltVal val="0"/>
                                          </p:val>
                                        </p:tav>
                                        <p:tav tm="100000">
                                          <p:val>
                                            <p:strVal val="#ppt_h"/>
                                          </p:val>
                                        </p:tav>
                                      </p:tavLst>
                                    </p:anim>
                                    <p:animEffect transition="in" filter="fade">
                                      <p:cBhvr>
                                        <p:cTn id="64" dur="500"/>
                                        <p:tgtEl>
                                          <p:spTgt spid="118"/>
                                        </p:tgtEl>
                                      </p:cBhvr>
                                    </p:animEffect>
                                  </p:childTnLst>
                                </p:cTn>
                              </p:par>
                            </p:childTnLst>
                          </p:cTn>
                        </p:par>
                      </p:childTnLst>
                    </p:cTn>
                  </p:par>
                  <p:par>
                    <p:cTn id="65" fill="hold">
                      <p:stCondLst>
                        <p:cond delay="indefinite"/>
                      </p:stCondLst>
                      <p:childTnLst>
                        <p:par>
                          <p:cTn id="66" fill="hold">
                            <p:stCondLst>
                              <p:cond delay="0"/>
                            </p:stCondLst>
                            <p:childTnLst>
                              <p:par>
                                <p:cTn id="67" presetID="22" presetClass="entr" presetSubtype="4" fill="hold" nodeType="clickEffect">
                                  <p:stCondLst>
                                    <p:cond delay="0"/>
                                  </p:stCondLst>
                                  <p:childTnLst>
                                    <p:set>
                                      <p:cBhvr>
                                        <p:cTn id="68" dur="1" fill="hold">
                                          <p:stCondLst>
                                            <p:cond delay="0"/>
                                          </p:stCondLst>
                                        </p:cTn>
                                        <p:tgtEl>
                                          <p:spTgt spid="111"/>
                                        </p:tgtEl>
                                        <p:attrNameLst>
                                          <p:attrName>style.visibility</p:attrName>
                                        </p:attrNameLst>
                                      </p:cBhvr>
                                      <p:to>
                                        <p:strVal val="visible"/>
                                      </p:to>
                                    </p:set>
                                    <p:animEffect transition="in" filter="wipe(down)">
                                      <p:cBhvr>
                                        <p:cTn id="69" dur="500"/>
                                        <p:tgtEl>
                                          <p:spTgt spid="111"/>
                                        </p:tgtEl>
                                      </p:cBhvr>
                                    </p:animEffect>
                                  </p:childTnLst>
                                </p:cTn>
                              </p:par>
                            </p:childTnLst>
                          </p:cTn>
                        </p:par>
                      </p:childTnLst>
                    </p:cTn>
                  </p:par>
                  <p:par>
                    <p:cTn id="70" fill="hold">
                      <p:stCondLst>
                        <p:cond delay="indefinite"/>
                      </p:stCondLst>
                      <p:childTnLst>
                        <p:par>
                          <p:cTn id="71" fill="hold">
                            <p:stCondLst>
                              <p:cond delay="0"/>
                            </p:stCondLst>
                            <p:childTnLst>
                              <p:par>
                                <p:cTn id="72" presetID="53" presetClass="entr" presetSubtype="16" fill="hold" grpId="0" nodeType="clickEffect">
                                  <p:stCondLst>
                                    <p:cond delay="0"/>
                                  </p:stCondLst>
                                  <p:childTnLst>
                                    <p:set>
                                      <p:cBhvr>
                                        <p:cTn id="73" dur="1" fill="hold">
                                          <p:stCondLst>
                                            <p:cond delay="0"/>
                                          </p:stCondLst>
                                        </p:cTn>
                                        <p:tgtEl>
                                          <p:spTgt spid="114"/>
                                        </p:tgtEl>
                                        <p:attrNameLst>
                                          <p:attrName>style.visibility</p:attrName>
                                        </p:attrNameLst>
                                      </p:cBhvr>
                                      <p:to>
                                        <p:strVal val="visible"/>
                                      </p:to>
                                    </p:set>
                                    <p:anim calcmode="lin" valueType="num">
                                      <p:cBhvr>
                                        <p:cTn id="74" dur="500" fill="hold"/>
                                        <p:tgtEl>
                                          <p:spTgt spid="114"/>
                                        </p:tgtEl>
                                        <p:attrNameLst>
                                          <p:attrName>ppt_w</p:attrName>
                                        </p:attrNameLst>
                                      </p:cBhvr>
                                      <p:tavLst>
                                        <p:tav tm="0">
                                          <p:val>
                                            <p:fltVal val="0"/>
                                          </p:val>
                                        </p:tav>
                                        <p:tav tm="100000">
                                          <p:val>
                                            <p:strVal val="#ppt_w"/>
                                          </p:val>
                                        </p:tav>
                                      </p:tavLst>
                                    </p:anim>
                                    <p:anim calcmode="lin" valueType="num">
                                      <p:cBhvr>
                                        <p:cTn id="75" dur="500" fill="hold"/>
                                        <p:tgtEl>
                                          <p:spTgt spid="114"/>
                                        </p:tgtEl>
                                        <p:attrNameLst>
                                          <p:attrName>ppt_h</p:attrName>
                                        </p:attrNameLst>
                                      </p:cBhvr>
                                      <p:tavLst>
                                        <p:tav tm="0">
                                          <p:val>
                                            <p:fltVal val="0"/>
                                          </p:val>
                                        </p:tav>
                                        <p:tav tm="100000">
                                          <p:val>
                                            <p:strVal val="#ppt_h"/>
                                          </p:val>
                                        </p:tav>
                                      </p:tavLst>
                                    </p:anim>
                                    <p:animEffect transition="in" filter="fade">
                                      <p:cBhvr>
                                        <p:cTn id="76" dur="500"/>
                                        <p:tgtEl>
                                          <p:spTgt spid="114"/>
                                        </p:tgtEl>
                                      </p:cBhvr>
                                    </p:animEffect>
                                  </p:childTnLst>
                                </p:cTn>
                              </p:par>
                            </p:childTnLst>
                          </p:cTn>
                        </p:par>
                      </p:childTnLst>
                    </p:cTn>
                  </p:par>
                  <p:par>
                    <p:cTn id="77" fill="hold">
                      <p:stCondLst>
                        <p:cond delay="indefinite"/>
                      </p:stCondLst>
                      <p:childTnLst>
                        <p:par>
                          <p:cTn id="78" fill="hold">
                            <p:stCondLst>
                              <p:cond delay="0"/>
                            </p:stCondLst>
                            <p:childTnLst>
                              <p:par>
                                <p:cTn id="79" presetID="22" presetClass="entr" presetSubtype="4" fill="hold" nodeType="clickEffect">
                                  <p:stCondLst>
                                    <p:cond delay="0"/>
                                  </p:stCondLst>
                                  <p:childTnLst>
                                    <p:set>
                                      <p:cBhvr>
                                        <p:cTn id="80" dur="1" fill="hold">
                                          <p:stCondLst>
                                            <p:cond delay="0"/>
                                          </p:stCondLst>
                                        </p:cTn>
                                        <p:tgtEl>
                                          <p:spTgt spid="131"/>
                                        </p:tgtEl>
                                        <p:attrNameLst>
                                          <p:attrName>style.visibility</p:attrName>
                                        </p:attrNameLst>
                                      </p:cBhvr>
                                      <p:to>
                                        <p:strVal val="visible"/>
                                      </p:to>
                                    </p:set>
                                    <p:animEffect transition="in" filter="wipe(down)">
                                      <p:cBhvr>
                                        <p:cTn id="81" dur="500"/>
                                        <p:tgtEl>
                                          <p:spTgt spid="131"/>
                                        </p:tgtEl>
                                      </p:cBhvr>
                                    </p:animEffect>
                                  </p:childTnLst>
                                </p:cTn>
                              </p:par>
                            </p:childTnLst>
                          </p:cTn>
                        </p:par>
                      </p:childTnLst>
                    </p:cTn>
                  </p:par>
                  <p:par>
                    <p:cTn id="82" fill="hold">
                      <p:stCondLst>
                        <p:cond delay="indefinite"/>
                      </p:stCondLst>
                      <p:childTnLst>
                        <p:par>
                          <p:cTn id="83" fill="hold">
                            <p:stCondLst>
                              <p:cond delay="0"/>
                            </p:stCondLst>
                            <p:childTnLst>
                              <p:par>
                                <p:cTn id="84" presetID="53" presetClass="entr" presetSubtype="16" fill="hold" grpId="0" nodeType="clickEffect">
                                  <p:stCondLst>
                                    <p:cond delay="0"/>
                                  </p:stCondLst>
                                  <p:childTnLst>
                                    <p:set>
                                      <p:cBhvr>
                                        <p:cTn id="85" dur="1" fill="hold">
                                          <p:stCondLst>
                                            <p:cond delay="0"/>
                                          </p:stCondLst>
                                        </p:cTn>
                                        <p:tgtEl>
                                          <p:spTgt spid="134"/>
                                        </p:tgtEl>
                                        <p:attrNameLst>
                                          <p:attrName>style.visibility</p:attrName>
                                        </p:attrNameLst>
                                      </p:cBhvr>
                                      <p:to>
                                        <p:strVal val="visible"/>
                                      </p:to>
                                    </p:set>
                                    <p:anim calcmode="lin" valueType="num">
                                      <p:cBhvr>
                                        <p:cTn id="86" dur="500" fill="hold"/>
                                        <p:tgtEl>
                                          <p:spTgt spid="134"/>
                                        </p:tgtEl>
                                        <p:attrNameLst>
                                          <p:attrName>ppt_w</p:attrName>
                                        </p:attrNameLst>
                                      </p:cBhvr>
                                      <p:tavLst>
                                        <p:tav tm="0">
                                          <p:val>
                                            <p:fltVal val="0"/>
                                          </p:val>
                                        </p:tav>
                                        <p:tav tm="100000">
                                          <p:val>
                                            <p:strVal val="#ppt_w"/>
                                          </p:val>
                                        </p:tav>
                                      </p:tavLst>
                                    </p:anim>
                                    <p:anim calcmode="lin" valueType="num">
                                      <p:cBhvr>
                                        <p:cTn id="87" dur="500" fill="hold"/>
                                        <p:tgtEl>
                                          <p:spTgt spid="134"/>
                                        </p:tgtEl>
                                        <p:attrNameLst>
                                          <p:attrName>ppt_h</p:attrName>
                                        </p:attrNameLst>
                                      </p:cBhvr>
                                      <p:tavLst>
                                        <p:tav tm="0">
                                          <p:val>
                                            <p:fltVal val="0"/>
                                          </p:val>
                                        </p:tav>
                                        <p:tav tm="100000">
                                          <p:val>
                                            <p:strVal val="#ppt_h"/>
                                          </p:val>
                                        </p:tav>
                                      </p:tavLst>
                                    </p:anim>
                                    <p:animEffect transition="in" filter="fade">
                                      <p:cBhvr>
                                        <p:cTn id="88" dur="500"/>
                                        <p:tgtEl>
                                          <p:spTgt spid="134"/>
                                        </p:tgtEl>
                                      </p:cBhvr>
                                    </p:animEffect>
                                  </p:childTnLst>
                                </p:cTn>
                              </p:par>
                            </p:childTnLst>
                          </p:cTn>
                        </p:par>
                      </p:childTnLst>
                    </p:cTn>
                  </p:par>
                  <p:par>
                    <p:cTn id="89" fill="hold">
                      <p:stCondLst>
                        <p:cond delay="indefinite"/>
                      </p:stCondLst>
                      <p:childTnLst>
                        <p:par>
                          <p:cTn id="90" fill="hold">
                            <p:stCondLst>
                              <p:cond delay="0"/>
                            </p:stCondLst>
                            <p:childTnLst>
                              <p:par>
                                <p:cTn id="91" presetID="22" presetClass="entr" presetSubtype="4" fill="hold" nodeType="clickEffect">
                                  <p:stCondLst>
                                    <p:cond delay="0"/>
                                  </p:stCondLst>
                                  <p:childTnLst>
                                    <p:set>
                                      <p:cBhvr>
                                        <p:cTn id="92" dur="1" fill="hold">
                                          <p:stCondLst>
                                            <p:cond delay="0"/>
                                          </p:stCondLst>
                                        </p:cTn>
                                        <p:tgtEl>
                                          <p:spTgt spid="119"/>
                                        </p:tgtEl>
                                        <p:attrNameLst>
                                          <p:attrName>style.visibility</p:attrName>
                                        </p:attrNameLst>
                                      </p:cBhvr>
                                      <p:to>
                                        <p:strVal val="visible"/>
                                      </p:to>
                                    </p:set>
                                    <p:animEffect transition="in" filter="wipe(down)">
                                      <p:cBhvr>
                                        <p:cTn id="93" dur="500"/>
                                        <p:tgtEl>
                                          <p:spTgt spid="119"/>
                                        </p:tgtEl>
                                      </p:cBhvr>
                                    </p:animEffect>
                                  </p:childTnLst>
                                </p:cTn>
                              </p:par>
                            </p:childTnLst>
                          </p:cTn>
                        </p:par>
                      </p:childTnLst>
                    </p:cTn>
                  </p:par>
                  <p:par>
                    <p:cTn id="94" fill="hold">
                      <p:stCondLst>
                        <p:cond delay="indefinite"/>
                      </p:stCondLst>
                      <p:childTnLst>
                        <p:par>
                          <p:cTn id="95" fill="hold">
                            <p:stCondLst>
                              <p:cond delay="0"/>
                            </p:stCondLst>
                            <p:childTnLst>
                              <p:par>
                                <p:cTn id="96" presetID="53" presetClass="entr" presetSubtype="16" fill="hold" grpId="0" nodeType="clickEffect">
                                  <p:stCondLst>
                                    <p:cond delay="0"/>
                                  </p:stCondLst>
                                  <p:childTnLst>
                                    <p:set>
                                      <p:cBhvr>
                                        <p:cTn id="97" dur="1" fill="hold">
                                          <p:stCondLst>
                                            <p:cond delay="0"/>
                                          </p:stCondLst>
                                        </p:cTn>
                                        <p:tgtEl>
                                          <p:spTgt spid="122"/>
                                        </p:tgtEl>
                                        <p:attrNameLst>
                                          <p:attrName>style.visibility</p:attrName>
                                        </p:attrNameLst>
                                      </p:cBhvr>
                                      <p:to>
                                        <p:strVal val="visible"/>
                                      </p:to>
                                    </p:set>
                                    <p:anim calcmode="lin" valueType="num">
                                      <p:cBhvr>
                                        <p:cTn id="98" dur="500" fill="hold"/>
                                        <p:tgtEl>
                                          <p:spTgt spid="122"/>
                                        </p:tgtEl>
                                        <p:attrNameLst>
                                          <p:attrName>ppt_w</p:attrName>
                                        </p:attrNameLst>
                                      </p:cBhvr>
                                      <p:tavLst>
                                        <p:tav tm="0">
                                          <p:val>
                                            <p:fltVal val="0"/>
                                          </p:val>
                                        </p:tav>
                                        <p:tav tm="100000">
                                          <p:val>
                                            <p:strVal val="#ppt_w"/>
                                          </p:val>
                                        </p:tav>
                                      </p:tavLst>
                                    </p:anim>
                                    <p:anim calcmode="lin" valueType="num">
                                      <p:cBhvr>
                                        <p:cTn id="99" dur="500" fill="hold"/>
                                        <p:tgtEl>
                                          <p:spTgt spid="122"/>
                                        </p:tgtEl>
                                        <p:attrNameLst>
                                          <p:attrName>ppt_h</p:attrName>
                                        </p:attrNameLst>
                                      </p:cBhvr>
                                      <p:tavLst>
                                        <p:tav tm="0">
                                          <p:val>
                                            <p:fltVal val="0"/>
                                          </p:val>
                                        </p:tav>
                                        <p:tav tm="100000">
                                          <p:val>
                                            <p:strVal val="#ppt_h"/>
                                          </p:val>
                                        </p:tav>
                                      </p:tavLst>
                                    </p:anim>
                                    <p:animEffect transition="in" filter="fade">
                                      <p:cBhvr>
                                        <p:cTn id="100" dur="500"/>
                                        <p:tgtEl>
                                          <p:spTgt spid="122"/>
                                        </p:tgtEl>
                                      </p:cBhvr>
                                    </p:animEffect>
                                  </p:childTnLst>
                                </p:cTn>
                              </p:par>
                            </p:childTnLst>
                          </p:cTn>
                        </p:par>
                      </p:childTnLst>
                    </p:cTn>
                  </p:par>
                  <p:par>
                    <p:cTn id="101" fill="hold">
                      <p:stCondLst>
                        <p:cond delay="indefinite"/>
                      </p:stCondLst>
                      <p:childTnLst>
                        <p:par>
                          <p:cTn id="102" fill="hold">
                            <p:stCondLst>
                              <p:cond delay="0"/>
                            </p:stCondLst>
                            <p:childTnLst>
                              <p:par>
                                <p:cTn id="103" presetID="22" presetClass="entr" presetSubtype="4" fill="hold" nodeType="clickEffect">
                                  <p:stCondLst>
                                    <p:cond delay="0"/>
                                  </p:stCondLst>
                                  <p:childTnLst>
                                    <p:set>
                                      <p:cBhvr>
                                        <p:cTn id="104" dur="1" fill="hold">
                                          <p:stCondLst>
                                            <p:cond delay="0"/>
                                          </p:stCondLst>
                                        </p:cTn>
                                        <p:tgtEl>
                                          <p:spTgt spid="127"/>
                                        </p:tgtEl>
                                        <p:attrNameLst>
                                          <p:attrName>style.visibility</p:attrName>
                                        </p:attrNameLst>
                                      </p:cBhvr>
                                      <p:to>
                                        <p:strVal val="visible"/>
                                      </p:to>
                                    </p:set>
                                    <p:animEffect transition="in" filter="wipe(down)">
                                      <p:cBhvr>
                                        <p:cTn id="105" dur="500"/>
                                        <p:tgtEl>
                                          <p:spTgt spid="127"/>
                                        </p:tgtEl>
                                      </p:cBhvr>
                                    </p:animEffect>
                                  </p:childTnLst>
                                </p:cTn>
                              </p:par>
                            </p:childTnLst>
                          </p:cTn>
                        </p:par>
                      </p:childTnLst>
                    </p:cTn>
                  </p:par>
                  <p:par>
                    <p:cTn id="106" fill="hold">
                      <p:stCondLst>
                        <p:cond delay="indefinite"/>
                      </p:stCondLst>
                      <p:childTnLst>
                        <p:par>
                          <p:cTn id="107" fill="hold">
                            <p:stCondLst>
                              <p:cond delay="0"/>
                            </p:stCondLst>
                            <p:childTnLst>
                              <p:par>
                                <p:cTn id="108" presetID="53" presetClass="entr" presetSubtype="16" fill="hold" grpId="0" nodeType="clickEffect">
                                  <p:stCondLst>
                                    <p:cond delay="0"/>
                                  </p:stCondLst>
                                  <p:childTnLst>
                                    <p:set>
                                      <p:cBhvr>
                                        <p:cTn id="109" dur="1" fill="hold">
                                          <p:stCondLst>
                                            <p:cond delay="0"/>
                                          </p:stCondLst>
                                        </p:cTn>
                                        <p:tgtEl>
                                          <p:spTgt spid="130"/>
                                        </p:tgtEl>
                                        <p:attrNameLst>
                                          <p:attrName>style.visibility</p:attrName>
                                        </p:attrNameLst>
                                      </p:cBhvr>
                                      <p:to>
                                        <p:strVal val="visible"/>
                                      </p:to>
                                    </p:set>
                                    <p:anim calcmode="lin" valueType="num">
                                      <p:cBhvr>
                                        <p:cTn id="110" dur="500" fill="hold"/>
                                        <p:tgtEl>
                                          <p:spTgt spid="130"/>
                                        </p:tgtEl>
                                        <p:attrNameLst>
                                          <p:attrName>ppt_w</p:attrName>
                                        </p:attrNameLst>
                                      </p:cBhvr>
                                      <p:tavLst>
                                        <p:tav tm="0">
                                          <p:val>
                                            <p:fltVal val="0"/>
                                          </p:val>
                                        </p:tav>
                                        <p:tav tm="100000">
                                          <p:val>
                                            <p:strVal val="#ppt_w"/>
                                          </p:val>
                                        </p:tav>
                                      </p:tavLst>
                                    </p:anim>
                                    <p:anim calcmode="lin" valueType="num">
                                      <p:cBhvr>
                                        <p:cTn id="111" dur="500" fill="hold"/>
                                        <p:tgtEl>
                                          <p:spTgt spid="130"/>
                                        </p:tgtEl>
                                        <p:attrNameLst>
                                          <p:attrName>ppt_h</p:attrName>
                                        </p:attrNameLst>
                                      </p:cBhvr>
                                      <p:tavLst>
                                        <p:tav tm="0">
                                          <p:val>
                                            <p:fltVal val="0"/>
                                          </p:val>
                                        </p:tav>
                                        <p:tav tm="100000">
                                          <p:val>
                                            <p:strVal val="#ppt_h"/>
                                          </p:val>
                                        </p:tav>
                                      </p:tavLst>
                                    </p:anim>
                                    <p:animEffect transition="in" filter="fade">
                                      <p:cBhvr>
                                        <p:cTn id="112" dur="500"/>
                                        <p:tgtEl>
                                          <p:spTgt spid="130"/>
                                        </p:tgtEl>
                                      </p:cBhvr>
                                    </p:animEffect>
                                  </p:childTnLst>
                                </p:cTn>
                              </p:par>
                            </p:childTnLst>
                          </p:cTn>
                        </p:par>
                      </p:childTnLst>
                    </p:cTn>
                  </p:par>
                  <p:par>
                    <p:cTn id="113" fill="hold">
                      <p:stCondLst>
                        <p:cond delay="indefinite"/>
                      </p:stCondLst>
                      <p:childTnLst>
                        <p:par>
                          <p:cTn id="114" fill="hold">
                            <p:stCondLst>
                              <p:cond delay="0"/>
                            </p:stCondLst>
                            <p:childTnLst>
                              <p:par>
                                <p:cTn id="115" presetID="22" presetClass="entr" presetSubtype="4" fill="hold" nodeType="clickEffect">
                                  <p:stCondLst>
                                    <p:cond delay="0"/>
                                  </p:stCondLst>
                                  <p:childTnLst>
                                    <p:set>
                                      <p:cBhvr>
                                        <p:cTn id="116" dur="1" fill="hold">
                                          <p:stCondLst>
                                            <p:cond delay="0"/>
                                          </p:stCondLst>
                                        </p:cTn>
                                        <p:tgtEl>
                                          <p:spTgt spid="135"/>
                                        </p:tgtEl>
                                        <p:attrNameLst>
                                          <p:attrName>style.visibility</p:attrName>
                                        </p:attrNameLst>
                                      </p:cBhvr>
                                      <p:to>
                                        <p:strVal val="visible"/>
                                      </p:to>
                                    </p:set>
                                    <p:animEffect transition="in" filter="wipe(down)">
                                      <p:cBhvr>
                                        <p:cTn id="117" dur="500"/>
                                        <p:tgtEl>
                                          <p:spTgt spid="135"/>
                                        </p:tgtEl>
                                      </p:cBhvr>
                                    </p:animEffect>
                                  </p:childTnLst>
                                </p:cTn>
                              </p:par>
                            </p:childTnLst>
                          </p:cTn>
                        </p:par>
                      </p:childTnLst>
                    </p:cTn>
                  </p:par>
                  <p:par>
                    <p:cTn id="118" fill="hold">
                      <p:stCondLst>
                        <p:cond delay="indefinite"/>
                      </p:stCondLst>
                      <p:childTnLst>
                        <p:par>
                          <p:cTn id="119" fill="hold">
                            <p:stCondLst>
                              <p:cond delay="0"/>
                            </p:stCondLst>
                            <p:childTnLst>
                              <p:par>
                                <p:cTn id="120" presetID="53" presetClass="entr" presetSubtype="16" fill="hold" grpId="0" nodeType="clickEffect">
                                  <p:stCondLst>
                                    <p:cond delay="0"/>
                                  </p:stCondLst>
                                  <p:childTnLst>
                                    <p:set>
                                      <p:cBhvr>
                                        <p:cTn id="121" dur="1" fill="hold">
                                          <p:stCondLst>
                                            <p:cond delay="0"/>
                                          </p:stCondLst>
                                        </p:cTn>
                                        <p:tgtEl>
                                          <p:spTgt spid="138"/>
                                        </p:tgtEl>
                                        <p:attrNameLst>
                                          <p:attrName>style.visibility</p:attrName>
                                        </p:attrNameLst>
                                      </p:cBhvr>
                                      <p:to>
                                        <p:strVal val="visible"/>
                                      </p:to>
                                    </p:set>
                                    <p:anim calcmode="lin" valueType="num">
                                      <p:cBhvr>
                                        <p:cTn id="122" dur="500" fill="hold"/>
                                        <p:tgtEl>
                                          <p:spTgt spid="138"/>
                                        </p:tgtEl>
                                        <p:attrNameLst>
                                          <p:attrName>ppt_w</p:attrName>
                                        </p:attrNameLst>
                                      </p:cBhvr>
                                      <p:tavLst>
                                        <p:tav tm="0">
                                          <p:val>
                                            <p:fltVal val="0"/>
                                          </p:val>
                                        </p:tav>
                                        <p:tav tm="100000">
                                          <p:val>
                                            <p:strVal val="#ppt_w"/>
                                          </p:val>
                                        </p:tav>
                                      </p:tavLst>
                                    </p:anim>
                                    <p:anim calcmode="lin" valueType="num">
                                      <p:cBhvr>
                                        <p:cTn id="123" dur="500" fill="hold"/>
                                        <p:tgtEl>
                                          <p:spTgt spid="138"/>
                                        </p:tgtEl>
                                        <p:attrNameLst>
                                          <p:attrName>ppt_h</p:attrName>
                                        </p:attrNameLst>
                                      </p:cBhvr>
                                      <p:tavLst>
                                        <p:tav tm="0">
                                          <p:val>
                                            <p:fltVal val="0"/>
                                          </p:val>
                                        </p:tav>
                                        <p:tav tm="100000">
                                          <p:val>
                                            <p:strVal val="#ppt_h"/>
                                          </p:val>
                                        </p:tav>
                                      </p:tavLst>
                                    </p:anim>
                                    <p:animEffect transition="in" filter="fade">
                                      <p:cBhvr>
                                        <p:cTn id="124" dur="500"/>
                                        <p:tgtEl>
                                          <p:spTgt spid="138"/>
                                        </p:tgtEl>
                                      </p:cBhvr>
                                    </p:animEffect>
                                  </p:childTnLst>
                                </p:cTn>
                              </p:par>
                            </p:childTnLst>
                          </p:cTn>
                        </p:par>
                      </p:childTnLst>
                    </p:cTn>
                  </p:par>
                  <p:par>
                    <p:cTn id="125" fill="hold">
                      <p:stCondLst>
                        <p:cond delay="indefinite"/>
                      </p:stCondLst>
                      <p:childTnLst>
                        <p:par>
                          <p:cTn id="126" fill="hold">
                            <p:stCondLst>
                              <p:cond delay="0"/>
                            </p:stCondLst>
                            <p:childTnLst>
                              <p:par>
                                <p:cTn id="127" presetID="22" presetClass="entr" presetSubtype="4" fill="hold" nodeType="clickEffect">
                                  <p:stCondLst>
                                    <p:cond delay="0"/>
                                  </p:stCondLst>
                                  <p:childTnLst>
                                    <p:set>
                                      <p:cBhvr>
                                        <p:cTn id="128" dur="1" fill="hold">
                                          <p:stCondLst>
                                            <p:cond delay="0"/>
                                          </p:stCondLst>
                                        </p:cTn>
                                        <p:tgtEl>
                                          <p:spTgt spid="123"/>
                                        </p:tgtEl>
                                        <p:attrNameLst>
                                          <p:attrName>style.visibility</p:attrName>
                                        </p:attrNameLst>
                                      </p:cBhvr>
                                      <p:to>
                                        <p:strVal val="visible"/>
                                      </p:to>
                                    </p:set>
                                    <p:animEffect transition="in" filter="wipe(down)">
                                      <p:cBhvr>
                                        <p:cTn id="129" dur="500"/>
                                        <p:tgtEl>
                                          <p:spTgt spid="123"/>
                                        </p:tgtEl>
                                      </p:cBhvr>
                                    </p:animEffect>
                                  </p:childTnLst>
                                </p:cTn>
                              </p:par>
                            </p:childTnLst>
                          </p:cTn>
                        </p:par>
                      </p:childTnLst>
                    </p:cTn>
                  </p:par>
                  <p:par>
                    <p:cTn id="130" fill="hold">
                      <p:stCondLst>
                        <p:cond delay="indefinite"/>
                      </p:stCondLst>
                      <p:childTnLst>
                        <p:par>
                          <p:cTn id="131" fill="hold">
                            <p:stCondLst>
                              <p:cond delay="0"/>
                            </p:stCondLst>
                            <p:childTnLst>
                              <p:par>
                                <p:cTn id="132" presetID="53" presetClass="entr" presetSubtype="16" fill="hold" grpId="0" nodeType="clickEffect">
                                  <p:stCondLst>
                                    <p:cond delay="0"/>
                                  </p:stCondLst>
                                  <p:childTnLst>
                                    <p:set>
                                      <p:cBhvr>
                                        <p:cTn id="133" dur="1" fill="hold">
                                          <p:stCondLst>
                                            <p:cond delay="0"/>
                                          </p:stCondLst>
                                        </p:cTn>
                                        <p:tgtEl>
                                          <p:spTgt spid="126"/>
                                        </p:tgtEl>
                                        <p:attrNameLst>
                                          <p:attrName>style.visibility</p:attrName>
                                        </p:attrNameLst>
                                      </p:cBhvr>
                                      <p:to>
                                        <p:strVal val="visible"/>
                                      </p:to>
                                    </p:set>
                                    <p:anim calcmode="lin" valueType="num">
                                      <p:cBhvr>
                                        <p:cTn id="134" dur="500" fill="hold"/>
                                        <p:tgtEl>
                                          <p:spTgt spid="126"/>
                                        </p:tgtEl>
                                        <p:attrNameLst>
                                          <p:attrName>ppt_w</p:attrName>
                                        </p:attrNameLst>
                                      </p:cBhvr>
                                      <p:tavLst>
                                        <p:tav tm="0">
                                          <p:val>
                                            <p:fltVal val="0"/>
                                          </p:val>
                                        </p:tav>
                                        <p:tav tm="100000">
                                          <p:val>
                                            <p:strVal val="#ppt_w"/>
                                          </p:val>
                                        </p:tav>
                                      </p:tavLst>
                                    </p:anim>
                                    <p:anim calcmode="lin" valueType="num">
                                      <p:cBhvr>
                                        <p:cTn id="135" dur="500" fill="hold"/>
                                        <p:tgtEl>
                                          <p:spTgt spid="126"/>
                                        </p:tgtEl>
                                        <p:attrNameLst>
                                          <p:attrName>ppt_h</p:attrName>
                                        </p:attrNameLst>
                                      </p:cBhvr>
                                      <p:tavLst>
                                        <p:tav tm="0">
                                          <p:val>
                                            <p:fltVal val="0"/>
                                          </p:val>
                                        </p:tav>
                                        <p:tav tm="100000">
                                          <p:val>
                                            <p:strVal val="#ppt_h"/>
                                          </p:val>
                                        </p:tav>
                                      </p:tavLst>
                                    </p:anim>
                                    <p:animEffect transition="in" filter="fade">
                                      <p:cBhvr>
                                        <p:cTn id="136" dur="500"/>
                                        <p:tgtEl>
                                          <p:spTgt spid="1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0" grpId="0" animBg="1"/>
      <p:bldP spid="114" grpId="0"/>
      <p:bldP spid="118" grpId="0"/>
      <p:bldP spid="122" grpId="0"/>
      <p:bldP spid="126" grpId="0"/>
      <p:bldP spid="130" grpId="0"/>
      <p:bldP spid="134" grpId="0"/>
      <p:bldP spid="138" grpId="0"/>
      <p:bldP spid="139" grpId="0"/>
      <p:bldP spid="140" grpId="0" animBg="1"/>
      <p:bldP spid="141"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7" name="Freeform 24"/>
          <p:cNvSpPr>
            <a:spLocks noChangeArrowheads="1"/>
          </p:cNvSpPr>
          <p:nvPr/>
        </p:nvSpPr>
        <p:spPr bwMode="auto">
          <a:xfrm>
            <a:off x="6436888" y="2167385"/>
            <a:ext cx="702103" cy="2002168"/>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28" name="Oval 25"/>
          <p:cNvSpPr>
            <a:spLocks noChangeArrowheads="1"/>
          </p:cNvSpPr>
          <p:nvPr/>
        </p:nvSpPr>
        <p:spPr bwMode="auto">
          <a:xfrm>
            <a:off x="6441648" y="2168575"/>
            <a:ext cx="697343"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29" name="Oval 26"/>
          <p:cNvSpPr>
            <a:spLocks noChangeArrowheads="1"/>
          </p:cNvSpPr>
          <p:nvPr/>
        </p:nvSpPr>
        <p:spPr bwMode="auto">
          <a:xfrm>
            <a:off x="6441648" y="3976716"/>
            <a:ext cx="697343" cy="192837"/>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30" name="AutoShape 36"/>
          <p:cNvSpPr>
            <a:spLocks noChangeArrowheads="1"/>
          </p:cNvSpPr>
          <p:nvPr/>
        </p:nvSpPr>
        <p:spPr bwMode="auto">
          <a:xfrm>
            <a:off x="6438078" y="2728039"/>
            <a:ext cx="697343" cy="1441513"/>
          </a:xfrm>
          <a:prstGeom prst="can">
            <a:avLst>
              <a:gd name="adj" fmla="val 30013"/>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31" name="Text Box 39"/>
          <p:cNvSpPr>
            <a:spLocks noChangeArrowheads="1"/>
          </p:cNvSpPr>
          <p:nvPr/>
        </p:nvSpPr>
        <p:spPr bwMode="auto">
          <a:xfrm>
            <a:off x="6474187" y="2928539"/>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80%</a:t>
            </a:r>
            <a:endParaRPr lang="zh-CN" altLang="en-US"/>
          </a:p>
        </p:txBody>
      </p:sp>
      <p:sp>
        <p:nvSpPr>
          <p:cNvPr id="32" name="Rectangle 41"/>
          <p:cNvSpPr>
            <a:spLocks noChangeArrowheads="1"/>
          </p:cNvSpPr>
          <p:nvPr/>
        </p:nvSpPr>
        <p:spPr bwMode="auto">
          <a:xfrm>
            <a:off x="6441648" y="4194550"/>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33" name="AutoShape 43"/>
          <p:cNvSpPr>
            <a:spLocks/>
          </p:cNvSpPr>
          <p:nvPr/>
        </p:nvSpPr>
        <p:spPr bwMode="auto">
          <a:xfrm>
            <a:off x="2671711" y="2125723"/>
            <a:ext cx="1504167" cy="233308"/>
          </a:xfrm>
          <a:prstGeom prst="accentCallout2">
            <a:avLst>
              <a:gd name="adj1" fmla="val 36731"/>
              <a:gd name="adj2" fmla="val 103792"/>
              <a:gd name="adj3" fmla="val 36731"/>
              <a:gd name="adj4" fmla="val 133542"/>
              <a:gd name="adj5" fmla="val 136218"/>
              <a:gd name="adj6" fmla="val 1534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1</a:t>
            </a:r>
          </a:p>
        </p:txBody>
      </p:sp>
      <p:sp>
        <p:nvSpPr>
          <p:cNvPr id="34" name="AutoShape 44"/>
          <p:cNvSpPr>
            <a:spLocks/>
          </p:cNvSpPr>
          <p:nvPr/>
        </p:nvSpPr>
        <p:spPr bwMode="auto">
          <a:xfrm>
            <a:off x="3814116" y="1741240"/>
            <a:ext cx="1504167" cy="233308"/>
          </a:xfrm>
          <a:prstGeom prst="accentCallout2">
            <a:avLst>
              <a:gd name="adj1" fmla="val 36731"/>
              <a:gd name="adj2" fmla="val 103792"/>
              <a:gd name="adj3" fmla="val 36731"/>
              <a:gd name="adj4" fmla="val 130532"/>
              <a:gd name="adj5" fmla="val 264282"/>
              <a:gd name="adj6" fmla="val 145880"/>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dirty="0">
                <a:latin typeface="微软雅黑" pitchFamily="34" charset="-122"/>
                <a:ea typeface="微软雅黑" pitchFamily="34" charset="-122"/>
                <a:sym typeface="微软雅黑" pitchFamily="34" charset="-122"/>
              </a:rPr>
              <a:t>单击此处添加文本</a:t>
            </a:r>
            <a:r>
              <a:rPr lang="en-US" altLang="zh-CN" sz="1000" b="1" dirty="0">
                <a:latin typeface="微软雅黑" pitchFamily="34" charset="-122"/>
                <a:ea typeface="微软雅黑" pitchFamily="34" charset="-122"/>
                <a:sym typeface="微软雅黑" pitchFamily="34" charset="-122"/>
              </a:rPr>
              <a:t>2</a:t>
            </a:r>
          </a:p>
        </p:txBody>
      </p:sp>
      <p:sp>
        <p:nvSpPr>
          <p:cNvPr id="35" name="AutoShape 45"/>
          <p:cNvSpPr>
            <a:spLocks/>
          </p:cNvSpPr>
          <p:nvPr/>
        </p:nvSpPr>
        <p:spPr bwMode="auto">
          <a:xfrm>
            <a:off x="5699084" y="1112735"/>
            <a:ext cx="1542247" cy="247593"/>
          </a:xfrm>
          <a:prstGeom prst="accentCallout2">
            <a:avLst>
              <a:gd name="adj1" fmla="val 34616"/>
              <a:gd name="adj2" fmla="val 103704"/>
              <a:gd name="adj3" fmla="val 34616"/>
              <a:gd name="adj4" fmla="val 117051"/>
              <a:gd name="adj5" fmla="val 399032"/>
              <a:gd name="adj6" fmla="val 129241"/>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4</a:t>
            </a:r>
          </a:p>
        </p:txBody>
      </p:sp>
      <p:grpSp>
        <p:nvGrpSpPr>
          <p:cNvPr id="36" name="Group 14"/>
          <p:cNvGrpSpPr>
            <a:grpSpLocks/>
          </p:cNvGrpSpPr>
          <p:nvPr/>
        </p:nvGrpSpPr>
        <p:grpSpPr bwMode="auto">
          <a:xfrm>
            <a:off x="5540815" y="2299514"/>
            <a:ext cx="703292" cy="1722435"/>
            <a:chOff x="0" y="0"/>
            <a:chExt cx="919" cy="1497"/>
          </a:xfrm>
        </p:grpSpPr>
        <p:sp>
          <p:nvSpPr>
            <p:cNvPr id="37" name="Freeform 21"/>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7D7D7D"/>
                </a:solidFill>
                <a:latin typeface="Impact" pitchFamily="34" charset="0"/>
                <a:ea typeface="微软雅黑" pitchFamily="34" charset="-122"/>
                <a:sym typeface="Impact" pitchFamily="34" charset="0"/>
              </a:endParaRPr>
            </a:p>
          </p:txBody>
        </p:sp>
        <p:sp>
          <p:nvSpPr>
            <p:cNvPr id="38" name="Oval 22"/>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sp>
          <p:nvSpPr>
            <p:cNvPr id="39" name="Oval 23"/>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7D7D7D"/>
                </a:solidFill>
                <a:latin typeface="Impact" pitchFamily="34" charset="0"/>
                <a:ea typeface="微软雅黑" pitchFamily="34" charset="-122"/>
                <a:sym typeface="Impact" pitchFamily="34" charset="0"/>
              </a:endParaRPr>
            </a:p>
          </p:txBody>
        </p:sp>
      </p:grpSp>
      <p:sp>
        <p:nvSpPr>
          <p:cNvPr id="40" name="AutoShape 35"/>
          <p:cNvSpPr>
            <a:spLocks noChangeArrowheads="1"/>
          </p:cNvSpPr>
          <p:nvPr/>
        </p:nvSpPr>
        <p:spPr bwMode="auto">
          <a:xfrm>
            <a:off x="5549145" y="3060147"/>
            <a:ext cx="697342" cy="964183"/>
          </a:xfrm>
          <a:prstGeom prst="can">
            <a:avLst>
              <a:gd name="adj" fmla="val 26941"/>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41" name="Text Box 38"/>
          <p:cNvSpPr>
            <a:spLocks noChangeArrowheads="1"/>
          </p:cNvSpPr>
          <p:nvPr/>
        </p:nvSpPr>
        <p:spPr bwMode="auto">
          <a:xfrm>
            <a:off x="5587634" y="3233268"/>
            <a:ext cx="571202"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42" name="Rectangle 46"/>
          <p:cNvSpPr>
            <a:spLocks noChangeArrowheads="1"/>
          </p:cNvSpPr>
          <p:nvPr/>
        </p:nvSpPr>
        <p:spPr bwMode="auto">
          <a:xfrm>
            <a:off x="5527724" y="4054089"/>
            <a:ext cx="703293"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grpSp>
        <p:nvGrpSpPr>
          <p:cNvPr id="43" name="Group 23"/>
          <p:cNvGrpSpPr>
            <a:grpSpLocks/>
          </p:cNvGrpSpPr>
          <p:nvPr/>
        </p:nvGrpSpPr>
        <p:grpSpPr bwMode="auto">
          <a:xfrm>
            <a:off x="4670921" y="2393551"/>
            <a:ext cx="703292" cy="1458178"/>
            <a:chOff x="0" y="0"/>
            <a:chExt cx="919" cy="1497"/>
          </a:xfrm>
        </p:grpSpPr>
        <p:sp>
          <p:nvSpPr>
            <p:cNvPr id="44" name="Freeform 28"/>
            <p:cNvSpPr>
              <a:spLocks noChangeArrowheads="1"/>
            </p:cNvSpPr>
            <p:nvPr/>
          </p:nvSpPr>
          <p:spPr bwMode="auto">
            <a:xfrm>
              <a:off x="0" y="0"/>
              <a:ext cx="919" cy="1497"/>
            </a:xfrm>
            <a:custGeom>
              <a:avLst/>
              <a:gdLst>
                <a:gd name="T0" fmla="*/ 7 w 919"/>
                <a:gd name="T1" fmla="*/ 76 h 1497"/>
                <a:gd name="T2" fmla="*/ 7 w 919"/>
                <a:gd name="T3" fmla="*/ 1429 h 1497"/>
                <a:gd name="T4" fmla="*/ 441 w 919"/>
                <a:gd name="T5" fmla="*/ 1497 h 1497"/>
                <a:gd name="T6" fmla="*/ 919 w 919"/>
                <a:gd name="T7" fmla="*/ 1425 h 1497"/>
                <a:gd name="T8" fmla="*/ 918 w 919"/>
                <a:gd name="T9" fmla="*/ 73 h 1497"/>
                <a:gd name="T10" fmla="*/ 414 w 919"/>
                <a:gd name="T11" fmla="*/ 0 h 1497"/>
                <a:gd name="T12" fmla="*/ 7 w 919"/>
                <a:gd name="T13" fmla="*/ 76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Impact" pitchFamily="34" charset="0"/>
                <a:ea typeface="微软雅黑" pitchFamily="34" charset="-122"/>
                <a:sym typeface="Impact" pitchFamily="34" charset="0"/>
              </a:endParaRPr>
            </a:p>
          </p:txBody>
        </p:sp>
        <p:sp>
          <p:nvSpPr>
            <p:cNvPr id="45" name="Oval 29"/>
            <p:cNvSpPr>
              <a:spLocks noChangeArrowheads="1"/>
            </p:cNvSpPr>
            <p:nvPr/>
          </p:nvSpPr>
          <p:spPr bwMode="auto">
            <a:xfrm>
              <a:off x="7" y="1"/>
              <a:ext cx="912" cy="144"/>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46" name="Oval 30"/>
            <p:cNvSpPr>
              <a:spLocks noChangeArrowheads="1"/>
            </p:cNvSpPr>
            <p:nvPr/>
          </p:nvSpPr>
          <p:spPr bwMode="auto">
            <a:xfrm>
              <a:off x="7" y="1353"/>
              <a:ext cx="912" cy="14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anchor="ctr"/>
            <a:lstStyle/>
            <a:p>
              <a:endParaRPr lang="zh-CN" altLang="zh-CN">
                <a:solidFill>
                  <a:srgbClr val="000000"/>
                </a:solidFill>
                <a:latin typeface="Impact" pitchFamily="34" charset="0"/>
                <a:ea typeface="微软雅黑" pitchFamily="34" charset="-122"/>
                <a:sym typeface="Impact" pitchFamily="34" charset="0"/>
              </a:endParaRPr>
            </a:p>
          </p:txBody>
        </p:sp>
      </p:grpSp>
      <p:sp>
        <p:nvSpPr>
          <p:cNvPr id="47" name="AutoShape 34"/>
          <p:cNvSpPr>
            <a:spLocks noChangeArrowheads="1"/>
          </p:cNvSpPr>
          <p:nvPr/>
        </p:nvSpPr>
        <p:spPr bwMode="auto">
          <a:xfrm>
            <a:off x="4676871" y="3382732"/>
            <a:ext cx="697342" cy="467807"/>
          </a:xfrm>
          <a:prstGeom prst="can">
            <a:avLst>
              <a:gd name="adj" fmla="val 3041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48" name="Text Box 37"/>
          <p:cNvSpPr>
            <a:spLocks noChangeArrowheads="1"/>
          </p:cNvSpPr>
          <p:nvPr/>
        </p:nvSpPr>
        <p:spPr bwMode="auto">
          <a:xfrm>
            <a:off x="4703460" y="3545140"/>
            <a:ext cx="571201"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dirty="0">
                <a:solidFill>
                  <a:srgbClr val="FFFFFF"/>
                </a:solidFill>
                <a:latin typeface="Impact" pitchFamily="34" charset="0"/>
                <a:ea typeface="微软雅黑" pitchFamily="34" charset="-122"/>
                <a:sym typeface="Impact" pitchFamily="34" charset="0"/>
              </a:rPr>
              <a:t>30%</a:t>
            </a:r>
            <a:endParaRPr lang="zh-CN" altLang="en-US" dirty="0"/>
          </a:p>
        </p:txBody>
      </p:sp>
      <p:sp>
        <p:nvSpPr>
          <p:cNvPr id="49" name="Rectangle 47"/>
          <p:cNvSpPr>
            <a:spLocks noChangeArrowheads="1"/>
          </p:cNvSpPr>
          <p:nvPr/>
        </p:nvSpPr>
        <p:spPr bwMode="auto">
          <a:xfrm>
            <a:off x="4670920" y="3913628"/>
            <a:ext cx="703292"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50" name="AutoShape 48"/>
          <p:cNvSpPr>
            <a:spLocks/>
          </p:cNvSpPr>
          <p:nvPr/>
        </p:nvSpPr>
        <p:spPr bwMode="auto">
          <a:xfrm>
            <a:off x="4670920" y="1398419"/>
            <a:ext cx="1550576" cy="233308"/>
          </a:xfrm>
          <a:prstGeom prst="accentCallout2">
            <a:avLst>
              <a:gd name="adj1" fmla="val 36731"/>
              <a:gd name="adj2" fmla="val 103681"/>
              <a:gd name="adj3" fmla="val 36731"/>
              <a:gd name="adj4" fmla="val 126704"/>
              <a:gd name="adj5" fmla="val 362755"/>
              <a:gd name="adj6" fmla="val 140977"/>
            </a:avLst>
          </a:prstGeom>
          <a:noFill/>
          <a:ln w="9525" cmpd="sng">
            <a:solidFill>
              <a:srgbClr val="C5C5C5"/>
            </a:solidFill>
            <a:miter lim="800000"/>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r">
              <a:lnSpc>
                <a:spcPct val="90000"/>
              </a:lnSpc>
            </a:pPr>
            <a:r>
              <a:rPr lang="zh-CN" altLang="en-US" sz="1000" b="1">
                <a:latin typeface="微软雅黑" pitchFamily="34" charset="-122"/>
                <a:ea typeface="微软雅黑" pitchFamily="34" charset="-122"/>
                <a:sym typeface="微软雅黑" pitchFamily="34" charset="-122"/>
              </a:rPr>
              <a:t>单击此处添加文本</a:t>
            </a:r>
            <a:r>
              <a:rPr lang="en-US" altLang="zh-CN" sz="1000" b="1">
                <a:latin typeface="微软雅黑" pitchFamily="34" charset="-122"/>
                <a:ea typeface="微软雅黑" pitchFamily="34" charset="-122"/>
                <a:sym typeface="微软雅黑" pitchFamily="34" charset="-122"/>
              </a:rPr>
              <a:t>3</a:t>
            </a:r>
          </a:p>
        </p:txBody>
      </p:sp>
      <p:sp>
        <p:nvSpPr>
          <p:cNvPr id="51" name="Freeform 31"/>
          <p:cNvSpPr>
            <a:spLocks noChangeArrowheads="1"/>
          </p:cNvSpPr>
          <p:nvPr/>
        </p:nvSpPr>
        <p:spPr bwMode="auto">
          <a:xfrm>
            <a:off x="7335346" y="2028114"/>
            <a:ext cx="702781" cy="2283090"/>
          </a:xfrm>
          <a:custGeom>
            <a:avLst/>
            <a:gdLst>
              <a:gd name="T0" fmla="*/ 2147483647 w 919"/>
              <a:gd name="T1" fmla="*/ 2147483647 h 1497"/>
              <a:gd name="T2" fmla="*/ 2147483647 w 919"/>
              <a:gd name="T3" fmla="*/ 2147483647 h 1497"/>
              <a:gd name="T4" fmla="*/ 2147483647 w 919"/>
              <a:gd name="T5" fmla="*/ 2147483647 h 1497"/>
              <a:gd name="T6" fmla="*/ 2147483647 w 919"/>
              <a:gd name="T7" fmla="*/ 2147483647 h 1497"/>
              <a:gd name="T8" fmla="*/ 2147483647 w 919"/>
              <a:gd name="T9" fmla="*/ 2147483647 h 1497"/>
              <a:gd name="T10" fmla="*/ 2147483647 w 919"/>
              <a:gd name="T11" fmla="*/ 0 h 1497"/>
              <a:gd name="T12" fmla="*/ 2147483647 w 919"/>
              <a:gd name="T13" fmla="*/ 2147483647 h 1497"/>
              <a:gd name="T14" fmla="*/ 0 60000 65536"/>
              <a:gd name="T15" fmla="*/ 0 60000 65536"/>
              <a:gd name="T16" fmla="*/ 0 60000 65536"/>
              <a:gd name="T17" fmla="*/ 0 60000 65536"/>
              <a:gd name="T18" fmla="*/ 0 60000 65536"/>
              <a:gd name="T19" fmla="*/ 0 60000 65536"/>
              <a:gd name="T20" fmla="*/ 0 60000 65536"/>
              <a:gd name="T21" fmla="*/ 0 w 919"/>
              <a:gd name="T22" fmla="*/ 0 h 1497"/>
              <a:gd name="T23" fmla="*/ 919 w 919"/>
              <a:gd name="T24" fmla="*/ 1497 h 1497"/>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19" h="1497">
                <a:moveTo>
                  <a:pt x="7" y="76"/>
                </a:moveTo>
                <a:cubicBezTo>
                  <a:pt x="7" y="76"/>
                  <a:pt x="7" y="752"/>
                  <a:pt x="7" y="1429"/>
                </a:cubicBezTo>
                <a:cubicBezTo>
                  <a:pt x="33" y="1477"/>
                  <a:pt x="289" y="1495"/>
                  <a:pt x="441" y="1497"/>
                </a:cubicBezTo>
                <a:cubicBezTo>
                  <a:pt x="593" y="1497"/>
                  <a:pt x="898" y="1486"/>
                  <a:pt x="919" y="1425"/>
                </a:cubicBezTo>
                <a:cubicBezTo>
                  <a:pt x="918" y="749"/>
                  <a:pt x="918" y="73"/>
                  <a:pt x="918" y="73"/>
                </a:cubicBezTo>
                <a:cubicBezTo>
                  <a:pt x="904" y="12"/>
                  <a:pt x="566" y="0"/>
                  <a:pt x="414" y="0"/>
                </a:cubicBezTo>
                <a:cubicBezTo>
                  <a:pt x="262" y="0"/>
                  <a:pt x="0" y="28"/>
                  <a:pt x="7" y="76"/>
                </a:cubicBezTo>
                <a:close/>
              </a:path>
            </a:pathLst>
          </a:custGeom>
          <a:gradFill rotWithShape="1">
            <a:gsLst>
              <a:gs pos="0">
                <a:srgbClr val="BABABA"/>
              </a:gs>
              <a:gs pos="50000">
                <a:srgbClr val="FFFFFF"/>
              </a:gs>
              <a:gs pos="100000">
                <a:srgbClr val="BABABA"/>
              </a:gs>
            </a:gsLst>
            <a:lin ang="0" scaled="1"/>
          </a:gra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Impact" pitchFamily="34" charset="0"/>
              <a:ea typeface="微软雅黑" pitchFamily="34" charset="-122"/>
              <a:sym typeface="Impact" pitchFamily="34" charset="0"/>
            </a:endParaRPr>
          </a:p>
        </p:txBody>
      </p:sp>
      <p:sp>
        <p:nvSpPr>
          <p:cNvPr id="52" name="Oval 32"/>
          <p:cNvSpPr>
            <a:spLocks noChangeArrowheads="1"/>
          </p:cNvSpPr>
          <p:nvPr/>
        </p:nvSpPr>
        <p:spPr bwMode="auto">
          <a:xfrm>
            <a:off x="7340111" y="4092180"/>
            <a:ext cx="698016" cy="219024"/>
          </a:xfrm>
          <a:prstGeom prst="ellipse">
            <a:avLst/>
          </a:prstGeom>
          <a:solidFill>
            <a:srgbClr val="FFFFFF">
              <a:alpha val="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3" name="AutoShape 33"/>
          <p:cNvSpPr>
            <a:spLocks noChangeArrowheads="1"/>
          </p:cNvSpPr>
          <p:nvPr/>
        </p:nvSpPr>
        <p:spPr bwMode="auto">
          <a:xfrm>
            <a:off x="7344875" y="3337499"/>
            <a:ext cx="696825" cy="964183"/>
          </a:xfrm>
          <a:prstGeom prst="can">
            <a:avLst>
              <a:gd name="adj" fmla="val 26987"/>
            </a:avLst>
          </a:prstGeom>
          <a:solidFill>
            <a:srgbClr val="0070C0"/>
          </a:solidFill>
          <a:ln>
            <a:noFill/>
          </a:ln>
          <a:extLst/>
        </p:spPr>
        <p:txBody>
          <a:bodyPr lIns="68543" tIns="34272" rIns="68543" bIns="34272" anchor="ctr"/>
          <a:lstStyle/>
          <a:p>
            <a:endParaRPr lang="zh-CN" altLang="zh-CN" sz="2400">
              <a:solidFill>
                <a:srgbClr val="FFFFFF"/>
              </a:solidFill>
              <a:latin typeface="微软雅黑" pitchFamily="34" charset="-122"/>
              <a:ea typeface="微软雅黑" pitchFamily="34" charset="-122"/>
              <a:sym typeface="微软雅黑" pitchFamily="34" charset="-122"/>
            </a:endParaRPr>
          </a:p>
        </p:txBody>
      </p:sp>
      <p:sp>
        <p:nvSpPr>
          <p:cNvPr id="54" name="Text Box 40"/>
          <p:cNvSpPr>
            <a:spLocks noChangeArrowheads="1"/>
          </p:cNvSpPr>
          <p:nvPr/>
        </p:nvSpPr>
        <p:spPr bwMode="auto">
          <a:xfrm>
            <a:off x="7388166" y="3514191"/>
            <a:ext cx="571754"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lvl1pPr>
              <a:defRPr>
                <a:solidFill>
                  <a:schemeClr val="tx1"/>
                </a:solidFill>
                <a:latin typeface="Arial" pitchFamily="34" charset="0"/>
              </a:defRPr>
            </a:lvl1pPr>
            <a:lvl2pPr marL="742950" indent="-285750">
              <a:defRPr>
                <a:solidFill>
                  <a:schemeClr val="tx1"/>
                </a:solidFill>
                <a:latin typeface="Arial" pitchFamily="34" charset="0"/>
              </a:defRPr>
            </a:lvl2pPr>
            <a:lvl3pPr marL="1143000" indent="-228600">
              <a:defRPr>
                <a:solidFill>
                  <a:schemeClr val="tx1"/>
                </a:solidFill>
                <a:latin typeface="Arial" pitchFamily="34" charset="0"/>
              </a:defRPr>
            </a:lvl3pPr>
            <a:lvl4pPr marL="1600200" indent="-228600">
              <a:defRPr>
                <a:solidFill>
                  <a:schemeClr val="tx1"/>
                </a:solidFill>
                <a:latin typeface="Arial" pitchFamily="34" charset="0"/>
              </a:defRPr>
            </a:lvl4pPr>
            <a:lvl5pPr marL="2057400" indent="-228600">
              <a:defRPr>
                <a:solidFill>
                  <a:schemeClr val="tx1"/>
                </a:solidFill>
                <a:latin typeface="Arial" pitchFamily="34" charset="0"/>
              </a:defRPr>
            </a:lvl5pPr>
            <a:lvl6pPr marL="2514600" indent="-228600" fontAlgn="base">
              <a:spcBef>
                <a:spcPct val="0"/>
              </a:spcBef>
              <a:spcAft>
                <a:spcPct val="0"/>
              </a:spcAft>
              <a:buFont typeface="Arial" pitchFamily="34" charset="0"/>
              <a:defRPr>
                <a:solidFill>
                  <a:schemeClr val="tx1"/>
                </a:solidFill>
                <a:latin typeface="Arial" pitchFamily="34" charset="0"/>
              </a:defRPr>
            </a:lvl6pPr>
            <a:lvl7pPr marL="2971800" indent="-228600" fontAlgn="base">
              <a:spcBef>
                <a:spcPct val="0"/>
              </a:spcBef>
              <a:spcAft>
                <a:spcPct val="0"/>
              </a:spcAft>
              <a:buFont typeface="Arial" pitchFamily="34" charset="0"/>
              <a:defRPr>
                <a:solidFill>
                  <a:schemeClr val="tx1"/>
                </a:solidFill>
                <a:latin typeface="Arial" pitchFamily="34" charset="0"/>
              </a:defRPr>
            </a:lvl7pPr>
            <a:lvl8pPr marL="3429000" indent="-228600" fontAlgn="base">
              <a:spcBef>
                <a:spcPct val="0"/>
              </a:spcBef>
              <a:spcAft>
                <a:spcPct val="0"/>
              </a:spcAft>
              <a:buFont typeface="Arial" pitchFamily="34" charset="0"/>
              <a:defRPr>
                <a:solidFill>
                  <a:schemeClr val="tx1"/>
                </a:solidFill>
                <a:latin typeface="Arial" pitchFamily="34" charset="0"/>
              </a:defRPr>
            </a:lvl8pPr>
            <a:lvl9pPr marL="3886200" indent="-228600" fontAlgn="base">
              <a:spcBef>
                <a:spcPct val="0"/>
              </a:spcBef>
              <a:spcAft>
                <a:spcPct val="0"/>
              </a:spcAft>
              <a:buFont typeface="Arial" pitchFamily="34" charset="0"/>
              <a:defRPr>
                <a:solidFill>
                  <a:schemeClr val="tx1"/>
                </a:solidFill>
                <a:latin typeface="Arial" pitchFamily="34" charset="0"/>
              </a:defRPr>
            </a:lvl9pPr>
          </a:lstStyle>
          <a:p>
            <a:pPr algn="ctr">
              <a:spcBef>
                <a:spcPct val="50000"/>
              </a:spcBef>
            </a:pPr>
            <a:r>
              <a:rPr lang="en-US" altLang="zh-CN">
                <a:solidFill>
                  <a:srgbClr val="FFFFFF"/>
                </a:solidFill>
                <a:latin typeface="Impact" pitchFamily="34" charset="0"/>
                <a:ea typeface="微软雅黑" pitchFamily="34" charset="-122"/>
                <a:sym typeface="Impact" pitchFamily="34" charset="0"/>
              </a:rPr>
              <a:t>60%</a:t>
            </a:r>
            <a:endParaRPr lang="zh-CN" altLang="en-US"/>
          </a:p>
        </p:txBody>
      </p:sp>
      <p:sp>
        <p:nvSpPr>
          <p:cNvPr id="55" name="Rectangle 42"/>
          <p:cNvSpPr>
            <a:spLocks noChangeArrowheads="1"/>
          </p:cNvSpPr>
          <p:nvPr/>
        </p:nvSpPr>
        <p:spPr bwMode="auto">
          <a:xfrm>
            <a:off x="7355408" y="4335011"/>
            <a:ext cx="751057" cy="401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spAutoFit/>
          </a:bodyPr>
          <a:lstStyle/>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完成</a:t>
            </a:r>
            <a:endParaRPr lang="en-US" altLang="zh-CN" sz="1200" b="1" dirty="0">
              <a:solidFill>
                <a:srgbClr val="7D7D7D"/>
              </a:solidFill>
              <a:latin typeface="微软雅黑" pitchFamily="34" charset="-122"/>
              <a:ea typeface="微软雅黑" pitchFamily="34" charset="-122"/>
              <a:sym typeface="微软雅黑" pitchFamily="34" charset="-122"/>
            </a:endParaRPr>
          </a:p>
          <a:p>
            <a:pPr algn="ctr">
              <a:lnSpc>
                <a:spcPct val="90000"/>
              </a:lnSpc>
            </a:pPr>
            <a:r>
              <a:rPr lang="zh-CN" altLang="en-US" sz="1200" b="1" dirty="0">
                <a:solidFill>
                  <a:srgbClr val="7D7D7D"/>
                </a:solidFill>
                <a:latin typeface="微软雅黑" pitchFamily="34" charset="-122"/>
                <a:ea typeface="微软雅黑" pitchFamily="34" charset="-122"/>
                <a:sym typeface="微软雅黑" pitchFamily="34" charset="-122"/>
              </a:rPr>
              <a:t>比例</a:t>
            </a:r>
            <a:endParaRPr lang="en-US" altLang="zh-CN" sz="1200" b="1" dirty="0">
              <a:solidFill>
                <a:srgbClr val="7D7D7D"/>
              </a:solidFill>
              <a:latin typeface="微软雅黑" pitchFamily="34" charset="-122"/>
              <a:ea typeface="微软雅黑" pitchFamily="34" charset="-122"/>
              <a:sym typeface="微软雅黑" pitchFamily="34" charset="-122"/>
            </a:endParaRPr>
          </a:p>
        </p:txBody>
      </p:sp>
      <p:sp>
        <p:nvSpPr>
          <p:cNvPr id="56" name="Oval 49"/>
          <p:cNvSpPr>
            <a:spLocks noChangeArrowheads="1"/>
          </p:cNvSpPr>
          <p:nvPr/>
        </p:nvSpPr>
        <p:spPr bwMode="auto">
          <a:xfrm>
            <a:off x="7331772" y="2035256"/>
            <a:ext cx="698016" cy="192837"/>
          </a:xfrm>
          <a:prstGeom prst="ellipse">
            <a:avLst/>
          </a:prstGeom>
          <a:solidFill>
            <a:srgbClr val="FFFFFF">
              <a:alpha val="29999"/>
            </a:srgbClr>
          </a:solidFill>
          <a:ln>
            <a:noFill/>
          </a:ln>
          <a:extLst>
            <a:ext uri="{91240B29-F687-4F45-9708-019B960494DF}">
              <a14:hiddenLine xmlns:a14="http://schemas.microsoft.com/office/drawing/2010/main" w="9525" cmpd="sng">
                <a:solidFill>
                  <a:srgbClr val="000000"/>
                </a:solidFill>
                <a:bevel/>
                <a:headEnd/>
                <a:tailEnd/>
              </a14:hiddenLine>
            </a:ext>
          </a:extLst>
        </p:spPr>
        <p:txBody>
          <a:bodyPr wrap="none" lIns="68543" tIns="34272" rIns="68543" bIns="34272" anchor="ctr"/>
          <a:lstStyle/>
          <a:p>
            <a:endParaRPr lang="zh-CN" altLang="zh-CN">
              <a:solidFill>
                <a:srgbClr val="000000"/>
              </a:solidFill>
              <a:latin typeface="Impact" pitchFamily="34" charset="0"/>
              <a:ea typeface="微软雅黑" pitchFamily="34" charset="-122"/>
              <a:sym typeface="Impact" pitchFamily="34" charset="0"/>
            </a:endParaRPr>
          </a:p>
        </p:txBody>
      </p:sp>
      <p:sp>
        <p:nvSpPr>
          <p:cNvPr id="57" name="文本框 74"/>
          <p:cNvSpPr>
            <a:spLocks noChangeArrowheads="1"/>
          </p:cNvSpPr>
          <p:nvPr/>
        </p:nvSpPr>
        <p:spPr bwMode="auto">
          <a:xfrm>
            <a:off x="685592" y="2761617"/>
            <a:ext cx="3283225" cy="1398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p>
          <a:p>
            <a:pPr algn="just">
              <a:lnSpc>
                <a:spcPct val="120000"/>
              </a:lnSpc>
            </a:pP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此处输入您的文本，或者复制您的文本粘贴到此处</a:t>
            </a:r>
            <a:r>
              <a:rPr lang="en-US" altLang="zh-CN" sz="1200" dirty="0">
                <a:latin typeface="Adobe 黑体 Std R" pitchFamily="34" charset="-122"/>
                <a:ea typeface="Adobe 黑体 Std R" pitchFamily="34" charset="-122"/>
              </a:rPr>
              <a:t>.</a:t>
            </a:r>
            <a:r>
              <a:rPr lang="zh-CN" altLang="en-US" sz="1200" dirty="0">
                <a:latin typeface="Adobe 黑体 Std R" pitchFamily="34" charset="-122"/>
                <a:ea typeface="Adobe 黑体 Std R" pitchFamily="34" charset="-122"/>
              </a:rPr>
              <a:t>此处输入您的文本</a:t>
            </a:r>
            <a:r>
              <a:rPr lang="en-US" altLang="zh-CN" sz="1200" dirty="0">
                <a:latin typeface="Adobe 黑体 Std R" pitchFamily="34" charset="-122"/>
                <a:ea typeface="Adobe 黑体 Std R" pitchFamily="34" charset="-122"/>
              </a:rPr>
              <a:t>.</a:t>
            </a:r>
            <a:endParaRPr lang="zh-CN" altLang="en-US" sz="1200" dirty="0">
              <a:latin typeface="Adobe 黑体 Std R" pitchFamily="34" charset="-122"/>
              <a:ea typeface="Adobe 黑体 Std R" pitchFamily="34" charset="-122"/>
            </a:endParaRPr>
          </a:p>
        </p:txBody>
      </p:sp>
      <p:grpSp>
        <p:nvGrpSpPr>
          <p:cNvPr id="58" name="Group 40"/>
          <p:cNvGrpSpPr>
            <a:grpSpLocks/>
          </p:cNvGrpSpPr>
          <p:nvPr/>
        </p:nvGrpSpPr>
        <p:grpSpPr bwMode="auto">
          <a:xfrm>
            <a:off x="685593" y="2076918"/>
            <a:ext cx="3197808" cy="545099"/>
            <a:chOff x="0" y="0"/>
            <a:chExt cx="4264741" cy="726945"/>
          </a:xfrm>
        </p:grpSpPr>
        <p:sp>
          <p:nvSpPr>
            <p:cNvPr id="59" name="文本框 76"/>
            <p:cNvSpPr>
              <a:spLocks noChangeArrowheads="1"/>
            </p:cNvSpPr>
            <p:nvPr/>
          </p:nvSpPr>
          <p:spPr bwMode="auto">
            <a:xfrm>
              <a:off x="0" y="0"/>
              <a:ext cx="2987044" cy="6156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r>
                <a:rPr lang="zh-CN" altLang="en-US" sz="2400" b="1" dirty="0">
                  <a:solidFill>
                    <a:srgbClr val="000000"/>
                  </a:solidFill>
                  <a:latin typeface="微软雅黑" panose="020B0503020204020204" pitchFamily="34" charset="-122"/>
                  <a:ea typeface="微软雅黑" panose="020B0503020204020204" pitchFamily="34" charset="-122"/>
                  <a:sym typeface="张海山锐谐体" pitchFamily="2" charset="-122"/>
                </a:rPr>
                <a:t>添加文本内容</a:t>
              </a:r>
              <a:endParaRPr lang="zh-CN" altLang="en-US" dirty="0">
                <a:latin typeface="微软雅黑" panose="020B0503020204020204" pitchFamily="34" charset="-122"/>
                <a:ea typeface="微软雅黑" panose="020B0503020204020204" pitchFamily="34" charset="-122"/>
              </a:endParaRPr>
            </a:p>
          </p:txBody>
        </p:sp>
        <p:sp>
          <p:nvSpPr>
            <p:cNvPr id="60" name="矩形 77"/>
            <p:cNvSpPr>
              <a:spLocks noChangeArrowheads="1"/>
            </p:cNvSpPr>
            <p:nvPr/>
          </p:nvSpPr>
          <p:spPr bwMode="auto">
            <a:xfrm>
              <a:off x="113916" y="624363"/>
              <a:ext cx="4150825" cy="102582"/>
            </a:xfrm>
            <a:prstGeom prst="rect">
              <a:avLst/>
            </a:prstGeom>
            <a:solidFill>
              <a:schemeClr val="tx1"/>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000000"/>
                </a:solidFill>
                <a:latin typeface="宋体" pitchFamily="2" charset="-122"/>
                <a:sym typeface="宋体" pitchFamily="2" charset="-122"/>
              </a:endParaRPr>
            </a:p>
          </p:txBody>
        </p:sp>
      </p:grpSp>
    </p:spTree>
    <p:extLst>
      <p:ext uri="{BB962C8B-B14F-4D97-AF65-F5344CB8AC3E}">
        <p14:creationId xmlns:p14="http://schemas.microsoft.com/office/powerpoint/2010/main" val="1687023136"/>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43"/>
                                        </p:tgtEl>
                                        <p:attrNameLst>
                                          <p:attrName>style.visibility</p:attrName>
                                        </p:attrNameLst>
                                      </p:cBhvr>
                                      <p:to>
                                        <p:strVal val="visible"/>
                                      </p:to>
                                    </p:set>
                                    <p:animEffect transition="in" filter="wipe(down)">
                                      <p:cBhvr>
                                        <p:cTn id="22" dur="500"/>
                                        <p:tgtEl>
                                          <p:spTgt spid="43"/>
                                        </p:tgtEl>
                                      </p:cBhvr>
                                    </p:animEffect>
                                  </p:childTnLst>
                                </p:cTn>
                              </p:par>
                              <p:par>
                                <p:cTn id="23" presetID="22" presetClass="entr" presetSubtype="4" fill="hold" nodeType="withEffect">
                                  <p:stCondLst>
                                    <p:cond delay="0"/>
                                  </p:stCondLst>
                                  <p:childTnLst>
                                    <p:set>
                                      <p:cBhvr>
                                        <p:cTn id="24" dur="1" fill="hold">
                                          <p:stCondLst>
                                            <p:cond delay="0"/>
                                          </p:stCondLst>
                                        </p:cTn>
                                        <p:tgtEl>
                                          <p:spTgt spid="36"/>
                                        </p:tgtEl>
                                        <p:attrNameLst>
                                          <p:attrName>style.visibility</p:attrName>
                                        </p:attrNameLst>
                                      </p:cBhvr>
                                      <p:to>
                                        <p:strVal val="visible"/>
                                      </p:to>
                                    </p:set>
                                    <p:animEffect transition="in" filter="wipe(down)">
                                      <p:cBhvr>
                                        <p:cTn id="25" dur="500"/>
                                        <p:tgtEl>
                                          <p:spTgt spid="36"/>
                                        </p:tgtEl>
                                      </p:cBhvr>
                                    </p:animEffect>
                                  </p:childTnLst>
                                </p:cTn>
                              </p:par>
                              <p:par>
                                <p:cTn id="26" presetID="22" presetClass="entr" presetSubtype="4" fill="hold" grpId="0" nodeType="withEffect">
                                  <p:stCondLst>
                                    <p:cond delay="0"/>
                                  </p:stCondLst>
                                  <p:childTnLst>
                                    <p:set>
                                      <p:cBhvr>
                                        <p:cTn id="27" dur="1" fill="hold">
                                          <p:stCondLst>
                                            <p:cond delay="0"/>
                                          </p:stCondLst>
                                        </p:cTn>
                                        <p:tgtEl>
                                          <p:spTgt spid="27"/>
                                        </p:tgtEl>
                                        <p:attrNameLst>
                                          <p:attrName>style.visibility</p:attrName>
                                        </p:attrNameLst>
                                      </p:cBhvr>
                                      <p:to>
                                        <p:strVal val="visible"/>
                                      </p:to>
                                    </p:set>
                                    <p:animEffect transition="in" filter="wipe(down)">
                                      <p:cBhvr>
                                        <p:cTn id="28" dur="500"/>
                                        <p:tgtEl>
                                          <p:spTgt spid="27"/>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51"/>
                                        </p:tgtEl>
                                        <p:attrNameLst>
                                          <p:attrName>style.visibility</p:attrName>
                                        </p:attrNameLst>
                                      </p:cBhvr>
                                      <p:to>
                                        <p:strVal val="visible"/>
                                      </p:to>
                                    </p:set>
                                    <p:animEffect transition="in" filter="wipe(down)">
                                      <p:cBhvr>
                                        <p:cTn id="31" dur="500"/>
                                        <p:tgtEl>
                                          <p:spTgt spid="51"/>
                                        </p:tgtEl>
                                      </p:cBhvr>
                                    </p:animEffect>
                                  </p:childTnLst>
                                </p:cTn>
                              </p:par>
                            </p:childTnLst>
                          </p:cTn>
                        </p:par>
                      </p:childTnLst>
                    </p:cTn>
                  </p:par>
                  <p:par>
                    <p:cTn id="32" fill="hold">
                      <p:stCondLst>
                        <p:cond delay="indefinite"/>
                      </p:stCondLst>
                      <p:childTnLst>
                        <p:par>
                          <p:cTn id="33" fill="hold">
                            <p:stCondLst>
                              <p:cond delay="0"/>
                            </p:stCondLst>
                            <p:childTnLst>
                              <p:par>
                                <p:cTn id="34" presetID="22" presetClass="entr" presetSubtype="4" fill="hold" grpId="0" nodeType="click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down)">
                                      <p:cBhvr>
                                        <p:cTn id="36" dur="500"/>
                                        <p:tgtEl>
                                          <p:spTgt spid="4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40"/>
                                        </p:tgtEl>
                                        <p:attrNameLst>
                                          <p:attrName>style.visibility</p:attrName>
                                        </p:attrNameLst>
                                      </p:cBhvr>
                                      <p:to>
                                        <p:strVal val="visible"/>
                                      </p:to>
                                    </p:set>
                                    <p:animEffect transition="in" filter="wipe(down)">
                                      <p:cBhvr>
                                        <p:cTn id="39" dur="500"/>
                                        <p:tgtEl>
                                          <p:spTgt spid="40"/>
                                        </p:tgtEl>
                                      </p:cBhvr>
                                    </p:animEffect>
                                  </p:childTnLst>
                                </p:cTn>
                              </p:par>
                              <p:par>
                                <p:cTn id="40" presetID="22" presetClass="entr" presetSubtype="4" fill="hold" grpId="0" nodeType="with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wipe(down)">
                                      <p:cBhvr>
                                        <p:cTn id="42" dur="500"/>
                                        <p:tgtEl>
                                          <p:spTgt spid="30"/>
                                        </p:tgtEl>
                                      </p:cBhvr>
                                    </p:animEffect>
                                  </p:childTnLst>
                                </p:cTn>
                              </p:par>
                              <p:par>
                                <p:cTn id="43" presetID="22" presetClass="entr" presetSubtype="4" fill="hold" grpId="0" nodeType="withEffect">
                                  <p:stCondLst>
                                    <p:cond delay="0"/>
                                  </p:stCondLst>
                                  <p:childTnLst>
                                    <p:set>
                                      <p:cBhvr>
                                        <p:cTn id="44" dur="1" fill="hold">
                                          <p:stCondLst>
                                            <p:cond delay="0"/>
                                          </p:stCondLst>
                                        </p:cTn>
                                        <p:tgtEl>
                                          <p:spTgt spid="53"/>
                                        </p:tgtEl>
                                        <p:attrNameLst>
                                          <p:attrName>style.visibility</p:attrName>
                                        </p:attrNameLst>
                                      </p:cBhvr>
                                      <p:to>
                                        <p:strVal val="visible"/>
                                      </p:to>
                                    </p:set>
                                    <p:animEffect transition="in" filter="wipe(down)">
                                      <p:cBhvr>
                                        <p:cTn id="45" dur="500"/>
                                        <p:tgtEl>
                                          <p:spTgt spid="53"/>
                                        </p:tgtEl>
                                      </p:cBhvr>
                                    </p:animEffect>
                                  </p:childTnLst>
                                </p:cTn>
                              </p:par>
                            </p:childTnLst>
                          </p:cTn>
                        </p:par>
                      </p:childTnLst>
                    </p:cTn>
                  </p:par>
                  <p:par>
                    <p:cTn id="46" fill="hold">
                      <p:stCondLst>
                        <p:cond delay="indefinite"/>
                      </p:stCondLst>
                      <p:childTnLst>
                        <p:par>
                          <p:cTn id="47" fill="hold">
                            <p:stCondLst>
                              <p:cond delay="0"/>
                            </p:stCondLst>
                            <p:childTnLst>
                              <p:par>
                                <p:cTn id="48" presetID="2" presetClass="entr" presetSubtype="4" fill="hold" grpId="0" nodeType="clickEffect">
                                  <p:stCondLst>
                                    <p:cond delay="0"/>
                                  </p:stCondLst>
                                  <p:childTnLst>
                                    <p:set>
                                      <p:cBhvr>
                                        <p:cTn id="49" dur="1" fill="hold">
                                          <p:stCondLst>
                                            <p:cond delay="0"/>
                                          </p:stCondLst>
                                        </p:cTn>
                                        <p:tgtEl>
                                          <p:spTgt spid="48"/>
                                        </p:tgtEl>
                                        <p:attrNameLst>
                                          <p:attrName>style.visibility</p:attrName>
                                        </p:attrNameLst>
                                      </p:cBhvr>
                                      <p:to>
                                        <p:strVal val="visible"/>
                                      </p:to>
                                    </p:set>
                                    <p:anim calcmode="lin" valueType="num">
                                      <p:cBhvr additive="base">
                                        <p:cTn id="50" dur="500" fill="hold"/>
                                        <p:tgtEl>
                                          <p:spTgt spid="48"/>
                                        </p:tgtEl>
                                        <p:attrNameLst>
                                          <p:attrName>ppt_x</p:attrName>
                                        </p:attrNameLst>
                                      </p:cBhvr>
                                      <p:tavLst>
                                        <p:tav tm="0">
                                          <p:val>
                                            <p:strVal val="#ppt_x"/>
                                          </p:val>
                                        </p:tav>
                                        <p:tav tm="100000">
                                          <p:val>
                                            <p:strVal val="#ppt_x"/>
                                          </p:val>
                                        </p:tav>
                                      </p:tavLst>
                                    </p:anim>
                                    <p:anim calcmode="lin" valueType="num">
                                      <p:cBhvr additive="base">
                                        <p:cTn id="51" dur="500" fill="hold"/>
                                        <p:tgtEl>
                                          <p:spTgt spid="48"/>
                                        </p:tgtEl>
                                        <p:attrNameLst>
                                          <p:attrName>ppt_y</p:attrName>
                                        </p:attrNameLst>
                                      </p:cBhvr>
                                      <p:tavLst>
                                        <p:tav tm="0">
                                          <p:val>
                                            <p:strVal val="1+#ppt_h/2"/>
                                          </p:val>
                                        </p:tav>
                                        <p:tav tm="100000">
                                          <p:val>
                                            <p:strVal val="#ppt_y"/>
                                          </p:val>
                                        </p:tav>
                                      </p:tavLst>
                                    </p:anim>
                                  </p:childTnLst>
                                </p:cTn>
                              </p:par>
                              <p:par>
                                <p:cTn id="52" presetID="2" presetClass="entr" presetSubtype="4" fill="hold" grpId="0" nodeType="withEffect">
                                  <p:stCondLst>
                                    <p:cond delay="0"/>
                                  </p:stCondLst>
                                  <p:childTnLst>
                                    <p:set>
                                      <p:cBhvr>
                                        <p:cTn id="53" dur="1" fill="hold">
                                          <p:stCondLst>
                                            <p:cond delay="0"/>
                                          </p:stCondLst>
                                        </p:cTn>
                                        <p:tgtEl>
                                          <p:spTgt spid="41"/>
                                        </p:tgtEl>
                                        <p:attrNameLst>
                                          <p:attrName>style.visibility</p:attrName>
                                        </p:attrNameLst>
                                      </p:cBhvr>
                                      <p:to>
                                        <p:strVal val="visible"/>
                                      </p:to>
                                    </p:set>
                                    <p:anim calcmode="lin" valueType="num">
                                      <p:cBhvr additive="base">
                                        <p:cTn id="54" dur="500" fill="hold"/>
                                        <p:tgtEl>
                                          <p:spTgt spid="41"/>
                                        </p:tgtEl>
                                        <p:attrNameLst>
                                          <p:attrName>ppt_x</p:attrName>
                                        </p:attrNameLst>
                                      </p:cBhvr>
                                      <p:tavLst>
                                        <p:tav tm="0">
                                          <p:val>
                                            <p:strVal val="#ppt_x"/>
                                          </p:val>
                                        </p:tav>
                                        <p:tav tm="100000">
                                          <p:val>
                                            <p:strVal val="#ppt_x"/>
                                          </p:val>
                                        </p:tav>
                                      </p:tavLst>
                                    </p:anim>
                                    <p:anim calcmode="lin" valueType="num">
                                      <p:cBhvr additive="base">
                                        <p:cTn id="55" dur="500" fill="hold"/>
                                        <p:tgtEl>
                                          <p:spTgt spid="41"/>
                                        </p:tgtEl>
                                        <p:attrNameLst>
                                          <p:attrName>ppt_y</p:attrName>
                                        </p:attrNameLst>
                                      </p:cBhvr>
                                      <p:tavLst>
                                        <p:tav tm="0">
                                          <p:val>
                                            <p:strVal val="1+#ppt_h/2"/>
                                          </p:val>
                                        </p:tav>
                                        <p:tav tm="100000">
                                          <p:val>
                                            <p:strVal val="#ppt_y"/>
                                          </p:val>
                                        </p:tav>
                                      </p:tavLst>
                                    </p:anim>
                                  </p:childTnLst>
                                </p:cTn>
                              </p:par>
                              <p:par>
                                <p:cTn id="56" presetID="2" presetClass="entr" presetSubtype="4" fill="hold" grpId="0" nodeType="withEffect">
                                  <p:stCondLst>
                                    <p:cond delay="0"/>
                                  </p:stCondLst>
                                  <p:childTnLst>
                                    <p:set>
                                      <p:cBhvr>
                                        <p:cTn id="57" dur="1" fill="hold">
                                          <p:stCondLst>
                                            <p:cond delay="0"/>
                                          </p:stCondLst>
                                        </p:cTn>
                                        <p:tgtEl>
                                          <p:spTgt spid="31"/>
                                        </p:tgtEl>
                                        <p:attrNameLst>
                                          <p:attrName>style.visibility</p:attrName>
                                        </p:attrNameLst>
                                      </p:cBhvr>
                                      <p:to>
                                        <p:strVal val="visible"/>
                                      </p:to>
                                    </p:set>
                                    <p:anim calcmode="lin" valueType="num">
                                      <p:cBhvr additive="base">
                                        <p:cTn id="58" dur="500" fill="hold"/>
                                        <p:tgtEl>
                                          <p:spTgt spid="31"/>
                                        </p:tgtEl>
                                        <p:attrNameLst>
                                          <p:attrName>ppt_x</p:attrName>
                                        </p:attrNameLst>
                                      </p:cBhvr>
                                      <p:tavLst>
                                        <p:tav tm="0">
                                          <p:val>
                                            <p:strVal val="#ppt_x"/>
                                          </p:val>
                                        </p:tav>
                                        <p:tav tm="100000">
                                          <p:val>
                                            <p:strVal val="#ppt_x"/>
                                          </p:val>
                                        </p:tav>
                                      </p:tavLst>
                                    </p:anim>
                                    <p:anim calcmode="lin" valueType="num">
                                      <p:cBhvr additive="base">
                                        <p:cTn id="59" dur="500" fill="hold"/>
                                        <p:tgtEl>
                                          <p:spTgt spid="31"/>
                                        </p:tgtEl>
                                        <p:attrNameLst>
                                          <p:attrName>ppt_y</p:attrName>
                                        </p:attrNameLst>
                                      </p:cBhvr>
                                      <p:tavLst>
                                        <p:tav tm="0">
                                          <p:val>
                                            <p:strVal val="1+#ppt_h/2"/>
                                          </p:val>
                                        </p:tav>
                                        <p:tav tm="100000">
                                          <p:val>
                                            <p:strVal val="#ppt_y"/>
                                          </p:val>
                                        </p:tav>
                                      </p:tavLst>
                                    </p:anim>
                                  </p:childTnLst>
                                </p:cTn>
                              </p:par>
                              <p:par>
                                <p:cTn id="60" presetID="2" presetClass="entr" presetSubtype="4" fill="hold" grpId="0" nodeType="withEffect">
                                  <p:stCondLst>
                                    <p:cond delay="0"/>
                                  </p:stCondLst>
                                  <p:childTnLst>
                                    <p:set>
                                      <p:cBhvr>
                                        <p:cTn id="61" dur="1" fill="hold">
                                          <p:stCondLst>
                                            <p:cond delay="0"/>
                                          </p:stCondLst>
                                        </p:cTn>
                                        <p:tgtEl>
                                          <p:spTgt spid="54"/>
                                        </p:tgtEl>
                                        <p:attrNameLst>
                                          <p:attrName>style.visibility</p:attrName>
                                        </p:attrNameLst>
                                      </p:cBhvr>
                                      <p:to>
                                        <p:strVal val="visible"/>
                                      </p:to>
                                    </p:set>
                                    <p:anim calcmode="lin" valueType="num">
                                      <p:cBhvr additive="base">
                                        <p:cTn id="62" dur="500" fill="hold"/>
                                        <p:tgtEl>
                                          <p:spTgt spid="54"/>
                                        </p:tgtEl>
                                        <p:attrNameLst>
                                          <p:attrName>ppt_x</p:attrName>
                                        </p:attrNameLst>
                                      </p:cBhvr>
                                      <p:tavLst>
                                        <p:tav tm="0">
                                          <p:val>
                                            <p:strVal val="#ppt_x"/>
                                          </p:val>
                                        </p:tav>
                                        <p:tav tm="100000">
                                          <p:val>
                                            <p:strVal val="#ppt_x"/>
                                          </p:val>
                                        </p:tav>
                                      </p:tavLst>
                                    </p:anim>
                                    <p:anim calcmode="lin" valueType="num">
                                      <p:cBhvr additive="base">
                                        <p:cTn id="63" dur="500" fill="hold"/>
                                        <p:tgtEl>
                                          <p:spTgt spid="54"/>
                                        </p:tgtEl>
                                        <p:attrNameLst>
                                          <p:attrName>ppt_y</p:attrName>
                                        </p:attrNameLst>
                                      </p:cBhvr>
                                      <p:tavLst>
                                        <p:tav tm="0">
                                          <p:val>
                                            <p:strVal val="1+#ppt_h/2"/>
                                          </p:val>
                                        </p:tav>
                                        <p:tav tm="100000">
                                          <p:val>
                                            <p:strVal val="#ppt_y"/>
                                          </p:val>
                                        </p:tav>
                                      </p:tavLst>
                                    </p:anim>
                                  </p:childTnLst>
                                </p:cTn>
                              </p:par>
                            </p:childTnLst>
                          </p:cTn>
                        </p:par>
                      </p:childTnLst>
                    </p:cTn>
                  </p:par>
                  <p:par>
                    <p:cTn id="64" fill="hold">
                      <p:stCondLst>
                        <p:cond delay="indefinite"/>
                      </p:stCondLst>
                      <p:childTnLst>
                        <p:par>
                          <p:cTn id="65" fill="hold">
                            <p:stCondLst>
                              <p:cond delay="0"/>
                            </p:stCondLst>
                            <p:childTnLst>
                              <p:par>
                                <p:cTn id="66" presetID="42" presetClass="entr" presetSubtype="0" fill="hold" grpId="0" nodeType="clickEffect">
                                  <p:stCondLst>
                                    <p:cond delay="0"/>
                                  </p:stCondLst>
                                  <p:childTnLst>
                                    <p:set>
                                      <p:cBhvr>
                                        <p:cTn id="67" dur="1" fill="hold">
                                          <p:stCondLst>
                                            <p:cond delay="0"/>
                                          </p:stCondLst>
                                        </p:cTn>
                                        <p:tgtEl>
                                          <p:spTgt spid="49"/>
                                        </p:tgtEl>
                                        <p:attrNameLst>
                                          <p:attrName>style.visibility</p:attrName>
                                        </p:attrNameLst>
                                      </p:cBhvr>
                                      <p:to>
                                        <p:strVal val="visible"/>
                                      </p:to>
                                    </p:set>
                                    <p:animEffect transition="in" filter="fade">
                                      <p:cBhvr>
                                        <p:cTn id="68" dur="1000"/>
                                        <p:tgtEl>
                                          <p:spTgt spid="49"/>
                                        </p:tgtEl>
                                      </p:cBhvr>
                                    </p:animEffect>
                                    <p:anim calcmode="lin" valueType="num">
                                      <p:cBhvr>
                                        <p:cTn id="69" dur="1000" fill="hold"/>
                                        <p:tgtEl>
                                          <p:spTgt spid="49"/>
                                        </p:tgtEl>
                                        <p:attrNameLst>
                                          <p:attrName>ppt_x</p:attrName>
                                        </p:attrNameLst>
                                      </p:cBhvr>
                                      <p:tavLst>
                                        <p:tav tm="0">
                                          <p:val>
                                            <p:strVal val="#ppt_x"/>
                                          </p:val>
                                        </p:tav>
                                        <p:tav tm="100000">
                                          <p:val>
                                            <p:strVal val="#ppt_x"/>
                                          </p:val>
                                        </p:tav>
                                      </p:tavLst>
                                    </p:anim>
                                    <p:anim calcmode="lin" valueType="num">
                                      <p:cBhvr>
                                        <p:cTn id="70" dur="1000" fill="hold"/>
                                        <p:tgtEl>
                                          <p:spTgt spid="49"/>
                                        </p:tgtEl>
                                        <p:attrNameLst>
                                          <p:attrName>ppt_y</p:attrName>
                                        </p:attrNameLst>
                                      </p:cBhvr>
                                      <p:tavLst>
                                        <p:tav tm="0">
                                          <p:val>
                                            <p:strVal val="#ppt_y+.1"/>
                                          </p:val>
                                        </p:tav>
                                        <p:tav tm="100000">
                                          <p:val>
                                            <p:strVal val="#ppt_y"/>
                                          </p:val>
                                        </p:tav>
                                      </p:tavLst>
                                    </p:anim>
                                  </p:childTnLst>
                                </p:cTn>
                              </p:par>
                              <p:par>
                                <p:cTn id="71" presetID="42" presetClass="entr" presetSubtype="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fade">
                                      <p:cBhvr>
                                        <p:cTn id="73" dur="1000"/>
                                        <p:tgtEl>
                                          <p:spTgt spid="42"/>
                                        </p:tgtEl>
                                      </p:cBhvr>
                                    </p:animEffect>
                                    <p:anim calcmode="lin" valueType="num">
                                      <p:cBhvr>
                                        <p:cTn id="74" dur="1000" fill="hold"/>
                                        <p:tgtEl>
                                          <p:spTgt spid="42"/>
                                        </p:tgtEl>
                                        <p:attrNameLst>
                                          <p:attrName>ppt_x</p:attrName>
                                        </p:attrNameLst>
                                      </p:cBhvr>
                                      <p:tavLst>
                                        <p:tav tm="0">
                                          <p:val>
                                            <p:strVal val="#ppt_x"/>
                                          </p:val>
                                        </p:tav>
                                        <p:tav tm="100000">
                                          <p:val>
                                            <p:strVal val="#ppt_x"/>
                                          </p:val>
                                        </p:tav>
                                      </p:tavLst>
                                    </p:anim>
                                    <p:anim calcmode="lin" valueType="num">
                                      <p:cBhvr>
                                        <p:cTn id="75" dur="1000" fill="hold"/>
                                        <p:tgtEl>
                                          <p:spTgt spid="42"/>
                                        </p:tgtEl>
                                        <p:attrNameLst>
                                          <p:attrName>ppt_y</p:attrName>
                                        </p:attrNameLst>
                                      </p:cBhvr>
                                      <p:tavLst>
                                        <p:tav tm="0">
                                          <p:val>
                                            <p:strVal val="#ppt_y+.1"/>
                                          </p:val>
                                        </p:tav>
                                        <p:tav tm="100000">
                                          <p:val>
                                            <p:strVal val="#ppt_y"/>
                                          </p:val>
                                        </p:tav>
                                      </p:tavLst>
                                    </p:anim>
                                  </p:childTnLst>
                                </p:cTn>
                              </p:par>
                              <p:par>
                                <p:cTn id="76" presetID="42" presetClass="entr" presetSubtype="0" fill="hold" grpId="0" nodeType="withEffect">
                                  <p:stCondLst>
                                    <p:cond delay="0"/>
                                  </p:stCondLst>
                                  <p:childTnLst>
                                    <p:set>
                                      <p:cBhvr>
                                        <p:cTn id="77" dur="1" fill="hold">
                                          <p:stCondLst>
                                            <p:cond delay="0"/>
                                          </p:stCondLst>
                                        </p:cTn>
                                        <p:tgtEl>
                                          <p:spTgt spid="32"/>
                                        </p:tgtEl>
                                        <p:attrNameLst>
                                          <p:attrName>style.visibility</p:attrName>
                                        </p:attrNameLst>
                                      </p:cBhvr>
                                      <p:to>
                                        <p:strVal val="visible"/>
                                      </p:to>
                                    </p:set>
                                    <p:animEffect transition="in" filter="fade">
                                      <p:cBhvr>
                                        <p:cTn id="78" dur="1000"/>
                                        <p:tgtEl>
                                          <p:spTgt spid="32"/>
                                        </p:tgtEl>
                                      </p:cBhvr>
                                    </p:animEffect>
                                    <p:anim calcmode="lin" valueType="num">
                                      <p:cBhvr>
                                        <p:cTn id="79" dur="1000" fill="hold"/>
                                        <p:tgtEl>
                                          <p:spTgt spid="32"/>
                                        </p:tgtEl>
                                        <p:attrNameLst>
                                          <p:attrName>ppt_x</p:attrName>
                                        </p:attrNameLst>
                                      </p:cBhvr>
                                      <p:tavLst>
                                        <p:tav tm="0">
                                          <p:val>
                                            <p:strVal val="#ppt_x"/>
                                          </p:val>
                                        </p:tav>
                                        <p:tav tm="100000">
                                          <p:val>
                                            <p:strVal val="#ppt_x"/>
                                          </p:val>
                                        </p:tav>
                                      </p:tavLst>
                                    </p:anim>
                                    <p:anim calcmode="lin" valueType="num">
                                      <p:cBhvr>
                                        <p:cTn id="80" dur="1000" fill="hold"/>
                                        <p:tgtEl>
                                          <p:spTgt spid="32"/>
                                        </p:tgtEl>
                                        <p:attrNameLst>
                                          <p:attrName>ppt_y</p:attrName>
                                        </p:attrNameLst>
                                      </p:cBhvr>
                                      <p:tavLst>
                                        <p:tav tm="0">
                                          <p:val>
                                            <p:strVal val="#ppt_y+.1"/>
                                          </p:val>
                                        </p:tav>
                                        <p:tav tm="100000">
                                          <p:val>
                                            <p:strVal val="#ppt_y"/>
                                          </p:val>
                                        </p:tav>
                                      </p:tavLst>
                                    </p:anim>
                                  </p:childTnLst>
                                </p:cTn>
                              </p:par>
                              <p:par>
                                <p:cTn id="81" presetID="42" presetClass="entr" presetSubtype="0" fill="hold" grpId="0" nodeType="withEffect">
                                  <p:stCondLst>
                                    <p:cond delay="0"/>
                                  </p:stCondLst>
                                  <p:childTnLst>
                                    <p:set>
                                      <p:cBhvr>
                                        <p:cTn id="82" dur="1" fill="hold">
                                          <p:stCondLst>
                                            <p:cond delay="0"/>
                                          </p:stCondLst>
                                        </p:cTn>
                                        <p:tgtEl>
                                          <p:spTgt spid="55"/>
                                        </p:tgtEl>
                                        <p:attrNameLst>
                                          <p:attrName>style.visibility</p:attrName>
                                        </p:attrNameLst>
                                      </p:cBhvr>
                                      <p:to>
                                        <p:strVal val="visible"/>
                                      </p:to>
                                    </p:set>
                                    <p:animEffect transition="in" filter="fade">
                                      <p:cBhvr>
                                        <p:cTn id="83" dur="1000"/>
                                        <p:tgtEl>
                                          <p:spTgt spid="55"/>
                                        </p:tgtEl>
                                      </p:cBhvr>
                                    </p:animEffect>
                                    <p:anim calcmode="lin" valueType="num">
                                      <p:cBhvr>
                                        <p:cTn id="84" dur="1000" fill="hold"/>
                                        <p:tgtEl>
                                          <p:spTgt spid="55"/>
                                        </p:tgtEl>
                                        <p:attrNameLst>
                                          <p:attrName>ppt_x</p:attrName>
                                        </p:attrNameLst>
                                      </p:cBhvr>
                                      <p:tavLst>
                                        <p:tav tm="0">
                                          <p:val>
                                            <p:strVal val="#ppt_x"/>
                                          </p:val>
                                        </p:tav>
                                        <p:tav tm="100000">
                                          <p:val>
                                            <p:strVal val="#ppt_x"/>
                                          </p:val>
                                        </p:tav>
                                      </p:tavLst>
                                    </p:anim>
                                    <p:anim calcmode="lin" valueType="num">
                                      <p:cBhvr>
                                        <p:cTn id="85" dur="1000" fill="hold"/>
                                        <p:tgtEl>
                                          <p:spTgt spid="55"/>
                                        </p:tgtEl>
                                        <p:attrNameLst>
                                          <p:attrName>ppt_y</p:attrName>
                                        </p:attrNameLst>
                                      </p:cBhvr>
                                      <p:tavLst>
                                        <p:tav tm="0">
                                          <p:val>
                                            <p:strVal val="#ppt_y+.1"/>
                                          </p:val>
                                        </p:tav>
                                        <p:tav tm="100000">
                                          <p:val>
                                            <p:strVal val="#ppt_y"/>
                                          </p:val>
                                        </p:tav>
                                      </p:tavLst>
                                    </p:anim>
                                  </p:childTnLst>
                                </p:cTn>
                              </p:par>
                            </p:childTnLst>
                          </p:cTn>
                        </p:par>
                      </p:childTnLst>
                    </p:cTn>
                  </p:par>
                  <p:par>
                    <p:cTn id="86" fill="hold">
                      <p:stCondLst>
                        <p:cond delay="indefinite"/>
                      </p:stCondLst>
                      <p:childTnLst>
                        <p:par>
                          <p:cTn id="87" fill="hold">
                            <p:stCondLst>
                              <p:cond delay="0"/>
                            </p:stCondLst>
                            <p:childTnLst>
                              <p:par>
                                <p:cTn id="88" presetID="22" presetClass="entr" presetSubtype="2" fill="hold" grpId="0" nodeType="clickEffect">
                                  <p:stCondLst>
                                    <p:cond delay="0"/>
                                  </p:stCondLst>
                                  <p:childTnLst>
                                    <p:set>
                                      <p:cBhvr>
                                        <p:cTn id="89" dur="1" fill="hold">
                                          <p:stCondLst>
                                            <p:cond delay="0"/>
                                          </p:stCondLst>
                                        </p:cTn>
                                        <p:tgtEl>
                                          <p:spTgt spid="35"/>
                                        </p:tgtEl>
                                        <p:attrNameLst>
                                          <p:attrName>style.visibility</p:attrName>
                                        </p:attrNameLst>
                                      </p:cBhvr>
                                      <p:to>
                                        <p:strVal val="visible"/>
                                      </p:to>
                                    </p:set>
                                    <p:animEffect transition="in" filter="wipe(right)">
                                      <p:cBhvr>
                                        <p:cTn id="90" dur="500"/>
                                        <p:tgtEl>
                                          <p:spTgt spid="35"/>
                                        </p:tgtEl>
                                      </p:cBhvr>
                                    </p:animEffect>
                                  </p:childTnLst>
                                </p:cTn>
                              </p:par>
                              <p:par>
                                <p:cTn id="91" presetID="22" presetClass="entr" presetSubtype="2" fill="hold" grpId="0" nodeType="withEffect">
                                  <p:stCondLst>
                                    <p:cond delay="0"/>
                                  </p:stCondLst>
                                  <p:childTnLst>
                                    <p:set>
                                      <p:cBhvr>
                                        <p:cTn id="92" dur="1" fill="hold">
                                          <p:stCondLst>
                                            <p:cond delay="0"/>
                                          </p:stCondLst>
                                        </p:cTn>
                                        <p:tgtEl>
                                          <p:spTgt spid="50"/>
                                        </p:tgtEl>
                                        <p:attrNameLst>
                                          <p:attrName>style.visibility</p:attrName>
                                        </p:attrNameLst>
                                      </p:cBhvr>
                                      <p:to>
                                        <p:strVal val="visible"/>
                                      </p:to>
                                    </p:set>
                                    <p:animEffect transition="in" filter="wipe(right)">
                                      <p:cBhvr>
                                        <p:cTn id="93" dur="500"/>
                                        <p:tgtEl>
                                          <p:spTgt spid="50"/>
                                        </p:tgtEl>
                                      </p:cBhvr>
                                    </p:animEffect>
                                  </p:childTnLst>
                                </p:cTn>
                              </p:par>
                              <p:par>
                                <p:cTn id="94" presetID="22" presetClass="entr" presetSubtype="2" fill="hold" grpId="0" nodeType="withEffect">
                                  <p:stCondLst>
                                    <p:cond delay="0"/>
                                  </p:stCondLst>
                                  <p:childTnLst>
                                    <p:set>
                                      <p:cBhvr>
                                        <p:cTn id="95" dur="1" fill="hold">
                                          <p:stCondLst>
                                            <p:cond delay="0"/>
                                          </p:stCondLst>
                                        </p:cTn>
                                        <p:tgtEl>
                                          <p:spTgt spid="34"/>
                                        </p:tgtEl>
                                        <p:attrNameLst>
                                          <p:attrName>style.visibility</p:attrName>
                                        </p:attrNameLst>
                                      </p:cBhvr>
                                      <p:to>
                                        <p:strVal val="visible"/>
                                      </p:to>
                                    </p:set>
                                    <p:animEffect transition="in" filter="wipe(right)">
                                      <p:cBhvr>
                                        <p:cTn id="96" dur="500"/>
                                        <p:tgtEl>
                                          <p:spTgt spid="34"/>
                                        </p:tgtEl>
                                      </p:cBhvr>
                                    </p:animEffect>
                                  </p:childTnLst>
                                </p:cTn>
                              </p:par>
                              <p:par>
                                <p:cTn id="97" presetID="22" presetClass="entr" presetSubtype="2" fill="hold" grpId="0" nodeType="with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wipe(right)">
                                      <p:cBhvr>
                                        <p:cTn id="99" dur="500"/>
                                        <p:tgtEl>
                                          <p:spTgt spid="33"/>
                                        </p:tgtEl>
                                      </p:cBhvr>
                                    </p:animEffect>
                                  </p:childTnLst>
                                </p:cTn>
                              </p:par>
                            </p:childTnLst>
                          </p:cTn>
                        </p:par>
                      </p:childTnLst>
                    </p:cTn>
                  </p:par>
                  <p:par>
                    <p:cTn id="100" fill="hold">
                      <p:stCondLst>
                        <p:cond delay="indefinite"/>
                      </p:stCondLst>
                      <p:childTnLst>
                        <p:par>
                          <p:cTn id="101" fill="hold">
                            <p:stCondLst>
                              <p:cond delay="0"/>
                            </p:stCondLst>
                            <p:childTnLst>
                              <p:par>
                                <p:cTn id="102" presetID="2" presetClass="entr" presetSubtype="8" fill="hold" nodeType="clickEffect">
                                  <p:stCondLst>
                                    <p:cond delay="0"/>
                                  </p:stCondLst>
                                  <p:childTnLst>
                                    <p:set>
                                      <p:cBhvr>
                                        <p:cTn id="103" dur="1" fill="hold">
                                          <p:stCondLst>
                                            <p:cond delay="0"/>
                                          </p:stCondLst>
                                        </p:cTn>
                                        <p:tgtEl>
                                          <p:spTgt spid="58"/>
                                        </p:tgtEl>
                                        <p:attrNameLst>
                                          <p:attrName>style.visibility</p:attrName>
                                        </p:attrNameLst>
                                      </p:cBhvr>
                                      <p:to>
                                        <p:strVal val="visible"/>
                                      </p:to>
                                    </p:set>
                                    <p:anim calcmode="lin" valueType="num">
                                      <p:cBhvr additive="base">
                                        <p:cTn id="104" dur="500" fill="hold"/>
                                        <p:tgtEl>
                                          <p:spTgt spid="58"/>
                                        </p:tgtEl>
                                        <p:attrNameLst>
                                          <p:attrName>ppt_x</p:attrName>
                                        </p:attrNameLst>
                                      </p:cBhvr>
                                      <p:tavLst>
                                        <p:tav tm="0">
                                          <p:val>
                                            <p:strVal val="0-#ppt_w/2"/>
                                          </p:val>
                                        </p:tav>
                                        <p:tav tm="100000">
                                          <p:val>
                                            <p:strVal val="#ppt_x"/>
                                          </p:val>
                                        </p:tav>
                                      </p:tavLst>
                                    </p:anim>
                                    <p:anim calcmode="lin" valueType="num">
                                      <p:cBhvr additive="base">
                                        <p:cTn id="105" dur="500" fill="hold"/>
                                        <p:tgtEl>
                                          <p:spTgt spid="58"/>
                                        </p:tgtEl>
                                        <p:attrNameLst>
                                          <p:attrName>ppt_y</p:attrName>
                                        </p:attrNameLst>
                                      </p:cBhvr>
                                      <p:tavLst>
                                        <p:tav tm="0">
                                          <p:val>
                                            <p:strVal val="#ppt_y"/>
                                          </p:val>
                                        </p:tav>
                                        <p:tav tm="100000">
                                          <p:val>
                                            <p:strVal val="#ppt_y"/>
                                          </p:val>
                                        </p:tav>
                                      </p:tavLst>
                                    </p:anim>
                                  </p:childTnLst>
                                </p:cTn>
                              </p:par>
                              <p:par>
                                <p:cTn id="106" presetID="2" presetClass="entr" presetSubtype="2" fill="hold" grpId="0" nodeType="withEffect">
                                  <p:stCondLst>
                                    <p:cond delay="0"/>
                                  </p:stCondLst>
                                  <p:iterate type="wd">
                                    <p:tmPct val="10000"/>
                                  </p:iterate>
                                  <p:childTnLst>
                                    <p:set>
                                      <p:cBhvr>
                                        <p:cTn id="107" dur="1" fill="hold">
                                          <p:stCondLst>
                                            <p:cond delay="0"/>
                                          </p:stCondLst>
                                        </p:cTn>
                                        <p:tgtEl>
                                          <p:spTgt spid="57"/>
                                        </p:tgtEl>
                                        <p:attrNameLst>
                                          <p:attrName>style.visibility</p:attrName>
                                        </p:attrNameLst>
                                      </p:cBhvr>
                                      <p:to>
                                        <p:strVal val="visible"/>
                                      </p:to>
                                    </p:set>
                                    <p:anim calcmode="lin" valueType="num">
                                      <p:cBhvr additive="base">
                                        <p:cTn id="108" dur="500" fill="hold"/>
                                        <p:tgtEl>
                                          <p:spTgt spid="57"/>
                                        </p:tgtEl>
                                        <p:attrNameLst>
                                          <p:attrName>ppt_x</p:attrName>
                                        </p:attrNameLst>
                                      </p:cBhvr>
                                      <p:tavLst>
                                        <p:tav tm="0">
                                          <p:val>
                                            <p:strVal val="1+#ppt_w/2"/>
                                          </p:val>
                                        </p:tav>
                                        <p:tav tm="100000">
                                          <p:val>
                                            <p:strVal val="#ppt_x"/>
                                          </p:val>
                                        </p:tav>
                                      </p:tavLst>
                                    </p:anim>
                                    <p:anim calcmode="lin" valueType="num">
                                      <p:cBhvr additive="base">
                                        <p:cTn id="109" dur="500" fill="hold"/>
                                        <p:tgtEl>
                                          <p:spTgt spid="5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7" grpId="0" animBg="1"/>
      <p:bldP spid="30" grpId="0" animBg="1"/>
      <p:bldP spid="31" grpId="0"/>
      <p:bldP spid="32" grpId="0"/>
      <p:bldP spid="33" grpId="0" animBg="1"/>
      <p:bldP spid="34" grpId="0" animBg="1"/>
      <p:bldP spid="35" grpId="0" animBg="1"/>
      <p:bldP spid="40" grpId="0" animBg="1"/>
      <p:bldP spid="41" grpId="0"/>
      <p:bldP spid="42" grpId="0"/>
      <p:bldP spid="47" grpId="0" animBg="1"/>
      <p:bldP spid="48" grpId="0"/>
      <p:bldP spid="49" grpId="0"/>
      <p:bldP spid="50" grpId="0" animBg="1"/>
      <p:bldP spid="51" grpId="0" animBg="1"/>
      <p:bldP spid="53" grpId="0" animBg="1"/>
      <p:bldP spid="54" grpId="0"/>
      <p:bldP spid="55" grpId="0"/>
      <p:bldP spid="5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6" name="圆角矩形 5"/>
          <p:cNvSpPr/>
          <p:nvPr/>
        </p:nvSpPr>
        <p:spPr>
          <a:xfrm>
            <a:off x="1125143" y="1059582"/>
            <a:ext cx="6848180" cy="2795175"/>
          </a:xfrm>
          <a:prstGeom prst="roundRect">
            <a:avLst>
              <a:gd name="adj" fmla="val 9960"/>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grpSp>
        <p:nvGrpSpPr>
          <p:cNvPr id="23" name="组合 22"/>
          <p:cNvGrpSpPr/>
          <p:nvPr/>
        </p:nvGrpSpPr>
        <p:grpSpPr>
          <a:xfrm>
            <a:off x="1639295" y="2973600"/>
            <a:ext cx="908432" cy="1379288"/>
            <a:chOff x="1639295" y="2973600"/>
            <a:chExt cx="908432" cy="1379288"/>
          </a:xfrm>
        </p:grpSpPr>
        <p:sp>
          <p:nvSpPr>
            <p:cNvPr id="7" name="圆角矩形 6"/>
            <p:cNvSpPr/>
            <p:nvPr/>
          </p:nvSpPr>
          <p:spPr>
            <a:xfrm>
              <a:off x="1709175"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6" name="TextBox 30"/>
            <p:cNvSpPr txBox="1"/>
            <p:nvPr/>
          </p:nvSpPr>
          <p:spPr>
            <a:xfrm>
              <a:off x="1639295"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4" name="组合 23"/>
          <p:cNvGrpSpPr/>
          <p:nvPr/>
        </p:nvGrpSpPr>
        <p:grpSpPr>
          <a:xfrm>
            <a:off x="2630105" y="3466278"/>
            <a:ext cx="908432" cy="1379288"/>
            <a:chOff x="2630105" y="3466278"/>
            <a:chExt cx="908432" cy="1379288"/>
          </a:xfrm>
        </p:grpSpPr>
        <p:sp>
          <p:nvSpPr>
            <p:cNvPr id="8" name="圆角矩形 7"/>
            <p:cNvSpPr/>
            <p:nvPr/>
          </p:nvSpPr>
          <p:spPr>
            <a:xfrm>
              <a:off x="2694380" y="3466278"/>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7" name="TextBox 31"/>
            <p:cNvSpPr txBox="1"/>
            <p:nvPr/>
          </p:nvSpPr>
          <p:spPr>
            <a:xfrm>
              <a:off x="2630105" y="4155922"/>
              <a:ext cx="908432" cy="4247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sz="2700"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5" name="组合 24"/>
          <p:cNvGrpSpPr/>
          <p:nvPr/>
        </p:nvGrpSpPr>
        <p:grpSpPr>
          <a:xfrm>
            <a:off x="3628304" y="2973600"/>
            <a:ext cx="908432" cy="1379288"/>
            <a:chOff x="3628304" y="2973600"/>
            <a:chExt cx="908432" cy="1379288"/>
          </a:xfrm>
        </p:grpSpPr>
        <p:sp>
          <p:nvSpPr>
            <p:cNvPr id="9" name="圆角矩形 8"/>
            <p:cNvSpPr/>
            <p:nvPr/>
          </p:nvSpPr>
          <p:spPr>
            <a:xfrm>
              <a:off x="3684320"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8" name="TextBox 32"/>
            <p:cNvSpPr txBox="1"/>
            <p:nvPr/>
          </p:nvSpPr>
          <p:spPr>
            <a:xfrm>
              <a:off x="3628304"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7" name="组合 26"/>
          <p:cNvGrpSpPr/>
          <p:nvPr/>
        </p:nvGrpSpPr>
        <p:grpSpPr>
          <a:xfrm>
            <a:off x="4581165" y="2973600"/>
            <a:ext cx="908432" cy="1379288"/>
            <a:chOff x="4581165" y="2973600"/>
            <a:chExt cx="908432" cy="1379288"/>
          </a:xfrm>
        </p:grpSpPr>
        <p:sp>
          <p:nvSpPr>
            <p:cNvPr id="10" name="圆角矩形 9"/>
            <p:cNvSpPr/>
            <p:nvPr/>
          </p:nvSpPr>
          <p:spPr>
            <a:xfrm>
              <a:off x="464129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19" name="TextBox 33"/>
            <p:cNvSpPr txBox="1"/>
            <p:nvPr/>
          </p:nvSpPr>
          <p:spPr>
            <a:xfrm>
              <a:off x="4581165" y="3782236"/>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8" name="组合 27"/>
          <p:cNvGrpSpPr/>
          <p:nvPr/>
        </p:nvGrpSpPr>
        <p:grpSpPr>
          <a:xfrm>
            <a:off x="5534026" y="2973600"/>
            <a:ext cx="908432" cy="1379288"/>
            <a:chOff x="5534026" y="2973600"/>
            <a:chExt cx="908432" cy="1379288"/>
          </a:xfrm>
        </p:grpSpPr>
        <p:sp>
          <p:nvSpPr>
            <p:cNvPr id="11" name="圆角矩形 10"/>
            <p:cNvSpPr/>
            <p:nvPr/>
          </p:nvSpPr>
          <p:spPr>
            <a:xfrm>
              <a:off x="5584318"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0" name="TextBox 34"/>
            <p:cNvSpPr txBox="1"/>
            <p:nvPr/>
          </p:nvSpPr>
          <p:spPr>
            <a:xfrm>
              <a:off x="5534026" y="3782237"/>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grpSp>
        <p:nvGrpSpPr>
          <p:cNvPr id="29" name="组合 28"/>
          <p:cNvGrpSpPr/>
          <p:nvPr/>
        </p:nvGrpSpPr>
        <p:grpSpPr>
          <a:xfrm>
            <a:off x="6461890" y="2973600"/>
            <a:ext cx="908432" cy="1379288"/>
            <a:chOff x="6461890" y="2973600"/>
            <a:chExt cx="908432" cy="1379288"/>
          </a:xfrm>
        </p:grpSpPr>
        <p:sp>
          <p:nvSpPr>
            <p:cNvPr id="12" name="圆角矩形 11"/>
            <p:cNvSpPr/>
            <p:nvPr/>
          </p:nvSpPr>
          <p:spPr>
            <a:xfrm>
              <a:off x="6503843" y="2973600"/>
              <a:ext cx="788165" cy="1379288"/>
            </a:xfrm>
            <a:prstGeom prst="roundRect">
              <a:avLst/>
            </a:prstGeom>
            <a:solidFill>
              <a:srgbClr val="0070C0"/>
            </a:solidFill>
            <a:ln w="25400" cap="flat" cmpd="sng" algn="ctr">
              <a:solidFill>
                <a:srgbClr val="0070C0"/>
              </a:solidFill>
              <a:prstDash val="solid"/>
            </a:ln>
            <a:effectLst>
              <a:outerShdw blurRad="50800" dist="50800" dir="2700000" algn="tl" rotWithShape="0">
                <a:prstClr val="black">
                  <a:alpha val="27000"/>
                </a:prstClr>
              </a:outerShdw>
            </a:effectLst>
          </p:spPr>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1" name="TextBox 35"/>
            <p:cNvSpPr txBox="1"/>
            <p:nvPr/>
          </p:nvSpPr>
          <p:spPr>
            <a:xfrm>
              <a:off x="6461890" y="3782235"/>
              <a:ext cx="908432" cy="313932"/>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en-US" altLang="zh-CN"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rPr>
                <a:t>Text</a:t>
              </a:r>
              <a:endParaRPr lang="zh-CN" altLang="en-US" b="1" kern="0" dirty="0">
                <a:ln w="18415" cmpd="sng">
                  <a:noFill/>
                  <a:prstDash val="solid"/>
                </a:ln>
                <a:solidFill>
                  <a:sysClr val="window" lastClr="FFFFFF"/>
                </a:solidFill>
                <a:effectLst>
                  <a:outerShdw blurRad="50800" dist="38100" dir="5400000" algn="t" rotWithShape="0">
                    <a:prstClr val="black">
                      <a:alpha val="40000"/>
                    </a:prstClr>
                  </a:outerShdw>
                </a:effectLst>
                <a:latin typeface="Agency FB" pitchFamily="34" charset="0"/>
                <a:ea typeface="微软雅黑" pitchFamily="34" charset="-122"/>
              </a:endParaRPr>
            </a:p>
          </p:txBody>
        </p:sp>
      </p:grpSp>
      <p:sp>
        <p:nvSpPr>
          <p:cNvPr id="13" name="圆角矩形 12"/>
          <p:cNvSpPr/>
          <p:nvPr/>
        </p:nvSpPr>
        <p:spPr>
          <a:xfrm>
            <a:off x="1334781" y="1269221"/>
            <a:ext cx="6428904" cy="2306020"/>
          </a:xfrm>
          <a:prstGeom prst="roundRect">
            <a:avLst>
              <a:gd name="adj" fmla="val 11474"/>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lt1"/>
              </a:solidFill>
            </a:endParaRPr>
          </a:p>
        </p:txBody>
      </p:sp>
      <p:sp>
        <p:nvSpPr>
          <p:cNvPr id="14" name="TextBox 28"/>
          <p:cNvSpPr txBox="1"/>
          <p:nvPr/>
        </p:nvSpPr>
        <p:spPr>
          <a:xfrm>
            <a:off x="1972430" y="1875254"/>
            <a:ext cx="1249096" cy="68326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400" b="1" kern="0" dirty="0">
                <a:ln w="18415" cmpd="sng">
                  <a:noFill/>
                  <a:prstDash val="solid"/>
                </a:ln>
                <a:solidFill>
                  <a:srgbClr val="0070C0"/>
                </a:solidFill>
                <a:latin typeface="微软雅黑" pitchFamily="34" charset="-122"/>
                <a:ea typeface="微软雅黑" pitchFamily="34" charset="-122"/>
              </a:rPr>
              <a:t>您的</a:t>
            </a:r>
            <a:endParaRPr lang="en-US" altLang="zh-CN" sz="2400" b="1" kern="0" dirty="0">
              <a:ln w="18415" cmpd="sng">
                <a:noFill/>
                <a:prstDash val="solid"/>
              </a:ln>
              <a:solidFill>
                <a:srgbClr val="0070C0"/>
              </a:solidFill>
              <a:latin typeface="微软雅黑" pitchFamily="34" charset="-122"/>
              <a:ea typeface="微软雅黑" pitchFamily="34" charset="-122"/>
            </a:endParaRPr>
          </a:p>
          <a:p>
            <a:pPr algn="ctr" defTabSz="685800">
              <a:lnSpc>
                <a:spcPct val="80000"/>
              </a:lnSpc>
              <a:defRPr/>
            </a:pPr>
            <a:r>
              <a:rPr lang="zh-CN" altLang="en-US" sz="2400" b="1" kern="0" dirty="0">
                <a:ln w="18415" cmpd="sng">
                  <a:noFill/>
                  <a:prstDash val="solid"/>
                </a:ln>
                <a:solidFill>
                  <a:srgbClr val="0070C0"/>
                </a:solidFill>
                <a:latin typeface="微软雅黑" pitchFamily="34" charset="-122"/>
                <a:ea typeface="微软雅黑" pitchFamily="34" charset="-122"/>
              </a:rPr>
              <a:t>标题</a:t>
            </a:r>
          </a:p>
        </p:txBody>
      </p:sp>
      <p:sp>
        <p:nvSpPr>
          <p:cNvPr id="15" name="TextBox 29"/>
          <p:cNvSpPr txBox="1"/>
          <p:nvPr/>
        </p:nvSpPr>
        <p:spPr>
          <a:xfrm>
            <a:off x="3421268" y="1758376"/>
            <a:ext cx="4062900" cy="938719"/>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单击此处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884416559"/>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42" presetClass="entr" presetSubtype="0" fill="hold" grpId="0" nodeType="afterEffect">
                                  <p:stCondLst>
                                    <p:cond delay="0"/>
                                  </p:stCondLst>
                                  <p:childTnLst>
                                    <p:set>
                                      <p:cBhvr>
                                        <p:cTn id="20" dur="1" fill="hold">
                                          <p:stCondLst>
                                            <p:cond delay="0"/>
                                          </p:stCondLst>
                                        </p:cTn>
                                        <p:tgtEl>
                                          <p:spTgt spid="13"/>
                                        </p:tgtEl>
                                        <p:attrNameLst>
                                          <p:attrName>style.visibility</p:attrName>
                                        </p:attrNameLst>
                                      </p:cBhvr>
                                      <p:to>
                                        <p:strVal val="visible"/>
                                      </p:to>
                                    </p:set>
                                    <p:animEffect transition="in" filter="fade">
                                      <p:cBhvr>
                                        <p:cTn id="21" dur="1000"/>
                                        <p:tgtEl>
                                          <p:spTgt spid="13"/>
                                        </p:tgtEl>
                                      </p:cBhvr>
                                    </p:animEffect>
                                    <p:anim calcmode="lin" valueType="num">
                                      <p:cBhvr>
                                        <p:cTn id="22" dur="1000" fill="hold"/>
                                        <p:tgtEl>
                                          <p:spTgt spid="13"/>
                                        </p:tgtEl>
                                        <p:attrNameLst>
                                          <p:attrName>ppt_x</p:attrName>
                                        </p:attrNameLst>
                                      </p:cBhvr>
                                      <p:tavLst>
                                        <p:tav tm="0">
                                          <p:val>
                                            <p:strVal val="#ppt_x"/>
                                          </p:val>
                                        </p:tav>
                                        <p:tav tm="100000">
                                          <p:val>
                                            <p:strVal val="#ppt_x"/>
                                          </p:val>
                                        </p:tav>
                                      </p:tavLst>
                                    </p:anim>
                                    <p:anim calcmode="lin" valueType="num">
                                      <p:cBhvr>
                                        <p:cTn id="23" dur="1000" fill="hold"/>
                                        <p:tgtEl>
                                          <p:spTgt spid="13"/>
                                        </p:tgtEl>
                                        <p:attrNameLst>
                                          <p:attrName>ppt_y</p:attrName>
                                        </p:attrNameLst>
                                      </p:cBhvr>
                                      <p:tavLst>
                                        <p:tav tm="0">
                                          <p:val>
                                            <p:strVal val="#ppt_y+.1"/>
                                          </p:val>
                                        </p:tav>
                                        <p:tav tm="100000">
                                          <p:val>
                                            <p:strVal val="#ppt_y"/>
                                          </p:val>
                                        </p:tav>
                                      </p:tavLst>
                                    </p:anim>
                                  </p:childTnLst>
                                </p:cTn>
                              </p:par>
                              <p:par>
                                <p:cTn id="24" presetID="42" presetClass="entr" presetSubtype="0" fill="hold" grpId="0" nodeType="with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fade">
                                      <p:cBhvr>
                                        <p:cTn id="26" dur="1000"/>
                                        <p:tgtEl>
                                          <p:spTgt spid="6"/>
                                        </p:tgtEl>
                                      </p:cBhvr>
                                    </p:animEffect>
                                    <p:anim calcmode="lin" valueType="num">
                                      <p:cBhvr>
                                        <p:cTn id="27" dur="1000" fill="hold"/>
                                        <p:tgtEl>
                                          <p:spTgt spid="6"/>
                                        </p:tgtEl>
                                        <p:attrNameLst>
                                          <p:attrName>ppt_x</p:attrName>
                                        </p:attrNameLst>
                                      </p:cBhvr>
                                      <p:tavLst>
                                        <p:tav tm="0">
                                          <p:val>
                                            <p:strVal val="#ppt_x"/>
                                          </p:val>
                                        </p:tav>
                                        <p:tav tm="100000">
                                          <p:val>
                                            <p:strVal val="#ppt_x"/>
                                          </p:val>
                                        </p:tav>
                                      </p:tavLst>
                                    </p:anim>
                                    <p:anim calcmode="lin" valueType="num">
                                      <p:cBhvr>
                                        <p:cTn id="28" dur="1000" fill="hold"/>
                                        <p:tgtEl>
                                          <p:spTgt spid="6"/>
                                        </p:tgtEl>
                                        <p:attrNameLst>
                                          <p:attrName>ppt_y</p:attrName>
                                        </p:attrNameLst>
                                      </p:cBhvr>
                                      <p:tavLst>
                                        <p:tav tm="0">
                                          <p:val>
                                            <p:strVal val="#ppt_y+.1"/>
                                          </p:val>
                                        </p:tav>
                                        <p:tav tm="100000">
                                          <p:val>
                                            <p:strVal val="#ppt_y"/>
                                          </p:val>
                                        </p:tav>
                                      </p:tavLst>
                                    </p:anim>
                                  </p:childTnLst>
                                </p:cTn>
                              </p:par>
                            </p:childTnLst>
                          </p:cTn>
                        </p:par>
                        <p:par>
                          <p:cTn id="29" fill="hold">
                            <p:stCondLst>
                              <p:cond delay="2000"/>
                            </p:stCondLst>
                            <p:childTnLst>
                              <p:par>
                                <p:cTn id="30" presetID="2" presetClass="entr" presetSubtype="8"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500" fill="hold"/>
                                        <p:tgtEl>
                                          <p:spTgt spid="14"/>
                                        </p:tgtEl>
                                        <p:attrNameLst>
                                          <p:attrName>ppt_x</p:attrName>
                                        </p:attrNameLst>
                                      </p:cBhvr>
                                      <p:tavLst>
                                        <p:tav tm="0">
                                          <p:val>
                                            <p:strVal val="0-#ppt_w/2"/>
                                          </p:val>
                                        </p:tav>
                                        <p:tav tm="100000">
                                          <p:val>
                                            <p:strVal val="#ppt_x"/>
                                          </p:val>
                                        </p:tav>
                                      </p:tavLst>
                                    </p:anim>
                                    <p:anim calcmode="lin" valueType="num">
                                      <p:cBhvr additive="base">
                                        <p:cTn id="33" dur="500" fill="hold"/>
                                        <p:tgtEl>
                                          <p:spTgt spid="14"/>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fill="hold"/>
                                        <p:tgtEl>
                                          <p:spTgt spid="15"/>
                                        </p:tgtEl>
                                        <p:attrNameLst>
                                          <p:attrName>ppt_x</p:attrName>
                                        </p:attrNameLst>
                                      </p:cBhvr>
                                      <p:tavLst>
                                        <p:tav tm="0">
                                          <p:val>
                                            <p:strVal val="1+#ppt_w/2"/>
                                          </p:val>
                                        </p:tav>
                                        <p:tav tm="100000">
                                          <p:val>
                                            <p:strVal val="#ppt_x"/>
                                          </p:val>
                                        </p:tav>
                                      </p:tavLst>
                                    </p:anim>
                                    <p:anim calcmode="lin" valueType="num">
                                      <p:cBhvr additive="base">
                                        <p:cTn id="37" dur="500" fill="hold"/>
                                        <p:tgtEl>
                                          <p:spTgt spid="15"/>
                                        </p:tgtEl>
                                        <p:attrNameLst>
                                          <p:attrName>ppt_y</p:attrName>
                                        </p:attrNameLst>
                                      </p:cBhvr>
                                      <p:tavLst>
                                        <p:tav tm="0">
                                          <p:val>
                                            <p:strVal val="#ppt_y"/>
                                          </p:val>
                                        </p:tav>
                                        <p:tav tm="100000">
                                          <p:val>
                                            <p:strVal val="#ppt_y"/>
                                          </p:val>
                                        </p:tav>
                                      </p:tavLst>
                                    </p:anim>
                                  </p:childTnLst>
                                </p:cTn>
                              </p:par>
                            </p:childTnLst>
                          </p:cTn>
                        </p:par>
                        <p:par>
                          <p:cTn id="38" fill="hold">
                            <p:stCondLst>
                              <p:cond delay="2500"/>
                            </p:stCondLst>
                            <p:childTnLst>
                              <p:par>
                                <p:cTn id="39" presetID="47" presetClass="entr" presetSubtype="0" fill="hold" nodeType="afterEffect">
                                  <p:stCondLst>
                                    <p:cond delay="0"/>
                                  </p:stCondLst>
                                  <p:childTnLst>
                                    <p:set>
                                      <p:cBhvr>
                                        <p:cTn id="40" dur="1" fill="hold">
                                          <p:stCondLst>
                                            <p:cond delay="0"/>
                                          </p:stCondLst>
                                        </p:cTn>
                                        <p:tgtEl>
                                          <p:spTgt spid="23"/>
                                        </p:tgtEl>
                                        <p:attrNameLst>
                                          <p:attrName>style.visibility</p:attrName>
                                        </p:attrNameLst>
                                      </p:cBhvr>
                                      <p:to>
                                        <p:strVal val="visible"/>
                                      </p:to>
                                    </p:set>
                                    <p:animEffect transition="in" filter="fade">
                                      <p:cBhvr>
                                        <p:cTn id="41" dur="1000"/>
                                        <p:tgtEl>
                                          <p:spTgt spid="23"/>
                                        </p:tgtEl>
                                      </p:cBhvr>
                                    </p:animEffect>
                                    <p:anim calcmode="lin" valueType="num">
                                      <p:cBhvr>
                                        <p:cTn id="42" dur="1000" fill="hold"/>
                                        <p:tgtEl>
                                          <p:spTgt spid="23"/>
                                        </p:tgtEl>
                                        <p:attrNameLst>
                                          <p:attrName>ppt_x</p:attrName>
                                        </p:attrNameLst>
                                      </p:cBhvr>
                                      <p:tavLst>
                                        <p:tav tm="0">
                                          <p:val>
                                            <p:strVal val="#ppt_x"/>
                                          </p:val>
                                        </p:tav>
                                        <p:tav tm="100000">
                                          <p:val>
                                            <p:strVal val="#ppt_x"/>
                                          </p:val>
                                        </p:tav>
                                      </p:tavLst>
                                    </p:anim>
                                    <p:anim calcmode="lin" valueType="num">
                                      <p:cBhvr>
                                        <p:cTn id="43" dur="1000" fill="hold"/>
                                        <p:tgtEl>
                                          <p:spTgt spid="23"/>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24"/>
                                        </p:tgtEl>
                                        <p:attrNameLst>
                                          <p:attrName>style.visibility</p:attrName>
                                        </p:attrNameLst>
                                      </p:cBhvr>
                                      <p:to>
                                        <p:strVal val="visible"/>
                                      </p:to>
                                    </p:set>
                                    <p:animEffect transition="in" filter="fade">
                                      <p:cBhvr>
                                        <p:cTn id="46" dur="1000"/>
                                        <p:tgtEl>
                                          <p:spTgt spid="24"/>
                                        </p:tgtEl>
                                      </p:cBhvr>
                                    </p:animEffect>
                                    <p:anim calcmode="lin" valueType="num">
                                      <p:cBhvr>
                                        <p:cTn id="47" dur="1000" fill="hold"/>
                                        <p:tgtEl>
                                          <p:spTgt spid="24"/>
                                        </p:tgtEl>
                                        <p:attrNameLst>
                                          <p:attrName>ppt_x</p:attrName>
                                        </p:attrNameLst>
                                      </p:cBhvr>
                                      <p:tavLst>
                                        <p:tav tm="0">
                                          <p:val>
                                            <p:strVal val="#ppt_x"/>
                                          </p:val>
                                        </p:tav>
                                        <p:tav tm="100000">
                                          <p:val>
                                            <p:strVal val="#ppt_x"/>
                                          </p:val>
                                        </p:tav>
                                      </p:tavLst>
                                    </p:anim>
                                    <p:anim calcmode="lin" valueType="num">
                                      <p:cBhvr>
                                        <p:cTn id="48" dur="1000" fill="hold"/>
                                        <p:tgtEl>
                                          <p:spTgt spid="24"/>
                                        </p:tgtEl>
                                        <p:attrNameLst>
                                          <p:attrName>ppt_y</p:attrName>
                                        </p:attrNameLst>
                                      </p:cBhvr>
                                      <p:tavLst>
                                        <p:tav tm="0">
                                          <p:val>
                                            <p:strVal val="#ppt_y-.1"/>
                                          </p:val>
                                        </p:tav>
                                        <p:tav tm="100000">
                                          <p:val>
                                            <p:strVal val="#ppt_y"/>
                                          </p:val>
                                        </p:tav>
                                      </p:tavLst>
                                    </p:anim>
                                  </p:childTnLst>
                                </p:cTn>
                              </p:par>
                              <p:par>
                                <p:cTn id="49" presetID="47" presetClass="entr" presetSubtype="0" fill="hold" nodeType="with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fade">
                                      <p:cBhvr>
                                        <p:cTn id="51" dur="1000"/>
                                        <p:tgtEl>
                                          <p:spTgt spid="25"/>
                                        </p:tgtEl>
                                      </p:cBhvr>
                                    </p:animEffect>
                                    <p:anim calcmode="lin" valueType="num">
                                      <p:cBhvr>
                                        <p:cTn id="52" dur="1000" fill="hold"/>
                                        <p:tgtEl>
                                          <p:spTgt spid="25"/>
                                        </p:tgtEl>
                                        <p:attrNameLst>
                                          <p:attrName>ppt_x</p:attrName>
                                        </p:attrNameLst>
                                      </p:cBhvr>
                                      <p:tavLst>
                                        <p:tav tm="0">
                                          <p:val>
                                            <p:strVal val="#ppt_x"/>
                                          </p:val>
                                        </p:tav>
                                        <p:tav tm="100000">
                                          <p:val>
                                            <p:strVal val="#ppt_x"/>
                                          </p:val>
                                        </p:tav>
                                      </p:tavLst>
                                    </p:anim>
                                    <p:anim calcmode="lin" valueType="num">
                                      <p:cBhvr>
                                        <p:cTn id="53" dur="1000" fill="hold"/>
                                        <p:tgtEl>
                                          <p:spTgt spid="25"/>
                                        </p:tgtEl>
                                        <p:attrNameLst>
                                          <p:attrName>ppt_y</p:attrName>
                                        </p:attrNameLst>
                                      </p:cBhvr>
                                      <p:tavLst>
                                        <p:tav tm="0">
                                          <p:val>
                                            <p:strVal val="#ppt_y-.1"/>
                                          </p:val>
                                        </p:tav>
                                        <p:tav tm="100000">
                                          <p:val>
                                            <p:strVal val="#ppt_y"/>
                                          </p:val>
                                        </p:tav>
                                      </p:tavLst>
                                    </p:anim>
                                  </p:childTnLst>
                                </p:cTn>
                              </p:par>
                              <p:par>
                                <p:cTn id="54" presetID="47" presetClass="entr" presetSubtype="0" fill="hold" nodeType="with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fade">
                                      <p:cBhvr>
                                        <p:cTn id="56" dur="1000"/>
                                        <p:tgtEl>
                                          <p:spTgt spid="27"/>
                                        </p:tgtEl>
                                      </p:cBhvr>
                                    </p:animEffect>
                                    <p:anim calcmode="lin" valueType="num">
                                      <p:cBhvr>
                                        <p:cTn id="57" dur="1000" fill="hold"/>
                                        <p:tgtEl>
                                          <p:spTgt spid="27"/>
                                        </p:tgtEl>
                                        <p:attrNameLst>
                                          <p:attrName>ppt_x</p:attrName>
                                        </p:attrNameLst>
                                      </p:cBhvr>
                                      <p:tavLst>
                                        <p:tav tm="0">
                                          <p:val>
                                            <p:strVal val="#ppt_x"/>
                                          </p:val>
                                        </p:tav>
                                        <p:tav tm="100000">
                                          <p:val>
                                            <p:strVal val="#ppt_x"/>
                                          </p:val>
                                        </p:tav>
                                      </p:tavLst>
                                    </p:anim>
                                    <p:anim calcmode="lin" valueType="num">
                                      <p:cBhvr>
                                        <p:cTn id="58" dur="1000" fill="hold"/>
                                        <p:tgtEl>
                                          <p:spTgt spid="27"/>
                                        </p:tgtEl>
                                        <p:attrNameLst>
                                          <p:attrName>ppt_y</p:attrName>
                                        </p:attrNameLst>
                                      </p:cBhvr>
                                      <p:tavLst>
                                        <p:tav tm="0">
                                          <p:val>
                                            <p:strVal val="#ppt_y-.1"/>
                                          </p:val>
                                        </p:tav>
                                        <p:tav tm="100000">
                                          <p:val>
                                            <p:strVal val="#ppt_y"/>
                                          </p:val>
                                        </p:tav>
                                      </p:tavLst>
                                    </p:anim>
                                  </p:childTnLst>
                                </p:cTn>
                              </p:par>
                              <p:par>
                                <p:cTn id="59" presetID="47" presetClass="entr" presetSubtype="0" fill="hold" nodeType="withEffect">
                                  <p:stCondLst>
                                    <p:cond delay="0"/>
                                  </p:stCondLst>
                                  <p:childTnLst>
                                    <p:set>
                                      <p:cBhvr>
                                        <p:cTn id="60" dur="1" fill="hold">
                                          <p:stCondLst>
                                            <p:cond delay="0"/>
                                          </p:stCondLst>
                                        </p:cTn>
                                        <p:tgtEl>
                                          <p:spTgt spid="28"/>
                                        </p:tgtEl>
                                        <p:attrNameLst>
                                          <p:attrName>style.visibility</p:attrName>
                                        </p:attrNameLst>
                                      </p:cBhvr>
                                      <p:to>
                                        <p:strVal val="visible"/>
                                      </p:to>
                                    </p:set>
                                    <p:animEffect transition="in" filter="fade">
                                      <p:cBhvr>
                                        <p:cTn id="61" dur="1000"/>
                                        <p:tgtEl>
                                          <p:spTgt spid="28"/>
                                        </p:tgtEl>
                                      </p:cBhvr>
                                    </p:animEffect>
                                    <p:anim calcmode="lin" valueType="num">
                                      <p:cBhvr>
                                        <p:cTn id="62" dur="1000" fill="hold"/>
                                        <p:tgtEl>
                                          <p:spTgt spid="28"/>
                                        </p:tgtEl>
                                        <p:attrNameLst>
                                          <p:attrName>ppt_x</p:attrName>
                                        </p:attrNameLst>
                                      </p:cBhvr>
                                      <p:tavLst>
                                        <p:tav tm="0">
                                          <p:val>
                                            <p:strVal val="#ppt_x"/>
                                          </p:val>
                                        </p:tav>
                                        <p:tav tm="100000">
                                          <p:val>
                                            <p:strVal val="#ppt_x"/>
                                          </p:val>
                                        </p:tav>
                                      </p:tavLst>
                                    </p:anim>
                                    <p:anim calcmode="lin" valueType="num">
                                      <p:cBhvr>
                                        <p:cTn id="63" dur="1000" fill="hold"/>
                                        <p:tgtEl>
                                          <p:spTgt spid="28"/>
                                        </p:tgtEl>
                                        <p:attrNameLst>
                                          <p:attrName>ppt_y</p:attrName>
                                        </p:attrNameLst>
                                      </p:cBhvr>
                                      <p:tavLst>
                                        <p:tav tm="0">
                                          <p:val>
                                            <p:strVal val="#ppt_y-.1"/>
                                          </p:val>
                                        </p:tav>
                                        <p:tav tm="100000">
                                          <p:val>
                                            <p:strVal val="#ppt_y"/>
                                          </p:val>
                                        </p:tav>
                                      </p:tavLst>
                                    </p:anim>
                                  </p:childTnLst>
                                </p:cTn>
                              </p:par>
                              <p:par>
                                <p:cTn id="64" presetID="47" presetClass="entr" presetSubtype="0" fill="hold" nodeType="withEffect">
                                  <p:stCondLst>
                                    <p:cond delay="0"/>
                                  </p:stCondLst>
                                  <p:childTnLst>
                                    <p:set>
                                      <p:cBhvr>
                                        <p:cTn id="65" dur="1" fill="hold">
                                          <p:stCondLst>
                                            <p:cond delay="0"/>
                                          </p:stCondLst>
                                        </p:cTn>
                                        <p:tgtEl>
                                          <p:spTgt spid="29"/>
                                        </p:tgtEl>
                                        <p:attrNameLst>
                                          <p:attrName>style.visibility</p:attrName>
                                        </p:attrNameLst>
                                      </p:cBhvr>
                                      <p:to>
                                        <p:strVal val="visible"/>
                                      </p:to>
                                    </p:set>
                                    <p:animEffect transition="in" filter="fade">
                                      <p:cBhvr>
                                        <p:cTn id="66" dur="1000"/>
                                        <p:tgtEl>
                                          <p:spTgt spid="29"/>
                                        </p:tgtEl>
                                      </p:cBhvr>
                                    </p:animEffect>
                                    <p:anim calcmode="lin" valueType="num">
                                      <p:cBhvr>
                                        <p:cTn id="67" dur="1000" fill="hold"/>
                                        <p:tgtEl>
                                          <p:spTgt spid="29"/>
                                        </p:tgtEl>
                                        <p:attrNameLst>
                                          <p:attrName>ppt_x</p:attrName>
                                        </p:attrNameLst>
                                      </p:cBhvr>
                                      <p:tavLst>
                                        <p:tav tm="0">
                                          <p:val>
                                            <p:strVal val="#ppt_x"/>
                                          </p:val>
                                        </p:tav>
                                        <p:tav tm="100000">
                                          <p:val>
                                            <p:strVal val="#ppt_x"/>
                                          </p:val>
                                        </p:tav>
                                      </p:tavLst>
                                    </p:anim>
                                    <p:anim calcmode="lin" valueType="num">
                                      <p:cBhvr>
                                        <p:cTn id="68" dur="1000" fill="hold"/>
                                        <p:tgtEl>
                                          <p:spTgt spid="2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13" grpId="0" animBg="1"/>
      <p:bldP spid="14" grpId="0"/>
      <p:bldP spid="1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30" name="椭圆 29"/>
          <p:cNvSpPr/>
          <p:nvPr/>
        </p:nvSpPr>
        <p:spPr>
          <a:xfrm>
            <a:off x="2590627" y="843558"/>
            <a:ext cx="3949472" cy="3949472"/>
          </a:xfrm>
          <a:prstGeom prst="ellipse">
            <a:avLst/>
          </a:prstGeom>
          <a:noFill/>
          <a:ln w="1270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sp>
        <p:nvSpPr>
          <p:cNvPr id="31" name="椭圆 34"/>
          <p:cNvSpPr/>
          <p:nvPr/>
        </p:nvSpPr>
        <p:spPr>
          <a:xfrm rot="18900000">
            <a:off x="4760671" y="2380038"/>
            <a:ext cx="1471761" cy="1892771"/>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gradFill>
            <a:gsLst>
              <a:gs pos="0">
                <a:schemeClr val="bg1"/>
              </a:gs>
              <a:gs pos="43000">
                <a:schemeClr val="bg1">
                  <a:lumMod val="95000"/>
                </a:schemeClr>
              </a:gs>
              <a:gs pos="100000">
                <a:schemeClr val="bg1">
                  <a:lumMod val="75000"/>
                </a:schemeClr>
              </a:gs>
            </a:gsLst>
            <a:lin ang="141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32" name="组合 31"/>
          <p:cNvGrpSpPr/>
          <p:nvPr/>
        </p:nvGrpSpPr>
        <p:grpSpPr>
          <a:xfrm rot="8100000">
            <a:off x="3049362" y="1066700"/>
            <a:ext cx="1807574" cy="2348461"/>
            <a:chOff x="4020870" y="2194485"/>
            <a:chExt cx="1102258" cy="1432090"/>
          </a:xfrm>
          <a:effectLst>
            <a:outerShdw blurRad="444500" dist="254000" dir="8100000" algn="tr" rotWithShape="0">
              <a:prstClr val="black">
                <a:alpha val="50000"/>
              </a:prstClr>
            </a:outerShdw>
          </a:effectLst>
        </p:grpSpPr>
        <p:sp>
          <p:nvSpPr>
            <p:cNvPr id="33"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4"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5" name="组合 34"/>
          <p:cNvGrpSpPr/>
          <p:nvPr/>
        </p:nvGrpSpPr>
        <p:grpSpPr>
          <a:xfrm>
            <a:off x="2779187" y="915566"/>
            <a:ext cx="928717" cy="928717"/>
            <a:chOff x="2779187" y="1131590"/>
            <a:chExt cx="928717" cy="928717"/>
          </a:xfrm>
        </p:grpSpPr>
        <p:sp>
          <p:nvSpPr>
            <p:cNvPr id="36" name="椭圆 35"/>
            <p:cNvSpPr/>
            <p:nvPr/>
          </p:nvSpPr>
          <p:spPr>
            <a:xfrm>
              <a:off x="2779187" y="1131590"/>
              <a:ext cx="928717" cy="92871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37" name="TextBox 36"/>
            <p:cNvSpPr txBox="1"/>
            <p:nvPr/>
          </p:nvSpPr>
          <p:spPr>
            <a:xfrm>
              <a:off x="2799460" y="1347614"/>
              <a:ext cx="878001" cy="523220"/>
            </a:xfrm>
            <a:prstGeom prst="rect">
              <a:avLst/>
            </a:prstGeom>
            <a:noFill/>
          </p:spPr>
          <p:txBody>
            <a:bodyPr wrap="square" lIns="0" tIns="0" rIns="0" bIns="0" rtlCol="0">
              <a:spAutoFit/>
            </a:bodyPr>
            <a:lstStyle/>
            <a:p>
              <a:pPr algn="ctr"/>
              <a:r>
                <a:rPr lang="zh-CN" altLang="en-US" sz="1700" b="1" dirty="0">
                  <a:solidFill>
                    <a:schemeClr val="bg1"/>
                  </a:solidFill>
                  <a:latin typeface="微软雅黑" pitchFamily="34" charset="-122"/>
                  <a:ea typeface="微软雅黑" pitchFamily="34" charset="-122"/>
                </a:rPr>
                <a:t>添加</a:t>
              </a:r>
              <a:endParaRPr lang="en-US" altLang="zh-CN" sz="1700" b="1" dirty="0">
                <a:solidFill>
                  <a:schemeClr val="bg1"/>
                </a:solidFill>
                <a:latin typeface="微软雅黑" pitchFamily="34" charset="-122"/>
                <a:ea typeface="微软雅黑" pitchFamily="34" charset="-122"/>
              </a:endParaRPr>
            </a:p>
            <a:p>
              <a:pPr algn="ctr"/>
              <a:r>
                <a:rPr lang="zh-CN" altLang="en-US" sz="1700" b="1" dirty="0">
                  <a:solidFill>
                    <a:schemeClr val="bg1"/>
                  </a:solidFill>
                  <a:latin typeface="微软雅黑" pitchFamily="34" charset="-122"/>
                  <a:ea typeface="微软雅黑" pitchFamily="34" charset="-122"/>
                </a:rPr>
                <a:t>标题</a:t>
              </a:r>
            </a:p>
          </p:txBody>
        </p:sp>
      </p:grpSp>
      <p:grpSp>
        <p:nvGrpSpPr>
          <p:cNvPr id="38" name="组合 37"/>
          <p:cNvGrpSpPr/>
          <p:nvPr/>
        </p:nvGrpSpPr>
        <p:grpSpPr>
          <a:xfrm>
            <a:off x="5724120" y="3481992"/>
            <a:ext cx="899617" cy="889958"/>
            <a:chOff x="5736633" y="2828278"/>
            <a:chExt cx="938798" cy="928717"/>
          </a:xfrm>
        </p:grpSpPr>
        <p:sp>
          <p:nvSpPr>
            <p:cNvPr id="39" name="椭圆 38"/>
            <p:cNvSpPr/>
            <p:nvPr/>
          </p:nvSpPr>
          <p:spPr>
            <a:xfrm>
              <a:off x="5736633" y="2828278"/>
              <a:ext cx="928717" cy="92871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dirty="0">
                <a:solidFill>
                  <a:schemeClr val="bg1"/>
                </a:solidFill>
                <a:latin typeface="微软雅黑" pitchFamily="34" charset="-122"/>
                <a:ea typeface="微软雅黑" pitchFamily="34" charset="-122"/>
              </a:endParaRPr>
            </a:p>
          </p:txBody>
        </p:sp>
        <p:sp>
          <p:nvSpPr>
            <p:cNvPr id="40" name="TextBox 39"/>
            <p:cNvSpPr txBox="1"/>
            <p:nvPr/>
          </p:nvSpPr>
          <p:spPr>
            <a:xfrm>
              <a:off x="5797430" y="3036559"/>
              <a:ext cx="878001" cy="513890"/>
            </a:xfrm>
            <a:prstGeom prst="rect">
              <a:avLst/>
            </a:prstGeom>
            <a:noFill/>
          </p:spPr>
          <p:txBody>
            <a:bodyPr wrap="square" lIns="0" tIns="0" rIns="0" bIns="0" rtlCol="0">
              <a:spAutoFit/>
            </a:bodyPr>
            <a:lstStyle/>
            <a:p>
              <a:pPr algn="ctr"/>
              <a:r>
                <a:rPr lang="zh-CN" altLang="en-US" sz="1600" b="1" dirty="0">
                  <a:solidFill>
                    <a:schemeClr val="bg1"/>
                  </a:solidFill>
                  <a:latin typeface="微软雅黑" pitchFamily="34" charset="-122"/>
                  <a:ea typeface="微软雅黑" pitchFamily="34" charset="-122"/>
                </a:rPr>
                <a:t>添加</a:t>
              </a:r>
              <a:endParaRPr lang="en-US" altLang="zh-CN" sz="1600" b="1" dirty="0">
                <a:solidFill>
                  <a:schemeClr val="bg1"/>
                </a:solidFill>
                <a:latin typeface="微软雅黑" pitchFamily="34" charset="-122"/>
                <a:ea typeface="微软雅黑" pitchFamily="34" charset="-122"/>
              </a:endParaRPr>
            </a:p>
            <a:p>
              <a:pPr algn="ctr"/>
              <a:r>
                <a:rPr lang="zh-CN" altLang="en-US" sz="1600" b="1" dirty="0">
                  <a:solidFill>
                    <a:schemeClr val="bg1"/>
                  </a:solidFill>
                  <a:latin typeface="微软雅黑" pitchFamily="34" charset="-122"/>
                  <a:ea typeface="微软雅黑" pitchFamily="34" charset="-122"/>
                </a:rPr>
                <a:t>标题</a:t>
              </a:r>
            </a:p>
          </p:txBody>
        </p:sp>
      </p:grpSp>
      <p:sp>
        <p:nvSpPr>
          <p:cNvPr id="41" name="TextBox 40"/>
          <p:cNvSpPr txBox="1"/>
          <p:nvPr/>
        </p:nvSpPr>
        <p:spPr>
          <a:xfrm>
            <a:off x="911921" y="1731109"/>
            <a:ext cx="1440160" cy="1269578"/>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100" dirty="0"/>
              <a:t>点击输入简要文字内容，文字内容需概括精炼，不用多余的文字修饰，言简意赅的说明分项内容。</a:t>
            </a:r>
            <a:endParaRPr lang="en-US" altLang="zh-CN" sz="1100" dirty="0"/>
          </a:p>
        </p:txBody>
      </p:sp>
      <p:sp>
        <p:nvSpPr>
          <p:cNvPr id="42" name="TextBox 41"/>
          <p:cNvSpPr txBox="1"/>
          <p:nvPr/>
        </p:nvSpPr>
        <p:spPr>
          <a:xfrm>
            <a:off x="6888585" y="2645864"/>
            <a:ext cx="1429544" cy="731867"/>
          </a:xfrm>
          <a:prstGeom prst="rect">
            <a:avLst/>
          </a:prstGeom>
          <a:noFill/>
        </p:spPr>
        <p:txBody>
          <a:bodyPr wrap="square" lIns="0" tIns="0" rIns="0" bIns="0" rtlCol="0">
            <a:spAutoFit/>
          </a:bodyPr>
          <a:lstStyle>
            <a:defPPr>
              <a:defRPr lang="zh-CN"/>
            </a:defPPr>
            <a:lvl1pPr algn="just">
              <a:lnSpc>
                <a:spcPct val="150000"/>
              </a:lnSpc>
              <a:defRPr sz="1000">
                <a:solidFill>
                  <a:schemeClr val="tx1">
                    <a:lumMod val="65000"/>
                    <a:lumOff val="35000"/>
                  </a:schemeClr>
                </a:solidFill>
                <a:latin typeface="微软雅黑" pitchFamily="34" charset="-122"/>
                <a:ea typeface="微软雅黑" pitchFamily="34" charset="-122"/>
              </a:defRPr>
            </a:lvl1pPr>
          </a:lstStyle>
          <a:p>
            <a:r>
              <a:rPr lang="zh-CN" altLang="en-US" sz="1100" dirty="0"/>
              <a:t>点击输入简要文字内容，文字内容需概括精炼，不用多余的文字修饰。</a:t>
            </a:r>
            <a:endParaRPr lang="en-US" altLang="zh-CN" sz="1100" dirty="0"/>
          </a:p>
        </p:txBody>
      </p:sp>
      <p:sp>
        <p:nvSpPr>
          <p:cNvPr id="43" name="TextBox 42"/>
          <p:cNvSpPr txBox="1"/>
          <p:nvPr/>
        </p:nvSpPr>
        <p:spPr>
          <a:xfrm>
            <a:off x="3280039" y="1923678"/>
            <a:ext cx="1075937" cy="400110"/>
          </a:xfrm>
          <a:prstGeom prst="rect">
            <a:avLst/>
          </a:prstGeom>
          <a:noFill/>
        </p:spPr>
        <p:txBody>
          <a:bodyPr wrap="none">
            <a:spAutoFit/>
          </a:bodyPr>
          <a:lstStyle/>
          <a:p>
            <a:pPr algn="ctr" fontAlgn="auto">
              <a:spcBef>
                <a:spcPts val="0"/>
              </a:spcBef>
              <a:spcAft>
                <a:spcPts val="0"/>
              </a:spcAft>
              <a:defRPr/>
            </a:pPr>
            <a:r>
              <a:rPr lang="en-US" altLang="zh-CN" sz="2000" b="1" dirty="0">
                <a:solidFill>
                  <a:srgbClr val="0070C0"/>
                </a:solidFill>
                <a:latin typeface="微软雅黑" pitchFamily="34" charset="-122"/>
                <a:ea typeface="微软雅黑" pitchFamily="34" charset="-122"/>
              </a:rPr>
              <a:t>1000</a:t>
            </a:r>
            <a:r>
              <a:rPr lang="zh-CN" altLang="en-US" sz="2000" b="1" dirty="0">
                <a:solidFill>
                  <a:srgbClr val="0070C0"/>
                </a:solidFill>
                <a:latin typeface="微软雅黑" pitchFamily="34" charset="-122"/>
                <a:ea typeface="微软雅黑" pitchFamily="34" charset="-122"/>
              </a:rPr>
              <a:t>万</a:t>
            </a:r>
          </a:p>
        </p:txBody>
      </p:sp>
      <p:sp>
        <p:nvSpPr>
          <p:cNvPr id="44" name="TextBox 43"/>
          <p:cNvSpPr txBox="1"/>
          <p:nvPr/>
        </p:nvSpPr>
        <p:spPr>
          <a:xfrm>
            <a:off x="5292456" y="3291830"/>
            <a:ext cx="769763" cy="338554"/>
          </a:xfrm>
          <a:prstGeom prst="rect">
            <a:avLst/>
          </a:prstGeom>
          <a:noFill/>
        </p:spPr>
        <p:txBody>
          <a:bodyPr wrap="none">
            <a:spAutoFit/>
          </a:bodyPr>
          <a:lstStyle/>
          <a:p>
            <a:pPr algn="ctr" fontAlgn="auto">
              <a:spcBef>
                <a:spcPts val="0"/>
              </a:spcBef>
              <a:spcAft>
                <a:spcPts val="0"/>
              </a:spcAft>
              <a:defRPr/>
            </a:pPr>
            <a:r>
              <a:rPr lang="en-US" altLang="zh-CN" sz="1600" b="1" dirty="0">
                <a:solidFill>
                  <a:srgbClr val="0070C0"/>
                </a:solidFill>
                <a:latin typeface="微软雅黑" pitchFamily="34" charset="-122"/>
                <a:ea typeface="微软雅黑" pitchFamily="34" charset="-122"/>
              </a:rPr>
              <a:t>300</a:t>
            </a:r>
            <a:r>
              <a:rPr lang="zh-CN" altLang="en-US" sz="1600" b="1" dirty="0">
                <a:solidFill>
                  <a:srgbClr val="0070C0"/>
                </a:solidFill>
                <a:latin typeface="微软雅黑" pitchFamily="34" charset="-122"/>
                <a:ea typeface="微软雅黑" pitchFamily="34" charset="-122"/>
              </a:rPr>
              <a:t>万</a:t>
            </a:r>
          </a:p>
        </p:txBody>
      </p:sp>
    </p:spTree>
    <p:extLst>
      <p:ext uri="{BB962C8B-B14F-4D97-AF65-F5344CB8AC3E}">
        <p14:creationId xmlns:p14="http://schemas.microsoft.com/office/powerpoint/2010/main" val="3250800355"/>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14:presetBounceEnd="44000">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14:bounceEnd="44000">
                                          <p:cBhvr additive="base">
                                            <p:cTn id="21" dur="500" fill="hold"/>
                                            <p:tgtEl>
                                              <p:spTgt spid="31"/>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14:presetBounceEnd="44000">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14:bounceEnd="44000">
                                          <p:cBhvr additive="base">
                                            <p:cTn id="26" dur="500" fill="hold"/>
                                            <p:tgtEl>
                                              <p:spTgt spid="32"/>
                                            </p:tgtEl>
                                            <p:attrNameLst>
                                              <p:attrName>ppt_x</p:attrName>
                                            </p:attrNameLst>
                                          </p:cBhvr>
                                          <p:tavLst>
                                            <p:tav tm="0">
                                              <p:val>
                                                <p:strVal val="1+#ppt_w/2"/>
                                              </p:val>
                                            </p:tav>
                                            <p:tav tm="100000">
                                              <p:val>
                                                <p:strVal val="#ppt_x"/>
                                              </p:val>
                                            </p:tav>
                                          </p:tavLst>
                                        </p:anim>
                                        <p:anim calcmode="lin" valueType="num" p14:bounceEnd="44000">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1000"/>
                                            <p:tgtEl>
                                              <p:spTgt spid="30"/>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0" grpId="0" animBg="1"/>
          <p:bldP spid="31" grpId="0" animBg="1"/>
          <p:bldP spid="41" grpId="0"/>
          <p:bldP spid="42" grpId="0"/>
          <p:bldP spid="43" grpId="0"/>
          <p:bldP spid="4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grpId="0" nodeType="afterEffect">
                                      <p:stCondLst>
                                        <p:cond delay="0"/>
                                      </p:stCondLst>
                                      <p:childTnLst>
                                        <p:set>
                                          <p:cBhvr>
                                            <p:cTn id="20" dur="1" fill="hold">
                                              <p:stCondLst>
                                                <p:cond delay="0"/>
                                              </p:stCondLst>
                                            </p:cTn>
                                            <p:tgtEl>
                                              <p:spTgt spid="31"/>
                                            </p:tgtEl>
                                            <p:attrNameLst>
                                              <p:attrName>style.visibility</p:attrName>
                                            </p:attrNameLst>
                                          </p:cBhvr>
                                          <p:to>
                                            <p:strVal val="visible"/>
                                          </p:to>
                                        </p:set>
                                        <p:anim calcmode="lin" valueType="num">
                                          <p:cBhvr additive="base">
                                            <p:cTn id="21" dur="500" fill="hold"/>
                                            <p:tgtEl>
                                              <p:spTgt spid="31"/>
                                            </p:tgtEl>
                                            <p:attrNameLst>
                                              <p:attrName>ppt_x</p:attrName>
                                            </p:attrNameLst>
                                          </p:cBhvr>
                                          <p:tavLst>
                                            <p:tav tm="0">
                                              <p:val>
                                                <p:strVal val="0-#ppt_w/2"/>
                                              </p:val>
                                            </p:tav>
                                            <p:tav tm="100000">
                                              <p:val>
                                                <p:strVal val="#ppt_x"/>
                                              </p:val>
                                            </p:tav>
                                          </p:tavLst>
                                        </p:anim>
                                        <p:anim calcmode="lin" valueType="num">
                                          <p:cBhvr additive="base">
                                            <p:cTn id="22" dur="500" fill="hold"/>
                                            <p:tgtEl>
                                              <p:spTgt spid="31"/>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32"/>
                                            </p:tgtEl>
                                            <p:attrNameLst>
                                              <p:attrName>style.visibility</p:attrName>
                                            </p:attrNameLst>
                                          </p:cBhvr>
                                          <p:to>
                                            <p:strVal val="visible"/>
                                          </p:to>
                                        </p:set>
                                        <p:anim calcmode="lin" valueType="num">
                                          <p:cBhvr additive="base">
                                            <p:cTn id="26" dur="500" fill="hold"/>
                                            <p:tgtEl>
                                              <p:spTgt spid="32"/>
                                            </p:tgtEl>
                                            <p:attrNameLst>
                                              <p:attrName>ppt_x</p:attrName>
                                            </p:attrNameLst>
                                          </p:cBhvr>
                                          <p:tavLst>
                                            <p:tav tm="0">
                                              <p:val>
                                                <p:strVal val="1+#ppt_w/2"/>
                                              </p:val>
                                            </p:tav>
                                            <p:tav tm="100000">
                                              <p:val>
                                                <p:strVal val="#ppt_x"/>
                                              </p:val>
                                            </p:tav>
                                          </p:tavLst>
                                        </p:anim>
                                        <p:anim calcmode="lin" valueType="num">
                                          <p:cBhvr additive="base">
                                            <p:cTn id="27" dur="500" fill="hold"/>
                                            <p:tgtEl>
                                              <p:spTgt spid="32"/>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1" presetClass="entr" presetSubtype="1" fill="hold" grpId="0" nodeType="afterEffect">
                                      <p:stCondLst>
                                        <p:cond delay="0"/>
                                      </p:stCondLst>
                                      <p:childTnLst>
                                        <p:set>
                                          <p:cBhvr>
                                            <p:cTn id="30" dur="1" fill="hold">
                                              <p:stCondLst>
                                                <p:cond delay="0"/>
                                              </p:stCondLst>
                                            </p:cTn>
                                            <p:tgtEl>
                                              <p:spTgt spid="30"/>
                                            </p:tgtEl>
                                            <p:attrNameLst>
                                              <p:attrName>style.visibility</p:attrName>
                                            </p:attrNameLst>
                                          </p:cBhvr>
                                          <p:to>
                                            <p:strVal val="visible"/>
                                          </p:to>
                                        </p:set>
                                        <p:animEffect transition="in" filter="wheel(1)">
                                          <p:cBhvr>
                                            <p:cTn id="31" dur="1000"/>
                                            <p:tgtEl>
                                              <p:spTgt spid="30"/>
                                            </p:tgtEl>
                                          </p:cBhvr>
                                        </p:animEffect>
                                      </p:childTnLst>
                                    </p:cTn>
                                  </p:par>
                                </p:childTnLst>
                              </p:cTn>
                            </p:par>
                            <p:par>
                              <p:cTn id="32" fill="hold">
                                <p:stCondLst>
                                  <p:cond delay="3000"/>
                                </p:stCondLst>
                                <p:childTnLst>
                                  <p:par>
                                    <p:cTn id="33" presetID="53" presetClass="entr" presetSubtype="16" fill="hold" nodeType="after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p:cTn id="35" dur="500" fill="hold"/>
                                            <p:tgtEl>
                                              <p:spTgt spid="35"/>
                                            </p:tgtEl>
                                            <p:attrNameLst>
                                              <p:attrName>ppt_w</p:attrName>
                                            </p:attrNameLst>
                                          </p:cBhvr>
                                          <p:tavLst>
                                            <p:tav tm="0">
                                              <p:val>
                                                <p:fltVal val="0"/>
                                              </p:val>
                                            </p:tav>
                                            <p:tav tm="100000">
                                              <p:val>
                                                <p:strVal val="#ppt_w"/>
                                              </p:val>
                                            </p:tav>
                                          </p:tavLst>
                                        </p:anim>
                                        <p:anim calcmode="lin" valueType="num">
                                          <p:cBhvr>
                                            <p:cTn id="36" dur="500" fill="hold"/>
                                            <p:tgtEl>
                                              <p:spTgt spid="35"/>
                                            </p:tgtEl>
                                            <p:attrNameLst>
                                              <p:attrName>ppt_h</p:attrName>
                                            </p:attrNameLst>
                                          </p:cBhvr>
                                          <p:tavLst>
                                            <p:tav tm="0">
                                              <p:val>
                                                <p:fltVal val="0"/>
                                              </p:val>
                                            </p:tav>
                                            <p:tav tm="100000">
                                              <p:val>
                                                <p:strVal val="#ppt_h"/>
                                              </p:val>
                                            </p:tav>
                                          </p:tavLst>
                                        </p:anim>
                                        <p:animEffect transition="in" filter="fade">
                                          <p:cBhvr>
                                            <p:cTn id="37" dur="500"/>
                                            <p:tgtEl>
                                              <p:spTgt spid="35"/>
                                            </p:tgtEl>
                                          </p:cBhvr>
                                        </p:animEffect>
                                      </p:childTnLst>
                                    </p:cTn>
                                  </p:par>
                                  <p:par>
                                    <p:cTn id="38" presetID="53" presetClass="entr" presetSubtype="16" fill="hold" nodeType="withEffect">
                                      <p:stCondLst>
                                        <p:cond delay="0"/>
                                      </p:stCondLst>
                                      <p:childTnLst>
                                        <p:set>
                                          <p:cBhvr>
                                            <p:cTn id="39" dur="1" fill="hold">
                                              <p:stCondLst>
                                                <p:cond delay="0"/>
                                              </p:stCondLst>
                                            </p:cTn>
                                            <p:tgtEl>
                                              <p:spTgt spid="38"/>
                                            </p:tgtEl>
                                            <p:attrNameLst>
                                              <p:attrName>style.visibility</p:attrName>
                                            </p:attrNameLst>
                                          </p:cBhvr>
                                          <p:to>
                                            <p:strVal val="visible"/>
                                          </p:to>
                                        </p:set>
                                        <p:anim calcmode="lin" valueType="num">
                                          <p:cBhvr>
                                            <p:cTn id="40" dur="500" fill="hold"/>
                                            <p:tgtEl>
                                              <p:spTgt spid="38"/>
                                            </p:tgtEl>
                                            <p:attrNameLst>
                                              <p:attrName>ppt_w</p:attrName>
                                            </p:attrNameLst>
                                          </p:cBhvr>
                                          <p:tavLst>
                                            <p:tav tm="0">
                                              <p:val>
                                                <p:fltVal val="0"/>
                                              </p:val>
                                            </p:tav>
                                            <p:tav tm="100000">
                                              <p:val>
                                                <p:strVal val="#ppt_w"/>
                                              </p:val>
                                            </p:tav>
                                          </p:tavLst>
                                        </p:anim>
                                        <p:anim calcmode="lin" valueType="num">
                                          <p:cBhvr>
                                            <p:cTn id="41" dur="500" fill="hold"/>
                                            <p:tgtEl>
                                              <p:spTgt spid="38"/>
                                            </p:tgtEl>
                                            <p:attrNameLst>
                                              <p:attrName>ppt_h</p:attrName>
                                            </p:attrNameLst>
                                          </p:cBhvr>
                                          <p:tavLst>
                                            <p:tav tm="0">
                                              <p:val>
                                                <p:fltVal val="0"/>
                                              </p:val>
                                            </p:tav>
                                            <p:tav tm="100000">
                                              <p:val>
                                                <p:strVal val="#ppt_h"/>
                                              </p:val>
                                            </p:tav>
                                          </p:tavLst>
                                        </p:anim>
                                        <p:animEffect transition="in" filter="fade">
                                          <p:cBhvr>
                                            <p:cTn id="42" dur="500"/>
                                            <p:tgtEl>
                                              <p:spTgt spid="38"/>
                                            </p:tgtEl>
                                          </p:cBhvr>
                                        </p:animEffect>
                                      </p:childTnLst>
                                    </p:cTn>
                                  </p:par>
                                </p:childTnLst>
                              </p:cTn>
                            </p:par>
                            <p:par>
                              <p:cTn id="43" fill="hold">
                                <p:stCondLst>
                                  <p:cond delay="3500"/>
                                </p:stCondLst>
                                <p:childTnLst>
                                  <p:par>
                                    <p:cTn id="44" presetID="53" presetClass="entr" presetSubtype="16" fill="hold" grpId="0" nodeType="afterEffect">
                                      <p:stCondLst>
                                        <p:cond delay="0"/>
                                      </p:stCondLst>
                                      <p:childTnLst>
                                        <p:set>
                                          <p:cBhvr>
                                            <p:cTn id="45" dur="1" fill="hold">
                                              <p:stCondLst>
                                                <p:cond delay="0"/>
                                              </p:stCondLst>
                                            </p:cTn>
                                            <p:tgtEl>
                                              <p:spTgt spid="43"/>
                                            </p:tgtEl>
                                            <p:attrNameLst>
                                              <p:attrName>style.visibility</p:attrName>
                                            </p:attrNameLst>
                                          </p:cBhvr>
                                          <p:to>
                                            <p:strVal val="visible"/>
                                          </p:to>
                                        </p:set>
                                        <p:anim calcmode="lin" valueType="num">
                                          <p:cBhvr>
                                            <p:cTn id="46" dur="500" fill="hold"/>
                                            <p:tgtEl>
                                              <p:spTgt spid="43"/>
                                            </p:tgtEl>
                                            <p:attrNameLst>
                                              <p:attrName>ppt_w</p:attrName>
                                            </p:attrNameLst>
                                          </p:cBhvr>
                                          <p:tavLst>
                                            <p:tav tm="0">
                                              <p:val>
                                                <p:fltVal val="0"/>
                                              </p:val>
                                            </p:tav>
                                            <p:tav tm="100000">
                                              <p:val>
                                                <p:strVal val="#ppt_w"/>
                                              </p:val>
                                            </p:tav>
                                          </p:tavLst>
                                        </p:anim>
                                        <p:anim calcmode="lin" valueType="num">
                                          <p:cBhvr>
                                            <p:cTn id="47" dur="500" fill="hold"/>
                                            <p:tgtEl>
                                              <p:spTgt spid="43"/>
                                            </p:tgtEl>
                                            <p:attrNameLst>
                                              <p:attrName>ppt_h</p:attrName>
                                            </p:attrNameLst>
                                          </p:cBhvr>
                                          <p:tavLst>
                                            <p:tav tm="0">
                                              <p:val>
                                                <p:fltVal val="0"/>
                                              </p:val>
                                            </p:tav>
                                            <p:tav tm="100000">
                                              <p:val>
                                                <p:strVal val="#ppt_h"/>
                                              </p:val>
                                            </p:tav>
                                          </p:tavLst>
                                        </p:anim>
                                        <p:animEffect transition="in" filter="fade">
                                          <p:cBhvr>
                                            <p:cTn id="48" dur="500"/>
                                            <p:tgtEl>
                                              <p:spTgt spid="43"/>
                                            </p:tgtEl>
                                          </p:cBhvr>
                                        </p:animEffect>
                                      </p:childTnLst>
                                    </p:cTn>
                                  </p:par>
                                </p:childTnLst>
                              </p:cTn>
                            </p:par>
                            <p:par>
                              <p:cTn id="49" fill="hold">
                                <p:stCondLst>
                                  <p:cond delay="4000"/>
                                </p:stCondLst>
                                <p:childTnLst>
                                  <p:par>
                                    <p:cTn id="50" presetID="53" presetClass="entr" presetSubtype="16" fill="hold" grpId="0" nodeType="afterEffect">
                                      <p:stCondLst>
                                        <p:cond delay="0"/>
                                      </p:stCondLst>
                                      <p:childTnLst>
                                        <p:set>
                                          <p:cBhvr>
                                            <p:cTn id="51" dur="1" fill="hold">
                                              <p:stCondLst>
                                                <p:cond delay="0"/>
                                              </p:stCondLst>
                                            </p:cTn>
                                            <p:tgtEl>
                                              <p:spTgt spid="44"/>
                                            </p:tgtEl>
                                            <p:attrNameLst>
                                              <p:attrName>style.visibility</p:attrName>
                                            </p:attrNameLst>
                                          </p:cBhvr>
                                          <p:to>
                                            <p:strVal val="visible"/>
                                          </p:to>
                                        </p:set>
                                        <p:anim calcmode="lin" valueType="num">
                                          <p:cBhvr>
                                            <p:cTn id="52" dur="500" fill="hold"/>
                                            <p:tgtEl>
                                              <p:spTgt spid="44"/>
                                            </p:tgtEl>
                                            <p:attrNameLst>
                                              <p:attrName>ppt_w</p:attrName>
                                            </p:attrNameLst>
                                          </p:cBhvr>
                                          <p:tavLst>
                                            <p:tav tm="0">
                                              <p:val>
                                                <p:fltVal val="0"/>
                                              </p:val>
                                            </p:tav>
                                            <p:tav tm="100000">
                                              <p:val>
                                                <p:strVal val="#ppt_w"/>
                                              </p:val>
                                            </p:tav>
                                          </p:tavLst>
                                        </p:anim>
                                        <p:anim calcmode="lin" valueType="num">
                                          <p:cBhvr>
                                            <p:cTn id="53" dur="500" fill="hold"/>
                                            <p:tgtEl>
                                              <p:spTgt spid="44"/>
                                            </p:tgtEl>
                                            <p:attrNameLst>
                                              <p:attrName>ppt_h</p:attrName>
                                            </p:attrNameLst>
                                          </p:cBhvr>
                                          <p:tavLst>
                                            <p:tav tm="0">
                                              <p:val>
                                                <p:fltVal val="0"/>
                                              </p:val>
                                            </p:tav>
                                            <p:tav tm="100000">
                                              <p:val>
                                                <p:strVal val="#ppt_h"/>
                                              </p:val>
                                            </p:tav>
                                          </p:tavLst>
                                        </p:anim>
                                        <p:animEffect transition="in" filter="fade">
                                          <p:cBhvr>
                                            <p:cTn id="54" dur="500"/>
                                            <p:tgtEl>
                                              <p:spTgt spid="44"/>
                                            </p:tgtEl>
                                          </p:cBhvr>
                                        </p:animEffect>
                                      </p:childTnLst>
                                    </p:cTn>
                                  </p:par>
                                </p:childTnLst>
                              </p:cTn>
                            </p:par>
                            <p:par>
                              <p:cTn id="55" fill="hold">
                                <p:stCondLst>
                                  <p:cond delay="4500"/>
                                </p:stCondLst>
                                <p:childTnLst>
                                  <p:par>
                                    <p:cTn id="56" presetID="22" presetClass="entr" presetSubtype="1" fill="hold" grpId="0" nodeType="afterEffect">
                                      <p:stCondLst>
                                        <p:cond delay="0"/>
                                      </p:stCondLst>
                                      <p:childTnLst>
                                        <p:set>
                                          <p:cBhvr>
                                            <p:cTn id="57" dur="1" fill="hold">
                                              <p:stCondLst>
                                                <p:cond delay="0"/>
                                              </p:stCondLst>
                                            </p:cTn>
                                            <p:tgtEl>
                                              <p:spTgt spid="41"/>
                                            </p:tgtEl>
                                            <p:attrNameLst>
                                              <p:attrName>style.visibility</p:attrName>
                                            </p:attrNameLst>
                                          </p:cBhvr>
                                          <p:to>
                                            <p:strVal val="visible"/>
                                          </p:to>
                                        </p:set>
                                        <p:animEffect transition="in" filter="wipe(up)">
                                          <p:cBhvr>
                                            <p:cTn id="58" dur="500"/>
                                            <p:tgtEl>
                                              <p:spTgt spid="41"/>
                                            </p:tgtEl>
                                          </p:cBhvr>
                                        </p:animEffect>
                                      </p:childTnLst>
                                    </p:cTn>
                                  </p:par>
                                </p:childTnLst>
                              </p:cTn>
                            </p:par>
                            <p:par>
                              <p:cTn id="59" fill="hold">
                                <p:stCondLst>
                                  <p:cond delay="5000"/>
                                </p:stCondLst>
                                <p:childTnLst>
                                  <p:par>
                                    <p:cTn id="60" presetID="22" presetClass="entr" presetSubtype="1" fill="hold" grpId="0" nodeType="afterEffect">
                                      <p:stCondLst>
                                        <p:cond delay="0"/>
                                      </p:stCondLst>
                                      <p:childTnLst>
                                        <p:set>
                                          <p:cBhvr>
                                            <p:cTn id="61" dur="1" fill="hold">
                                              <p:stCondLst>
                                                <p:cond delay="0"/>
                                              </p:stCondLst>
                                            </p:cTn>
                                            <p:tgtEl>
                                              <p:spTgt spid="42"/>
                                            </p:tgtEl>
                                            <p:attrNameLst>
                                              <p:attrName>style.visibility</p:attrName>
                                            </p:attrNameLst>
                                          </p:cBhvr>
                                          <p:to>
                                            <p:strVal val="visible"/>
                                          </p:to>
                                        </p:set>
                                        <p:animEffect transition="in" filter="wipe(up)">
                                          <p:cBhvr>
                                            <p:cTn id="62"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0" grpId="0" animBg="1"/>
          <p:bldP spid="31" grpId="0" animBg="1"/>
          <p:bldP spid="41" grpId="0"/>
          <p:bldP spid="42" grpId="0"/>
          <p:bldP spid="43" grpId="0"/>
          <p:bldP spid="44" grpId="0"/>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3"/>
          <p:cNvSpPr>
            <a:spLocks noChangeArrowheads="1"/>
          </p:cNvSpPr>
          <p:nvPr/>
        </p:nvSpPr>
        <p:spPr bwMode="auto">
          <a:xfrm>
            <a:off x="1162928" y="1146526"/>
            <a:ext cx="3330824" cy="3330598"/>
          </a:xfrm>
          <a:prstGeom prst="ellipse">
            <a:avLst/>
          </a:prstGeom>
          <a:noFill/>
          <a:ln w="9525">
            <a:solidFill>
              <a:srgbClr val="0070C0"/>
            </a:solidFill>
            <a:prstDash val="dash"/>
            <a:round/>
            <a:headEnd/>
            <a:tailEnd/>
          </a:ln>
          <a:extLst>
            <a:ext uri="{909E8E84-426E-40DD-AFC4-6F175D3DCCD1}">
              <a14:hiddenFill xmlns:a14="http://schemas.microsoft.com/office/drawing/2010/main">
                <a:solidFill>
                  <a:srgbClr val="FFFFFF"/>
                </a:solidFill>
              </a14:hiddenFill>
            </a:ext>
          </a:extLst>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chemeClr val="tx1"/>
              </a:solidFill>
              <a:ea typeface="宋体" pitchFamily="2" charset="-122"/>
            </a:endParaRPr>
          </a:p>
        </p:txBody>
      </p:sp>
      <p:sp>
        <p:nvSpPr>
          <p:cNvPr id="6" name="Oval 14"/>
          <p:cNvSpPr>
            <a:spLocks noChangeArrowheads="1"/>
          </p:cNvSpPr>
          <p:nvPr/>
        </p:nvSpPr>
        <p:spPr bwMode="auto">
          <a:xfrm>
            <a:off x="1749600" y="2804683"/>
            <a:ext cx="1040065" cy="104036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7" name="Oval 19"/>
          <p:cNvSpPr>
            <a:spLocks noChangeArrowheads="1"/>
          </p:cNvSpPr>
          <p:nvPr/>
        </p:nvSpPr>
        <p:spPr bwMode="auto">
          <a:xfrm>
            <a:off x="3005056" y="2597562"/>
            <a:ext cx="1040065" cy="104036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8" name="Oval 24"/>
          <p:cNvSpPr>
            <a:spLocks noChangeArrowheads="1"/>
          </p:cNvSpPr>
          <p:nvPr/>
        </p:nvSpPr>
        <p:spPr bwMode="auto">
          <a:xfrm>
            <a:off x="2164912" y="1639331"/>
            <a:ext cx="1040065" cy="104036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43" tIns="34272" rIns="68543" bIns="34272"/>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endParaRPr lang="zh-CN" altLang="en-US" sz="1300">
              <a:solidFill>
                <a:srgbClr val="C00000"/>
              </a:solidFill>
              <a:ea typeface="宋体" pitchFamily="2" charset="-122"/>
            </a:endParaRPr>
          </a:p>
        </p:txBody>
      </p:sp>
      <p:sp>
        <p:nvSpPr>
          <p:cNvPr id="9" name="TextBox 10"/>
          <p:cNvSpPr txBox="1">
            <a:spLocks noChangeArrowheads="1"/>
          </p:cNvSpPr>
          <p:nvPr/>
        </p:nvSpPr>
        <p:spPr bwMode="auto">
          <a:xfrm>
            <a:off x="4717396" y="1172713"/>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dirty="0">
                <a:solidFill>
                  <a:srgbClr val="0070C0"/>
                </a:solidFill>
                <a:latin typeface="微软雅黑" pitchFamily="34" charset="-122"/>
              </a:rPr>
              <a:t>标题文本一</a:t>
            </a:r>
          </a:p>
        </p:txBody>
      </p:sp>
      <p:sp>
        <p:nvSpPr>
          <p:cNvPr id="10" name="TextBox 11"/>
          <p:cNvSpPr txBox="1">
            <a:spLocks noChangeArrowheads="1"/>
          </p:cNvSpPr>
          <p:nvPr/>
        </p:nvSpPr>
        <p:spPr bwMode="auto">
          <a:xfrm>
            <a:off x="4717397" y="1447684"/>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
        <p:nvSpPr>
          <p:cNvPr id="11" name="TextBox 12"/>
          <p:cNvSpPr txBox="1">
            <a:spLocks noChangeArrowheads="1"/>
          </p:cNvSpPr>
          <p:nvPr/>
        </p:nvSpPr>
        <p:spPr bwMode="auto">
          <a:xfrm>
            <a:off x="2348173" y="1894065"/>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文本一</a:t>
            </a:r>
          </a:p>
        </p:txBody>
      </p:sp>
      <p:sp>
        <p:nvSpPr>
          <p:cNvPr id="12" name="TextBox 11"/>
          <p:cNvSpPr txBox="1">
            <a:spLocks noChangeArrowheads="1"/>
          </p:cNvSpPr>
          <p:nvPr/>
        </p:nvSpPr>
        <p:spPr bwMode="auto">
          <a:xfrm>
            <a:off x="1907871" y="3091556"/>
            <a:ext cx="689013" cy="4844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文本二</a:t>
            </a:r>
          </a:p>
        </p:txBody>
      </p:sp>
      <p:sp>
        <p:nvSpPr>
          <p:cNvPr id="13" name="TextBox 12"/>
          <p:cNvSpPr txBox="1">
            <a:spLocks noChangeArrowheads="1"/>
          </p:cNvSpPr>
          <p:nvPr/>
        </p:nvSpPr>
        <p:spPr bwMode="auto">
          <a:xfrm>
            <a:off x="3207356" y="2835631"/>
            <a:ext cx="689013" cy="4844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标题</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文本三</a:t>
            </a:r>
          </a:p>
        </p:txBody>
      </p:sp>
      <p:sp>
        <p:nvSpPr>
          <p:cNvPr id="14" name="TextBox 13"/>
          <p:cNvSpPr txBox="1">
            <a:spLocks noChangeArrowheads="1"/>
          </p:cNvSpPr>
          <p:nvPr/>
        </p:nvSpPr>
        <p:spPr bwMode="auto">
          <a:xfrm>
            <a:off x="4717396" y="2348778"/>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标题文本二</a:t>
            </a:r>
          </a:p>
        </p:txBody>
      </p:sp>
      <p:sp>
        <p:nvSpPr>
          <p:cNvPr id="15" name="TextBox 14"/>
          <p:cNvSpPr txBox="1">
            <a:spLocks noChangeArrowheads="1"/>
          </p:cNvSpPr>
          <p:nvPr/>
        </p:nvSpPr>
        <p:spPr bwMode="auto">
          <a:xfrm>
            <a:off x="4717397" y="2623749"/>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p:txBody>
      </p:sp>
      <p:sp>
        <p:nvSpPr>
          <p:cNvPr id="16" name="TextBox 15"/>
          <p:cNvSpPr txBox="1">
            <a:spLocks noChangeArrowheads="1"/>
          </p:cNvSpPr>
          <p:nvPr/>
        </p:nvSpPr>
        <p:spPr bwMode="auto">
          <a:xfrm>
            <a:off x="4717396" y="3515321"/>
            <a:ext cx="1164347" cy="3154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600" b="1">
                <a:solidFill>
                  <a:srgbClr val="0070C0"/>
                </a:solidFill>
                <a:latin typeface="微软雅黑" pitchFamily="34" charset="-122"/>
              </a:rPr>
              <a:t>标题文本三</a:t>
            </a:r>
          </a:p>
        </p:txBody>
      </p:sp>
      <p:sp>
        <p:nvSpPr>
          <p:cNvPr id="17" name="TextBox 16"/>
          <p:cNvSpPr txBox="1">
            <a:spLocks noChangeArrowheads="1"/>
          </p:cNvSpPr>
          <p:nvPr/>
        </p:nvSpPr>
        <p:spPr bwMode="auto">
          <a:xfrm>
            <a:off x="4717397" y="3790292"/>
            <a:ext cx="3168351" cy="5770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eaLnBrk="1" hangingPunct="1">
              <a:spcBef>
                <a:spcPct val="0"/>
              </a:spcBef>
              <a:buFontTx/>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p>
          <a:p>
            <a:pPr eaLnBrk="1" hangingPunct="1">
              <a:spcBef>
                <a:spcPct val="0"/>
              </a:spcBef>
              <a:buNone/>
            </a:pPr>
            <a:r>
              <a:rPr lang="zh-CN" altLang="en-US" sz="1100" dirty="0">
                <a:solidFill>
                  <a:schemeClr val="tx1"/>
                </a:solidFill>
                <a:latin typeface="微软雅黑" pitchFamily="34" charset="-122"/>
              </a:rPr>
              <a:t>点击输入你的文字内容或复制你的文本内容</a:t>
            </a:r>
            <a:endParaRPr lang="en-US" altLang="zh-CN" sz="1100" dirty="0">
              <a:solidFill>
                <a:schemeClr val="tx1"/>
              </a:solidFill>
              <a:latin typeface="微软雅黑" pitchFamily="34" charset="-122"/>
            </a:endParaRPr>
          </a:p>
        </p:txBody>
      </p:sp>
    </p:spTree>
    <p:extLst>
      <p:ext uri="{BB962C8B-B14F-4D97-AF65-F5344CB8AC3E}">
        <p14:creationId xmlns:p14="http://schemas.microsoft.com/office/powerpoint/2010/main" val="1194177914"/>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1" presetClass="entr" presetSubtype="1"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heel(1)">
                                      <p:cBhvr>
                                        <p:cTn id="21" dur="1000"/>
                                        <p:tgtEl>
                                          <p:spTgt spid="5"/>
                                        </p:tgtEl>
                                      </p:cBhvr>
                                    </p:animEffect>
                                  </p:childTnLst>
                                </p:cTn>
                              </p:par>
                              <p:par>
                                <p:cTn id="22" presetID="52" presetClass="entr" presetSubtype="0" fill="hold" grpId="0" nodeType="withEffect">
                                  <p:stCondLst>
                                    <p:cond delay="0"/>
                                  </p:stCondLst>
                                  <p:childTnLst>
                                    <p:set>
                                      <p:cBhvr>
                                        <p:cTn id="23" dur="1" fill="hold">
                                          <p:stCondLst>
                                            <p:cond delay="0"/>
                                          </p:stCondLst>
                                        </p:cTn>
                                        <p:tgtEl>
                                          <p:spTgt spid="8"/>
                                        </p:tgtEl>
                                        <p:attrNameLst>
                                          <p:attrName>style.visibility</p:attrName>
                                        </p:attrNameLst>
                                      </p:cBhvr>
                                      <p:to>
                                        <p:strVal val="visible"/>
                                      </p:to>
                                    </p:set>
                                    <p:animScale>
                                      <p:cBhvr>
                                        <p:cTn id="24" dur="1000" decel="50000" fill="hold">
                                          <p:stCondLst>
                                            <p:cond delay="0"/>
                                          </p:stCondLst>
                                        </p:cTn>
                                        <p:tgtEl>
                                          <p:spTgt spid="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8"/>
                                        </p:tgtEl>
                                        <p:attrNameLst>
                                          <p:attrName>ppt_x,ppt_y</p:attrName>
                                        </p:attrNameLst>
                                      </p:cBhvr>
                                      <p:rCtr x="0" y="0"/>
                                    </p:animMotion>
                                    <p:animEffect transition="in" filter="fade">
                                      <p:cBhvr>
                                        <p:cTn id="26" dur="1000"/>
                                        <p:tgtEl>
                                          <p:spTgt spid="8"/>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Scale>
                                      <p:cBhvr>
                                        <p:cTn id="29" dur="1000" decel="50000" fill="hold">
                                          <p:stCondLst>
                                            <p:cond delay="0"/>
                                          </p:stCondLst>
                                        </p:cTn>
                                        <p:tgtEl>
                                          <p:spTgt spid="1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1"/>
                                        </p:tgtEl>
                                        <p:attrNameLst>
                                          <p:attrName>ppt_x,ppt_y</p:attrName>
                                        </p:attrNameLst>
                                      </p:cBhvr>
                                      <p:rCtr x="0" y="0"/>
                                    </p:animMotion>
                                    <p:animEffect transition="in" filter="fade">
                                      <p:cBhvr>
                                        <p:cTn id="31" dur="1000"/>
                                        <p:tgtEl>
                                          <p:spTgt spid="11"/>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Scale>
                                      <p:cBhvr>
                                        <p:cTn id="34" dur="1000" decel="50000" fill="hold">
                                          <p:stCondLst>
                                            <p:cond delay="0"/>
                                          </p:stCondLst>
                                        </p:cTn>
                                        <p:tgtEl>
                                          <p:spTgt spid="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6"/>
                                        </p:tgtEl>
                                        <p:attrNameLst>
                                          <p:attrName>ppt_x,ppt_y</p:attrName>
                                        </p:attrNameLst>
                                      </p:cBhvr>
                                      <p:rCtr x="0" y="0"/>
                                    </p:animMotion>
                                    <p:animEffect transition="in" filter="fade">
                                      <p:cBhvr>
                                        <p:cTn id="36" dur="1000"/>
                                        <p:tgtEl>
                                          <p:spTgt spid="6"/>
                                        </p:tgtEl>
                                      </p:cBhvr>
                                    </p:animEffect>
                                  </p:childTnLst>
                                </p:cTn>
                              </p:par>
                              <p:par>
                                <p:cTn id="37" presetID="52" presetClass="entr" presetSubtype="0"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Scale>
                                      <p:cBhvr>
                                        <p:cTn id="39" dur="1000" decel="50000" fill="hold">
                                          <p:stCondLst>
                                            <p:cond delay="0"/>
                                          </p:stCondLst>
                                        </p:cTn>
                                        <p:tgtEl>
                                          <p:spTgt spid="1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12"/>
                                        </p:tgtEl>
                                        <p:attrNameLst>
                                          <p:attrName>ppt_x,ppt_y</p:attrName>
                                        </p:attrNameLst>
                                      </p:cBhvr>
                                      <p:rCtr x="0" y="0"/>
                                    </p:animMotion>
                                    <p:animEffect transition="in" filter="fade">
                                      <p:cBhvr>
                                        <p:cTn id="41" dur="1000"/>
                                        <p:tgtEl>
                                          <p:spTgt spid="1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7"/>
                                        </p:tgtEl>
                                        <p:attrNameLst>
                                          <p:attrName>style.visibility</p:attrName>
                                        </p:attrNameLst>
                                      </p:cBhvr>
                                      <p:to>
                                        <p:strVal val="visible"/>
                                      </p:to>
                                    </p:set>
                                    <p:animScale>
                                      <p:cBhvr>
                                        <p:cTn id="44"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7"/>
                                        </p:tgtEl>
                                        <p:attrNameLst>
                                          <p:attrName>ppt_x,ppt_y</p:attrName>
                                        </p:attrNameLst>
                                      </p:cBhvr>
                                      <p:rCtr x="0" y="0"/>
                                    </p:animMotion>
                                    <p:animEffect transition="in" filter="fade">
                                      <p:cBhvr>
                                        <p:cTn id="46" dur="1000"/>
                                        <p:tgtEl>
                                          <p:spTgt spid="7"/>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Scale>
                                      <p:cBhvr>
                                        <p:cTn id="49" dur="1000" decel="50000" fill="hold">
                                          <p:stCondLst>
                                            <p:cond delay="0"/>
                                          </p:stCondLst>
                                        </p:cTn>
                                        <p:tgtEl>
                                          <p:spTgt spid="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13"/>
                                        </p:tgtEl>
                                        <p:attrNameLst>
                                          <p:attrName>ppt_x,ppt_y</p:attrName>
                                        </p:attrNameLst>
                                      </p:cBhvr>
                                      <p:rCtr x="0" y="0"/>
                                    </p:animMotion>
                                    <p:animEffect transition="in" filter="fade">
                                      <p:cBhvr>
                                        <p:cTn id="51" dur="1000"/>
                                        <p:tgtEl>
                                          <p:spTgt spid="13"/>
                                        </p:tgtEl>
                                      </p:cBhvr>
                                    </p:animEffect>
                                  </p:childTnLst>
                                </p:cTn>
                              </p:par>
                            </p:childTnLst>
                          </p:cTn>
                        </p:par>
                        <p:par>
                          <p:cTn id="52" fill="hold">
                            <p:stCondLst>
                              <p:cond delay="2000"/>
                            </p:stCondLst>
                            <p:childTnLst>
                              <p:par>
                                <p:cTn id="53" presetID="2" presetClass="entr" presetSubtype="6" fill="hold" grpId="0" nodeType="afterEffect">
                                  <p:stCondLst>
                                    <p:cond delay="0"/>
                                  </p:stCondLst>
                                  <p:childTnLst>
                                    <p:set>
                                      <p:cBhvr>
                                        <p:cTn id="54" dur="1" fill="hold">
                                          <p:stCondLst>
                                            <p:cond delay="0"/>
                                          </p:stCondLst>
                                        </p:cTn>
                                        <p:tgtEl>
                                          <p:spTgt spid="9"/>
                                        </p:tgtEl>
                                        <p:attrNameLst>
                                          <p:attrName>style.visibility</p:attrName>
                                        </p:attrNameLst>
                                      </p:cBhvr>
                                      <p:to>
                                        <p:strVal val="visible"/>
                                      </p:to>
                                    </p:set>
                                    <p:anim calcmode="lin" valueType="num">
                                      <p:cBhvr additive="base">
                                        <p:cTn id="55" dur="500" fill="hold"/>
                                        <p:tgtEl>
                                          <p:spTgt spid="9"/>
                                        </p:tgtEl>
                                        <p:attrNameLst>
                                          <p:attrName>ppt_x</p:attrName>
                                        </p:attrNameLst>
                                      </p:cBhvr>
                                      <p:tavLst>
                                        <p:tav tm="0">
                                          <p:val>
                                            <p:strVal val="1+#ppt_w/2"/>
                                          </p:val>
                                        </p:tav>
                                        <p:tav tm="100000">
                                          <p:val>
                                            <p:strVal val="#ppt_x"/>
                                          </p:val>
                                        </p:tav>
                                      </p:tavLst>
                                    </p:anim>
                                    <p:anim calcmode="lin" valueType="num">
                                      <p:cBhvr additive="base">
                                        <p:cTn id="56" dur="500" fill="hold"/>
                                        <p:tgtEl>
                                          <p:spTgt spid="9"/>
                                        </p:tgtEl>
                                        <p:attrNameLst>
                                          <p:attrName>ppt_y</p:attrName>
                                        </p:attrNameLst>
                                      </p:cBhvr>
                                      <p:tavLst>
                                        <p:tav tm="0">
                                          <p:val>
                                            <p:strVal val="1+#ppt_h/2"/>
                                          </p:val>
                                        </p:tav>
                                        <p:tav tm="100000">
                                          <p:val>
                                            <p:strVal val="#ppt_y"/>
                                          </p:val>
                                        </p:tav>
                                      </p:tavLst>
                                    </p:anim>
                                  </p:childTnLst>
                                </p:cTn>
                              </p:par>
                            </p:childTnLst>
                          </p:cTn>
                        </p:par>
                        <p:par>
                          <p:cTn id="57" fill="hold">
                            <p:stCondLst>
                              <p:cond delay="2500"/>
                            </p:stCondLst>
                            <p:childTnLst>
                              <p:par>
                                <p:cTn id="58" presetID="2" presetClass="entr" presetSubtype="6" fill="hold" grpId="0" nodeType="afterEffect">
                                  <p:stCondLst>
                                    <p:cond delay="0"/>
                                  </p:stCondLst>
                                  <p:childTnLst>
                                    <p:set>
                                      <p:cBhvr>
                                        <p:cTn id="59" dur="1" fill="hold">
                                          <p:stCondLst>
                                            <p:cond delay="0"/>
                                          </p:stCondLst>
                                        </p:cTn>
                                        <p:tgtEl>
                                          <p:spTgt spid="14"/>
                                        </p:tgtEl>
                                        <p:attrNameLst>
                                          <p:attrName>style.visibility</p:attrName>
                                        </p:attrNameLst>
                                      </p:cBhvr>
                                      <p:to>
                                        <p:strVal val="visible"/>
                                      </p:to>
                                    </p:set>
                                    <p:anim calcmode="lin" valueType="num">
                                      <p:cBhvr additive="base">
                                        <p:cTn id="60" dur="500" fill="hold"/>
                                        <p:tgtEl>
                                          <p:spTgt spid="14"/>
                                        </p:tgtEl>
                                        <p:attrNameLst>
                                          <p:attrName>ppt_x</p:attrName>
                                        </p:attrNameLst>
                                      </p:cBhvr>
                                      <p:tavLst>
                                        <p:tav tm="0">
                                          <p:val>
                                            <p:strVal val="1+#ppt_w/2"/>
                                          </p:val>
                                        </p:tav>
                                        <p:tav tm="100000">
                                          <p:val>
                                            <p:strVal val="#ppt_x"/>
                                          </p:val>
                                        </p:tav>
                                      </p:tavLst>
                                    </p:anim>
                                    <p:anim calcmode="lin" valueType="num">
                                      <p:cBhvr additive="base">
                                        <p:cTn id="61" dur="500" fill="hold"/>
                                        <p:tgtEl>
                                          <p:spTgt spid="14"/>
                                        </p:tgtEl>
                                        <p:attrNameLst>
                                          <p:attrName>ppt_y</p:attrName>
                                        </p:attrNameLst>
                                      </p:cBhvr>
                                      <p:tavLst>
                                        <p:tav tm="0">
                                          <p:val>
                                            <p:strVal val="1+#ppt_h/2"/>
                                          </p:val>
                                        </p:tav>
                                        <p:tav tm="100000">
                                          <p:val>
                                            <p:strVal val="#ppt_y"/>
                                          </p:val>
                                        </p:tav>
                                      </p:tavLst>
                                    </p:anim>
                                  </p:childTnLst>
                                </p:cTn>
                              </p:par>
                            </p:childTnLst>
                          </p:cTn>
                        </p:par>
                        <p:par>
                          <p:cTn id="62" fill="hold">
                            <p:stCondLst>
                              <p:cond delay="3000"/>
                            </p:stCondLst>
                            <p:childTnLst>
                              <p:par>
                                <p:cTn id="63" presetID="2" presetClass="entr" presetSubtype="6" fill="hold" grpId="0" nodeType="afterEffect">
                                  <p:stCondLst>
                                    <p:cond delay="0"/>
                                  </p:stCondLst>
                                  <p:childTnLst>
                                    <p:set>
                                      <p:cBhvr>
                                        <p:cTn id="64" dur="1" fill="hold">
                                          <p:stCondLst>
                                            <p:cond delay="0"/>
                                          </p:stCondLst>
                                        </p:cTn>
                                        <p:tgtEl>
                                          <p:spTgt spid="16"/>
                                        </p:tgtEl>
                                        <p:attrNameLst>
                                          <p:attrName>style.visibility</p:attrName>
                                        </p:attrNameLst>
                                      </p:cBhvr>
                                      <p:to>
                                        <p:strVal val="visible"/>
                                      </p:to>
                                    </p:set>
                                    <p:anim calcmode="lin" valueType="num">
                                      <p:cBhvr additive="base">
                                        <p:cTn id="65" dur="500" fill="hold"/>
                                        <p:tgtEl>
                                          <p:spTgt spid="16"/>
                                        </p:tgtEl>
                                        <p:attrNameLst>
                                          <p:attrName>ppt_x</p:attrName>
                                        </p:attrNameLst>
                                      </p:cBhvr>
                                      <p:tavLst>
                                        <p:tav tm="0">
                                          <p:val>
                                            <p:strVal val="1+#ppt_w/2"/>
                                          </p:val>
                                        </p:tav>
                                        <p:tav tm="100000">
                                          <p:val>
                                            <p:strVal val="#ppt_x"/>
                                          </p:val>
                                        </p:tav>
                                      </p:tavLst>
                                    </p:anim>
                                    <p:anim calcmode="lin" valueType="num">
                                      <p:cBhvr additive="base">
                                        <p:cTn id="66" dur="500" fill="hold"/>
                                        <p:tgtEl>
                                          <p:spTgt spid="16"/>
                                        </p:tgtEl>
                                        <p:attrNameLst>
                                          <p:attrName>ppt_y</p:attrName>
                                        </p:attrNameLst>
                                      </p:cBhvr>
                                      <p:tavLst>
                                        <p:tav tm="0">
                                          <p:val>
                                            <p:strVal val="1+#ppt_h/2"/>
                                          </p:val>
                                        </p:tav>
                                        <p:tav tm="100000">
                                          <p:val>
                                            <p:strVal val="#ppt_y"/>
                                          </p:val>
                                        </p:tav>
                                      </p:tavLst>
                                    </p:anim>
                                  </p:childTnLst>
                                </p:cTn>
                              </p:par>
                            </p:childTnLst>
                          </p:cTn>
                        </p:par>
                        <p:par>
                          <p:cTn id="67" fill="hold">
                            <p:stCondLst>
                              <p:cond delay="3500"/>
                            </p:stCondLst>
                            <p:childTnLst>
                              <p:par>
                                <p:cTn id="68" presetID="22" presetClass="entr" presetSubtype="1" fill="hold" grpId="0" nodeType="afterEffect">
                                  <p:stCondLst>
                                    <p:cond delay="0"/>
                                  </p:stCondLst>
                                  <p:childTnLst>
                                    <p:set>
                                      <p:cBhvr>
                                        <p:cTn id="69" dur="1" fill="hold">
                                          <p:stCondLst>
                                            <p:cond delay="0"/>
                                          </p:stCondLst>
                                        </p:cTn>
                                        <p:tgtEl>
                                          <p:spTgt spid="10"/>
                                        </p:tgtEl>
                                        <p:attrNameLst>
                                          <p:attrName>style.visibility</p:attrName>
                                        </p:attrNameLst>
                                      </p:cBhvr>
                                      <p:to>
                                        <p:strVal val="visible"/>
                                      </p:to>
                                    </p:set>
                                    <p:animEffect transition="in" filter="wipe(up)">
                                      <p:cBhvr>
                                        <p:cTn id="70" dur="500"/>
                                        <p:tgtEl>
                                          <p:spTgt spid="10"/>
                                        </p:tgtEl>
                                      </p:cBhvr>
                                    </p:animEffect>
                                  </p:childTnLst>
                                </p:cTn>
                              </p:par>
                            </p:childTnLst>
                          </p:cTn>
                        </p:par>
                        <p:par>
                          <p:cTn id="71" fill="hold">
                            <p:stCondLst>
                              <p:cond delay="4000"/>
                            </p:stCondLst>
                            <p:childTnLst>
                              <p:par>
                                <p:cTn id="72" presetID="22" presetClass="entr" presetSubtype="1" fill="hold" grpId="0" nodeType="afterEffect">
                                  <p:stCondLst>
                                    <p:cond delay="0"/>
                                  </p:stCondLst>
                                  <p:childTnLst>
                                    <p:set>
                                      <p:cBhvr>
                                        <p:cTn id="73" dur="1" fill="hold">
                                          <p:stCondLst>
                                            <p:cond delay="0"/>
                                          </p:stCondLst>
                                        </p:cTn>
                                        <p:tgtEl>
                                          <p:spTgt spid="15"/>
                                        </p:tgtEl>
                                        <p:attrNameLst>
                                          <p:attrName>style.visibility</p:attrName>
                                        </p:attrNameLst>
                                      </p:cBhvr>
                                      <p:to>
                                        <p:strVal val="visible"/>
                                      </p:to>
                                    </p:set>
                                    <p:animEffect transition="in" filter="wipe(up)">
                                      <p:cBhvr>
                                        <p:cTn id="74" dur="500"/>
                                        <p:tgtEl>
                                          <p:spTgt spid="15"/>
                                        </p:tgtEl>
                                      </p:cBhvr>
                                    </p:animEffect>
                                  </p:childTnLst>
                                </p:cTn>
                              </p:par>
                            </p:childTnLst>
                          </p:cTn>
                        </p:par>
                        <p:par>
                          <p:cTn id="75" fill="hold">
                            <p:stCondLst>
                              <p:cond delay="4500"/>
                            </p:stCondLst>
                            <p:childTnLst>
                              <p:par>
                                <p:cTn id="76" presetID="22" presetClass="entr" presetSubtype="1" fill="hold" grpId="0" nodeType="afterEffect">
                                  <p:stCondLst>
                                    <p:cond delay="0"/>
                                  </p:stCondLst>
                                  <p:childTnLst>
                                    <p:set>
                                      <p:cBhvr>
                                        <p:cTn id="77" dur="1" fill="hold">
                                          <p:stCondLst>
                                            <p:cond delay="0"/>
                                          </p:stCondLst>
                                        </p:cTn>
                                        <p:tgtEl>
                                          <p:spTgt spid="17"/>
                                        </p:tgtEl>
                                        <p:attrNameLst>
                                          <p:attrName>style.visibility</p:attrName>
                                        </p:attrNameLst>
                                      </p:cBhvr>
                                      <p:to>
                                        <p:strVal val="visible"/>
                                      </p:to>
                                    </p:set>
                                    <p:animEffect transition="in" filter="wipe(up)">
                                      <p:cBhvr>
                                        <p:cTn id="7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autoUpdateAnimBg="0"/>
      <p:bldP spid="6" grpId="0" animBg="1" autoUpdateAnimBg="0"/>
      <p:bldP spid="7" grpId="0" animBg="1" autoUpdateAnimBg="0"/>
      <p:bldP spid="8" grpId="0" animBg="1"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5"/>
          <p:cNvCxnSpPr/>
          <p:nvPr/>
        </p:nvCxnSpPr>
        <p:spPr>
          <a:xfrm flipV="1">
            <a:off x="6492906" y="4620826"/>
            <a:ext cx="118693" cy="16593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4"/>
          <p:cNvSpPr/>
          <p:nvPr/>
        </p:nvSpPr>
        <p:spPr>
          <a:xfrm rot="197558">
            <a:off x="4462428" y="940458"/>
            <a:ext cx="3709076" cy="3755526"/>
          </a:xfrm>
          <a:custGeom>
            <a:avLst/>
            <a:gdLst/>
            <a:ahLst/>
            <a:cxnLst/>
            <a:rect l="l" t="t" r="r" b="b"/>
            <a:pathLst>
              <a:path w="6373853" h="6453678">
                <a:moveTo>
                  <a:pt x="1748789" y="3781"/>
                </a:moveTo>
                <a:cubicBezTo>
                  <a:pt x="1773410" y="1281"/>
                  <a:pt x="1798391" y="0"/>
                  <a:pt x="1823671" y="0"/>
                </a:cubicBezTo>
                <a:cubicBezTo>
                  <a:pt x="2222376" y="0"/>
                  <a:pt x="2546668" y="318599"/>
                  <a:pt x="2555176" y="715114"/>
                </a:cubicBezTo>
                <a:cubicBezTo>
                  <a:pt x="2646063" y="945229"/>
                  <a:pt x="2815509" y="1149545"/>
                  <a:pt x="3050234" y="1286278"/>
                </a:cubicBezTo>
                <a:cubicBezTo>
                  <a:pt x="3277270" y="1418531"/>
                  <a:pt x="3529180" y="1466470"/>
                  <a:pt x="3767051" y="1437382"/>
                </a:cubicBezTo>
                <a:cubicBezTo>
                  <a:pt x="4043009" y="1173698"/>
                  <a:pt x="4417184" y="1012566"/>
                  <a:pt x="4828995" y="1012566"/>
                </a:cubicBezTo>
                <a:cubicBezTo>
                  <a:pt x="5682197" y="1012566"/>
                  <a:pt x="6373853" y="1704222"/>
                  <a:pt x="6373853" y="2557424"/>
                </a:cubicBezTo>
                <a:cubicBezTo>
                  <a:pt x="6373853" y="3315640"/>
                  <a:pt x="5827627" y="3946278"/>
                  <a:pt x="5106977" y="4075988"/>
                </a:cubicBezTo>
                <a:cubicBezTo>
                  <a:pt x="4860269" y="4198053"/>
                  <a:pt x="4655938" y="4415360"/>
                  <a:pt x="4548276" y="4699239"/>
                </a:cubicBezTo>
                <a:cubicBezTo>
                  <a:pt x="4488061" y="4858013"/>
                  <a:pt x="4464290" y="5021251"/>
                  <a:pt x="4473846" y="5178965"/>
                </a:cubicBezTo>
                <a:cubicBezTo>
                  <a:pt x="4624448" y="5311033"/>
                  <a:pt x="4718008" y="5505241"/>
                  <a:pt x="4718008" y="5721301"/>
                </a:cubicBezTo>
                <a:cubicBezTo>
                  <a:pt x="4718008" y="6125782"/>
                  <a:pt x="4390112" y="6453678"/>
                  <a:pt x="3985631" y="6453678"/>
                </a:cubicBezTo>
                <a:cubicBezTo>
                  <a:pt x="3581150" y="6453678"/>
                  <a:pt x="3253254" y="6125782"/>
                  <a:pt x="3253254" y="5721301"/>
                </a:cubicBezTo>
                <a:cubicBezTo>
                  <a:pt x="3253254" y="5342100"/>
                  <a:pt x="3541444" y="5030211"/>
                  <a:pt x="3910750" y="4992705"/>
                </a:cubicBezTo>
                <a:lnTo>
                  <a:pt x="3970068" y="4989710"/>
                </a:lnTo>
                <a:cubicBezTo>
                  <a:pt x="4089426" y="4874941"/>
                  <a:pt x="4186035" y="4731148"/>
                  <a:pt x="4249282" y="4564379"/>
                </a:cubicBezTo>
                <a:cubicBezTo>
                  <a:pt x="4318623" y="4381544"/>
                  <a:pt x="4339635" y="4192787"/>
                  <a:pt x="4317136" y="4013436"/>
                </a:cubicBezTo>
                <a:cubicBezTo>
                  <a:pt x="4256166" y="3992601"/>
                  <a:pt x="4197322" y="3967056"/>
                  <a:pt x="4140584" y="3937908"/>
                </a:cubicBezTo>
                <a:cubicBezTo>
                  <a:pt x="3785942" y="3880704"/>
                  <a:pt x="3361104" y="3968836"/>
                  <a:pt x="2972750" y="4207511"/>
                </a:cubicBezTo>
                <a:cubicBezTo>
                  <a:pt x="2649524" y="4406159"/>
                  <a:pt x="2407922" y="4674458"/>
                  <a:pt x="2273557" y="4956562"/>
                </a:cubicBezTo>
                <a:cubicBezTo>
                  <a:pt x="2243728" y="5333109"/>
                  <a:pt x="1928537" y="5629160"/>
                  <a:pt x="1544199" y="5629160"/>
                </a:cubicBezTo>
                <a:cubicBezTo>
                  <a:pt x="1139718" y="5629161"/>
                  <a:pt x="811822" y="5301265"/>
                  <a:pt x="811822" y="4896783"/>
                </a:cubicBezTo>
                <a:cubicBezTo>
                  <a:pt x="811822" y="4517582"/>
                  <a:pt x="1100012" y="4205693"/>
                  <a:pt x="1469317" y="4168187"/>
                </a:cubicBezTo>
                <a:cubicBezTo>
                  <a:pt x="1493938" y="4165687"/>
                  <a:pt x="1518919" y="4164406"/>
                  <a:pt x="1544199" y="4164406"/>
                </a:cubicBezTo>
                <a:cubicBezTo>
                  <a:pt x="1614188" y="4164406"/>
                  <a:pt x="1681885" y="4174224"/>
                  <a:pt x="1745054" y="4195817"/>
                </a:cubicBezTo>
                <a:cubicBezTo>
                  <a:pt x="2080595" y="4225945"/>
                  <a:pt x="2467608" y="4133688"/>
                  <a:pt x="2823912" y="3914711"/>
                </a:cubicBezTo>
                <a:cubicBezTo>
                  <a:pt x="3105509" y="3741648"/>
                  <a:pt x="3325152" y="3515718"/>
                  <a:pt x="3465145" y="3273270"/>
                </a:cubicBezTo>
                <a:cubicBezTo>
                  <a:pt x="3451578" y="3254462"/>
                  <a:pt x="3441393" y="3233849"/>
                  <a:pt x="3431663" y="3212981"/>
                </a:cubicBezTo>
                <a:cubicBezTo>
                  <a:pt x="3160269" y="2960984"/>
                  <a:pt x="2737001" y="2800878"/>
                  <a:pt x="2261862" y="2800878"/>
                </a:cubicBezTo>
                <a:cubicBezTo>
                  <a:pt x="1915427" y="2800878"/>
                  <a:pt x="1596569" y="2885993"/>
                  <a:pt x="1343736" y="3029603"/>
                </a:cubicBezTo>
                <a:cubicBezTo>
                  <a:pt x="1213416" y="3228799"/>
                  <a:pt x="988216" y="3359981"/>
                  <a:pt x="732377" y="3359981"/>
                </a:cubicBezTo>
                <a:cubicBezTo>
                  <a:pt x="327896" y="3359981"/>
                  <a:pt x="0" y="3032085"/>
                  <a:pt x="0" y="2627604"/>
                </a:cubicBezTo>
                <a:cubicBezTo>
                  <a:pt x="0" y="2248403"/>
                  <a:pt x="288190" y="1936513"/>
                  <a:pt x="657496" y="1899008"/>
                </a:cubicBezTo>
                <a:cubicBezTo>
                  <a:pt x="682116" y="1896508"/>
                  <a:pt x="707097" y="1895227"/>
                  <a:pt x="732377" y="1895227"/>
                </a:cubicBezTo>
                <a:cubicBezTo>
                  <a:pt x="990216" y="1895227"/>
                  <a:pt x="1216935" y="2028468"/>
                  <a:pt x="1346404" y="2230521"/>
                </a:cubicBezTo>
                <a:cubicBezTo>
                  <a:pt x="1602758" y="2382858"/>
                  <a:pt x="1930881" y="2473491"/>
                  <a:pt x="2288367" y="2473491"/>
                </a:cubicBezTo>
                <a:cubicBezTo>
                  <a:pt x="2697774" y="2473492"/>
                  <a:pt x="3068669" y="2354621"/>
                  <a:pt x="3337053" y="2160075"/>
                </a:cubicBezTo>
                <a:cubicBezTo>
                  <a:pt x="3340926" y="2141545"/>
                  <a:pt x="3346143" y="2123420"/>
                  <a:pt x="3351687" y="2105436"/>
                </a:cubicBezTo>
                <a:cubicBezTo>
                  <a:pt x="3259746" y="1885205"/>
                  <a:pt x="3094211" y="1690778"/>
                  <a:pt x="2868101" y="1559064"/>
                </a:cubicBezTo>
                <a:cubicBezTo>
                  <a:pt x="2612420" y="1410124"/>
                  <a:pt x="2325191" y="1368116"/>
                  <a:pt x="2062135" y="1421669"/>
                </a:cubicBezTo>
                <a:cubicBezTo>
                  <a:pt x="2020112" y="1439592"/>
                  <a:pt x="1975220" y="1450584"/>
                  <a:pt x="1928800" y="1456357"/>
                </a:cubicBezTo>
                <a:cubicBezTo>
                  <a:pt x="1920816" y="1457887"/>
                  <a:pt x="1913196" y="1460508"/>
                  <a:pt x="1905608" y="1463212"/>
                </a:cubicBezTo>
                <a:lnTo>
                  <a:pt x="1907728" y="1459572"/>
                </a:lnTo>
                <a:cubicBezTo>
                  <a:pt x="1880177" y="1463133"/>
                  <a:pt x="1852113" y="1464754"/>
                  <a:pt x="1823671" y="1464754"/>
                </a:cubicBezTo>
                <a:cubicBezTo>
                  <a:pt x="1419190" y="1464754"/>
                  <a:pt x="1091294" y="1136858"/>
                  <a:pt x="1091294" y="732377"/>
                </a:cubicBezTo>
                <a:cubicBezTo>
                  <a:pt x="1091294" y="353176"/>
                  <a:pt x="1379484" y="41286"/>
                  <a:pt x="1748789" y="3781"/>
                </a:cubicBezTo>
                <a:close/>
              </a:path>
            </a:pathLst>
          </a:custGeom>
          <a:solidFill>
            <a:srgbClr val="0070C0"/>
          </a:solidFill>
          <a:ln w="3175" cap="flat" cmpd="sng" algn="ctr">
            <a:solidFill>
              <a:schemeClr val="bg1">
                <a:lumMod val="75000"/>
              </a:schemeClr>
            </a:solidFill>
            <a:prstDash val="solid"/>
          </a:ln>
          <a:effectLst>
            <a:innerShdw blurRad="381000">
              <a:schemeClr val="bg1">
                <a:lumMod val="65000"/>
              </a:schemeClr>
            </a:innerShdw>
          </a:effectLst>
        </p:spPr>
        <p:txBody>
          <a:bodyPr rtlCol="0"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dirty="0">
              <a:solidFill>
                <a:sysClr val="window" lastClr="FFFFFF"/>
              </a:solidFill>
              <a:latin typeface="Calibri"/>
            </a:endParaRPr>
          </a:p>
        </p:txBody>
      </p:sp>
      <p:sp>
        <p:nvSpPr>
          <p:cNvPr id="6" name="TextBox 75"/>
          <p:cNvSpPr txBox="1"/>
          <p:nvPr/>
        </p:nvSpPr>
        <p:spPr>
          <a:xfrm>
            <a:off x="1832217" y="780336"/>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cxnSp>
        <p:nvCxnSpPr>
          <p:cNvPr id="7" name="直接连接符 6"/>
          <p:cNvCxnSpPr/>
          <p:nvPr/>
        </p:nvCxnSpPr>
        <p:spPr>
          <a:xfrm flipH="1">
            <a:off x="1831578" y="1619440"/>
            <a:ext cx="3389412" cy="0"/>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1194785" y="2704868"/>
            <a:ext cx="3336793" cy="882"/>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H="1">
            <a:off x="1831578" y="3841447"/>
            <a:ext cx="3174061" cy="1643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a:off x="3059832" y="4799400"/>
            <a:ext cx="3414819" cy="1"/>
          </a:xfrm>
          <a:prstGeom prst="line">
            <a:avLst/>
          </a:prstGeom>
          <a:ln w="6350">
            <a:solidFill>
              <a:srgbClr val="0070C0"/>
            </a:solidFill>
          </a:ln>
        </p:spPr>
        <p:style>
          <a:lnRef idx="1">
            <a:schemeClr val="accent1"/>
          </a:lnRef>
          <a:fillRef idx="0">
            <a:schemeClr val="accent1"/>
          </a:fillRef>
          <a:effectRef idx="0">
            <a:schemeClr val="accent1"/>
          </a:effectRef>
          <a:fontRef idx="minor">
            <a:schemeClr val="tx1"/>
          </a:fontRef>
        </p:style>
      </p:cxnSp>
      <p:grpSp>
        <p:nvGrpSpPr>
          <p:cNvPr id="11" name="组合 10"/>
          <p:cNvGrpSpPr/>
          <p:nvPr/>
        </p:nvGrpSpPr>
        <p:grpSpPr>
          <a:xfrm>
            <a:off x="6552253" y="1711882"/>
            <a:ext cx="1555950" cy="1517753"/>
            <a:chOff x="2821080" y="1860029"/>
            <a:chExt cx="3903324" cy="3807502"/>
          </a:xfrm>
        </p:grpSpPr>
        <p:grpSp>
          <p:nvGrpSpPr>
            <p:cNvPr id="12" name="组合 11"/>
            <p:cNvGrpSpPr/>
            <p:nvPr/>
          </p:nvGrpSpPr>
          <p:grpSpPr>
            <a:xfrm>
              <a:off x="2848131" y="1860029"/>
              <a:ext cx="3807502" cy="3807502"/>
              <a:chOff x="2848131" y="1860029"/>
              <a:chExt cx="3807502" cy="3807502"/>
            </a:xfrm>
          </p:grpSpPr>
          <p:sp>
            <p:nvSpPr>
              <p:cNvPr id="14" name="椭圆 1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椭圆 1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文本框 94"/>
            <p:cNvSpPr txBox="1"/>
            <p:nvPr/>
          </p:nvSpPr>
          <p:spPr>
            <a:xfrm>
              <a:off x="2821080" y="3013430"/>
              <a:ext cx="3903324" cy="1621413"/>
            </a:xfrm>
            <a:prstGeom prst="rect">
              <a:avLst/>
            </a:prstGeom>
            <a:noFill/>
          </p:spPr>
          <p:txBody>
            <a:bodyPr wrap="square" rtlCol="0">
              <a:spAutoFit/>
            </a:bodyPr>
            <a:lstStyle/>
            <a:p>
              <a:pPr algn="ctr"/>
              <a:r>
                <a:rPr lang="zh-CN" altLang="en-US" b="1" dirty="0">
                  <a:solidFill>
                    <a:srgbClr val="0070C0"/>
                  </a:solidFill>
                  <a:latin typeface="微软雅黑" pitchFamily="34" charset="-122"/>
                  <a:ea typeface="微软雅黑" pitchFamily="34" charset="-122"/>
                </a:rPr>
                <a:t>添加您</a:t>
              </a:r>
              <a:endParaRPr lang="en-US" altLang="zh-CN" b="1" dirty="0">
                <a:solidFill>
                  <a:srgbClr val="0070C0"/>
                </a:solidFill>
                <a:latin typeface="微软雅黑" pitchFamily="34" charset="-122"/>
                <a:ea typeface="微软雅黑" pitchFamily="34" charset="-122"/>
              </a:endParaRPr>
            </a:p>
            <a:p>
              <a:pPr algn="ctr"/>
              <a:r>
                <a:rPr lang="zh-CN" altLang="en-US" b="1" dirty="0">
                  <a:solidFill>
                    <a:srgbClr val="0070C0"/>
                  </a:solidFill>
                  <a:latin typeface="微软雅黑" pitchFamily="34" charset="-122"/>
                  <a:ea typeface="微软雅黑" pitchFamily="34" charset="-122"/>
                </a:rPr>
                <a:t>的标题</a:t>
              </a:r>
              <a:endParaRPr lang="en-US" altLang="zh-CN" b="1" dirty="0">
                <a:solidFill>
                  <a:srgbClr val="0070C0"/>
                </a:solidFill>
                <a:latin typeface="微软雅黑" pitchFamily="34" charset="-122"/>
                <a:ea typeface="微软雅黑" pitchFamily="34" charset="-122"/>
              </a:endParaRPr>
            </a:p>
          </p:txBody>
        </p:sp>
      </p:grpSp>
      <p:grpSp>
        <p:nvGrpSpPr>
          <p:cNvPr id="16" name="组合 15"/>
          <p:cNvGrpSpPr/>
          <p:nvPr/>
        </p:nvGrpSpPr>
        <p:grpSpPr>
          <a:xfrm>
            <a:off x="5281869" y="991483"/>
            <a:ext cx="642933" cy="642933"/>
            <a:chOff x="6962369" y="1155522"/>
            <a:chExt cx="928602" cy="928602"/>
          </a:xfrm>
        </p:grpSpPr>
        <p:grpSp>
          <p:nvGrpSpPr>
            <p:cNvPr id="17" name="组合 16"/>
            <p:cNvGrpSpPr/>
            <p:nvPr/>
          </p:nvGrpSpPr>
          <p:grpSpPr>
            <a:xfrm>
              <a:off x="6962369" y="1155522"/>
              <a:ext cx="928602" cy="928602"/>
              <a:chOff x="2848131" y="1860029"/>
              <a:chExt cx="3807502" cy="3807502"/>
            </a:xfrm>
          </p:grpSpPr>
          <p:sp>
            <p:nvSpPr>
              <p:cNvPr id="19" name="椭圆 1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2"/>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01</a:t>
              </a:r>
              <a:endParaRPr lang="zh-CN" altLang="en-US" sz="1800" b="1" dirty="0">
                <a:solidFill>
                  <a:srgbClr val="0070C0"/>
                </a:solidFill>
                <a:latin typeface="微软雅黑" pitchFamily="34" charset="-122"/>
                <a:ea typeface="微软雅黑" pitchFamily="34" charset="-122"/>
              </a:endParaRPr>
            </a:p>
          </p:txBody>
        </p:sp>
      </p:grpSp>
      <p:grpSp>
        <p:nvGrpSpPr>
          <p:cNvPr id="21" name="组合 20"/>
          <p:cNvGrpSpPr/>
          <p:nvPr/>
        </p:nvGrpSpPr>
        <p:grpSpPr>
          <a:xfrm>
            <a:off x="4593030" y="2061934"/>
            <a:ext cx="642933" cy="642933"/>
            <a:chOff x="6962369" y="1155522"/>
            <a:chExt cx="928602" cy="928602"/>
          </a:xfrm>
        </p:grpSpPr>
        <p:grpSp>
          <p:nvGrpSpPr>
            <p:cNvPr id="22" name="组合 21"/>
            <p:cNvGrpSpPr/>
            <p:nvPr/>
          </p:nvGrpSpPr>
          <p:grpSpPr>
            <a:xfrm>
              <a:off x="6962369" y="1155522"/>
              <a:ext cx="928602" cy="928602"/>
              <a:chOff x="2848131" y="1860029"/>
              <a:chExt cx="3807502" cy="3807502"/>
            </a:xfrm>
          </p:grpSpPr>
          <p:sp>
            <p:nvSpPr>
              <p:cNvPr id="24" name="椭圆 2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椭圆 2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3" name="文本框 124"/>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02</a:t>
              </a:r>
              <a:endParaRPr lang="zh-CN" altLang="en-US" sz="1800" b="1" dirty="0">
                <a:solidFill>
                  <a:srgbClr val="0070C0"/>
                </a:solidFill>
                <a:latin typeface="微软雅黑" pitchFamily="34" charset="-122"/>
                <a:ea typeface="微软雅黑" pitchFamily="34" charset="-122"/>
              </a:endParaRPr>
            </a:p>
          </p:txBody>
        </p:sp>
      </p:grpSp>
      <p:grpSp>
        <p:nvGrpSpPr>
          <p:cNvPr id="26" name="组合 25"/>
          <p:cNvGrpSpPr/>
          <p:nvPr/>
        </p:nvGrpSpPr>
        <p:grpSpPr>
          <a:xfrm>
            <a:off x="4990660" y="3408120"/>
            <a:ext cx="642933" cy="642933"/>
            <a:chOff x="6962369" y="1155522"/>
            <a:chExt cx="928602" cy="928602"/>
          </a:xfrm>
        </p:grpSpPr>
        <p:grpSp>
          <p:nvGrpSpPr>
            <p:cNvPr id="27" name="组合 26"/>
            <p:cNvGrpSpPr/>
            <p:nvPr/>
          </p:nvGrpSpPr>
          <p:grpSpPr>
            <a:xfrm>
              <a:off x="6962369" y="1155522"/>
              <a:ext cx="928602" cy="928602"/>
              <a:chOff x="2848131" y="1860029"/>
              <a:chExt cx="3807502" cy="3807502"/>
            </a:xfrm>
          </p:grpSpPr>
          <p:sp>
            <p:nvSpPr>
              <p:cNvPr id="29" name="椭圆 28"/>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0" name="椭圆 29"/>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8" name="文本框 130"/>
            <p:cNvSpPr txBox="1"/>
            <p:nvPr/>
          </p:nvSpPr>
          <p:spPr>
            <a:xfrm>
              <a:off x="7108091" y="1353105"/>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03</a:t>
              </a:r>
              <a:endParaRPr lang="zh-CN" altLang="en-US" sz="1800" b="1" dirty="0">
                <a:solidFill>
                  <a:srgbClr val="0070C0"/>
                </a:solidFill>
                <a:latin typeface="微软雅黑" pitchFamily="34" charset="-122"/>
                <a:ea typeface="微软雅黑" pitchFamily="34" charset="-122"/>
              </a:endParaRPr>
            </a:p>
          </p:txBody>
        </p:sp>
      </p:grpSp>
      <p:grpSp>
        <p:nvGrpSpPr>
          <p:cNvPr id="31" name="组合 30"/>
          <p:cNvGrpSpPr/>
          <p:nvPr/>
        </p:nvGrpSpPr>
        <p:grpSpPr>
          <a:xfrm>
            <a:off x="6374208" y="3977893"/>
            <a:ext cx="642933" cy="642933"/>
            <a:chOff x="6962369" y="1155522"/>
            <a:chExt cx="928602" cy="928602"/>
          </a:xfrm>
        </p:grpSpPr>
        <p:grpSp>
          <p:nvGrpSpPr>
            <p:cNvPr id="32" name="组合 31"/>
            <p:cNvGrpSpPr/>
            <p:nvPr/>
          </p:nvGrpSpPr>
          <p:grpSpPr>
            <a:xfrm>
              <a:off x="6962369" y="1155522"/>
              <a:ext cx="928602" cy="928602"/>
              <a:chOff x="2848131" y="1860029"/>
              <a:chExt cx="3807502" cy="3807502"/>
            </a:xfrm>
          </p:grpSpPr>
          <p:sp>
            <p:nvSpPr>
              <p:cNvPr id="34" name="椭圆 33"/>
              <p:cNvSpPr/>
              <p:nvPr/>
            </p:nvSpPr>
            <p:spPr>
              <a:xfrm>
                <a:off x="2848131" y="1860029"/>
                <a:ext cx="3807502" cy="3807502"/>
              </a:xfrm>
              <a:prstGeom prst="ellipse">
                <a:avLst/>
              </a:prstGeom>
              <a:gradFill flip="none" rotWithShape="1">
                <a:gsLst>
                  <a:gs pos="0">
                    <a:schemeClr val="bg1"/>
                  </a:gs>
                  <a:gs pos="100000">
                    <a:srgbClr val="E0E0E0"/>
                  </a:gs>
                </a:gsLst>
                <a:lin ang="5400000" scaled="1"/>
                <a:tileRect/>
              </a:gradFill>
              <a:ln>
                <a:no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椭圆 34"/>
              <p:cNvSpPr/>
              <p:nvPr/>
            </p:nvSpPr>
            <p:spPr>
              <a:xfrm>
                <a:off x="2936823" y="1948721"/>
                <a:ext cx="3630119" cy="3630119"/>
              </a:xfrm>
              <a:prstGeom prst="ellipse">
                <a:avLst/>
              </a:prstGeom>
              <a:gradFill flip="none" rotWithShape="1">
                <a:gsLst>
                  <a:gs pos="0">
                    <a:schemeClr val="bg1"/>
                  </a:gs>
                  <a:gs pos="100000">
                    <a:srgbClr val="DDDEDD"/>
                  </a:gs>
                </a:gsLst>
                <a:lin ang="189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3" name="文本框 136"/>
            <p:cNvSpPr txBox="1"/>
            <p:nvPr/>
          </p:nvSpPr>
          <p:spPr>
            <a:xfrm>
              <a:off x="7108091" y="1399149"/>
              <a:ext cx="678831" cy="533434"/>
            </a:xfrm>
            <a:prstGeom prst="rect">
              <a:avLst/>
            </a:prstGeom>
            <a:noFill/>
          </p:spPr>
          <p:txBody>
            <a:bodyPr wrap="none" rtlCol="0">
              <a:spAutoFit/>
            </a:bodyPr>
            <a:lstStyle/>
            <a:p>
              <a:r>
                <a:rPr lang="en-US" altLang="zh-CN" sz="1800" b="1" dirty="0">
                  <a:solidFill>
                    <a:srgbClr val="0070C0"/>
                  </a:solidFill>
                  <a:latin typeface="微软雅黑" pitchFamily="34" charset="-122"/>
                  <a:ea typeface="微软雅黑" pitchFamily="34" charset="-122"/>
                </a:rPr>
                <a:t>04</a:t>
              </a:r>
              <a:endParaRPr lang="zh-CN" altLang="en-US" sz="1800" b="1" dirty="0">
                <a:solidFill>
                  <a:srgbClr val="0070C0"/>
                </a:solidFill>
                <a:latin typeface="微软雅黑" pitchFamily="34" charset="-122"/>
                <a:ea typeface="微软雅黑" pitchFamily="34" charset="-122"/>
              </a:endParaRPr>
            </a:p>
          </p:txBody>
        </p:sp>
      </p:grpSp>
      <p:sp>
        <p:nvSpPr>
          <p:cNvPr id="37" name="TextBox 75"/>
          <p:cNvSpPr txBox="1"/>
          <p:nvPr/>
        </p:nvSpPr>
        <p:spPr>
          <a:xfrm>
            <a:off x="1187624" y="1851670"/>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8" name="TextBox 75"/>
          <p:cNvSpPr txBox="1"/>
          <p:nvPr/>
        </p:nvSpPr>
        <p:spPr>
          <a:xfrm>
            <a:off x="1761331" y="3003798"/>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
        <p:nvSpPr>
          <p:cNvPr id="39" name="TextBox 75"/>
          <p:cNvSpPr txBox="1"/>
          <p:nvPr/>
        </p:nvSpPr>
        <p:spPr>
          <a:xfrm>
            <a:off x="3059832" y="3945321"/>
            <a:ext cx="1730549" cy="85408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a:p>
            <a:pPr>
              <a:lnSpc>
                <a:spcPct val="150000"/>
              </a:lnSpc>
              <a:defRPr/>
            </a:pPr>
            <a:r>
              <a:rPr lang="zh-CN" altLang="en-US" sz="1100" kern="0" dirty="0">
                <a:solidFill>
                  <a:sysClr val="windowText" lastClr="000000">
                    <a:lumMod val="75000"/>
                    <a:lumOff val="25000"/>
                  </a:sysClr>
                </a:solidFill>
                <a:latin typeface="Arial" pitchFamily="34" charset="0"/>
                <a:ea typeface="微软雅黑" pitchFamily="34" charset="-122"/>
                <a:cs typeface="Arial" pitchFamily="34" charset="0"/>
              </a:rPr>
              <a:t>此处添加文本内容</a:t>
            </a:r>
            <a:endParaRPr lang="en-US" altLang="zh-CN" sz="1100" kern="0" dirty="0">
              <a:solidFill>
                <a:sysClr val="windowText" lastClr="000000">
                  <a:lumMod val="75000"/>
                  <a:lumOff val="2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967549915"/>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2"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1+#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53" presetClass="entr" presetSubtype="16" fill="hold" nodeType="afterEffect">
                                  <p:stCondLst>
                                    <p:cond delay="0"/>
                                  </p:stCondLst>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53" presetClass="entr" presetSubtype="16" fill="hold" nodeType="afterEffect">
                                  <p:stCondLst>
                                    <p:cond delay="0"/>
                                  </p:stCondLst>
                                  <p:childTnLst>
                                    <p:set>
                                      <p:cBhvr>
                                        <p:cTn id="31" dur="1" fill="hold">
                                          <p:stCondLst>
                                            <p:cond delay="0"/>
                                          </p:stCondLst>
                                        </p:cTn>
                                        <p:tgtEl>
                                          <p:spTgt spid="16"/>
                                        </p:tgtEl>
                                        <p:attrNameLst>
                                          <p:attrName>style.visibility</p:attrName>
                                        </p:attrNameLst>
                                      </p:cBhvr>
                                      <p:to>
                                        <p:strVal val="visible"/>
                                      </p:to>
                                    </p:set>
                                    <p:anim calcmode="lin" valueType="num">
                                      <p:cBhvr>
                                        <p:cTn id="32" dur="500" fill="hold"/>
                                        <p:tgtEl>
                                          <p:spTgt spid="16"/>
                                        </p:tgtEl>
                                        <p:attrNameLst>
                                          <p:attrName>ppt_w</p:attrName>
                                        </p:attrNameLst>
                                      </p:cBhvr>
                                      <p:tavLst>
                                        <p:tav tm="0">
                                          <p:val>
                                            <p:fltVal val="0"/>
                                          </p:val>
                                        </p:tav>
                                        <p:tav tm="100000">
                                          <p:val>
                                            <p:strVal val="#ppt_w"/>
                                          </p:val>
                                        </p:tav>
                                      </p:tavLst>
                                    </p:anim>
                                    <p:anim calcmode="lin" valueType="num">
                                      <p:cBhvr>
                                        <p:cTn id="33" dur="500" fill="hold"/>
                                        <p:tgtEl>
                                          <p:spTgt spid="16"/>
                                        </p:tgtEl>
                                        <p:attrNameLst>
                                          <p:attrName>ppt_h</p:attrName>
                                        </p:attrNameLst>
                                      </p:cBhvr>
                                      <p:tavLst>
                                        <p:tav tm="0">
                                          <p:val>
                                            <p:fltVal val="0"/>
                                          </p:val>
                                        </p:tav>
                                        <p:tav tm="100000">
                                          <p:val>
                                            <p:strVal val="#ppt_h"/>
                                          </p:val>
                                        </p:tav>
                                      </p:tavLst>
                                    </p:anim>
                                    <p:animEffect transition="in" filter="fade">
                                      <p:cBhvr>
                                        <p:cTn id="34" dur="500"/>
                                        <p:tgtEl>
                                          <p:spTgt spid="16"/>
                                        </p:tgtEl>
                                      </p:cBhvr>
                                    </p:animEffect>
                                  </p:childTnLst>
                                </p:cTn>
                              </p:par>
                              <p:par>
                                <p:cTn id="35" presetID="53" presetClass="entr" presetSubtype="16" fill="hold" nodeType="withEffect">
                                  <p:stCondLst>
                                    <p:cond delay="0"/>
                                  </p:stCondLst>
                                  <p:childTnLst>
                                    <p:set>
                                      <p:cBhvr>
                                        <p:cTn id="36" dur="1" fill="hold">
                                          <p:stCondLst>
                                            <p:cond delay="0"/>
                                          </p:stCondLst>
                                        </p:cTn>
                                        <p:tgtEl>
                                          <p:spTgt spid="21"/>
                                        </p:tgtEl>
                                        <p:attrNameLst>
                                          <p:attrName>style.visibility</p:attrName>
                                        </p:attrNameLst>
                                      </p:cBhvr>
                                      <p:to>
                                        <p:strVal val="visible"/>
                                      </p:to>
                                    </p:set>
                                    <p:anim calcmode="lin" valueType="num">
                                      <p:cBhvr>
                                        <p:cTn id="37" dur="500" fill="hold"/>
                                        <p:tgtEl>
                                          <p:spTgt spid="21"/>
                                        </p:tgtEl>
                                        <p:attrNameLst>
                                          <p:attrName>ppt_w</p:attrName>
                                        </p:attrNameLst>
                                      </p:cBhvr>
                                      <p:tavLst>
                                        <p:tav tm="0">
                                          <p:val>
                                            <p:fltVal val="0"/>
                                          </p:val>
                                        </p:tav>
                                        <p:tav tm="100000">
                                          <p:val>
                                            <p:strVal val="#ppt_w"/>
                                          </p:val>
                                        </p:tav>
                                      </p:tavLst>
                                    </p:anim>
                                    <p:anim calcmode="lin" valueType="num">
                                      <p:cBhvr>
                                        <p:cTn id="38" dur="500" fill="hold"/>
                                        <p:tgtEl>
                                          <p:spTgt spid="21"/>
                                        </p:tgtEl>
                                        <p:attrNameLst>
                                          <p:attrName>ppt_h</p:attrName>
                                        </p:attrNameLst>
                                      </p:cBhvr>
                                      <p:tavLst>
                                        <p:tav tm="0">
                                          <p:val>
                                            <p:fltVal val="0"/>
                                          </p:val>
                                        </p:tav>
                                        <p:tav tm="100000">
                                          <p:val>
                                            <p:strVal val="#ppt_h"/>
                                          </p:val>
                                        </p:tav>
                                      </p:tavLst>
                                    </p:anim>
                                    <p:animEffect transition="in" filter="fade">
                                      <p:cBhvr>
                                        <p:cTn id="39" dur="500"/>
                                        <p:tgtEl>
                                          <p:spTgt spid="21"/>
                                        </p:tgtEl>
                                      </p:cBhvr>
                                    </p:animEffect>
                                  </p:childTnLst>
                                </p:cTn>
                              </p:par>
                              <p:par>
                                <p:cTn id="40" presetID="53" presetClass="entr" presetSubtype="16" fill="hold" nodeType="with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p:cTn id="42" dur="500" fill="hold"/>
                                        <p:tgtEl>
                                          <p:spTgt spid="26"/>
                                        </p:tgtEl>
                                        <p:attrNameLst>
                                          <p:attrName>ppt_w</p:attrName>
                                        </p:attrNameLst>
                                      </p:cBhvr>
                                      <p:tavLst>
                                        <p:tav tm="0">
                                          <p:val>
                                            <p:fltVal val="0"/>
                                          </p:val>
                                        </p:tav>
                                        <p:tav tm="100000">
                                          <p:val>
                                            <p:strVal val="#ppt_w"/>
                                          </p:val>
                                        </p:tav>
                                      </p:tavLst>
                                    </p:anim>
                                    <p:anim calcmode="lin" valueType="num">
                                      <p:cBhvr>
                                        <p:cTn id="43" dur="500" fill="hold"/>
                                        <p:tgtEl>
                                          <p:spTgt spid="26"/>
                                        </p:tgtEl>
                                        <p:attrNameLst>
                                          <p:attrName>ppt_h</p:attrName>
                                        </p:attrNameLst>
                                      </p:cBhvr>
                                      <p:tavLst>
                                        <p:tav tm="0">
                                          <p:val>
                                            <p:fltVal val="0"/>
                                          </p:val>
                                        </p:tav>
                                        <p:tav tm="100000">
                                          <p:val>
                                            <p:strVal val="#ppt_h"/>
                                          </p:val>
                                        </p:tav>
                                      </p:tavLst>
                                    </p:anim>
                                    <p:animEffect transition="in" filter="fade">
                                      <p:cBhvr>
                                        <p:cTn id="44" dur="500"/>
                                        <p:tgtEl>
                                          <p:spTgt spid="26"/>
                                        </p:tgtEl>
                                      </p:cBhvr>
                                    </p:animEffect>
                                  </p:childTnLst>
                                </p:cTn>
                              </p:par>
                              <p:par>
                                <p:cTn id="45" presetID="53" presetClass="entr" presetSubtype="16" fill="hold"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childTnLst>
                          </p:cTn>
                        </p:par>
                        <p:par>
                          <p:cTn id="50" fill="hold">
                            <p:stCondLst>
                              <p:cond delay="2500"/>
                            </p:stCondLst>
                            <p:childTnLst>
                              <p:par>
                                <p:cTn id="51" presetID="22" presetClass="entr" presetSubtype="2" fill="hold" nodeType="afterEffect">
                                  <p:stCondLst>
                                    <p:cond delay="0"/>
                                  </p:stCondLst>
                                  <p:childTnLst>
                                    <p:set>
                                      <p:cBhvr>
                                        <p:cTn id="52" dur="1" fill="hold">
                                          <p:stCondLst>
                                            <p:cond delay="0"/>
                                          </p:stCondLst>
                                        </p:cTn>
                                        <p:tgtEl>
                                          <p:spTgt spid="7"/>
                                        </p:tgtEl>
                                        <p:attrNameLst>
                                          <p:attrName>style.visibility</p:attrName>
                                        </p:attrNameLst>
                                      </p:cBhvr>
                                      <p:to>
                                        <p:strVal val="visible"/>
                                      </p:to>
                                    </p:set>
                                    <p:animEffect transition="in" filter="wipe(right)">
                                      <p:cBhvr>
                                        <p:cTn id="53" dur="500"/>
                                        <p:tgtEl>
                                          <p:spTgt spid="7"/>
                                        </p:tgtEl>
                                      </p:cBhvr>
                                    </p:animEffect>
                                  </p:childTnLst>
                                </p:cTn>
                              </p:par>
                              <p:par>
                                <p:cTn id="54" presetID="22" presetClass="entr" presetSubtype="2" fill="hold" nodeType="withEffect">
                                  <p:stCondLst>
                                    <p:cond delay="0"/>
                                  </p:stCondLst>
                                  <p:childTnLst>
                                    <p:set>
                                      <p:cBhvr>
                                        <p:cTn id="55" dur="1" fill="hold">
                                          <p:stCondLst>
                                            <p:cond delay="0"/>
                                          </p:stCondLst>
                                        </p:cTn>
                                        <p:tgtEl>
                                          <p:spTgt spid="8"/>
                                        </p:tgtEl>
                                        <p:attrNameLst>
                                          <p:attrName>style.visibility</p:attrName>
                                        </p:attrNameLst>
                                      </p:cBhvr>
                                      <p:to>
                                        <p:strVal val="visible"/>
                                      </p:to>
                                    </p:set>
                                    <p:animEffect transition="in" filter="wipe(right)">
                                      <p:cBhvr>
                                        <p:cTn id="56" dur="500"/>
                                        <p:tgtEl>
                                          <p:spTgt spid="8"/>
                                        </p:tgtEl>
                                      </p:cBhvr>
                                    </p:animEffect>
                                  </p:childTnLst>
                                </p:cTn>
                              </p:par>
                              <p:par>
                                <p:cTn id="57" presetID="22" presetClass="entr" presetSubtype="2" fill="hold" nodeType="with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right)">
                                      <p:cBhvr>
                                        <p:cTn id="59" dur="500"/>
                                        <p:tgtEl>
                                          <p:spTgt spid="9"/>
                                        </p:tgtEl>
                                      </p:cBhvr>
                                    </p:animEffect>
                                  </p:childTnLst>
                                </p:cTn>
                              </p:par>
                              <p:par>
                                <p:cTn id="60" presetID="22" presetClass="entr" presetSubtype="2"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wipe(right)">
                                      <p:cBhvr>
                                        <p:cTn id="62" dur="500"/>
                                        <p:tgtEl>
                                          <p:spTgt spid="10"/>
                                        </p:tgtEl>
                                      </p:cBhvr>
                                    </p:animEffect>
                                  </p:childTnLst>
                                </p:cTn>
                              </p:par>
                            </p:childTnLst>
                          </p:cTn>
                        </p:par>
                        <p:par>
                          <p:cTn id="63" fill="hold">
                            <p:stCondLst>
                              <p:cond delay="3000"/>
                            </p:stCondLst>
                            <p:childTnLst>
                              <p:par>
                                <p:cTn id="64" presetID="2" presetClass="entr" presetSubtype="8" fill="hold" grpId="0" nodeType="afterEffect">
                                  <p:stCondLst>
                                    <p:cond delay="0"/>
                                  </p:stCondLst>
                                  <p:childTnLst>
                                    <p:set>
                                      <p:cBhvr>
                                        <p:cTn id="65" dur="1" fill="hold">
                                          <p:stCondLst>
                                            <p:cond delay="0"/>
                                          </p:stCondLst>
                                        </p:cTn>
                                        <p:tgtEl>
                                          <p:spTgt spid="6"/>
                                        </p:tgtEl>
                                        <p:attrNameLst>
                                          <p:attrName>style.visibility</p:attrName>
                                        </p:attrNameLst>
                                      </p:cBhvr>
                                      <p:to>
                                        <p:strVal val="visible"/>
                                      </p:to>
                                    </p:set>
                                    <p:anim calcmode="lin" valueType="num">
                                      <p:cBhvr additive="base">
                                        <p:cTn id="66" dur="500" fill="hold"/>
                                        <p:tgtEl>
                                          <p:spTgt spid="6"/>
                                        </p:tgtEl>
                                        <p:attrNameLst>
                                          <p:attrName>ppt_x</p:attrName>
                                        </p:attrNameLst>
                                      </p:cBhvr>
                                      <p:tavLst>
                                        <p:tav tm="0">
                                          <p:val>
                                            <p:strVal val="0-#ppt_w/2"/>
                                          </p:val>
                                        </p:tav>
                                        <p:tav tm="100000">
                                          <p:val>
                                            <p:strVal val="#ppt_x"/>
                                          </p:val>
                                        </p:tav>
                                      </p:tavLst>
                                    </p:anim>
                                    <p:anim calcmode="lin" valueType="num">
                                      <p:cBhvr additive="base">
                                        <p:cTn id="67" dur="500" fill="hold"/>
                                        <p:tgtEl>
                                          <p:spTgt spid="6"/>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500" fill="hold"/>
                                        <p:tgtEl>
                                          <p:spTgt spid="37"/>
                                        </p:tgtEl>
                                        <p:attrNameLst>
                                          <p:attrName>ppt_x</p:attrName>
                                        </p:attrNameLst>
                                      </p:cBhvr>
                                      <p:tavLst>
                                        <p:tav tm="0">
                                          <p:val>
                                            <p:strVal val="0-#ppt_w/2"/>
                                          </p:val>
                                        </p:tav>
                                        <p:tav tm="100000">
                                          <p:val>
                                            <p:strVal val="#ppt_x"/>
                                          </p:val>
                                        </p:tav>
                                      </p:tavLst>
                                    </p:anim>
                                    <p:anim calcmode="lin" valueType="num">
                                      <p:cBhvr additive="base">
                                        <p:cTn id="71" dur="500" fill="hold"/>
                                        <p:tgtEl>
                                          <p:spTgt spid="37"/>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0"/>
                                  </p:stCondLst>
                                  <p:childTnLst>
                                    <p:set>
                                      <p:cBhvr>
                                        <p:cTn id="73" dur="1" fill="hold">
                                          <p:stCondLst>
                                            <p:cond delay="0"/>
                                          </p:stCondLst>
                                        </p:cTn>
                                        <p:tgtEl>
                                          <p:spTgt spid="38"/>
                                        </p:tgtEl>
                                        <p:attrNameLst>
                                          <p:attrName>style.visibility</p:attrName>
                                        </p:attrNameLst>
                                      </p:cBhvr>
                                      <p:to>
                                        <p:strVal val="visible"/>
                                      </p:to>
                                    </p:set>
                                    <p:anim calcmode="lin" valueType="num">
                                      <p:cBhvr additive="base">
                                        <p:cTn id="74" dur="500" fill="hold"/>
                                        <p:tgtEl>
                                          <p:spTgt spid="38"/>
                                        </p:tgtEl>
                                        <p:attrNameLst>
                                          <p:attrName>ppt_x</p:attrName>
                                        </p:attrNameLst>
                                      </p:cBhvr>
                                      <p:tavLst>
                                        <p:tav tm="0">
                                          <p:val>
                                            <p:strVal val="0-#ppt_w/2"/>
                                          </p:val>
                                        </p:tav>
                                        <p:tav tm="100000">
                                          <p:val>
                                            <p:strVal val="#ppt_x"/>
                                          </p:val>
                                        </p:tav>
                                      </p:tavLst>
                                    </p:anim>
                                    <p:anim calcmode="lin" valueType="num">
                                      <p:cBhvr additive="base">
                                        <p:cTn id="75" dur="500" fill="hold"/>
                                        <p:tgtEl>
                                          <p:spTgt spid="38"/>
                                        </p:tgtEl>
                                        <p:attrNameLst>
                                          <p:attrName>ppt_y</p:attrName>
                                        </p:attrNameLst>
                                      </p:cBhvr>
                                      <p:tavLst>
                                        <p:tav tm="0">
                                          <p:val>
                                            <p:strVal val="#ppt_y"/>
                                          </p:val>
                                        </p:tav>
                                        <p:tav tm="100000">
                                          <p:val>
                                            <p:strVal val="#ppt_y"/>
                                          </p:val>
                                        </p:tav>
                                      </p:tavLst>
                                    </p:anim>
                                  </p:childTnLst>
                                </p:cTn>
                              </p:par>
                              <p:par>
                                <p:cTn id="76" presetID="2" presetClass="entr" presetSubtype="8" fill="hold" grpId="0" nodeType="withEffect">
                                  <p:stCondLst>
                                    <p:cond delay="0"/>
                                  </p:stCondLst>
                                  <p:childTnLst>
                                    <p:set>
                                      <p:cBhvr>
                                        <p:cTn id="77" dur="1" fill="hold">
                                          <p:stCondLst>
                                            <p:cond delay="0"/>
                                          </p:stCondLst>
                                        </p:cTn>
                                        <p:tgtEl>
                                          <p:spTgt spid="39"/>
                                        </p:tgtEl>
                                        <p:attrNameLst>
                                          <p:attrName>style.visibility</p:attrName>
                                        </p:attrNameLst>
                                      </p:cBhvr>
                                      <p:to>
                                        <p:strVal val="visible"/>
                                      </p:to>
                                    </p:set>
                                    <p:anim calcmode="lin" valueType="num">
                                      <p:cBhvr additive="base">
                                        <p:cTn id="78" dur="500" fill="hold"/>
                                        <p:tgtEl>
                                          <p:spTgt spid="39"/>
                                        </p:tgtEl>
                                        <p:attrNameLst>
                                          <p:attrName>ppt_x</p:attrName>
                                        </p:attrNameLst>
                                      </p:cBhvr>
                                      <p:tavLst>
                                        <p:tav tm="0">
                                          <p:val>
                                            <p:strVal val="0-#ppt_w/2"/>
                                          </p:val>
                                        </p:tav>
                                        <p:tav tm="100000">
                                          <p:val>
                                            <p:strVal val="#ppt_x"/>
                                          </p:val>
                                        </p:tav>
                                      </p:tavLst>
                                    </p:anim>
                                    <p:anim calcmode="lin" valueType="num">
                                      <p:cBhvr additive="base">
                                        <p:cTn id="79" dur="500" fill="hold"/>
                                        <p:tgtEl>
                                          <p:spTgt spid="3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37" grpId="0"/>
      <p:bldP spid="38" grpId="0"/>
      <p:bldP spid="3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完 成 情 况</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Line 3"/>
          <p:cNvSpPr>
            <a:spLocks noChangeShapeType="1"/>
          </p:cNvSpPr>
          <p:nvPr/>
        </p:nvSpPr>
        <p:spPr bwMode="auto">
          <a:xfrm rot="10800000">
            <a:off x="1713185" y="3805926"/>
            <a:ext cx="238125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6" name="Line 4"/>
          <p:cNvSpPr>
            <a:spLocks noChangeShapeType="1"/>
          </p:cNvSpPr>
          <p:nvPr/>
        </p:nvSpPr>
        <p:spPr bwMode="auto">
          <a:xfrm rot="10800000">
            <a:off x="1717948" y="3037576"/>
            <a:ext cx="355758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7" name="Line 5"/>
          <p:cNvSpPr>
            <a:spLocks noChangeShapeType="1"/>
          </p:cNvSpPr>
          <p:nvPr/>
        </p:nvSpPr>
        <p:spPr bwMode="auto">
          <a:xfrm rot="10800000">
            <a:off x="1698898" y="2427976"/>
            <a:ext cx="4805362"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8" name="Line 6"/>
          <p:cNvSpPr>
            <a:spLocks noChangeShapeType="1"/>
          </p:cNvSpPr>
          <p:nvPr/>
        </p:nvSpPr>
        <p:spPr bwMode="auto">
          <a:xfrm rot="10800000">
            <a:off x="1710010" y="1770751"/>
            <a:ext cx="5994400"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9" name="Rectangle 9"/>
          <p:cNvSpPr>
            <a:spLocks noChangeArrowheads="1"/>
          </p:cNvSpPr>
          <p:nvPr/>
        </p:nvSpPr>
        <p:spPr bwMode="auto">
          <a:xfrm>
            <a:off x="6520658" y="1773926"/>
            <a:ext cx="1219200" cy="495300"/>
          </a:xfrm>
          <a:prstGeom prst="rect">
            <a:avLst/>
          </a:pr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0" name="Rectangle 10"/>
          <p:cNvSpPr>
            <a:spLocks noChangeArrowheads="1"/>
          </p:cNvSpPr>
          <p:nvPr/>
        </p:nvSpPr>
        <p:spPr bwMode="auto">
          <a:xfrm>
            <a:off x="5299348" y="2421626"/>
            <a:ext cx="1219200" cy="495300"/>
          </a:xfrm>
          <a:prstGeom prst="rect">
            <a:avLst/>
          </a:prstGeom>
          <a:gradFill rotWithShape="1">
            <a:gsLst>
              <a:gs pos="0">
                <a:srgbClr val="DDDDDD"/>
              </a:gs>
              <a:gs pos="100000">
                <a:srgbClr val="FFFFFF"/>
              </a:gs>
            </a:gsLst>
            <a:lin ang="5400000" scaled="1"/>
          </a:gra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endParaRPr lang="zh-CN" altLang="en-US" kern="0" dirty="0">
              <a:solidFill>
                <a:sysClr val="windowText" lastClr="000000"/>
              </a:solidFill>
              <a:latin typeface="微软雅黑" pitchFamily="34" charset="-122"/>
              <a:ea typeface="微软雅黑" pitchFamily="34" charset="-122"/>
            </a:endParaRPr>
          </a:p>
        </p:txBody>
      </p:sp>
      <p:sp>
        <p:nvSpPr>
          <p:cNvPr id="11" name="Rectangle 11"/>
          <p:cNvSpPr>
            <a:spLocks noChangeArrowheads="1"/>
          </p:cNvSpPr>
          <p:nvPr/>
        </p:nvSpPr>
        <p:spPr bwMode="auto">
          <a:xfrm>
            <a:off x="4113485" y="3042572"/>
            <a:ext cx="1185863"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2" name="Rectangle 12"/>
          <p:cNvSpPr>
            <a:spLocks noChangeArrowheads="1"/>
          </p:cNvSpPr>
          <p:nvPr/>
        </p:nvSpPr>
        <p:spPr bwMode="auto">
          <a:xfrm>
            <a:off x="2646635" y="3802751"/>
            <a:ext cx="1466850" cy="495300"/>
          </a:xfrm>
          <a:prstGeom prst="rect">
            <a:avLst/>
          </a:prstGeom>
          <a:solidFill>
            <a:srgbClr val="0070C0"/>
          </a:solidFill>
          <a:ln>
            <a:noFill/>
          </a:ln>
          <a:extLst/>
        </p:spPr>
        <p:txBody>
          <a:bodyPr wrap="none" anchor="ctr"/>
          <a:lstStyle/>
          <a:p>
            <a:endParaRPr lang="zh-CN" altLang="en-US" kern="0" dirty="0">
              <a:solidFill>
                <a:schemeClr val="bg1"/>
              </a:solidFill>
              <a:latin typeface="微软雅黑" pitchFamily="34" charset="-122"/>
              <a:ea typeface="微软雅黑" pitchFamily="34" charset="-122"/>
            </a:endParaRPr>
          </a:p>
        </p:txBody>
      </p:sp>
      <p:sp>
        <p:nvSpPr>
          <p:cNvPr id="13" name="Line 13"/>
          <p:cNvSpPr>
            <a:spLocks noChangeShapeType="1"/>
          </p:cNvSpPr>
          <p:nvPr/>
        </p:nvSpPr>
        <p:spPr bwMode="auto">
          <a:xfrm>
            <a:off x="1705248" y="4313926"/>
            <a:ext cx="6103937" cy="0"/>
          </a:xfrm>
          <a:prstGeom prst="line">
            <a:avLst/>
          </a:prstGeom>
          <a:noFill/>
          <a:ln w="9525">
            <a:solidFill>
              <a:schemeClr val="bg1">
                <a:lumMod val="50000"/>
              </a:schemeClr>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chemeClr val="bg1"/>
              </a:solidFill>
              <a:effectLst/>
              <a:uLnTx/>
              <a:uFillTx/>
              <a:latin typeface="微软雅黑" pitchFamily="34" charset="-122"/>
              <a:ea typeface="微软雅黑" pitchFamily="34" charset="-122"/>
            </a:endParaRPr>
          </a:p>
        </p:txBody>
      </p:sp>
      <p:sp>
        <p:nvSpPr>
          <p:cNvPr id="14" name="Line 14"/>
          <p:cNvSpPr>
            <a:spLocks noChangeShapeType="1"/>
          </p:cNvSpPr>
          <p:nvPr/>
        </p:nvSpPr>
        <p:spPr bwMode="auto">
          <a:xfrm rot="16200000">
            <a:off x="51073" y="2661339"/>
            <a:ext cx="3308350" cy="0"/>
          </a:xfrm>
          <a:prstGeom prst="line">
            <a:avLst/>
          </a:prstGeom>
          <a:noFill/>
          <a:ln w="9525">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5" name="Line 15"/>
          <p:cNvSpPr>
            <a:spLocks noChangeShapeType="1"/>
          </p:cNvSpPr>
          <p:nvPr/>
        </p:nvSpPr>
        <p:spPr bwMode="auto">
          <a:xfrm flipV="1">
            <a:off x="1708423" y="1057964"/>
            <a:ext cx="6103937" cy="3248025"/>
          </a:xfrm>
          <a:prstGeom prst="line">
            <a:avLst/>
          </a:prstGeom>
          <a:noFill/>
          <a:ln w="38100">
            <a:solidFill>
              <a:srgbClr val="0070C0"/>
            </a:solidFill>
            <a:round/>
            <a:headEnd/>
            <a:tailEnd type="triangle"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6" name="Line 16"/>
          <p:cNvSpPr>
            <a:spLocks noChangeShapeType="1"/>
          </p:cNvSpPr>
          <p:nvPr/>
        </p:nvSpPr>
        <p:spPr bwMode="auto">
          <a:xfrm rot="16200000">
            <a:off x="99642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7" name="Line 17"/>
          <p:cNvSpPr>
            <a:spLocks noChangeShapeType="1"/>
          </p:cNvSpPr>
          <p:nvPr/>
        </p:nvSpPr>
        <p:spPr bwMode="auto">
          <a:xfrm rot="16200000">
            <a:off x="245692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8" name="Line 18"/>
          <p:cNvSpPr>
            <a:spLocks noChangeShapeType="1"/>
          </p:cNvSpPr>
          <p:nvPr/>
        </p:nvSpPr>
        <p:spPr bwMode="auto">
          <a:xfrm rot="16200000">
            <a:off x="364437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sp>
        <p:nvSpPr>
          <p:cNvPr id="19" name="Line 19"/>
          <p:cNvSpPr>
            <a:spLocks noChangeShapeType="1"/>
          </p:cNvSpPr>
          <p:nvPr/>
        </p:nvSpPr>
        <p:spPr bwMode="auto">
          <a:xfrm rot="16200000">
            <a:off x="4863579" y="2662133"/>
            <a:ext cx="3309937" cy="0"/>
          </a:xfrm>
          <a:prstGeom prst="line">
            <a:avLst/>
          </a:prstGeom>
          <a:noFill/>
          <a:ln w="9525">
            <a:solidFill>
              <a:srgbClr val="0070C0"/>
            </a:solidFill>
            <a:round/>
            <a:headEnd/>
            <a:tailEn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dirty="0">
              <a:ln>
                <a:noFill/>
              </a:ln>
              <a:solidFill>
                <a:sysClr val="windowText" lastClr="000000"/>
              </a:solidFill>
              <a:effectLst/>
              <a:uLnTx/>
              <a:uFillTx/>
              <a:latin typeface="微软雅黑" pitchFamily="34" charset="-122"/>
              <a:ea typeface="微软雅黑" pitchFamily="34" charset="-122"/>
            </a:endParaRPr>
          </a:p>
        </p:txBody>
      </p:sp>
      <p:grpSp>
        <p:nvGrpSpPr>
          <p:cNvPr id="20" name="Group 20"/>
          <p:cNvGrpSpPr>
            <a:grpSpLocks/>
          </p:cNvGrpSpPr>
          <p:nvPr/>
        </p:nvGrpSpPr>
        <p:grpSpPr bwMode="auto">
          <a:xfrm>
            <a:off x="2416448" y="3594789"/>
            <a:ext cx="479425" cy="466725"/>
            <a:chOff x="0" y="0"/>
            <a:chExt cx="784" cy="765"/>
          </a:xfrm>
        </p:grpSpPr>
        <p:grpSp>
          <p:nvGrpSpPr>
            <p:cNvPr id="21" name="Group 22"/>
            <p:cNvGrpSpPr>
              <a:grpSpLocks/>
            </p:cNvGrpSpPr>
            <p:nvPr/>
          </p:nvGrpSpPr>
          <p:grpSpPr bwMode="auto">
            <a:xfrm>
              <a:off x="0" y="0"/>
              <a:ext cx="784" cy="765"/>
              <a:chOff x="0" y="0"/>
              <a:chExt cx="1042" cy="1019"/>
            </a:xfrm>
          </p:grpSpPr>
          <p:pic>
            <p:nvPicPr>
              <p:cNvPr id="23" name="Picture 23"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 name="Oval 24"/>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i="0" u="none" strike="noStrike" kern="0" cap="none" spc="0" normalizeH="0" baseline="0" noProof="0" dirty="0">
                  <a:solidFill>
                    <a:srgbClr val="0070C0"/>
                  </a:solidFill>
                  <a:effectLst/>
                  <a:uLnTx/>
                  <a:uFillTx/>
                  <a:latin typeface="Impact" pitchFamily="34" charset="0"/>
                  <a:ea typeface="微软雅黑" pitchFamily="34" charset="-122"/>
                </a:endParaRPr>
              </a:p>
            </p:txBody>
          </p:sp>
        </p:grpSp>
        <p:sp>
          <p:nvSpPr>
            <p:cNvPr id="22" name="WordArt 26"/>
            <p:cNvSpPr>
              <a:spLocks noChangeArrowheads="1" noChangeShapeType="1"/>
            </p:cNvSpPr>
            <p:nvPr/>
          </p:nvSpPr>
          <p:spPr bwMode="auto">
            <a:xfrm>
              <a:off x="288" y="227"/>
              <a:ext cx="157" cy="299"/>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rPr>
                <a:t>1</a:t>
              </a:r>
              <a:endParaRPr kumimoji="0" lang="zh-CN" altLang="en-US" sz="240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endParaRPr>
            </a:p>
          </p:txBody>
        </p:sp>
      </p:grpSp>
      <p:grpSp>
        <p:nvGrpSpPr>
          <p:cNvPr id="25" name="Group 27"/>
          <p:cNvGrpSpPr>
            <a:grpSpLocks/>
          </p:cNvGrpSpPr>
          <p:nvPr/>
        </p:nvGrpSpPr>
        <p:grpSpPr bwMode="auto">
          <a:xfrm>
            <a:off x="3865835" y="2753414"/>
            <a:ext cx="479425" cy="466725"/>
            <a:chOff x="0" y="0"/>
            <a:chExt cx="302" cy="294"/>
          </a:xfrm>
        </p:grpSpPr>
        <p:grpSp>
          <p:nvGrpSpPr>
            <p:cNvPr id="26" name="Group 29"/>
            <p:cNvGrpSpPr>
              <a:grpSpLocks/>
            </p:cNvGrpSpPr>
            <p:nvPr/>
          </p:nvGrpSpPr>
          <p:grpSpPr bwMode="auto">
            <a:xfrm>
              <a:off x="0" y="0"/>
              <a:ext cx="302" cy="294"/>
              <a:chOff x="0" y="0"/>
              <a:chExt cx="1042" cy="1019"/>
            </a:xfrm>
          </p:grpSpPr>
          <p:pic>
            <p:nvPicPr>
              <p:cNvPr id="28" name="Picture 30"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Oval 31"/>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27" name="WordArt 33"/>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rPr>
                <a:t>2</a:t>
              </a:r>
              <a:endParaRPr kumimoji="0" lang="zh-CN" altLang="en-US" sz="240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endParaRPr>
            </a:p>
          </p:txBody>
        </p:sp>
      </p:grpSp>
      <p:grpSp>
        <p:nvGrpSpPr>
          <p:cNvPr id="33" name="Group 41"/>
          <p:cNvGrpSpPr>
            <a:grpSpLocks/>
          </p:cNvGrpSpPr>
          <p:nvPr/>
        </p:nvGrpSpPr>
        <p:grpSpPr bwMode="auto">
          <a:xfrm>
            <a:off x="6288360" y="1518339"/>
            <a:ext cx="479425" cy="466725"/>
            <a:chOff x="0" y="0"/>
            <a:chExt cx="302" cy="294"/>
          </a:xfrm>
        </p:grpSpPr>
        <p:grpSp>
          <p:nvGrpSpPr>
            <p:cNvPr id="34" name="Group 43"/>
            <p:cNvGrpSpPr>
              <a:grpSpLocks/>
            </p:cNvGrpSpPr>
            <p:nvPr/>
          </p:nvGrpSpPr>
          <p:grpSpPr bwMode="auto">
            <a:xfrm>
              <a:off x="0" y="0"/>
              <a:ext cx="302" cy="294"/>
              <a:chOff x="0" y="0"/>
              <a:chExt cx="1042" cy="1019"/>
            </a:xfrm>
          </p:grpSpPr>
          <p:pic>
            <p:nvPicPr>
              <p:cNvPr id="36" name="Picture 44" descr="circuler_1"/>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0" y="0"/>
                <a:ext cx="1042" cy="10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Oval 45"/>
              <p:cNvSpPr>
                <a:spLocks noChangeArrowheads="1"/>
              </p:cNvSpPr>
              <p:nvPr/>
            </p:nvSpPr>
            <p:spPr bwMode="auto">
              <a:xfrm>
                <a:off x="0" y="0"/>
                <a:ext cx="1035" cy="1019"/>
              </a:xfrm>
              <a:prstGeom prst="ellipse">
                <a:avLst/>
              </a:prstGeom>
              <a:gradFill>
                <a:gsLst>
                  <a:gs pos="50000">
                    <a:srgbClr val="EEEEEE"/>
                  </a:gs>
                  <a:gs pos="0">
                    <a:schemeClr val="bg1"/>
                  </a:gs>
                  <a:gs pos="100000">
                    <a:schemeClr val="bg1">
                      <a:lumMod val="75000"/>
                    </a:schemeClr>
                  </a:gs>
                </a:gsLst>
                <a:lin ang="18900000" scaled="1"/>
              </a:gradFill>
              <a:ln w="19050">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endParaRPr lang="zh-CN" altLang="en-US" kern="0" dirty="0">
                  <a:solidFill>
                    <a:sysClr val="windowText" lastClr="000000"/>
                  </a:solidFill>
                  <a:latin typeface="Impact" pitchFamily="34" charset="0"/>
                  <a:ea typeface="微软雅黑" pitchFamily="34" charset="-122"/>
                </a:endParaRPr>
              </a:p>
            </p:txBody>
          </p:sp>
        </p:grpSp>
        <p:sp>
          <p:nvSpPr>
            <p:cNvPr id="35" name="WordArt 47"/>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rPr>
                <a:t>4</a:t>
              </a:r>
              <a:endParaRPr kumimoji="0" lang="zh-CN" altLang="en-US" sz="240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endParaRPr>
            </a:p>
          </p:txBody>
        </p:sp>
      </p:grpSp>
      <p:sp>
        <p:nvSpPr>
          <p:cNvPr id="38" name="Rectangle 48"/>
          <p:cNvSpPr>
            <a:spLocks noChangeArrowheads="1"/>
          </p:cNvSpPr>
          <p:nvPr/>
        </p:nvSpPr>
        <p:spPr bwMode="auto">
          <a:xfrm>
            <a:off x="2652985" y="3811060"/>
            <a:ext cx="1449388" cy="50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39" name="Rectangle 49"/>
          <p:cNvSpPr>
            <a:spLocks noChangeArrowheads="1"/>
          </p:cNvSpPr>
          <p:nvPr/>
        </p:nvSpPr>
        <p:spPr bwMode="auto">
          <a:xfrm>
            <a:off x="4108723" y="3037576"/>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40" name="Rectangle 50"/>
          <p:cNvSpPr>
            <a:spLocks noChangeArrowheads="1"/>
          </p:cNvSpPr>
          <p:nvPr/>
        </p:nvSpPr>
        <p:spPr bwMode="auto">
          <a:xfrm>
            <a:off x="5416226" y="2427977"/>
            <a:ext cx="1198562" cy="509588"/>
          </a:xfrm>
          <a:prstGeom prst="rect">
            <a:avLst/>
          </a:prstGeom>
          <a:solidFill>
            <a:srgbClr val="0070C0"/>
          </a:solidFill>
          <a:ln>
            <a:noFill/>
          </a:ln>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41" name="Rectangle 51"/>
          <p:cNvSpPr>
            <a:spLocks noChangeArrowheads="1"/>
          </p:cNvSpPr>
          <p:nvPr/>
        </p:nvSpPr>
        <p:spPr bwMode="auto">
          <a:xfrm>
            <a:off x="6528596" y="1766782"/>
            <a:ext cx="1198562" cy="5095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algn="ctr">
              <a:lnSpc>
                <a:spcPct val="150000"/>
              </a:lnSpc>
            </a:pPr>
            <a:r>
              <a:rPr lang="zh-CN" altLang="en-US" sz="1000" kern="0" dirty="0">
                <a:solidFill>
                  <a:schemeClr val="bg1"/>
                </a:solidFill>
                <a:latin typeface="微软雅黑" pitchFamily="34" charset="-122"/>
                <a:ea typeface="微软雅黑" pitchFamily="34" charset="-122"/>
              </a:rPr>
              <a:t>单击此处添加</a:t>
            </a:r>
          </a:p>
          <a:p>
            <a:pPr algn="ctr">
              <a:lnSpc>
                <a:spcPct val="150000"/>
              </a:lnSpc>
            </a:pPr>
            <a:r>
              <a:rPr lang="zh-CN" altLang="en-US" sz="1000" kern="0" dirty="0">
                <a:solidFill>
                  <a:schemeClr val="bg1"/>
                </a:solidFill>
                <a:latin typeface="微软雅黑" pitchFamily="34" charset="-122"/>
                <a:ea typeface="微软雅黑" pitchFamily="34" charset="-122"/>
              </a:rPr>
              <a:t>段落文字内容</a:t>
            </a:r>
          </a:p>
        </p:txBody>
      </p:sp>
      <p:sp>
        <p:nvSpPr>
          <p:cNvPr id="42" name="Text Box 52"/>
          <p:cNvSpPr txBox="1">
            <a:spLocks noChangeArrowheads="1"/>
          </p:cNvSpPr>
          <p:nvPr/>
        </p:nvSpPr>
        <p:spPr bwMode="auto">
          <a:xfrm>
            <a:off x="1197545" y="987574"/>
            <a:ext cx="461665" cy="749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b="1" i="0" kern="0" dirty="0">
                <a:solidFill>
                  <a:srgbClr val="0070C0"/>
                </a:solidFill>
                <a:latin typeface="微软雅黑" pitchFamily="34" charset="-122"/>
                <a:ea typeface="微软雅黑" pitchFamily="34" charset="-122"/>
              </a:rPr>
              <a:t>标题</a:t>
            </a:r>
            <a:endParaRPr kumimoji="0" lang="zh-CN" altLang="en-US" sz="1800" b="1" i="0" u="none" strike="noStrike" kern="0" cap="none" spc="0" normalizeH="0" baseline="0" noProof="0" dirty="0">
              <a:ln>
                <a:noFill/>
              </a:ln>
              <a:solidFill>
                <a:srgbClr val="0070C0"/>
              </a:solidFill>
              <a:effectLst/>
              <a:uLnTx/>
              <a:uFillTx/>
              <a:latin typeface="微软雅黑" pitchFamily="34" charset="-122"/>
              <a:ea typeface="微软雅黑" pitchFamily="34" charset="-122"/>
            </a:endParaRPr>
          </a:p>
        </p:txBody>
      </p:sp>
      <p:sp>
        <p:nvSpPr>
          <p:cNvPr id="43" name="Text Box 53"/>
          <p:cNvSpPr txBox="1">
            <a:spLocks noChangeArrowheads="1"/>
          </p:cNvSpPr>
          <p:nvPr/>
        </p:nvSpPr>
        <p:spPr bwMode="auto">
          <a:xfrm>
            <a:off x="2275160"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lang="zh-CN" altLang="en-US" i="0" kern="0" dirty="0">
                <a:solidFill>
                  <a:srgbClr val="0070C0"/>
                </a:solidFill>
                <a:latin typeface="Impact" pitchFamily="34" charset="0"/>
                <a:ea typeface="微软雅黑" pitchFamily="34" charset="-122"/>
              </a:rPr>
              <a:t>文字</a:t>
            </a:r>
            <a:endParaRPr kumimoji="0" lang="en-US" altLang="zh-CN" sz="1800" i="0" u="none" strike="noStrike" kern="0" cap="none" spc="0" normalizeH="0" baseline="0" noProof="0" dirty="0">
              <a:ln>
                <a:noFill/>
              </a:ln>
              <a:solidFill>
                <a:srgbClr val="0070C0"/>
              </a:solidFill>
              <a:effectLst/>
              <a:uLnTx/>
              <a:uFillTx/>
              <a:latin typeface="Impact" pitchFamily="34" charset="0"/>
              <a:ea typeface="微软雅黑" pitchFamily="34" charset="-122"/>
            </a:endParaRPr>
          </a:p>
        </p:txBody>
      </p:sp>
      <p:sp>
        <p:nvSpPr>
          <p:cNvPr id="44" name="Text Box 54"/>
          <p:cNvSpPr txBox="1">
            <a:spLocks noChangeArrowheads="1"/>
          </p:cNvSpPr>
          <p:nvPr/>
        </p:nvSpPr>
        <p:spPr bwMode="auto">
          <a:xfrm>
            <a:off x="3732485"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a:ln>
                <a:noFill/>
              </a:ln>
              <a:solidFill>
                <a:srgbClr val="0070C0"/>
              </a:solidFill>
              <a:effectLst/>
              <a:uLnTx/>
              <a:uFillTx/>
              <a:latin typeface="Impact" pitchFamily="34" charset="0"/>
              <a:ea typeface="微软雅黑" pitchFamily="34" charset="-122"/>
            </a:endParaRPr>
          </a:p>
        </p:txBody>
      </p:sp>
      <p:sp>
        <p:nvSpPr>
          <p:cNvPr id="45" name="Text Box 55"/>
          <p:cNvSpPr txBox="1">
            <a:spLocks noChangeArrowheads="1"/>
          </p:cNvSpPr>
          <p:nvPr/>
        </p:nvSpPr>
        <p:spPr bwMode="auto">
          <a:xfrm>
            <a:off x="4923110" y="4328214"/>
            <a:ext cx="749300" cy="366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rgbClr val="0070C0"/>
                </a:solidFill>
                <a:effectLst/>
                <a:uLnTx/>
                <a:uFillTx/>
                <a:latin typeface="Impact" pitchFamily="34" charset="0"/>
                <a:ea typeface="微软雅黑" pitchFamily="34" charset="-122"/>
              </a:rPr>
              <a:t>文字</a:t>
            </a:r>
            <a:endParaRPr kumimoji="0" lang="en-US" altLang="zh-CN" sz="1800" i="0" u="none" strike="noStrike" kern="0" cap="none" spc="0" normalizeH="0" baseline="0" noProof="0" dirty="0">
              <a:ln>
                <a:noFill/>
              </a:ln>
              <a:solidFill>
                <a:srgbClr val="0070C0"/>
              </a:solidFill>
              <a:effectLst/>
              <a:uLnTx/>
              <a:uFillTx/>
              <a:latin typeface="Impact" pitchFamily="34" charset="0"/>
              <a:ea typeface="微软雅黑" pitchFamily="34" charset="-122"/>
            </a:endParaRPr>
          </a:p>
        </p:txBody>
      </p:sp>
      <p:sp>
        <p:nvSpPr>
          <p:cNvPr id="46" name="Text Box 56"/>
          <p:cNvSpPr txBox="1">
            <a:spLocks noChangeArrowheads="1"/>
          </p:cNvSpPr>
          <p:nvPr/>
        </p:nvSpPr>
        <p:spPr bwMode="auto">
          <a:xfrm>
            <a:off x="6137548" y="4328214"/>
            <a:ext cx="74930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i="1">
                <a:solidFill>
                  <a:schemeClr val="tx1"/>
                </a:solidFill>
                <a:latin typeface="Arial" charset="0"/>
                <a:ea typeface="华文细黑" pitchFamily="2" charset="-122"/>
              </a:defRPr>
            </a:lvl1pPr>
            <a:lvl2pPr marL="742950" indent="-285750" eaLnBrk="0" hangingPunct="0">
              <a:defRPr i="1">
                <a:solidFill>
                  <a:schemeClr val="tx1"/>
                </a:solidFill>
                <a:latin typeface="Arial" charset="0"/>
                <a:ea typeface="华文细黑" pitchFamily="2" charset="-122"/>
              </a:defRPr>
            </a:lvl2pPr>
            <a:lvl3pPr marL="1143000" indent="-228600" eaLnBrk="0" hangingPunct="0">
              <a:defRPr i="1">
                <a:solidFill>
                  <a:schemeClr val="tx1"/>
                </a:solidFill>
                <a:latin typeface="Arial" charset="0"/>
                <a:ea typeface="华文细黑" pitchFamily="2" charset="-122"/>
              </a:defRPr>
            </a:lvl3pPr>
            <a:lvl4pPr marL="1600200" indent="-228600" eaLnBrk="0" hangingPunct="0">
              <a:defRPr i="1">
                <a:solidFill>
                  <a:schemeClr val="tx1"/>
                </a:solidFill>
                <a:latin typeface="Arial" charset="0"/>
                <a:ea typeface="华文细黑" pitchFamily="2" charset="-122"/>
              </a:defRPr>
            </a:lvl4pPr>
            <a:lvl5pPr marL="2057400" indent="-228600" eaLnBrk="0" hangingPunct="0">
              <a:defRPr i="1">
                <a:solidFill>
                  <a:schemeClr val="tx1"/>
                </a:solidFill>
                <a:latin typeface="Arial" charset="0"/>
                <a:ea typeface="华文细黑" pitchFamily="2" charset="-122"/>
              </a:defRPr>
            </a:lvl5pPr>
            <a:lvl6pPr marL="2514600" indent="-228600" eaLnBrk="0" fontAlgn="base" hangingPunct="0">
              <a:spcBef>
                <a:spcPct val="0"/>
              </a:spcBef>
              <a:spcAft>
                <a:spcPct val="0"/>
              </a:spcAft>
              <a:defRPr i="1">
                <a:solidFill>
                  <a:schemeClr val="tx1"/>
                </a:solidFill>
                <a:latin typeface="Arial" charset="0"/>
                <a:ea typeface="华文细黑" pitchFamily="2" charset="-122"/>
              </a:defRPr>
            </a:lvl6pPr>
            <a:lvl7pPr marL="2971800" indent="-228600" eaLnBrk="0" fontAlgn="base" hangingPunct="0">
              <a:spcBef>
                <a:spcPct val="0"/>
              </a:spcBef>
              <a:spcAft>
                <a:spcPct val="0"/>
              </a:spcAft>
              <a:defRPr i="1">
                <a:solidFill>
                  <a:schemeClr val="tx1"/>
                </a:solidFill>
                <a:latin typeface="Arial" charset="0"/>
                <a:ea typeface="华文细黑" pitchFamily="2" charset="-122"/>
              </a:defRPr>
            </a:lvl7pPr>
            <a:lvl8pPr marL="3429000" indent="-228600" eaLnBrk="0" fontAlgn="base" hangingPunct="0">
              <a:spcBef>
                <a:spcPct val="0"/>
              </a:spcBef>
              <a:spcAft>
                <a:spcPct val="0"/>
              </a:spcAft>
              <a:defRPr i="1">
                <a:solidFill>
                  <a:schemeClr val="tx1"/>
                </a:solidFill>
                <a:latin typeface="Arial" charset="0"/>
                <a:ea typeface="华文细黑" pitchFamily="2" charset="-122"/>
              </a:defRPr>
            </a:lvl8pPr>
            <a:lvl9pPr marL="3886200" indent="-228600" eaLnBrk="0" fontAlgn="base" hangingPunct="0">
              <a:spcBef>
                <a:spcPct val="0"/>
              </a:spcBef>
              <a:spcAft>
                <a:spcPct val="0"/>
              </a:spcAft>
              <a:defRPr i="1">
                <a:solidFill>
                  <a:schemeClr val="tx1"/>
                </a:solidFill>
                <a:latin typeface="Arial" charset="0"/>
                <a:ea typeface="华文细黑" pitchFamily="2" charset="-122"/>
              </a:defRPr>
            </a:lvl9pPr>
          </a:lstStyle>
          <a:p>
            <a:pPr marL="0" marR="0" lvl="0" indent="0" defTabSz="914400" eaLnBrk="1" fontAlgn="auto" latinLnBrk="0" hangingPunct="1">
              <a:lnSpc>
                <a:spcPct val="100000"/>
              </a:lnSpc>
              <a:spcBef>
                <a:spcPct val="50000"/>
              </a:spcBef>
              <a:spcAft>
                <a:spcPts val="0"/>
              </a:spcAft>
              <a:buClrTx/>
              <a:buSzTx/>
              <a:buFontTx/>
              <a:buNone/>
              <a:tabLst/>
              <a:defRPr/>
            </a:pPr>
            <a:r>
              <a:rPr kumimoji="0" lang="zh-CN" altLang="en-US" sz="1800" i="0" u="none" strike="noStrike" kern="0" cap="none" spc="0" normalizeH="0" baseline="0" noProof="0" dirty="0">
                <a:ln>
                  <a:noFill/>
                </a:ln>
                <a:solidFill>
                  <a:srgbClr val="0070C0"/>
                </a:solidFill>
                <a:effectLst/>
                <a:uLnTx/>
                <a:uFillTx/>
                <a:latin typeface="Impact" pitchFamily="34" charset="0"/>
                <a:ea typeface="微软雅黑" pitchFamily="34" charset="-122"/>
              </a:rPr>
              <a:t>文</a:t>
            </a:r>
            <a:r>
              <a:rPr lang="zh-CN" altLang="en-US" i="0" kern="0" dirty="0">
                <a:solidFill>
                  <a:srgbClr val="0070C0"/>
                </a:solidFill>
                <a:latin typeface="Impact" pitchFamily="34" charset="0"/>
                <a:ea typeface="微软雅黑" pitchFamily="34" charset="-122"/>
              </a:rPr>
              <a:t>字</a:t>
            </a:r>
            <a:endParaRPr kumimoji="0" lang="en-US" altLang="zh-CN" sz="1800" i="0" u="none" strike="noStrike" kern="0" cap="none" spc="0" normalizeH="0" baseline="0" noProof="0" dirty="0">
              <a:ln>
                <a:noFill/>
              </a:ln>
              <a:solidFill>
                <a:srgbClr val="0070C0"/>
              </a:solidFill>
              <a:effectLst/>
              <a:uLnTx/>
              <a:uFillTx/>
              <a:latin typeface="Impact" pitchFamily="34" charset="0"/>
              <a:ea typeface="微软雅黑" pitchFamily="34" charset="-122"/>
            </a:endParaRPr>
          </a:p>
        </p:txBody>
      </p:sp>
      <p:grpSp>
        <p:nvGrpSpPr>
          <p:cNvPr id="30" name="Group 34"/>
          <p:cNvGrpSpPr>
            <a:grpSpLocks/>
          </p:cNvGrpSpPr>
          <p:nvPr/>
        </p:nvGrpSpPr>
        <p:grpSpPr bwMode="auto">
          <a:xfrm>
            <a:off x="4996135" y="2110476"/>
            <a:ext cx="605563" cy="593725"/>
            <a:chOff x="0" y="0"/>
            <a:chExt cx="300" cy="294"/>
          </a:xfrm>
        </p:grpSpPr>
        <p:sp>
          <p:nvSpPr>
            <p:cNvPr id="31" name="Oval 38"/>
            <p:cNvSpPr>
              <a:spLocks noChangeArrowheads="1"/>
            </p:cNvSpPr>
            <p:nvPr/>
          </p:nvSpPr>
          <p:spPr bwMode="auto">
            <a:xfrm>
              <a:off x="0" y="0"/>
              <a:ext cx="300" cy="294"/>
            </a:xfrm>
            <a:prstGeom prst="ellipse">
              <a:avLst/>
            </a:prstGeom>
            <a:gradFill>
              <a:gsLst>
                <a:gs pos="50000">
                  <a:srgbClr val="EEEEEE"/>
                </a:gs>
                <a:gs pos="0">
                  <a:schemeClr val="bg1"/>
                </a:gs>
                <a:gs pos="100000">
                  <a:schemeClr val="bg1">
                    <a:lumMod val="75000"/>
                  </a:schemeClr>
                </a:gs>
              </a:gsLst>
              <a:lin ang="18900000" scaled="1"/>
            </a:gradFill>
            <a:ln w="9525">
              <a:noFill/>
              <a:round/>
              <a:headEnd/>
              <a:tailEnd/>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p:spPr>
          <p:txBody>
            <a:bodyPr wrap="none"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1" i="0" u="none" strike="noStrike" kern="0" cap="none" spc="0" normalizeH="0" baseline="0" noProof="0" dirty="0">
                <a:ln>
                  <a:noFill/>
                </a:ln>
                <a:solidFill>
                  <a:srgbClr val="FFFFFF"/>
                </a:solidFill>
                <a:effectLst/>
                <a:uLnTx/>
                <a:uFillTx/>
                <a:latin typeface="微软雅黑" pitchFamily="34" charset="-122"/>
                <a:ea typeface="微软雅黑" pitchFamily="34" charset="-122"/>
              </a:endParaRPr>
            </a:p>
          </p:txBody>
        </p:sp>
        <p:sp>
          <p:nvSpPr>
            <p:cNvPr id="32" name="WordArt 40"/>
            <p:cNvSpPr>
              <a:spLocks noChangeArrowheads="1" noChangeShapeType="1"/>
            </p:cNvSpPr>
            <p:nvPr/>
          </p:nvSpPr>
          <p:spPr bwMode="auto">
            <a:xfrm>
              <a:off x="111" y="87"/>
              <a:ext cx="78" cy="115"/>
            </a:xfrm>
            <a:prstGeom prst="rect">
              <a:avLst/>
            </a:prstGeom>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rPr>
                <a:t>3</a:t>
              </a:r>
              <a:endParaRPr kumimoji="0" lang="zh-CN" altLang="en-US" sz="2400" b="0" i="0" u="none" strike="noStrike" kern="10" cap="none" spc="0" normalizeH="0" baseline="0" noProof="0" dirty="0">
                <a:ln w="9525">
                  <a:noFill/>
                  <a:round/>
                  <a:headEnd/>
                  <a:tailEnd/>
                </a:ln>
                <a:solidFill>
                  <a:srgbClr val="0070C0"/>
                </a:solidFill>
                <a:effectLst/>
                <a:uLnTx/>
                <a:uFillTx/>
                <a:latin typeface="Impact" pitchFamily="34" charset="0"/>
                <a:ea typeface="微软雅黑" pitchFamily="34" charset="-122"/>
              </a:endParaRPr>
            </a:p>
          </p:txBody>
        </p:sp>
      </p:grpSp>
    </p:spTree>
    <p:extLst>
      <p:ext uri="{BB962C8B-B14F-4D97-AF65-F5344CB8AC3E}">
        <p14:creationId xmlns:p14="http://schemas.microsoft.com/office/powerpoint/2010/main" val="1262312634"/>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4"/>
                                        </p:tgtEl>
                                        <p:attrNameLst>
                                          <p:attrName>style.visibility</p:attrName>
                                        </p:attrNameLst>
                                      </p:cBhvr>
                                      <p:to>
                                        <p:strVal val="visible"/>
                                      </p:to>
                                    </p:set>
                                    <p:animEffect transition="in" filter="wipe(down)">
                                      <p:cBhvr>
                                        <p:cTn id="21" dur="500"/>
                                        <p:tgtEl>
                                          <p:spTgt spid="14"/>
                                        </p:tgtEl>
                                      </p:cBhvr>
                                    </p:animEffect>
                                  </p:childTnLst>
                                </p:cTn>
                              </p:par>
                              <p:par>
                                <p:cTn id="22" presetID="22" presetClass="entr" presetSubtype="8" fill="hold" grpId="0" nodeType="withEffect">
                                  <p:stCondLst>
                                    <p:cond delay="0"/>
                                  </p:stCondLst>
                                  <p:childTnLst>
                                    <p:set>
                                      <p:cBhvr>
                                        <p:cTn id="23" dur="1" fill="hold">
                                          <p:stCondLst>
                                            <p:cond delay="0"/>
                                          </p:stCondLst>
                                        </p:cTn>
                                        <p:tgtEl>
                                          <p:spTgt spid="13"/>
                                        </p:tgtEl>
                                        <p:attrNameLst>
                                          <p:attrName>style.visibility</p:attrName>
                                        </p:attrNameLst>
                                      </p:cBhvr>
                                      <p:to>
                                        <p:strVal val="visible"/>
                                      </p:to>
                                    </p:set>
                                    <p:animEffect transition="in" filter="wipe(left)">
                                      <p:cBhvr>
                                        <p:cTn id="24" dur="500"/>
                                        <p:tgtEl>
                                          <p:spTgt spid="13"/>
                                        </p:tgtEl>
                                      </p:cBhvr>
                                    </p:animEffect>
                                  </p:childTnLst>
                                </p:cTn>
                              </p:par>
                            </p:childTnLst>
                          </p:cTn>
                        </p:par>
                        <p:par>
                          <p:cTn id="25" fill="hold">
                            <p:stCondLst>
                              <p:cond delay="1500"/>
                            </p:stCondLst>
                            <p:childTnLst>
                              <p:par>
                                <p:cTn id="26" presetID="22" presetClass="entr" presetSubtype="8" fill="hold" grpId="0" nodeType="after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wipe(left)">
                                      <p:cBhvr>
                                        <p:cTn id="28" dur="500"/>
                                        <p:tgtEl>
                                          <p:spTgt spid="8"/>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wipe(left)">
                                      <p:cBhvr>
                                        <p:cTn id="31" dur="500"/>
                                        <p:tgtEl>
                                          <p:spTgt spid="7"/>
                                        </p:tgtEl>
                                      </p:cBhvr>
                                    </p:animEffect>
                                  </p:childTnLst>
                                </p:cTn>
                              </p:par>
                              <p:par>
                                <p:cTn id="32" presetID="22" presetClass="entr" presetSubtype="8"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wipe(left)">
                                      <p:cBhvr>
                                        <p:cTn id="34" dur="500"/>
                                        <p:tgtEl>
                                          <p:spTgt spid="6"/>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wipe(left)">
                                      <p:cBhvr>
                                        <p:cTn id="37" dur="500"/>
                                        <p:tgtEl>
                                          <p:spTgt spid="5"/>
                                        </p:tgtEl>
                                      </p:cBhvr>
                                    </p:animEffect>
                                  </p:childTnLst>
                                </p:cTn>
                              </p:par>
                            </p:childTnLst>
                          </p:cTn>
                        </p:par>
                        <p:par>
                          <p:cTn id="38" fill="hold">
                            <p:stCondLst>
                              <p:cond delay="2000"/>
                            </p:stCondLst>
                            <p:childTnLst>
                              <p:par>
                                <p:cTn id="39" presetID="22" presetClass="entr" presetSubtype="4" fill="hold" grpId="0" nodeType="afterEffect">
                                  <p:stCondLst>
                                    <p:cond delay="0"/>
                                  </p:stCondLst>
                                  <p:childTnLst>
                                    <p:set>
                                      <p:cBhvr>
                                        <p:cTn id="40" dur="1" fill="hold">
                                          <p:stCondLst>
                                            <p:cond delay="0"/>
                                          </p:stCondLst>
                                        </p:cTn>
                                        <p:tgtEl>
                                          <p:spTgt spid="16"/>
                                        </p:tgtEl>
                                        <p:attrNameLst>
                                          <p:attrName>style.visibility</p:attrName>
                                        </p:attrNameLst>
                                      </p:cBhvr>
                                      <p:to>
                                        <p:strVal val="visible"/>
                                      </p:to>
                                    </p:set>
                                    <p:animEffect transition="in" filter="wipe(down)">
                                      <p:cBhvr>
                                        <p:cTn id="41" dur="500"/>
                                        <p:tgtEl>
                                          <p:spTgt spid="16"/>
                                        </p:tgtEl>
                                      </p:cBhvr>
                                    </p:animEffect>
                                  </p:childTnLst>
                                </p:cTn>
                              </p:par>
                              <p:par>
                                <p:cTn id="42" presetID="22" presetClass="entr" presetSubtype="4" fill="hold" grpId="0" nodeType="withEffect">
                                  <p:stCondLst>
                                    <p:cond delay="0"/>
                                  </p:stCondLst>
                                  <p:childTnLst>
                                    <p:set>
                                      <p:cBhvr>
                                        <p:cTn id="43" dur="1" fill="hold">
                                          <p:stCondLst>
                                            <p:cond delay="0"/>
                                          </p:stCondLst>
                                        </p:cTn>
                                        <p:tgtEl>
                                          <p:spTgt spid="17"/>
                                        </p:tgtEl>
                                        <p:attrNameLst>
                                          <p:attrName>style.visibility</p:attrName>
                                        </p:attrNameLst>
                                      </p:cBhvr>
                                      <p:to>
                                        <p:strVal val="visible"/>
                                      </p:to>
                                    </p:set>
                                    <p:animEffect transition="in" filter="wipe(down)">
                                      <p:cBhvr>
                                        <p:cTn id="44" dur="500"/>
                                        <p:tgtEl>
                                          <p:spTgt spid="17"/>
                                        </p:tgtEl>
                                      </p:cBhvr>
                                    </p:animEffect>
                                  </p:childTnLst>
                                </p:cTn>
                              </p:par>
                              <p:par>
                                <p:cTn id="45" presetID="22" presetClass="entr" presetSubtype="4" fill="hold" grpId="0" nodeType="with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par>
                                <p:cTn id="48" presetID="22" presetClass="entr" presetSubtype="4" fill="hold" grpId="0" nodeType="with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2500"/>
                            </p:stCondLst>
                            <p:childTnLst>
                              <p:par>
                                <p:cTn id="52" presetID="22" presetClass="entr" presetSubtype="4"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wipe(down)">
                                      <p:cBhvr>
                                        <p:cTn id="54" dur="500"/>
                                        <p:tgtEl>
                                          <p:spTgt spid="15"/>
                                        </p:tgtEl>
                                      </p:cBhvr>
                                    </p:animEffect>
                                  </p:childTnLst>
                                </p:cTn>
                              </p:par>
                            </p:childTnLst>
                          </p:cTn>
                        </p:par>
                        <p:par>
                          <p:cTn id="55" fill="hold">
                            <p:stCondLst>
                              <p:cond delay="3000"/>
                            </p:stCondLst>
                            <p:childTnLst>
                              <p:par>
                                <p:cTn id="56" presetID="52" presetClass="entr" presetSubtype="0" fill="hold" nodeType="afterEffect">
                                  <p:stCondLst>
                                    <p:cond delay="0"/>
                                  </p:stCondLst>
                                  <p:childTnLst>
                                    <p:set>
                                      <p:cBhvr>
                                        <p:cTn id="57" dur="1" fill="hold">
                                          <p:stCondLst>
                                            <p:cond delay="0"/>
                                          </p:stCondLst>
                                        </p:cTn>
                                        <p:tgtEl>
                                          <p:spTgt spid="20"/>
                                        </p:tgtEl>
                                        <p:attrNameLst>
                                          <p:attrName>style.visibility</p:attrName>
                                        </p:attrNameLst>
                                      </p:cBhvr>
                                      <p:to>
                                        <p:strVal val="visible"/>
                                      </p:to>
                                    </p:set>
                                    <p:animScale>
                                      <p:cBhvr>
                                        <p:cTn id="58" dur="25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9" dur="250" decel="50000" fill="hold">
                                          <p:stCondLst>
                                            <p:cond delay="0"/>
                                          </p:stCondLst>
                                        </p:cTn>
                                        <p:tgtEl>
                                          <p:spTgt spid="20"/>
                                        </p:tgtEl>
                                        <p:attrNameLst>
                                          <p:attrName>ppt_x</p:attrName>
                                          <p:attrName>ppt_y</p:attrName>
                                        </p:attrNameLst>
                                      </p:cBhvr>
                                    </p:animMotion>
                                    <p:animEffect transition="in" filter="fade">
                                      <p:cBhvr>
                                        <p:cTn id="60" dur="250"/>
                                        <p:tgtEl>
                                          <p:spTgt spid="20"/>
                                        </p:tgtEl>
                                      </p:cBhvr>
                                    </p:animEffect>
                                  </p:childTnLst>
                                </p:cTn>
                              </p:par>
                              <p:par>
                                <p:cTn id="61" presetID="52" presetClass="entr" presetSubtype="0" fill="hold" nodeType="withEffect">
                                  <p:stCondLst>
                                    <p:cond delay="250"/>
                                  </p:stCondLst>
                                  <p:childTnLst>
                                    <p:set>
                                      <p:cBhvr>
                                        <p:cTn id="62" dur="1" fill="hold">
                                          <p:stCondLst>
                                            <p:cond delay="0"/>
                                          </p:stCondLst>
                                        </p:cTn>
                                        <p:tgtEl>
                                          <p:spTgt spid="25"/>
                                        </p:tgtEl>
                                        <p:attrNameLst>
                                          <p:attrName>style.visibility</p:attrName>
                                        </p:attrNameLst>
                                      </p:cBhvr>
                                      <p:to>
                                        <p:strVal val="visible"/>
                                      </p:to>
                                    </p:set>
                                    <p:animScale>
                                      <p:cBhvr>
                                        <p:cTn id="63" dur="25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4" dur="250" decel="50000" fill="hold">
                                          <p:stCondLst>
                                            <p:cond delay="0"/>
                                          </p:stCondLst>
                                        </p:cTn>
                                        <p:tgtEl>
                                          <p:spTgt spid="25"/>
                                        </p:tgtEl>
                                        <p:attrNameLst>
                                          <p:attrName>ppt_x</p:attrName>
                                          <p:attrName>ppt_y</p:attrName>
                                        </p:attrNameLst>
                                      </p:cBhvr>
                                    </p:animMotion>
                                    <p:animEffect transition="in" filter="fade">
                                      <p:cBhvr>
                                        <p:cTn id="65" dur="250"/>
                                        <p:tgtEl>
                                          <p:spTgt spid="25"/>
                                        </p:tgtEl>
                                      </p:cBhvr>
                                    </p:animEffect>
                                  </p:childTnLst>
                                </p:cTn>
                              </p:par>
                              <p:par>
                                <p:cTn id="66" presetID="52" presetClass="entr" presetSubtype="0" fill="hold" nodeType="withEffect">
                                  <p:stCondLst>
                                    <p:cond delay="500"/>
                                  </p:stCondLst>
                                  <p:childTnLst>
                                    <p:set>
                                      <p:cBhvr>
                                        <p:cTn id="67" dur="1" fill="hold">
                                          <p:stCondLst>
                                            <p:cond delay="0"/>
                                          </p:stCondLst>
                                        </p:cTn>
                                        <p:tgtEl>
                                          <p:spTgt spid="30"/>
                                        </p:tgtEl>
                                        <p:attrNameLst>
                                          <p:attrName>style.visibility</p:attrName>
                                        </p:attrNameLst>
                                      </p:cBhvr>
                                      <p:to>
                                        <p:strVal val="visible"/>
                                      </p:to>
                                    </p:set>
                                    <p:animScale>
                                      <p:cBhvr>
                                        <p:cTn id="68" dur="250" decel="50000" fill="hold">
                                          <p:stCondLst>
                                            <p:cond delay="0"/>
                                          </p:stCondLst>
                                        </p:cTn>
                                        <p:tgtEl>
                                          <p:spTgt spid="3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69" dur="250" decel="50000" fill="hold">
                                          <p:stCondLst>
                                            <p:cond delay="0"/>
                                          </p:stCondLst>
                                        </p:cTn>
                                        <p:tgtEl>
                                          <p:spTgt spid="30"/>
                                        </p:tgtEl>
                                        <p:attrNameLst>
                                          <p:attrName>ppt_x</p:attrName>
                                          <p:attrName>ppt_y</p:attrName>
                                        </p:attrNameLst>
                                      </p:cBhvr>
                                    </p:animMotion>
                                    <p:animEffect transition="in" filter="fade">
                                      <p:cBhvr>
                                        <p:cTn id="70" dur="250"/>
                                        <p:tgtEl>
                                          <p:spTgt spid="30"/>
                                        </p:tgtEl>
                                      </p:cBhvr>
                                    </p:animEffect>
                                  </p:childTnLst>
                                </p:cTn>
                              </p:par>
                              <p:par>
                                <p:cTn id="71" presetID="52" presetClass="entr" presetSubtype="0" fill="hold" nodeType="withEffect">
                                  <p:stCondLst>
                                    <p:cond delay="750"/>
                                  </p:stCondLst>
                                  <p:childTnLst>
                                    <p:set>
                                      <p:cBhvr>
                                        <p:cTn id="72" dur="1" fill="hold">
                                          <p:stCondLst>
                                            <p:cond delay="0"/>
                                          </p:stCondLst>
                                        </p:cTn>
                                        <p:tgtEl>
                                          <p:spTgt spid="33"/>
                                        </p:tgtEl>
                                        <p:attrNameLst>
                                          <p:attrName>style.visibility</p:attrName>
                                        </p:attrNameLst>
                                      </p:cBhvr>
                                      <p:to>
                                        <p:strVal val="visible"/>
                                      </p:to>
                                    </p:set>
                                    <p:animScale>
                                      <p:cBhvr>
                                        <p:cTn id="73" dur="250" decel="50000" fill="hold">
                                          <p:stCondLst>
                                            <p:cond delay="0"/>
                                          </p:stCondLst>
                                        </p:cTn>
                                        <p:tgtEl>
                                          <p:spTgt spid="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4" dur="250" decel="50000" fill="hold">
                                          <p:stCondLst>
                                            <p:cond delay="0"/>
                                          </p:stCondLst>
                                        </p:cTn>
                                        <p:tgtEl>
                                          <p:spTgt spid="33"/>
                                        </p:tgtEl>
                                        <p:attrNameLst>
                                          <p:attrName>ppt_x</p:attrName>
                                          <p:attrName>ppt_y</p:attrName>
                                        </p:attrNameLst>
                                      </p:cBhvr>
                                    </p:animMotion>
                                    <p:animEffect transition="in" filter="fade">
                                      <p:cBhvr>
                                        <p:cTn id="75" dur="250"/>
                                        <p:tgtEl>
                                          <p:spTgt spid="33"/>
                                        </p:tgtEl>
                                      </p:cBhvr>
                                    </p:animEffect>
                                  </p:childTnLst>
                                </p:cTn>
                              </p:par>
                            </p:childTnLst>
                          </p:cTn>
                        </p:par>
                        <p:par>
                          <p:cTn id="76" fill="hold">
                            <p:stCondLst>
                              <p:cond delay="4000"/>
                            </p:stCondLst>
                            <p:childTnLst>
                              <p:par>
                                <p:cTn id="77" presetID="2" presetClass="entr" presetSubtype="8" fill="hold" grpId="0" nodeType="afterEffect">
                                  <p:stCondLst>
                                    <p:cond delay="0"/>
                                  </p:stCondLst>
                                  <p:childTnLst>
                                    <p:set>
                                      <p:cBhvr>
                                        <p:cTn id="78" dur="1" fill="hold">
                                          <p:stCondLst>
                                            <p:cond delay="0"/>
                                          </p:stCondLst>
                                        </p:cTn>
                                        <p:tgtEl>
                                          <p:spTgt spid="42"/>
                                        </p:tgtEl>
                                        <p:attrNameLst>
                                          <p:attrName>style.visibility</p:attrName>
                                        </p:attrNameLst>
                                      </p:cBhvr>
                                      <p:to>
                                        <p:strVal val="visible"/>
                                      </p:to>
                                    </p:set>
                                    <p:anim calcmode="lin" valueType="num">
                                      <p:cBhvr additive="base">
                                        <p:cTn id="79" dur="250" fill="hold"/>
                                        <p:tgtEl>
                                          <p:spTgt spid="42"/>
                                        </p:tgtEl>
                                        <p:attrNameLst>
                                          <p:attrName>ppt_x</p:attrName>
                                        </p:attrNameLst>
                                      </p:cBhvr>
                                      <p:tavLst>
                                        <p:tav tm="0">
                                          <p:val>
                                            <p:strVal val="0-#ppt_w/2"/>
                                          </p:val>
                                        </p:tav>
                                        <p:tav tm="100000">
                                          <p:val>
                                            <p:strVal val="#ppt_x"/>
                                          </p:val>
                                        </p:tav>
                                      </p:tavLst>
                                    </p:anim>
                                    <p:anim calcmode="lin" valueType="num">
                                      <p:cBhvr additive="base">
                                        <p:cTn id="80" dur="250" fill="hold"/>
                                        <p:tgtEl>
                                          <p:spTgt spid="42"/>
                                        </p:tgtEl>
                                        <p:attrNameLst>
                                          <p:attrName>ppt_y</p:attrName>
                                        </p:attrNameLst>
                                      </p:cBhvr>
                                      <p:tavLst>
                                        <p:tav tm="0">
                                          <p:val>
                                            <p:strVal val="#ppt_y"/>
                                          </p:val>
                                        </p:tav>
                                        <p:tav tm="100000">
                                          <p:val>
                                            <p:strVal val="#ppt_y"/>
                                          </p:val>
                                        </p:tav>
                                      </p:tavLst>
                                    </p:anim>
                                  </p:childTnLst>
                                </p:cTn>
                              </p:par>
                            </p:childTnLst>
                          </p:cTn>
                        </p:par>
                        <p:par>
                          <p:cTn id="81" fill="hold">
                            <p:stCondLst>
                              <p:cond delay="4250"/>
                            </p:stCondLst>
                            <p:childTnLst>
                              <p:par>
                                <p:cTn id="82" presetID="2" presetClass="entr" presetSubtype="4" fill="hold" grpId="0" nodeType="afterEffect">
                                  <p:stCondLst>
                                    <p:cond delay="0"/>
                                  </p:stCondLst>
                                  <p:childTnLst>
                                    <p:set>
                                      <p:cBhvr>
                                        <p:cTn id="83" dur="1" fill="hold">
                                          <p:stCondLst>
                                            <p:cond delay="0"/>
                                          </p:stCondLst>
                                        </p:cTn>
                                        <p:tgtEl>
                                          <p:spTgt spid="43"/>
                                        </p:tgtEl>
                                        <p:attrNameLst>
                                          <p:attrName>style.visibility</p:attrName>
                                        </p:attrNameLst>
                                      </p:cBhvr>
                                      <p:to>
                                        <p:strVal val="visible"/>
                                      </p:to>
                                    </p:set>
                                    <p:anim calcmode="lin" valueType="num">
                                      <p:cBhvr additive="base">
                                        <p:cTn id="84" dur="500" fill="hold"/>
                                        <p:tgtEl>
                                          <p:spTgt spid="43"/>
                                        </p:tgtEl>
                                        <p:attrNameLst>
                                          <p:attrName>ppt_x</p:attrName>
                                        </p:attrNameLst>
                                      </p:cBhvr>
                                      <p:tavLst>
                                        <p:tav tm="0">
                                          <p:val>
                                            <p:strVal val="#ppt_x"/>
                                          </p:val>
                                        </p:tav>
                                        <p:tav tm="100000">
                                          <p:val>
                                            <p:strVal val="#ppt_x"/>
                                          </p:val>
                                        </p:tav>
                                      </p:tavLst>
                                    </p:anim>
                                    <p:anim calcmode="lin" valueType="num">
                                      <p:cBhvr additive="base">
                                        <p:cTn id="85" dur="500" fill="hold"/>
                                        <p:tgtEl>
                                          <p:spTgt spid="43"/>
                                        </p:tgtEl>
                                        <p:attrNameLst>
                                          <p:attrName>ppt_y</p:attrName>
                                        </p:attrNameLst>
                                      </p:cBhvr>
                                      <p:tavLst>
                                        <p:tav tm="0">
                                          <p:val>
                                            <p:strVal val="1+#ppt_h/2"/>
                                          </p:val>
                                        </p:tav>
                                        <p:tav tm="100000">
                                          <p:val>
                                            <p:strVal val="#ppt_y"/>
                                          </p:val>
                                        </p:tav>
                                      </p:tavLst>
                                    </p:anim>
                                  </p:childTnLst>
                                </p:cTn>
                              </p:par>
                              <p:par>
                                <p:cTn id="86" presetID="2" presetClass="entr" presetSubtype="4" fill="hold" grpId="0" nodeType="withEffect">
                                  <p:stCondLst>
                                    <p:cond delay="0"/>
                                  </p:stCondLst>
                                  <p:childTnLst>
                                    <p:set>
                                      <p:cBhvr>
                                        <p:cTn id="87" dur="1" fill="hold">
                                          <p:stCondLst>
                                            <p:cond delay="0"/>
                                          </p:stCondLst>
                                        </p:cTn>
                                        <p:tgtEl>
                                          <p:spTgt spid="44"/>
                                        </p:tgtEl>
                                        <p:attrNameLst>
                                          <p:attrName>style.visibility</p:attrName>
                                        </p:attrNameLst>
                                      </p:cBhvr>
                                      <p:to>
                                        <p:strVal val="visible"/>
                                      </p:to>
                                    </p:set>
                                    <p:anim calcmode="lin" valueType="num">
                                      <p:cBhvr additive="base">
                                        <p:cTn id="88" dur="500" fill="hold"/>
                                        <p:tgtEl>
                                          <p:spTgt spid="44"/>
                                        </p:tgtEl>
                                        <p:attrNameLst>
                                          <p:attrName>ppt_x</p:attrName>
                                        </p:attrNameLst>
                                      </p:cBhvr>
                                      <p:tavLst>
                                        <p:tav tm="0">
                                          <p:val>
                                            <p:strVal val="#ppt_x"/>
                                          </p:val>
                                        </p:tav>
                                        <p:tav tm="100000">
                                          <p:val>
                                            <p:strVal val="#ppt_x"/>
                                          </p:val>
                                        </p:tav>
                                      </p:tavLst>
                                    </p:anim>
                                    <p:anim calcmode="lin" valueType="num">
                                      <p:cBhvr additive="base">
                                        <p:cTn id="89" dur="500" fill="hold"/>
                                        <p:tgtEl>
                                          <p:spTgt spid="44"/>
                                        </p:tgtEl>
                                        <p:attrNameLst>
                                          <p:attrName>ppt_y</p:attrName>
                                        </p:attrNameLst>
                                      </p:cBhvr>
                                      <p:tavLst>
                                        <p:tav tm="0">
                                          <p:val>
                                            <p:strVal val="1+#ppt_h/2"/>
                                          </p:val>
                                        </p:tav>
                                        <p:tav tm="100000">
                                          <p:val>
                                            <p:strVal val="#ppt_y"/>
                                          </p:val>
                                        </p:tav>
                                      </p:tavLst>
                                    </p:anim>
                                  </p:childTnLst>
                                </p:cTn>
                              </p:par>
                              <p:par>
                                <p:cTn id="90" presetID="2" presetClass="entr" presetSubtype="4" fill="hold" grpId="0" nodeType="withEffect">
                                  <p:stCondLst>
                                    <p:cond delay="0"/>
                                  </p:stCondLst>
                                  <p:childTnLst>
                                    <p:set>
                                      <p:cBhvr>
                                        <p:cTn id="91" dur="1" fill="hold">
                                          <p:stCondLst>
                                            <p:cond delay="0"/>
                                          </p:stCondLst>
                                        </p:cTn>
                                        <p:tgtEl>
                                          <p:spTgt spid="45"/>
                                        </p:tgtEl>
                                        <p:attrNameLst>
                                          <p:attrName>style.visibility</p:attrName>
                                        </p:attrNameLst>
                                      </p:cBhvr>
                                      <p:to>
                                        <p:strVal val="visible"/>
                                      </p:to>
                                    </p:set>
                                    <p:anim calcmode="lin" valueType="num">
                                      <p:cBhvr additive="base">
                                        <p:cTn id="92" dur="500" fill="hold"/>
                                        <p:tgtEl>
                                          <p:spTgt spid="45"/>
                                        </p:tgtEl>
                                        <p:attrNameLst>
                                          <p:attrName>ppt_x</p:attrName>
                                        </p:attrNameLst>
                                      </p:cBhvr>
                                      <p:tavLst>
                                        <p:tav tm="0">
                                          <p:val>
                                            <p:strVal val="#ppt_x"/>
                                          </p:val>
                                        </p:tav>
                                        <p:tav tm="100000">
                                          <p:val>
                                            <p:strVal val="#ppt_x"/>
                                          </p:val>
                                        </p:tav>
                                      </p:tavLst>
                                    </p:anim>
                                    <p:anim calcmode="lin" valueType="num">
                                      <p:cBhvr additive="base">
                                        <p:cTn id="93" dur="500" fill="hold"/>
                                        <p:tgtEl>
                                          <p:spTgt spid="45"/>
                                        </p:tgtEl>
                                        <p:attrNameLst>
                                          <p:attrName>ppt_y</p:attrName>
                                        </p:attrNameLst>
                                      </p:cBhvr>
                                      <p:tavLst>
                                        <p:tav tm="0">
                                          <p:val>
                                            <p:strVal val="1+#ppt_h/2"/>
                                          </p:val>
                                        </p:tav>
                                        <p:tav tm="100000">
                                          <p:val>
                                            <p:strVal val="#ppt_y"/>
                                          </p:val>
                                        </p:tav>
                                      </p:tavLst>
                                    </p:anim>
                                  </p:childTnLst>
                                </p:cTn>
                              </p:par>
                              <p:par>
                                <p:cTn id="94" presetID="2" presetClass="entr" presetSubtype="4" fill="hold" grpId="0" nodeType="withEffect">
                                  <p:stCondLst>
                                    <p:cond delay="0"/>
                                  </p:stCondLst>
                                  <p:childTnLst>
                                    <p:set>
                                      <p:cBhvr>
                                        <p:cTn id="95" dur="1" fill="hold">
                                          <p:stCondLst>
                                            <p:cond delay="0"/>
                                          </p:stCondLst>
                                        </p:cTn>
                                        <p:tgtEl>
                                          <p:spTgt spid="46"/>
                                        </p:tgtEl>
                                        <p:attrNameLst>
                                          <p:attrName>style.visibility</p:attrName>
                                        </p:attrNameLst>
                                      </p:cBhvr>
                                      <p:to>
                                        <p:strVal val="visible"/>
                                      </p:to>
                                    </p:set>
                                    <p:anim calcmode="lin" valueType="num">
                                      <p:cBhvr additive="base">
                                        <p:cTn id="96" dur="500" fill="hold"/>
                                        <p:tgtEl>
                                          <p:spTgt spid="46"/>
                                        </p:tgtEl>
                                        <p:attrNameLst>
                                          <p:attrName>ppt_x</p:attrName>
                                        </p:attrNameLst>
                                      </p:cBhvr>
                                      <p:tavLst>
                                        <p:tav tm="0">
                                          <p:val>
                                            <p:strVal val="#ppt_x"/>
                                          </p:val>
                                        </p:tav>
                                        <p:tav tm="100000">
                                          <p:val>
                                            <p:strVal val="#ppt_x"/>
                                          </p:val>
                                        </p:tav>
                                      </p:tavLst>
                                    </p:anim>
                                    <p:anim calcmode="lin" valueType="num">
                                      <p:cBhvr additive="base">
                                        <p:cTn id="97" dur="500" fill="hold"/>
                                        <p:tgtEl>
                                          <p:spTgt spid="46"/>
                                        </p:tgtEl>
                                        <p:attrNameLst>
                                          <p:attrName>ppt_y</p:attrName>
                                        </p:attrNameLst>
                                      </p:cBhvr>
                                      <p:tavLst>
                                        <p:tav tm="0">
                                          <p:val>
                                            <p:strVal val="1+#ppt_h/2"/>
                                          </p:val>
                                        </p:tav>
                                        <p:tav tm="100000">
                                          <p:val>
                                            <p:strVal val="#ppt_y"/>
                                          </p:val>
                                        </p:tav>
                                      </p:tavLst>
                                    </p:anim>
                                  </p:childTnLst>
                                </p:cTn>
                              </p:par>
                            </p:childTnLst>
                          </p:cTn>
                        </p:par>
                        <p:par>
                          <p:cTn id="98" fill="hold">
                            <p:stCondLst>
                              <p:cond delay="4750"/>
                            </p:stCondLst>
                            <p:childTnLst>
                              <p:par>
                                <p:cTn id="99" presetID="2" presetClass="entr" presetSubtype="2" fill="hold" grpId="0" nodeType="afterEffect">
                                  <p:stCondLst>
                                    <p:cond delay="0"/>
                                  </p:stCondLst>
                                  <p:childTnLst>
                                    <p:set>
                                      <p:cBhvr>
                                        <p:cTn id="100" dur="1" fill="hold">
                                          <p:stCondLst>
                                            <p:cond delay="0"/>
                                          </p:stCondLst>
                                        </p:cTn>
                                        <p:tgtEl>
                                          <p:spTgt spid="12"/>
                                        </p:tgtEl>
                                        <p:attrNameLst>
                                          <p:attrName>style.visibility</p:attrName>
                                        </p:attrNameLst>
                                      </p:cBhvr>
                                      <p:to>
                                        <p:strVal val="visible"/>
                                      </p:to>
                                    </p:set>
                                    <p:anim calcmode="lin" valueType="num">
                                      <p:cBhvr additive="base">
                                        <p:cTn id="101" dur="500" fill="hold"/>
                                        <p:tgtEl>
                                          <p:spTgt spid="12"/>
                                        </p:tgtEl>
                                        <p:attrNameLst>
                                          <p:attrName>ppt_x</p:attrName>
                                        </p:attrNameLst>
                                      </p:cBhvr>
                                      <p:tavLst>
                                        <p:tav tm="0">
                                          <p:val>
                                            <p:strVal val="1+#ppt_w/2"/>
                                          </p:val>
                                        </p:tav>
                                        <p:tav tm="100000">
                                          <p:val>
                                            <p:strVal val="#ppt_x"/>
                                          </p:val>
                                        </p:tav>
                                      </p:tavLst>
                                    </p:anim>
                                    <p:anim calcmode="lin" valueType="num">
                                      <p:cBhvr additive="base">
                                        <p:cTn id="102" dur="500" fill="hold"/>
                                        <p:tgtEl>
                                          <p:spTgt spid="12"/>
                                        </p:tgtEl>
                                        <p:attrNameLst>
                                          <p:attrName>ppt_y</p:attrName>
                                        </p:attrNameLst>
                                      </p:cBhvr>
                                      <p:tavLst>
                                        <p:tav tm="0">
                                          <p:val>
                                            <p:strVal val="#ppt_y"/>
                                          </p:val>
                                        </p:tav>
                                        <p:tav tm="100000">
                                          <p:val>
                                            <p:strVal val="#ppt_y"/>
                                          </p:val>
                                        </p:tav>
                                      </p:tavLst>
                                    </p:anim>
                                  </p:childTnLst>
                                </p:cTn>
                              </p:par>
                              <p:par>
                                <p:cTn id="103" presetID="2" presetClass="entr" presetSubtype="2" fill="hold" grpId="0" nodeType="withEffect">
                                  <p:stCondLst>
                                    <p:cond delay="0"/>
                                  </p:stCondLst>
                                  <p:childTnLst>
                                    <p:set>
                                      <p:cBhvr>
                                        <p:cTn id="104" dur="1" fill="hold">
                                          <p:stCondLst>
                                            <p:cond delay="0"/>
                                          </p:stCondLst>
                                        </p:cTn>
                                        <p:tgtEl>
                                          <p:spTgt spid="38"/>
                                        </p:tgtEl>
                                        <p:attrNameLst>
                                          <p:attrName>style.visibility</p:attrName>
                                        </p:attrNameLst>
                                      </p:cBhvr>
                                      <p:to>
                                        <p:strVal val="visible"/>
                                      </p:to>
                                    </p:set>
                                    <p:anim calcmode="lin" valueType="num">
                                      <p:cBhvr additive="base">
                                        <p:cTn id="105" dur="500" fill="hold"/>
                                        <p:tgtEl>
                                          <p:spTgt spid="38"/>
                                        </p:tgtEl>
                                        <p:attrNameLst>
                                          <p:attrName>ppt_x</p:attrName>
                                        </p:attrNameLst>
                                      </p:cBhvr>
                                      <p:tavLst>
                                        <p:tav tm="0">
                                          <p:val>
                                            <p:strVal val="1+#ppt_w/2"/>
                                          </p:val>
                                        </p:tav>
                                        <p:tav tm="100000">
                                          <p:val>
                                            <p:strVal val="#ppt_x"/>
                                          </p:val>
                                        </p:tav>
                                      </p:tavLst>
                                    </p:anim>
                                    <p:anim calcmode="lin" valueType="num">
                                      <p:cBhvr additive="base">
                                        <p:cTn id="106" dur="500" fill="hold"/>
                                        <p:tgtEl>
                                          <p:spTgt spid="38"/>
                                        </p:tgtEl>
                                        <p:attrNameLst>
                                          <p:attrName>ppt_y</p:attrName>
                                        </p:attrNameLst>
                                      </p:cBhvr>
                                      <p:tavLst>
                                        <p:tav tm="0">
                                          <p:val>
                                            <p:strVal val="#ppt_y"/>
                                          </p:val>
                                        </p:tav>
                                        <p:tav tm="100000">
                                          <p:val>
                                            <p:strVal val="#ppt_y"/>
                                          </p:val>
                                        </p:tav>
                                      </p:tavLst>
                                    </p:anim>
                                  </p:childTnLst>
                                </p:cTn>
                              </p:par>
                              <p:par>
                                <p:cTn id="107" presetID="2" presetClass="entr" presetSubtype="2" fill="hold" grpId="0" nodeType="withEffect">
                                  <p:stCondLst>
                                    <p:cond delay="0"/>
                                  </p:stCondLst>
                                  <p:childTnLst>
                                    <p:set>
                                      <p:cBhvr>
                                        <p:cTn id="108" dur="1" fill="hold">
                                          <p:stCondLst>
                                            <p:cond delay="0"/>
                                          </p:stCondLst>
                                        </p:cTn>
                                        <p:tgtEl>
                                          <p:spTgt spid="11"/>
                                        </p:tgtEl>
                                        <p:attrNameLst>
                                          <p:attrName>style.visibility</p:attrName>
                                        </p:attrNameLst>
                                      </p:cBhvr>
                                      <p:to>
                                        <p:strVal val="visible"/>
                                      </p:to>
                                    </p:set>
                                    <p:anim calcmode="lin" valueType="num">
                                      <p:cBhvr additive="base">
                                        <p:cTn id="109" dur="500" fill="hold"/>
                                        <p:tgtEl>
                                          <p:spTgt spid="11"/>
                                        </p:tgtEl>
                                        <p:attrNameLst>
                                          <p:attrName>ppt_x</p:attrName>
                                        </p:attrNameLst>
                                      </p:cBhvr>
                                      <p:tavLst>
                                        <p:tav tm="0">
                                          <p:val>
                                            <p:strVal val="1+#ppt_w/2"/>
                                          </p:val>
                                        </p:tav>
                                        <p:tav tm="100000">
                                          <p:val>
                                            <p:strVal val="#ppt_x"/>
                                          </p:val>
                                        </p:tav>
                                      </p:tavLst>
                                    </p:anim>
                                    <p:anim calcmode="lin" valueType="num">
                                      <p:cBhvr additive="base">
                                        <p:cTn id="110" dur="500" fill="hold"/>
                                        <p:tgtEl>
                                          <p:spTgt spid="11"/>
                                        </p:tgtEl>
                                        <p:attrNameLst>
                                          <p:attrName>ppt_y</p:attrName>
                                        </p:attrNameLst>
                                      </p:cBhvr>
                                      <p:tavLst>
                                        <p:tav tm="0">
                                          <p:val>
                                            <p:strVal val="#ppt_y"/>
                                          </p:val>
                                        </p:tav>
                                        <p:tav tm="100000">
                                          <p:val>
                                            <p:strVal val="#ppt_y"/>
                                          </p:val>
                                        </p:tav>
                                      </p:tavLst>
                                    </p:anim>
                                  </p:childTnLst>
                                </p:cTn>
                              </p:par>
                              <p:par>
                                <p:cTn id="111" presetID="2" presetClass="entr" presetSubtype="2" fill="hold" grpId="0" nodeType="withEffect">
                                  <p:stCondLst>
                                    <p:cond delay="0"/>
                                  </p:stCondLst>
                                  <p:childTnLst>
                                    <p:set>
                                      <p:cBhvr>
                                        <p:cTn id="112" dur="1" fill="hold">
                                          <p:stCondLst>
                                            <p:cond delay="0"/>
                                          </p:stCondLst>
                                        </p:cTn>
                                        <p:tgtEl>
                                          <p:spTgt spid="39"/>
                                        </p:tgtEl>
                                        <p:attrNameLst>
                                          <p:attrName>style.visibility</p:attrName>
                                        </p:attrNameLst>
                                      </p:cBhvr>
                                      <p:to>
                                        <p:strVal val="visible"/>
                                      </p:to>
                                    </p:set>
                                    <p:anim calcmode="lin" valueType="num">
                                      <p:cBhvr additive="base">
                                        <p:cTn id="113" dur="500" fill="hold"/>
                                        <p:tgtEl>
                                          <p:spTgt spid="39"/>
                                        </p:tgtEl>
                                        <p:attrNameLst>
                                          <p:attrName>ppt_x</p:attrName>
                                        </p:attrNameLst>
                                      </p:cBhvr>
                                      <p:tavLst>
                                        <p:tav tm="0">
                                          <p:val>
                                            <p:strVal val="1+#ppt_w/2"/>
                                          </p:val>
                                        </p:tav>
                                        <p:tav tm="100000">
                                          <p:val>
                                            <p:strVal val="#ppt_x"/>
                                          </p:val>
                                        </p:tav>
                                      </p:tavLst>
                                    </p:anim>
                                    <p:anim calcmode="lin" valueType="num">
                                      <p:cBhvr additive="base">
                                        <p:cTn id="114" dur="500" fill="hold"/>
                                        <p:tgtEl>
                                          <p:spTgt spid="39"/>
                                        </p:tgtEl>
                                        <p:attrNameLst>
                                          <p:attrName>ppt_y</p:attrName>
                                        </p:attrNameLst>
                                      </p:cBhvr>
                                      <p:tavLst>
                                        <p:tav tm="0">
                                          <p:val>
                                            <p:strVal val="#ppt_y"/>
                                          </p:val>
                                        </p:tav>
                                        <p:tav tm="100000">
                                          <p:val>
                                            <p:strVal val="#ppt_y"/>
                                          </p:val>
                                        </p:tav>
                                      </p:tavLst>
                                    </p:anim>
                                  </p:childTnLst>
                                </p:cTn>
                              </p:par>
                              <p:par>
                                <p:cTn id="115" presetID="2" presetClass="entr" presetSubtype="2" fill="hold" grpId="0" nodeType="withEffect">
                                  <p:stCondLst>
                                    <p:cond delay="0"/>
                                  </p:stCondLst>
                                  <p:childTnLst>
                                    <p:set>
                                      <p:cBhvr>
                                        <p:cTn id="116" dur="1" fill="hold">
                                          <p:stCondLst>
                                            <p:cond delay="0"/>
                                          </p:stCondLst>
                                        </p:cTn>
                                        <p:tgtEl>
                                          <p:spTgt spid="10"/>
                                        </p:tgtEl>
                                        <p:attrNameLst>
                                          <p:attrName>style.visibility</p:attrName>
                                        </p:attrNameLst>
                                      </p:cBhvr>
                                      <p:to>
                                        <p:strVal val="visible"/>
                                      </p:to>
                                    </p:set>
                                    <p:anim calcmode="lin" valueType="num">
                                      <p:cBhvr additive="base">
                                        <p:cTn id="117" dur="500" fill="hold"/>
                                        <p:tgtEl>
                                          <p:spTgt spid="10"/>
                                        </p:tgtEl>
                                        <p:attrNameLst>
                                          <p:attrName>ppt_x</p:attrName>
                                        </p:attrNameLst>
                                      </p:cBhvr>
                                      <p:tavLst>
                                        <p:tav tm="0">
                                          <p:val>
                                            <p:strVal val="1+#ppt_w/2"/>
                                          </p:val>
                                        </p:tav>
                                        <p:tav tm="100000">
                                          <p:val>
                                            <p:strVal val="#ppt_x"/>
                                          </p:val>
                                        </p:tav>
                                      </p:tavLst>
                                    </p:anim>
                                    <p:anim calcmode="lin" valueType="num">
                                      <p:cBhvr additive="base">
                                        <p:cTn id="118" dur="500" fill="hold"/>
                                        <p:tgtEl>
                                          <p:spTgt spid="10"/>
                                        </p:tgtEl>
                                        <p:attrNameLst>
                                          <p:attrName>ppt_y</p:attrName>
                                        </p:attrNameLst>
                                      </p:cBhvr>
                                      <p:tavLst>
                                        <p:tav tm="0">
                                          <p:val>
                                            <p:strVal val="#ppt_y"/>
                                          </p:val>
                                        </p:tav>
                                        <p:tav tm="100000">
                                          <p:val>
                                            <p:strVal val="#ppt_y"/>
                                          </p:val>
                                        </p:tav>
                                      </p:tavLst>
                                    </p:anim>
                                  </p:childTnLst>
                                </p:cTn>
                              </p:par>
                              <p:par>
                                <p:cTn id="119" presetID="2" presetClass="entr" presetSubtype="2" fill="hold" grpId="0" nodeType="withEffect">
                                  <p:stCondLst>
                                    <p:cond delay="0"/>
                                  </p:stCondLst>
                                  <p:childTnLst>
                                    <p:set>
                                      <p:cBhvr>
                                        <p:cTn id="120" dur="1" fill="hold">
                                          <p:stCondLst>
                                            <p:cond delay="0"/>
                                          </p:stCondLst>
                                        </p:cTn>
                                        <p:tgtEl>
                                          <p:spTgt spid="40"/>
                                        </p:tgtEl>
                                        <p:attrNameLst>
                                          <p:attrName>style.visibility</p:attrName>
                                        </p:attrNameLst>
                                      </p:cBhvr>
                                      <p:to>
                                        <p:strVal val="visible"/>
                                      </p:to>
                                    </p:set>
                                    <p:anim calcmode="lin" valueType="num">
                                      <p:cBhvr additive="base">
                                        <p:cTn id="121" dur="500" fill="hold"/>
                                        <p:tgtEl>
                                          <p:spTgt spid="40"/>
                                        </p:tgtEl>
                                        <p:attrNameLst>
                                          <p:attrName>ppt_x</p:attrName>
                                        </p:attrNameLst>
                                      </p:cBhvr>
                                      <p:tavLst>
                                        <p:tav tm="0">
                                          <p:val>
                                            <p:strVal val="1+#ppt_w/2"/>
                                          </p:val>
                                        </p:tav>
                                        <p:tav tm="100000">
                                          <p:val>
                                            <p:strVal val="#ppt_x"/>
                                          </p:val>
                                        </p:tav>
                                      </p:tavLst>
                                    </p:anim>
                                    <p:anim calcmode="lin" valueType="num">
                                      <p:cBhvr additive="base">
                                        <p:cTn id="122" dur="500" fill="hold"/>
                                        <p:tgtEl>
                                          <p:spTgt spid="40"/>
                                        </p:tgtEl>
                                        <p:attrNameLst>
                                          <p:attrName>ppt_y</p:attrName>
                                        </p:attrNameLst>
                                      </p:cBhvr>
                                      <p:tavLst>
                                        <p:tav tm="0">
                                          <p:val>
                                            <p:strVal val="#ppt_y"/>
                                          </p:val>
                                        </p:tav>
                                        <p:tav tm="100000">
                                          <p:val>
                                            <p:strVal val="#ppt_y"/>
                                          </p:val>
                                        </p:tav>
                                      </p:tavLst>
                                    </p:anim>
                                  </p:childTnLst>
                                </p:cTn>
                              </p:par>
                              <p:par>
                                <p:cTn id="123" presetID="2" presetClass="entr" presetSubtype="2" fill="hold" grpId="0" nodeType="withEffect">
                                  <p:stCondLst>
                                    <p:cond delay="0"/>
                                  </p:stCondLst>
                                  <p:childTnLst>
                                    <p:set>
                                      <p:cBhvr>
                                        <p:cTn id="124" dur="1" fill="hold">
                                          <p:stCondLst>
                                            <p:cond delay="0"/>
                                          </p:stCondLst>
                                        </p:cTn>
                                        <p:tgtEl>
                                          <p:spTgt spid="9"/>
                                        </p:tgtEl>
                                        <p:attrNameLst>
                                          <p:attrName>style.visibility</p:attrName>
                                        </p:attrNameLst>
                                      </p:cBhvr>
                                      <p:to>
                                        <p:strVal val="visible"/>
                                      </p:to>
                                    </p:set>
                                    <p:anim calcmode="lin" valueType="num">
                                      <p:cBhvr additive="base">
                                        <p:cTn id="125" dur="500" fill="hold"/>
                                        <p:tgtEl>
                                          <p:spTgt spid="9"/>
                                        </p:tgtEl>
                                        <p:attrNameLst>
                                          <p:attrName>ppt_x</p:attrName>
                                        </p:attrNameLst>
                                      </p:cBhvr>
                                      <p:tavLst>
                                        <p:tav tm="0">
                                          <p:val>
                                            <p:strVal val="1+#ppt_w/2"/>
                                          </p:val>
                                        </p:tav>
                                        <p:tav tm="100000">
                                          <p:val>
                                            <p:strVal val="#ppt_x"/>
                                          </p:val>
                                        </p:tav>
                                      </p:tavLst>
                                    </p:anim>
                                    <p:anim calcmode="lin" valueType="num">
                                      <p:cBhvr additive="base">
                                        <p:cTn id="126" dur="500" fill="hold"/>
                                        <p:tgtEl>
                                          <p:spTgt spid="9"/>
                                        </p:tgtEl>
                                        <p:attrNameLst>
                                          <p:attrName>ppt_y</p:attrName>
                                        </p:attrNameLst>
                                      </p:cBhvr>
                                      <p:tavLst>
                                        <p:tav tm="0">
                                          <p:val>
                                            <p:strVal val="#ppt_y"/>
                                          </p:val>
                                        </p:tav>
                                        <p:tav tm="100000">
                                          <p:val>
                                            <p:strVal val="#ppt_y"/>
                                          </p:val>
                                        </p:tav>
                                      </p:tavLst>
                                    </p:anim>
                                  </p:childTnLst>
                                </p:cTn>
                              </p:par>
                              <p:par>
                                <p:cTn id="127" presetID="2" presetClass="entr" presetSubtype="2" fill="hold" grpId="0" nodeType="withEffect">
                                  <p:stCondLst>
                                    <p:cond delay="0"/>
                                  </p:stCondLst>
                                  <p:childTnLst>
                                    <p:set>
                                      <p:cBhvr>
                                        <p:cTn id="128" dur="1" fill="hold">
                                          <p:stCondLst>
                                            <p:cond delay="0"/>
                                          </p:stCondLst>
                                        </p:cTn>
                                        <p:tgtEl>
                                          <p:spTgt spid="41"/>
                                        </p:tgtEl>
                                        <p:attrNameLst>
                                          <p:attrName>style.visibility</p:attrName>
                                        </p:attrNameLst>
                                      </p:cBhvr>
                                      <p:to>
                                        <p:strVal val="visible"/>
                                      </p:to>
                                    </p:set>
                                    <p:anim calcmode="lin" valueType="num">
                                      <p:cBhvr additive="base">
                                        <p:cTn id="129" dur="500" fill="hold"/>
                                        <p:tgtEl>
                                          <p:spTgt spid="41"/>
                                        </p:tgtEl>
                                        <p:attrNameLst>
                                          <p:attrName>ppt_x</p:attrName>
                                        </p:attrNameLst>
                                      </p:cBhvr>
                                      <p:tavLst>
                                        <p:tav tm="0">
                                          <p:val>
                                            <p:strVal val="1+#ppt_w/2"/>
                                          </p:val>
                                        </p:tav>
                                        <p:tav tm="100000">
                                          <p:val>
                                            <p:strVal val="#ppt_x"/>
                                          </p:val>
                                        </p:tav>
                                      </p:tavLst>
                                    </p:anim>
                                    <p:anim calcmode="lin" valueType="num">
                                      <p:cBhvr additive="base">
                                        <p:cTn id="130" dur="5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P spid="38" grpId="0"/>
      <p:bldP spid="39" grpId="0"/>
      <p:bldP spid="40" grpId="0" animBg="1"/>
      <p:bldP spid="41" grpId="0"/>
      <p:bldP spid="42" grpId="0"/>
      <p:bldP spid="43" grpId="0"/>
      <p:bldP spid="44" grpId="0"/>
      <p:bldP spid="45" grpId="0"/>
      <p:bldP spid="4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p:cNvSpPr txBox="1"/>
          <p:nvPr/>
        </p:nvSpPr>
        <p:spPr>
          <a:xfrm>
            <a:off x="4716016" y="1975247"/>
            <a:ext cx="1954381" cy="400110"/>
          </a:xfrm>
          <a:prstGeom prst="rect">
            <a:avLst/>
          </a:prstGeom>
          <a:noFill/>
        </p:spPr>
        <p:txBody>
          <a:bodyPr wrap="none" rtlCol="0">
            <a:spAutoFit/>
          </a:bodyPr>
          <a:lstStyle/>
          <a:p>
            <a:r>
              <a:rPr lang="zh-CN" altLang="en-US" sz="2000" b="1" spc="300" dirty="0">
                <a:latin typeface="微软雅黑" pitchFamily="34" charset="-122"/>
                <a:ea typeface="微软雅黑" pitchFamily="34" charset="-122"/>
              </a:rPr>
              <a:t>项目成果展示</a:t>
            </a:r>
          </a:p>
        </p:txBody>
      </p:sp>
      <p:grpSp>
        <p:nvGrpSpPr>
          <p:cNvPr id="11" name="组合 10"/>
          <p:cNvGrpSpPr/>
          <p:nvPr/>
        </p:nvGrpSpPr>
        <p:grpSpPr>
          <a:xfrm>
            <a:off x="2843808" y="1940248"/>
            <a:ext cx="1301106" cy="1301106"/>
            <a:chOff x="2843808" y="1940248"/>
            <a:chExt cx="1301106" cy="1301106"/>
          </a:xfrm>
        </p:grpSpPr>
        <p:sp>
          <p:nvSpPr>
            <p:cNvPr id="12" name="椭圆 11"/>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椭圆 12"/>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TextBox 13"/>
            <p:cNvSpPr txBox="1"/>
            <p:nvPr/>
          </p:nvSpPr>
          <p:spPr>
            <a:xfrm>
              <a:off x="3212071" y="2175302"/>
              <a:ext cx="564578" cy="830997"/>
            </a:xfrm>
            <a:prstGeom prst="rect">
              <a:avLst/>
            </a:prstGeom>
            <a:noFill/>
          </p:spPr>
          <p:txBody>
            <a:bodyPr wrap="none" rtlCol="0">
              <a:spAutoFit/>
            </a:bodyPr>
            <a:lstStyle/>
            <a:p>
              <a:pPr algn="ctr"/>
              <a:r>
                <a:rPr lang="en-US" altLang="zh-CN" sz="4800" b="1" dirty="0">
                  <a:solidFill>
                    <a:schemeClr val="bg1"/>
                  </a:solidFill>
                  <a:latin typeface="微软雅黑" pitchFamily="34" charset="-122"/>
                  <a:ea typeface="微软雅黑" pitchFamily="34" charset="-122"/>
                </a:rPr>
                <a:t>3</a:t>
              </a:r>
              <a:endParaRPr lang="zh-CN" altLang="en-US" sz="4800" b="1" dirty="0">
                <a:solidFill>
                  <a:schemeClr val="bg1"/>
                </a:solidFill>
                <a:latin typeface="微软雅黑" pitchFamily="34" charset="-122"/>
                <a:ea typeface="微软雅黑" pitchFamily="34" charset="-122"/>
              </a:endParaRPr>
            </a:p>
          </p:txBody>
        </p:sp>
      </p:grpSp>
      <p:cxnSp>
        <p:nvCxnSpPr>
          <p:cNvPr id="15" name="直接连接符 14"/>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6" name="TextBox 15"/>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p:txBody>
      </p:sp>
    </p:spTree>
    <p:extLst>
      <p:ext uri="{BB962C8B-B14F-4D97-AF65-F5344CB8AC3E}">
        <p14:creationId xmlns:p14="http://schemas.microsoft.com/office/powerpoint/2010/main" val="3393958711"/>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down)">
                                      <p:cBhvr>
                                        <p:cTn id="7" dur="500"/>
                                        <p:tgtEl>
                                          <p:spTgt spid="15"/>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p:tgtEl>
                                          <p:spTgt spid="10"/>
                                        </p:tgtEl>
                                        <p:attrNameLst>
                                          <p:attrName>ppt_x</p:attrName>
                                        </p:attrNameLst>
                                      </p:cBhvr>
                                      <p:tavLst>
                                        <p:tav tm="0">
                                          <p:val>
                                            <p:strVal val="#ppt_x-#ppt_w*1.125000"/>
                                          </p:val>
                                        </p:tav>
                                        <p:tav tm="100000">
                                          <p:val>
                                            <p:strVal val="#ppt_x"/>
                                          </p:val>
                                        </p:tav>
                                      </p:tavLst>
                                    </p:anim>
                                    <p:animEffect transition="in" filter="wipe(right)">
                                      <p:cBhvr>
                                        <p:cTn id="12" dur="500"/>
                                        <p:tgtEl>
                                          <p:spTgt spid="10"/>
                                        </p:tgtEl>
                                      </p:cBhvr>
                                    </p:animEffect>
                                  </p:childTnLst>
                                </p:cTn>
                              </p:par>
                              <p:par>
                                <p:cTn id="13" presetID="12" presetClass="entr" presetSubtype="2"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p:tgtEl>
                                          <p:spTgt spid="11"/>
                                        </p:tgtEl>
                                        <p:attrNameLst>
                                          <p:attrName>ppt_x</p:attrName>
                                        </p:attrNameLst>
                                      </p:cBhvr>
                                      <p:tavLst>
                                        <p:tav tm="0">
                                          <p:val>
                                            <p:strVal val="#ppt_x+#ppt_w*1.125000"/>
                                          </p:val>
                                        </p:tav>
                                        <p:tav tm="100000">
                                          <p:val>
                                            <p:strVal val="#ppt_x"/>
                                          </p:val>
                                        </p:tav>
                                      </p:tavLst>
                                    </p:anim>
                                    <p:animEffect transition="in" filter="wipe(left)">
                                      <p:cBhvr>
                                        <p:cTn id="16" dur="500"/>
                                        <p:tgtEl>
                                          <p:spTgt spid="11"/>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1000"/>
                                        <p:tgtEl>
                                          <p:spTgt spid="16"/>
                                        </p:tgtEl>
                                      </p:cBhvr>
                                    </p:animEffect>
                                    <p:anim calcmode="lin" valueType="num">
                                      <p:cBhvr>
                                        <p:cTn id="21" dur="1000" fill="hold"/>
                                        <p:tgtEl>
                                          <p:spTgt spid="16"/>
                                        </p:tgtEl>
                                        <p:attrNameLst>
                                          <p:attrName>ppt_x</p:attrName>
                                        </p:attrNameLst>
                                      </p:cBhvr>
                                      <p:tavLst>
                                        <p:tav tm="0">
                                          <p:val>
                                            <p:strVal val="#ppt_x"/>
                                          </p:val>
                                        </p:tav>
                                        <p:tav tm="100000">
                                          <p:val>
                                            <p:strVal val="#ppt_x"/>
                                          </p:val>
                                        </p:tav>
                                      </p:tavLst>
                                    </p:anim>
                                    <p:anim calcmode="lin" valueType="num">
                                      <p:cBhvr>
                                        <p:cTn id="22"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6"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4" name="Freeform 7"/>
          <p:cNvSpPr>
            <a:spLocks/>
          </p:cNvSpPr>
          <p:nvPr/>
        </p:nvSpPr>
        <p:spPr bwMode="auto">
          <a:xfrm>
            <a:off x="2791930" y="1205986"/>
            <a:ext cx="1005569" cy="3174831"/>
          </a:xfrm>
          <a:custGeom>
            <a:avLst/>
            <a:gdLst>
              <a:gd name="T0" fmla="*/ 1750 w 1750"/>
              <a:gd name="T1" fmla="*/ 272 h 5527"/>
              <a:gd name="T2" fmla="*/ 314 w 1750"/>
              <a:gd name="T3" fmla="*/ 2778 h 5527"/>
              <a:gd name="T4" fmla="*/ 1699 w 1750"/>
              <a:gd name="T5" fmla="*/ 5254 h 5527"/>
              <a:gd name="T6" fmla="*/ 1542 w 1750"/>
              <a:gd name="T7" fmla="*/ 5527 h 5527"/>
              <a:gd name="T8" fmla="*/ 0 w 1750"/>
              <a:gd name="T9" fmla="*/ 2778 h 5527"/>
              <a:gd name="T10" fmla="*/ 1593 w 1750"/>
              <a:gd name="T11" fmla="*/ 0 h 5527"/>
              <a:gd name="T12" fmla="*/ 1750 w 1750"/>
              <a:gd name="T13" fmla="*/ 272 h 5527"/>
            </a:gdLst>
            <a:ahLst/>
            <a:cxnLst>
              <a:cxn ang="0">
                <a:pos x="T0" y="T1"/>
              </a:cxn>
              <a:cxn ang="0">
                <a:pos x="T2" y="T3"/>
              </a:cxn>
              <a:cxn ang="0">
                <a:pos x="T4" y="T5"/>
              </a:cxn>
              <a:cxn ang="0">
                <a:pos x="T6" y="T7"/>
              </a:cxn>
              <a:cxn ang="0">
                <a:pos x="T8" y="T9"/>
              </a:cxn>
              <a:cxn ang="0">
                <a:pos x="T10" y="T11"/>
              </a:cxn>
              <a:cxn ang="0">
                <a:pos x="T12" y="T13"/>
              </a:cxn>
            </a:cxnLst>
            <a:rect l="0" t="0" r="r" b="b"/>
            <a:pathLst>
              <a:path w="1750" h="5527">
                <a:moveTo>
                  <a:pt x="1750" y="272"/>
                </a:moveTo>
                <a:cubicBezTo>
                  <a:pt x="891" y="777"/>
                  <a:pt x="314" y="1710"/>
                  <a:pt x="314" y="2778"/>
                </a:cubicBezTo>
                <a:cubicBezTo>
                  <a:pt x="314" y="3825"/>
                  <a:pt x="868" y="4743"/>
                  <a:pt x="1699" y="5254"/>
                </a:cubicBezTo>
                <a:lnTo>
                  <a:pt x="1542" y="5527"/>
                </a:lnTo>
                <a:cubicBezTo>
                  <a:pt x="617" y="4961"/>
                  <a:pt x="0" y="3942"/>
                  <a:pt x="0" y="2778"/>
                </a:cubicBezTo>
                <a:cubicBezTo>
                  <a:pt x="0" y="1594"/>
                  <a:pt x="640" y="559"/>
                  <a:pt x="1593" y="0"/>
                </a:cubicBezTo>
                <a:lnTo>
                  <a:pt x="1750" y="272"/>
                </a:lnTo>
                <a:close/>
              </a:path>
            </a:pathLst>
          </a:custGeom>
          <a:solidFill>
            <a:srgbClr val="0070C0"/>
          </a:solidFill>
          <a:ln>
            <a:noFill/>
          </a:ln>
        </p:spPr>
        <p:txBody>
          <a:bodyPr vert="horz" wrap="square" lIns="91440" tIns="45720" rIns="91440" bIns="45720" numCol="1" anchor="t" anchorCtr="0" compatLnSpc="1">
            <a:prstTxWarp prst="textNoShape">
              <a:avLst/>
            </a:prstTxWarp>
          </a:bodyPr>
          <a:lstStyle/>
          <a:p>
            <a:endParaRPr lang="zh-CN" altLang="en-US">
              <a:solidFill>
                <a:srgbClr val="0070C0"/>
              </a:solidFill>
              <a:latin typeface="微软雅黑" pitchFamily="34" charset="-122"/>
              <a:ea typeface="微软雅黑" pitchFamily="34" charset="-122"/>
            </a:endParaRPr>
          </a:p>
        </p:txBody>
      </p:sp>
      <p:sp>
        <p:nvSpPr>
          <p:cNvPr id="75" name="Line 11"/>
          <p:cNvSpPr>
            <a:spLocks noChangeShapeType="1"/>
          </p:cNvSpPr>
          <p:nvPr/>
        </p:nvSpPr>
        <p:spPr bwMode="auto">
          <a:xfrm flipH="1" flipV="1">
            <a:off x="3916421" y="1998074"/>
            <a:ext cx="1105214" cy="565931"/>
          </a:xfrm>
          <a:prstGeom prst="line">
            <a:avLst/>
          </a:prstGeom>
          <a:noFill/>
          <a:ln w="38100" cap="flat">
            <a:solidFill>
              <a:srgbClr val="0070C0"/>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6" name="Line 12"/>
          <p:cNvSpPr>
            <a:spLocks noChangeShapeType="1"/>
          </p:cNvSpPr>
          <p:nvPr/>
        </p:nvSpPr>
        <p:spPr bwMode="auto">
          <a:xfrm flipH="1">
            <a:off x="4083143" y="3134714"/>
            <a:ext cx="938492" cy="576195"/>
          </a:xfrm>
          <a:prstGeom prst="line">
            <a:avLst/>
          </a:prstGeom>
          <a:noFill/>
          <a:ln w="38100" cap="flat">
            <a:solidFill>
              <a:srgbClr val="0070C0"/>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7" name="Line 13"/>
          <p:cNvSpPr>
            <a:spLocks noChangeShapeType="1"/>
          </p:cNvSpPr>
          <p:nvPr/>
        </p:nvSpPr>
        <p:spPr bwMode="auto">
          <a:xfrm flipH="1">
            <a:off x="3537205" y="2862170"/>
            <a:ext cx="1484430" cy="0"/>
          </a:xfrm>
          <a:prstGeom prst="line">
            <a:avLst/>
          </a:prstGeom>
          <a:noFill/>
          <a:ln w="38100" cap="flat">
            <a:solidFill>
              <a:srgbClr val="0070C0"/>
            </a:solidFill>
            <a:prstDash val="solid"/>
            <a:miter lim="800000"/>
            <a:headEnd type="none" w="med" len="med"/>
            <a:tailEnd type="triangle" w="lg" len="lg"/>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78" name="椭圆 77"/>
          <p:cNvSpPr/>
          <p:nvPr/>
        </p:nvSpPr>
        <p:spPr>
          <a:xfrm>
            <a:off x="5165651" y="2358114"/>
            <a:ext cx="1057687" cy="1057687"/>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79" name="组合 78"/>
          <p:cNvGrpSpPr/>
          <p:nvPr/>
        </p:nvGrpSpPr>
        <p:grpSpPr>
          <a:xfrm>
            <a:off x="2791775" y="967751"/>
            <a:ext cx="1149740" cy="1149740"/>
            <a:chOff x="2342140" y="893355"/>
            <a:chExt cx="1149740" cy="1149740"/>
          </a:xfrm>
        </p:grpSpPr>
        <p:grpSp>
          <p:nvGrpSpPr>
            <p:cNvPr id="80" name="组合 79"/>
            <p:cNvGrpSpPr/>
            <p:nvPr/>
          </p:nvGrpSpPr>
          <p:grpSpPr>
            <a:xfrm>
              <a:off x="2342140" y="893355"/>
              <a:ext cx="1149740" cy="1149740"/>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81" name="KSO_Shape"/>
            <p:cNvSpPr>
              <a:spLocks/>
            </p:cNvSpPr>
            <p:nvPr/>
          </p:nvSpPr>
          <p:spPr bwMode="auto">
            <a:xfrm>
              <a:off x="2678413" y="1165965"/>
              <a:ext cx="489748" cy="569476"/>
            </a:xfrm>
            <a:custGeom>
              <a:avLst/>
              <a:gdLst>
                <a:gd name="T0" fmla="*/ 2147483646 w 5822"/>
                <a:gd name="T1" fmla="*/ 2147483646 h 6759"/>
                <a:gd name="T2" fmla="*/ 2147483646 w 5822"/>
                <a:gd name="T3" fmla="*/ 2147483646 h 6759"/>
                <a:gd name="T4" fmla="*/ 2147483646 w 5822"/>
                <a:gd name="T5" fmla="*/ 2147483646 h 6759"/>
                <a:gd name="T6" fmla="*/ 2147483646 w 5822"/>
                <a:gd name="T7" fmla="*/ 2147483646 h 6759"/>
                <a:gd name="T8" fmla="*/ 2147483646 w 5822"/>
                <a:gd name="T9" fmla="*/ 2147483646 h 6759"/>
                <a:gd name="T10" fmla="*/ 2147483646 w 5822"/>
                <a:gd name="T11" fmla="*/ 1253760573 h 6759"/>
                <a:gd name="T12" fmla="*/ 2147483646 w 5822"/>
                <a:gd name="T13" fmla="*/ 2147483646 h 6759"/>
                <a:gd name="T14" fmla="*/ 2147483646 w 5822"/>
                <a:gd name="T15" fmla="*/ 2147483646 h 6759"/>
                <a:gd name="T16" fmla="*/ 2147483646 w 5822"/>
                <a:gd name="T17" fmla="*/ 2147483646 h 6759"/>
                <a:gd name="T18" fmla="*/ 2147483646 w 5822"/>
                <a:gd name="T19" fmla="*/ 2147483646 h 6759"/>
                <a:gd name="T20" fmla="*/ 2147483646 w 5822"/>
                <a:gd name="T21" fmla="*/ 2147483646 h 6759"/>
                <a:gd name="T22" fmla="*/ 2147483646 w 5822"/>
                <a:gd name="T23" fmla="*/ 2147483646 h 6759"/>
                <a:gd name="T24" fmla="*/ 2147483646 w 5822"/>
                <a:gd name="T25" fmla="*/ 2147483646 h 6759"/>
                <a:gd name="T26" fmla="*/ 2147483646 w 5822"/>
                <a:gd name="T27" fmla="*/ 2147483646 h 6759"/>
                <a:gd name="T28" fmla="*/ 2147483646 w 5822"/>
                <a:gd name="T29" fmla="*/ 2147483646 h 6759"/>
                <a:gd name="T30" fmla="*/ 2147483646 w 5822"/>
                <a:gd name="T31" fmla="*/ 2147483646 h 6759"/>
                <a:gd name="T32" fmla="*/ 2147483646 w 5822"/>
                <a:gd name="T33" fmla="*/ 2147483646 h 6759"/>
                <a:gd name="T34" fmla="*/ 2147483646 w 5822"/>
                <a:gd name="T35" fmla="*/ 2147483646 h 6759"/>
                <a:gd name="T36" fmla="*/ 2147483646 w 5822"/>
                <a:gd name="T37" fmla="*/ 2147483646 h 6759"/>
                <a:gd name="T38" fmla="*/ 2147483646 w 5822"/>
                <a:gd name="T39" fmla="*/ 2147483646 h 6759"/>
                <a:gd name="T40" fmla="*/ 0 w 5822"/>
                <a:gd name="T41" fmla="*/ 2147483646 h 6759"/>
                <a:gd name="T42" fmla="*/ 2147483646 w 5822"/>
                <a:gd name="T43" fmla="*/ 2147483646 h 6759"/>
                <a:gd name="T44" fmla="*/ 2147483646 w 5822"/>
                <a:gd name="T45" fmla="*/ 2147483646 h 6759"/>
                <a:gd name="T46" fmla="*/ 2147483646 w 5822"/>
                <a:gd name="T47" fmla="*/ 2147483646 h 6759"/>
                <a:gd name="T48" fmla="*/ 2147483646 w 5822"/>
                <a:gd name="T49" fmla="*/ 2147483646 h 6759"/>
                <a:gd name="T50" fmla="*/ 2147483646 w 5822"/>
                <a:gd name="T51" fmla="*/ 2147483646 h 6759"/>
                <a:gd name="T52" fmla="*/ 2147483646 w 5822"/>
                <a:gd name="T53" fmla="*/ 2147483646 h 6759"/>
                <a:gd name="T54" fmla="*/ 2147483646 w 5822"/>
                <a:gd name="T55" fmla="*/ 2147483646 h 6759"/>
                <a:gd name="T56" fmla="*/ 2147483646 w 5822"/>
                <a:gd name="T57" fmla="*/ 2147483646 h 6759"/>
                <a:gd name="T58" fmla="*/ 2147483646 w 5822"/>
                <a:gd name="T59" fmla="*/ 2147483646 h 6759"/>
                <a:gd name="T60" fmla="*/ 2147483646 w 5822"/>
                <a:gd name="T61" fmla="*/ 2147483646 h 6759"/>
                <a:gd name="T62" fmla="*/ 2147483646 w 5822"/>
                <a:gd name="T63" fmla="*/ 2147483646 h 6759"/>
                <a:gd name="T64" fmla="*/ 2147483646 w 5822"/>
                <a:gd name="T65" fmla="*/ 2147483646 h 6759"/>
                <a:gd name="T66" fmla="*/ 2147483646 w 5822"/>
                <a:gd name="T67" fmla="*/ 2147483646 h 6759"/>
                <a:gd name="T68" fmla="*/ 2147483646 w 5822"/>
                <a:gd name="T69" fmla="*/ 2147483646 h 6759"/>
                <a:gd name="T70" fmla="*/ 2147483646 w 5822"/>
                <a:gd name="T71" fmla="*/ 2147483646 h 6759"/>
                <a:gd name="T72" fmla="*/ 2147483646 w 5822"/>
                <a:gd name="T73" fmla="*/ 2147483646 h 6759"/>
                <a:gd name="T74" fmla="*/ 2147483646 w 5822"/>
                <a:gd name="T75" fmla="*/ 2147483646 h 6759"/>
                <a:gd name="T76" fmla="*/ 2147483646 w 5822"/>
                <a:gd name="T77" fmla="*/ 2147483646 h 6759"/>
                <a:gd name="T78" fmla="*/ 2147483646 w 5822"/>
                <a:gd name="T79" fmla="*/ 2147483646 h 6759"/>
                <a:gd name="T80" fmla="*/ 2147483646 w 5822"/>
                <a:gd name="T81" fmla="*/ 2147483646 h 6759"/>
                <a:gd name="T82" fmla="*/ 2147483646 w 5822"/>
                <a:gd name="T83" fmla="*/ 2147483646 h 6759"/>
                <a:gd name="T84" fmla="*/ 2147483646 w 5822"/>
                <a:gd name="T85" fmla="*/ 2147483646 h 6759"/>
                <a:gd name="T86" fmla="*/ 2147483646 w 5822"/>
                <a:gd name="T87" fmla="*/ 2147483646 h 6759"/>
                <a:gd name="T88" fmla="*/ 2147483646 w 5822"/>
                <a:gd name="T89" fmla="*/ 2147483646 h 6759"/>
                <a:gd name="T90" fmla="*/ 2147483646 w 5822"/>
                <a:gd name="T91" fmla="*/ 2147483646 h 6759"/>
                <a:gd name="T92" fmla="*/ 2147483646 w 5822"/>
                <a:gd name="T93" fmla="*/ 2147483646 h 6759"/>
                <a:gd name="T94" fmla="*/ 2147483646 w 5822"/>
                <a:gd name="T95" fmla="*/ 2147483646 h 6759"/>
                <a:gd name="T96" fmla="*/ 2147483646 w 5822"/>
                <a:gd name="T97" fmla="*/ 2147483646 h 6759"/>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5822" h="6759">
                  <a:moveTo>
                    <a:pt x="0" y="6351"/>
                  </a:moveTo>
                  <a:lnTo>
                    <a:pt x="129" y="6351"/>
                  </a:lnTo>
                  <a:lnTo>
                    <a:pt x="129" y="3057"/>
                  </a:lnTo>
                  <a:lnTo>
                    <a:pt x="129" y="2914"/>
                  </a:lnTo>
                  <a:lnTo>
                    <a:pt x="266" y="2865"/>
                  </a:lnTo>
                  <a:lnTo>
                    <a:pt x="1775" y="2337"/>
                  </a:lnTo>
                  <a:lnTo>
                    <a:pt x="1775" y="1515"/>
                  </a:lnTo>
                  <a:lnTo>
                    <a:pt x="1775" y="1386"/>
                  </a:lnTo>
                  <a:lnTo>
                    <a:pt x="1892" y="1331"/>
                  </a:lnTo>
                  <a:lnTo>
                    <a:pt x="4422" y="137"/>
                  </a:lnTo>
                  <a:lnTo>
                    <a:pt x="4714" y="0"/>
                  </a:lnTo>
                  <a:lnTo>
                    <a:pt x="4714" y="56"/>
                  </a:lnTo>
                  <a:lnTo>
                    <a:pt x="5511" y="532"/>
                  </a:lnTo>
                  <a:lnTo>
                    <a:pt x="5511" y="6326"/>
                  </a:lnTo>
                  <a:lnTo>
                    <a:pt x="5822" y="6326"/>
                  </a:lnTo>
                  <a:lnTo>
                    <a:pt x="5822" y="6734"/>
                  </a:lnTo>
                  <a:lnTo>
                    <a:pt x="4510" y="6734"/>
                  </a:lnTo>
                  <a:lnTo>
                    <a:pt x="4305" y="6734"/>
                  </a:lnTo>
                  <a:lnTo>
                    <a:pt x="4305" y="6529"/>
                  </a:lnTo>
                  <a:lnTo>
                    <a:pt x="4305" y="643"/>
                  </a:lnTo>
                  <a:lnTo>
                    <a:pt x="2183" y="1644"/>
                  </a:lnTo>
                  <a:lnTo>
                    <a:pt x="2183" y="2194"/>
                  </a:lnTo>
                  <a:lnTo>
                    <a:pt x="2798" y="1979"/>
                  </a:lnTo>
                  <a:lnTo>
                    <a:pt x="3035" y="1895"/>
                  </a:lnTo>
                  <a:lnTo>
                    <a:pt x="3035" y="1889"/>
                  </a:lnTo>
                  <a:lnTo>
                    <a:pt x="3042" y="1892"/>
                  </a:lnTo>
                  <a:lnTo>
                    <a:pt x="3068" y="1884"/>
                  </a:lnTo>
                  <a:lnTo>
                    <a:pt x="3068" y="1909"/>
                  </a:lnTo>
                  <a:lnTo>
                    <a:pt x="3862" y="2381"/>
                  </a:lnTo>
                  <a:lnTo>
                    <a:pt x="3862" y="6313"/>
                  </a:lnTo>
                  <a:lnTo>
                    <a:pt x="4177" y="6313"/>
                  </a:lnTo>
                  <a:lnTo>
                    <a:pt x="4177" y="6722"/>
                  </a:lnTo>
                  <a:lnTo>
                    <a:pt x="2865" y="6722"/>
                  </a:lnTo>
                  <a:lnTo>
                    <a:pt x="2661" y="6722"/>
                  </a:lnTo>
                  <a:lnTo>
                    <a:pt x="2661" y="6517"/>
                  </a:lnTo>
                  <a:lnTo>
                    <a:pt x="2661" y="2458"/>
                  </a:lnTo>
                  <a:lnTo>
                    <a:pt x="538" y="3202"/>
                  </a:lnTo>
                  <a:lnTo>
                    <a:pt x="538" y="6556"/>
                  </a:lnTo>
                  <a:lnTo>
                    <a:pt x="538" y="6759"/>
                  </a:lnTo>
                  <a:lnTo>
                    <a:pt x="334" y="6759"/>
                  </a:lnTo>
                  <a:lnTo>
                    <a:pt x="0" y="6759"/>
                  </a:lnTo>
                  <a:lnTo>
                    <a:pt x="0" y="6351"/>
                  </a:lnTo>
                  <a:close/>
                  <a:moveTo>
                    <a:pt x="776" y="6707"/>
                  </a:moveTo>
                  <a:lnTo>
                    <a:pt x="776" y="6707"/>
                  </a:lnTo>
                  <a:lnTo>
                    <a:pt x="1501" y="6707"/>
                  </a:lnTo>
                  <a:lnTo>
                    <a:pt x="2348" y="6707"/>
                  </a:lnTo>
                  <a:lnTo>
                    <a:pt x="2348" y="5989"/>
                  </a:lnTo>
                  <a:lnTo>
                    <a:pt x="1501" y="6044"/>
                  </a:lnTo>
                  <a:lnTo>
                    <a:pt x="776" y="6092"/>
                  </a:lnTo>
                  <a:lnTo>
                    <a:pt x="776" y="6707"/>
                  </a:lnTo>
                  <a:close/>
                  <a:moveTo>
                    <a:pt x="776" y="4048"/>
                  </a:moveTo>
                  <a:lnTo>
                    <a:pt x="776" y="4048"/>
                  </a:lnTo>
                  <a:lnTo>
                    <a:pt x="1501" y="3842"/>
                  </a:lnTo>
                  <a:lnTo>
                    <a:pt x="2348" y="3604"/>
                  </a:lnTo>
                  <a:lnTo>
                    <a:pt x="2348" y="2883"/>
                  </a:lnTo>
                  <a:lnTo>
                    <a:pt x="1501" y="3178"/>
                  </a:lnTo>
                  <a:lnTo>
                    <a:pt x="776" y="3431"/>
                  </a:lnTo>
                  <a:lnTo>
                    <a:pt x="776" y="4048"/>
                  </a:lnTo>
                  <a:close/>
                  <a:moveTo>
                    <a:pt x="776" y="4926"/>
                  </a:moveTo>
                  <a:lnTo>
                    <a:pt x="776" y="4926"/>
                  </a:lnTo>
                  <a:lnTo>
                    <a:pt x="1501" y="4788"/>
                  </a:lnTo>
                  <a:lnTo>
                    <a:pt x="2348" y="4628"/>
                  </a:lnTo>
                  <a:lnTo>
                    <a:pt x="2348" y="3909"/>
                  </a:lnTo>
                  <a:lnTo>
                    <a:pt x="1501" y="4124"/>
                  </a:lnTo>
                  <a:lnTo>
                    <a:pt x="776" y="4310"/>
                  </a:lnTo>
                  <a:lnTo>
                    <a:pt x="776" y="4926"/>
                  </a:lnTo>
                  <a:close/>
                  <a:moveTo>
                    <a:pt x="776" y="5811"/>
                  </a:moveTo>
                  <a:lnTo>
                    <a:pt x="776" y="5811"/>
                  </a:lnTo>
                  <a:lnTo>
                    <a:pt x="1501" y="5741"/>
                  </a:lnTo>
                  <a:lnTo>
                    <a:pt x="2348" y="5661"/>
                  </a:lnTo>
                  <a:lnTo>
                    <a:pt x="2348" y="4942"/>
                  </a:lnTo>
                  <a:lnTo>
                    <a:pt x="1501" y="5078"/>
                  </a:lnTo>
                  <a:lnTo>
                    <a:pt x="776" y="5194"/>
                  </a:lnTo>
                  <a:lnTo>
                    <a:pt x="776" y="5811"/>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84" name="组合 83"/>
          <p:cNvGrpSpPr/>
          <p:nvPr/>
        </p:nvGrpSpPr>
        <p:grpSpPr>
          <a:xfrm>
            <a:off x="2285331" y="2286106"/>
            <a:ext cx="1149740" cy="1149740"/>
            <a:chOff x="1835696" y="2211710"/>
            <a:chExt cx="1149740" cy="1149740"/>
          </a:xfrm>
        </p:grpSpPr>
        <p:grpSp>
          <p:nvGrpSpPr>
            <p:cNvPr id="85" name="组合 84"/>
            <p:cNvGrpSpPr/>
            <p:nvPr/>
          </p:nvGrpSpPr>
          <p:grpSpPr>
            <a:xfrm>
              <a:off x="1835696" y="2211710"/>
              <a:ext cx="1149740" cy="1149740"/>
              <a:chOff x="304800" y="673100"/>
              <a:chExt cx="4000500" cy="4000500"/>
            </a:xfrm>
            <a:effectLst>
              <a:outerShdw blurRad="444500" dist="254000" dir="8100000" algn="tr" rotWithShape="0">
                <a:prstClr val="black">
                  <a:alpha val="50000"/>
                </a:prstClr>
              </a:outerShdw>
            </a:effectLst>
          </p:grpSpPr>
          <p:sp>
            <p:nvSpPr>
              <p:cNvPr id="87" name="同心圆 8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88" name="椭圆 8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86" name="KSO_Shape"/>
            <p:cNvSpPr>
              <a:spLocks/>
            </p:cNvSpPr>
            <p:nvPr/>
          </p:nvSpPr>
          <p:spPr bwMode="auto">
            <a:xfrm>
              <a:off x="2089100" y="2562390"/>
              <a:ext cx="649486" cy="486031"/>
            </a:xfrm>
            <a:custGeom>
              <a:avLst/>
              <a:gdLst>
                <a:gd name="T0" fmla="*/ 151004 w 5185"/>
                <a:gd name="T1" fmla="*/ 1065477 h 3880"/>
                <a:gd name="T2" fmla="*/ 1873403 w 5185"/>
                <a:gd name="T3" fmla="*/ 1297678 h 3880"/>
                <a:gd name="T4" fmla="*/ 751713 w 5185"/>
                <a:gd name="T5" fmla="*/ 1241832 h 3880"/>
                <a:gd name="T6" fmla="*/ 1108464 w 5185"/>
                <a:gd name="T7" fmla="*/ 1148144 h 3880"/>
                <a:gd name="T8" fmla="*/ 751713 w 5185"/>
                <a:gd name="T9" fmla="*/ 1241832 h 3880"/>
                <a:gd name="T10" fmla="*/ 1726808 w 5185"/>
                <a:gd name="T11" fmla="*/ 1012203 h 3880"/>
                <a:gd name="T12" fmla="*/ 1726073 w 5185"/>
                <a:gd name="T13" fmla="*/ 1007794 h 3880"/>
                <a:gd name="T14" fmla="*/ 1726808 w 5185"/>
                <a:gd name="T15" fmla="*/ 44089 h 3880"/>
                <a:gd name="T16" fmla="*/ 1726441 w 5185"/>
                <a:gd name="T17" fmla="*/ 39680 h 3880"/>
                <a:gd name="T18" fmla="*/ 1724604 w 5185"/>
                <a:gd name="T19" fmla="*/ 30862 h 3880"/>
                <a:gd name="T20" fmla="*/ 1721297 w 5185"/>
                <a:gd name="T21" fmla="*/ 23147 h 3880"/>
                <a:gd name="T22" fmla="*/ 1716888 w 5185"/>
                <a:gd name="T23" fmla="*/ 15798 h 3880"/>
                <a:gd name="T24" fmla="*/ 1711010 w 5185"/>
                <a:gd name="T25" fmla="*/ 9920 h 3880"/>
                <a:gd name="T26" fmla="*/ 1703662 w 5185"/>
                <a:gd name="T27" fmla="*/ 5144 h 3880"/>
                <a:gd name="T28" fmla="*/ 1695946 w 5185"/>
                <a:gd name="T29" fmla="*/ 1837 h 3880"/>
                <a:gd name="T30" fmla="*/ 1687128 w 5185"/>
                <a:gd name="T31" fmla="*/ 367 h 3880"/>
                <a:gd name="T32" fmla="*/ 222281 w 5185"/>
                <a:gd name="T33" fmla="*/ 0 h 3880"/>
                <a:gd name="T34" fmla="*/ 217872 w 5185"/>
                <a:gd name="T35" fmla="*/ 367 h 3880"/>
                <a:gd name="T36" fmla="*/ 209054 w 5185"/>
                <a:gd name="T37" fmla="*/ 1837 h 3880"/>
                <a:gd name="T38" fmla="*/ 201338 w 5185"/>
                <a:gd name="T39" fmla="*/ 5144 h 3880"/>
                <a:gd name="T40" fmla="*/ 194358 w 5185"/>
                <a:gd name="T41" fmla="*/ 9920 h 3880"/>
                <a:gd name="T42" fmla="*/ 188112 w 5185"/>
                <a:gd name="T43" fmla="*/ 15798 h 3880"/>
                <a:gd name="T44" fmla="*/ 183336 w 5185"/>
                <a:gd name="T45" fmla="*/ 23147 h 3880"/>
                <a:gd name="T46" fmla="*/ 180029 w 5185"/>
                <a:gd name="T47" fmla="*/ 30862 h 3880"/>
                <a:gd name="T48" fmla="*/ 178559 w 5185"/>
                <a:gd name="T49" fmla="*/ 39680 h 3880"/>
                <a:gd name="T50" fmla="*/ 178192 w 5185"/>
                <a:gd name="T51" fmla="*/ 1003386 h 3880"/>
                <a:gd name="T52" fmla="*/ 178559 w 5185"/>
                <a:gd name="T53" fmla="*/ 1007794 h 3880"/>
                <a:gd name="T54" fmla="*/ 178192 w 5185"/>
                <a:gd name="T55" fmla="*/ 1012203 h 3880"/>
                <a:gd name="T56" fmla="*/ 1727176 w 5185"/>
                <a:gd name="T57" fmla="*/ 1012571 h 3880"/>
                <a:gd name="T58" fmla="*/ 1616954 w 5185"/>
                <a:gd name="T59" fmla="*/ 937620 h 3880"/>
                <a:gd name="T60" fmla="*/ 288046 w 5185"/>
                <a:gd name="T61" fmla="*/ 109854 h 3880"/>
                <a:gd name="T62" fmla="*/ 1616954 w 5185"/>
                <a:gd name="T63" fmla="*/ 937620 h 3880"/>
                <a:gd name="T64" fmla="*/ 4409 w 5185"/>
                <a:gd name="T65" fmla="*/ 1350584 h 3880"/>
                <a:gd name="T66" fmla="*/ 0 w 5185"/>
                <a:gd name="T67" fmla="*/ 1359402 h 3880"/>
                <a:gd name="T68" fmla="*/ 735 w 5185"/>
                <a:gd name="T69" fmla="*/ 1369322 h 3880"/>
                <a:gd name="T70" fmla="*/ 3307 w 5185"/>
                <a:gd name="T71" fmla="*/ 1379977 h 3880"/>
                <a:gd name="T72" fmla="*/ 7348 w 5185"/>
                <a:gd name="T73" fmla="*/ 1390999 h 3880"/>
                <a:gd name="T74" fmla="*/ 13227 w 5185"/>
                <a:gd name="T75" fmla="*/ 1401654 h 3880"/>
                <a:gd name="T76" fmla="*/ 19473 w 5185"/>
                <a:gd name="T77" fmla="*/ 1411206 h 3880"/>
                <a:gd name="T78" fmla="*/ 26821 w 5185"/>
                <a:gd name="T79" fmla="*/ 1418554 h 3880"/>
                <a:gd name="T80" fmla="*/ 35271 w 5185"/>
                <a:gd name="T81" fmla="*/ 1423698 h 3880"/>
                <a:gd name="T82" fmla="*/ 41884 w 5185"/>
                <a:gd name="T83" fmla="*/ 1425168 h 3880"/>
                <a:gd name="T84" fmla="*/ 1860911 w 5185"/>
                <a:gd name="T85" fmla="*/ 1425535 h 3880"/>
                <a:gd name="T86" fmla="*/ 1863116 w 5185"/>
                <a:gd name="T87" fmla="*/ 1425168 h 3880"/>
                <a:gd name="T88" fmla="*/ 1869729 w 5185"/>
                <a:gd name="T89" fmla="*/ 1423698 h 3880"/>
                <a:gd name="T90" fmla="*/ 1878179 w 5185"/>
                <a:gd name="T91" fmla="*/ 1418554 h 3880"/>
                <a:gd name="T92" fmla="*/ 1885527 w 5185"/>
                <a:gd name="T93" fmla="*/ 1411206 h 3880"/>
                <a:gd name="T94" fmla="*/ 1892141 w 5185"/>
                <a:gd name="T95" fmla="*/ 1401654 h 3880"/>
                <a:gd name="T96" fmla="*/ 1897652 w 5185"/>
                <a:gd name="T97" fmla="*/ 1390999 h 3880"/>
                <a:gd name="T98" fmla="*/ 1901693 w 5185"/>
                <a:gd name="T99" fmla="*/ 1379977 h 3880"/>
                <a:gd name="T100" fmla="*/ 1903898 w 5185"/>
                <a:gd name="T101" fmla="*/ 1369322 h 3880"/>
                <a:gd name="T102" fmla="*/ 1905000 w 5185"/>
                <a:gd name="T103" fmla="*/ 1359402 h 3880"/>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5185" h="3880">
                  <a:moveTo>
                    <a:pt x="4775" y="2900"/>
                  </a:moveTo>
                  <a:lnTo>
                    <a:pt x="411" y="2900"/>
                  </a:lnTo>
                  <a:lnTo>
                    <a:pt x="87" y="3532"/>
                  </a:lnTo>
                  <a:lnTo>
                    <a:pt x="5099" y="3532"/>
                  </a:lnTo>
                  <a:lnTo>
                    <a:pt x="4775" y="2900"/>
                  </a:lnTo>
                  <a:close/>
                  <a:moveTo>
                    <a:pt x="2046" y="3380"/>
                  </a:moveTo>
                  <a:lnTo>
                    <a:pt x="2181" y="3125"/>
                  </a:lnTo>
                  <a:lnTo>
                    <a:pt x="3017" y="3125"/>
                  </a:lnTo>
                  <a:lnTo>
                    <a:pt x="3139" y="3380"/>
                  </a:lnTo>
                  <a:lnTo>
                    <a:pt x="2046" y="3380"/>
                  </a:lnTo>
                  <a:close/>
                  <a:moveTo>
                    <a:pt x="4700" y="2755"/>
                  </a:moveTo>
                  <a:lnTo>
                    <a:pt x="4700" y="2755"/>
                  </a:lnTo>
                  <a:lnTo>
                    <a:pt x="4698" y="2743"/>
                  </a:lnTo>
                  <a:lnTo>
                    <a:pt x="4700" y="2731"/>
                  </a:lnTo>
                  <a:lnTo>
                    <a:pt x="4700" y="120"/>
                  </a:lnTo>
                  <a:lnTo>
                    <a:pt x="4699" y="108"/>
                  </a:lnTo>
                  <a:lnTo>
                    <a:pt x="4697" y="95"/>
                  </a:lnTo>
                  <a:lnTo>
                    <a:pt x="4694" y="84"/>
                  </a:lnTo>
                  <a:lnTo>
                    <a:pt x="4690" y="73"/>
                  </a:lnTo>
                  <a:lnTo>
                    <a:pt x="4685" y="63"/>
                  </a:lnTo>
                  <a:lnTo>
                    <a:pt x="4680" y="53"/>
                  </a:lnTo>
                  <a:lnTo>
                    <a:pt x="4673" y="43"/>
                  </a:lnTo>
                  <a:lnTo>
                    <a:pt x="4665" y="34"/>
                  </a:lnTo>
                  <a:lnTo>
                    <a:pt x="4657" y="27"/>
                  </a:lnTo>
                  <a:lnTo>
                    <a:pt x="4647" y="20"/>
                  </a:lnTo>
                  <a:lnTo>
                    <a:pt x="4637" y="14"/>
                  </a:lnTo>
                  <a:lnTo>
                    <a:pt x="4627" y="9"/>
                  </a:lnTo>
                  <a:lnTo>
                    <a:pt x="4616" y="5"/>
                  </a:lnTo>
                  <a:lnTo>
                    <a:pt x="4605" y="2"/>
                  </a:lnTo>
                  <a:lnTo>
                    <a:pt x="4592" y="1"/>
                  </a:lnTo>
                  <a:lnTo>
                    <a:pt x="4580" y="0"/>
                  </a:lnTo>
                  <a:lnTo>
                    <a:pt x="605" y="0"/>
                  </a:lnTo>
                  <a:lnTo>
                    <a:pt x="593" y="1"/>
                  </a:lnTo>
                  <a:lnTo>
                    <a:pt x="581" y="2"/>
                  </a:lnTo>
                  <a:lnTo>
                    <a:pt x="569" y="5"/>
                  </a:lnTo>
                  <a:lnTo>
                    <a:pt x="558" y="9"/>
                  </a:lnTo>
                  <a:lnTo>
                    <a:pt x="548" y="14"/>
                  </a:lnTo>
                  <a:lnTo>
                    <a:pt x="538" y="20"/>
                  </a:lnTo>
                  <a:lnTo>
                    <a:pt x="529" y="27"/>
                  </a:lnTo>
                  <a:lnTo>
                    <a:pt x="521" y="34"/>
                  </a:lnTo>
                  <a:lnTo>
                    <a:pt x="512" y="43"/>
                  </a:lnTo>
                  <a:lnTo>
                    <a:pt x="505" y="53"/>
                  </a:lnTo>
                  <a:lnTo>
                    <a:pt x="499" y="63"/>
                  </a:lnTo>
                  <a:lnTo>
                    <a:pt x="494" y="73"/>
                  </a:lnTo>
                  <a:lnTo>
                    <a:pt x="490" y="84"/>
                  </a:lnTo>
                  <a:lnTo>
                    <a:pt x="488" y="95"/>
                  </a:lnTo>
                  <a:lnTo>
                    <a:pt x="486" y="108"/>
                  </a:lnTo>
                  <a:lnTo>
                    <a:pt x="485" y="120"/>
                  </a:lnTo>
                  <a:lnTo>
                    <a:pt x="485" y="2731"/>
                  </a:lnTo>
                  <a:lnTo>
                    <a:pt x="486" y="2743"/>
                  </a:lnTo>
                  <a:lnTo>
                    <a:pt x="485" y="2755"/>
                  </a:lnTo>
                  <a:lnTo>
                    <a:pt x="484" y="2756"/>
                  </a:lnTo>
                  <a:lnTo>
                    <a:pt x="4701" y="2756"/>
                  </a:lnTo>
                  <a:lnTo>
                    <a:pt x="4700" y="2755"/>
                  </a:lnTo>
                  <a:close/>
                  <a:moveTo>
                    <a:pt x="4401" y="2552"/>
                  </a:moveTo>
                  <a:lnTo>
                    <a:pt x="784" y="2552"/>
                  </a:lnTo>
                  <a:lnTo>
                    <a:pt x="784" y="299"/>
                  </a:lnTo>
                  <a:lnTo>
                    <a:pt x="4401" y="299"/>
                  </a:lnTo>
                  <a:lnTo>
                    <a:pt x="4401" y="2552"/>
                  </a:lnTo>
                  <a:close/>
                  <a:moveTo>
                    <a:pt x="5172" y="3676"/>
                  </a:moveTo>
                  <a:lnTo>
                    <a:pt x="12" y="3676"/>
                  </a:lnTo>
                  <a:lnTo>
                    <a:pt x="0" y="3700"/>
                  </a:lnTo>
                  <a:lnTo>
                    <a:pt x="1" y="3713"/>
                  </a:lnTo>
                  <a:lnTo>
                    <a:pt x="2" y="3727"/>
                  </a:lnTo>
                  <a:lnTo>
                    <a:pt x="5" y="3741"/>
                  </a:lnTo>
                  <a:lnTo>
                    <a:pt x="9" y="3756"/>
                  </a:lnTo>
                  <a:lnTo>
                    <a:pt x="14" y="3771"/>
                  </a:lnTo>
                  <a:lnTo>
                    <a:pt x="20" y="3786"/>
                  </a:lnTo>
                  <a:lnTo>
                    <a:pt x="28" y="3801"/>
                  </a:lnTo>
                  <a:lnTo>
                    <a:pt x="36" y="3815"/>
                  </a:lnTo>
                  <a:lnTo>
                    <a:pt x="44" y="3828"/>
                  </a:lnTo>
                  <a:lnTo>
                    <a:pt x="53" y="3841"/>
                  </a:lnTo>
                  <a:lnTo>
                    <a:pt x="63" y="3852"/>
                  </a:lnTo>
                  <a:lnTo>
                    <a:pt x="73" y="3861"/>
                  </a:lnTo>
                  <a:lnTo>
                    <a:pt x="85" y="3869"/>
                  </a:lnTo>
                  <a:lnTo>
                    <a:pt x="96" y="3875"/>
                  </a:lnTo>
                  <a:lnTo>
                    <a:pt x="108" y="3878"/>
                  </a:lnTo>
                  <a:lnTo>
                    <a:pt x="114" y="3879"/>
                  </a:lnTo>
                  <a:lnTo>
                    <a:pt x="120" y="3880"/>
                  </a:lnTo>
                  <a:lnTo>
                    <a:pt x="5065" y="3880"/>
                  </a:lnTo>
                  <a:lnTo>
                    <a:pt x="5071" y="3879"/>
                  </a:lnTo>
                  <a:lnTo>
                    <a:pt x="5077" y="3878"/>
                  </a:lnTo>
                  <a:lnTo>
                    <a:pt x="5089" y="3875"/>
                  </a:lnTo>
                  <a:lnTo>
                    <a:pt x="5101" y="3869"/>
                  </a:lnTo>
                  <a:lnTo>
                    <a:pt x="5112" y="3861"/>
                  </a:lnTo>
                  <a:lnTo>
                    <a:pt x="5122" y="3852"/>
                  </a:lnTo>
                  <a:lnTo>
                    <a:pt x="5132" y="3841"/>
                  </a:lnTo>
                  <a:lnTo>
                    <a:pt x="5141" y="3828"/>
                  </a:lnTo>
                  <a:lnTo>
                    <a:pt x="5150" y="3815"/>
                  </a:lnTo>
                  <a:lnTo>
                    <a:pt x="5158" y="3801"/>
                  </a:lnTo>
                  <a:lnTo>
                    <a:pt x="5165" y="3786"/>
                  </a:lnTo>
                  <a:lnTo>
                    <a:pt x="5171" y="3771"/>
                  </a:lnTo>
                  <a:lnTo>
                    <a:pt x="5176" y="3756"/>
                  </a:lnTo>
                  <a:lnTo>
                    <a:pt x="5180" y="3741"/>
                  </a:lnTo>
                  <a:lnTo>
                    <a:pt x="5182" y="3727"/>
                  </a:lnTo>
                  <a:lnTo>
                    <a:pt x="5184" y="3713"/>
                  </a:lnTo>
                  <a:lnTo>
                    <a:pt x="5185" y="3700"/>
                  </a:lnTo>
                  <a:lnTo>
                    <a:pt x="5172" y="3676"/>
                  </a:lnTo>
                  <a:close/>
                </a:path>
              </a:pathLst>
            </a:custGeom>
            <a:solidFill>
              <a:srgbClr val="0070C0"/>
            </a:solidFill>
            <a:ln>
              <a:noFill/>
            </a:ln>
            <a:extLst/>
          </p:spPr>
          <p:txBody>
            <a:bodyPr bIns="360000"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grpSp>
        <p:nvGrpSpPr>
          <p:cNvPr id="89" name="组合 88"/>
          <p:cNvGrpSpPr/>
          <p:nvPr/>
        </p:nvGrpSpPr>
        <p:grpSpPr>
          <a:xfrm>
            <a:off x="2933403" y="3510242"/>
            <a:ext cx="1149740" cy="1149740"/>
            <a:chOff x="2483768" y="3435846"/>
            <a:chExt cx="1149740" cy="1149740"/>
          </a:xfrm>
        </p:grpSpPr>
        <p:grpSp>
          <p:nvGrpSpPr>
            <p:cNvPr id="90" name="组合 89"/>
            <p:cNvGrpSpPr/>
            <p:nvPr/>
          </p:nvGrpSpPr>
          <p:grpSpPr>
            <a:xfrm>
              <a:off x="2483768" y="3435846"/>
              <a:ext cx="1149740" cy="1149740"/>
              <a:chOff x="304800" y="673100"/>
              <a:chExt cx="4000500" cy="4000500"/>
            </a:xfrm>
            <a:effectLst>
              <a:outerShdw blurRad="444500" dist="254000" dir="8100000" algn="tr" rotWithShape="0">
                <a:prstClr val="black">
                  <a:alpha val="50000"/>
                </a:prstClr>
              </a:outerShdw>
            </a:effectLst>
          </p:grpSpPr>
          <p:sp>
            <p:nvSpPr>
              <p:cNvPr id="92" name="同心圆 9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93" name="椭圆 9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91" name="KSO_Shape"/>
            <p:cNvSpPr>
              <a:spLocks/>
            </p:cNvSpPr>
            <p:nvPr/>
          </p:nvSpPr>
          <p:spPr bwMode="auto">
            <a:xfrm>
              <a:off x="2802446" y="3812214"/>
              <a:ext cx="521267" cy="439601"/>
            </a:xfrm>
            <a:custGeom>
              <a:avLst/>
              <a:gdLst>
                <a:gd name="T0" fmla="*/ 332222 w 2301876"/>
                <a:gd name="T1" fmla="*/ 1410232 h 1941513"/>
                <a:gd name="T2" fmla="*/ 321717 w 2301876"/>
                <a:gd name="T3" fmla="*/ 1470415 h 1941513"/>
                <a:gd name="T4" fmla="*/ 382384 w 2301876"/>
                <a:gd name="T5" fmla="*/ 1525343 h 1941513"/>
                <a:gd name="T6" fmla="*/ 696485 w 2301876"/>
                <a:gd name="T7" fmla="*/ 1509573 h 1941513"/>
                <a:gd name="T8" fmla="*/ 723010 w 2301876"/>
                <a:gd name="T9" fmla="*/ 1444398 h 1941513"/>
                <a:gd name="T10" fmla="*/ 671273 w 2301876"/>
                <a:gd name="T11" fmla="*/ 1380797 h 1941513"/>
                <a:gd name="T12" fmla="*/ 1348867 w 2301876"/>
                <a:gd name="T13" fmla="*/ 1247408 h 1941513"/>
                <a:gd name="T14" fmla="*/ 1327043 w 2301876"/>
                <a:gd name="T15" fmla="*/ 1320445 h 1941513"/>
                <a:gd name="T16" fmla="*/ 1593934 w 2301876"/>
                <a:gd name="T17" fmla="*/ 1356438 h 1941513"/>
                <a:gd name="T18" fmla="*/ 1647838 w 2301876"/>
                <a:gd name="T19" fmla="*/ 1303105 h 1941513"/>
                <a:gd name="T20" fmla="*/ 1606030 w 2301876"/>
                <a:gd name="T21" fmla="*/ 1239789 h 1941513"/>
                <a:gd name="T22" fmla="*/ 1529191 w 2301876"/>
                <a:gd name="T23" fmla="*/ 516517 h 1941513"/>
                <a:gd name="T24" fmla="*/ 1584982 w 2301876"/>
                <a:gd name="T25" fmla="*/ 576970 h 1941513"/>
                <a:gd name="T26" fmla="*/ 1601035 w 2301876"/>
                <a:gd name="T27" fmla="*/ 667649 h 1941513"/>
                <a:gd name="T28" fmla="*/ 1640510 w 2301876"/>
                <a:gd name="T29" fmla="*/ 716799 h 1941513"/>
                <a:gd name="T30" fmla="*/ 1583140 w 2301876"/>
                <a:gd name="T31" fmla="*/ 840071 h 1941513"/>
                <a:gd name="T32" fmla="*/ 1691827 w 2301876"/>
                <a:gd name="T33" fmla="*/ 916820 h 1941513"/>
                <a:gd name="T34" fmla="*/ 1229710 w 2301876"/>
                <a:gd name="T35" fmla="*/ 1106063 h 1941513"/>
                <a:gd name="T36" fmla="*/ 1284448 w 2301876"/>
                <a:gd name="T37" fmla="*/ 909460 h 1941513"/>
                <a:gd name="T38" fmla="*/ 1396556 w 2301876"/>
                <a:gd name="T39" fmla="*/ 836654 h 1941513"/>
                <a:gd name="T40" fmla="*/ 1335239 w 2301876"/>
                <a:gd name="T41" fmla="*/ 712857 h 1941513"/>
                <a:gd name="T42" fmla="*/ 1370240 w 2301876"/>
                <a:gd name="T43" fmla="*/ 660815 h 1941513"/>
                <a:gd name="T44" fmla="*/ 1388398 w 2301876"/>
                <a:gd name="T45" fmla="*/ 571451 h 1941513"/>
                <a:gd name="T46" fmla="*/ 1446031 w 2301876"/>
                <a:gd name="T47" fmla="*/ 514152 h 1941513"/>
                <a:gd name="T48" fmla="*/ 570227 w 2301876"/>
                <a:gd name="T49" fmla="*/ 477627 h 1941513"/>
                <a:gd name="T50" fmla="*/ 641756 w 2301876"/>
                <a:gd name="T51" fmla="*/ 549062 h 1941513"/>
                <a:gd name="T52" fmla="*/ 661216 w 2301876"/>
                <a:gd name="T53" fmla="*/ 657005 h 1941513"/>
                <a:gd name="T54" fmla="*/ 633078 w 2301876"/>
                <a:gd name="T55" fmla="*/ 739471 h 1941513"/>
                <a:gd name="T56" fmla="*/ 574697 w 2301876"/>
                <a:gd name="T57" fmla="*/ 792786 h 1941513"/>
                <a:gd name="T58" fmla="*/ 708552 w 2301876"/>
                <a:gd name="T59" fmla="*/ 915697 h 1941513"/>
                <a:gd name="T60" fmla="*/ 815320 w 2301876"/>
                <a:gd name="T61" fmla="*/ 1036508 h 1941513"/>
                <a:gd name="T62" fmla="*/ 222836 w 2301876"/>
                <a:gd name="T63" fmla="*/ 1047276 h 1941513"/>
                <a:gd name="T64" fmla="*/ 324870 w 2301876"/>
                <a:gd name="T65" fmla="*/ 922526 h 1941513"/>
                <a:gd name="T66" fmla="*/ 473189 w 2301876"/>
                <a:gd name="T67" fmla="*/ 794886 h 1941513"/>
                <a:gd name="T68" fmla="*/ 413493 w 2301876"/>
                <a:gd name="T69" fmla="*/ 744461 h 1941513"/>
                <a:gd name="T70" fmla="*/ 382462 w 2301876"/>
                <a:gd name="T71" fmla="*/ 663570 h 1941513"/>
                <a:gd name="T72" fmla="*/ 397978 w 2301876"/>
                <a:gd name="T73" fmla="*/ 556154 h 1941513"/>
                <a:gd name="T74" fmla="*/ 466878 w 2301876"/>
                <a:gd name="T75" fmla="*/ 480778 h 1941513"/>
                <a:gd name="T76" fmla="*/ 140242 w 2301876"/>
                <a:gd name="T77" fmla="*/ 134558 h 1941513"/>
                <a:gd name="T78" fmla="*/ 133677 w 2301876"/>
                <a:gd name="T79" fmla="*/ 1210760 h 1941513"/>
                <a:gd name="T80" fmla="*/ 198545 w 2301876"/>
                <a:gd name="T81" fmla="*/ 1290654 h 1941513"/>
                <a:gd name="T82" fmla="*/ 905010 w 2301876"/>
                <a:gd name="T83" fmla="*/ 1223901 h 1941513"/>
                <a:gd name="T84" fmla="*/ 906061 w 2301876"/>
                <a:gd name="T85" fmla="*/ 137186 h 1941513"/>
                <a:gd name="T86" fmla="*/ 1795088 w 2301876"/>
                <a:gd name="T87" fmla="*/ 130835 h 1941513"/>
                <a:gd name="T88" fmla="*/ 1869239 w 2301876"/>
                <a:gd name="T89" fmla="*/ 166040 h 1941513"/>
                <a:gd name="T90" fmla="*/ 1904211 w 2301876"/>
                <a:gd name="T91" fmla="*/ 240391 h 1941513"/>
                <a:gd name="T92" fmla="*/ 1879757 w 2301876"/>
                <a:gd name="T93" fmla="*/ 1330166 h 1941513"/>
                <a:gd name="T94" fmla="*/ 1769057 w 2301876"/>
                <a:gd name="T95" fmla="*/ 1410033 h 1941513"/>
                <a:gd name="T96" fmla="*/ 1237904 w 2301876"/>
                <a:gd name="T97" fmla="*/ 1415550 h 1941513"/>
                <a:gd name="T98" fmla="*/ 1189785 w 2301876"/>
                <a:gd name="T99" fmla="*/ 1139429 h 1941513"/>
                <a:gd name="T100" fmla="*/ 1756435 w 2301876"/>
                <a:gd name="T101" fmla="*/ 1159921 h 1941513"/>
                <a:gd name="T102" fmla="*/ 1799821 w 2301876"/>
                <a:gd name="T103" fmla="*/ 1088198 h 1941513"/>
                <a:gd name="T104" fmla="*/ 898445 w 2301876"/>
                <a:gd name="T105" fmla="*/ 262 h 1941513"/>
                <a:gd name="T106" fmla="*/ 992990 w 2301876"/>
                <a:gd name="T107" fmla="*/ 39421 h 1941513"/>
                <a:gd name="T108" fmla="*/ 1041313 w 2301876"/>
                <a:gd name="T109" fmla="*/ 129302 h 1941513"/>
                <a:gd name="T110" fmla="*/ 1017414 w 2301876"/>
                <a:gd name="T111" fmla="*/ 1483030 h 1941513"/>
                <a:gd name="T112" fmla="*/ 887939 w 2301876"/>
                <a:gd name="T113" fmla="*/ 1588417 h 1941513"/>
                <a:gd name="T114" fmla="*/ 200909 w 2301876"/>
                <a:gd name="T115" fmla="*/ 1599454 h 1941513"/>
                <a:gd name="T116" fmla="*/ 45959 w 2301876"/>
                <a:gd name="T117" fmla="*/ 1513779 h 1941513"/>
                <a:gd name="T118" fmla="*/ 0 w 2301876"/>
                <a:gd name="T119" fmla="*/ 152429 h 1941513"/>
                <a:gd name="T120" fmla="*/ 34667 w 2301876"/>
                <a:gd name="T121" fmla="*/ 55452 h 1941513"/>
                <a:gd name="T122" fmla="*/ 121596 w 2301876"/>
                <a:gd name="T123" fmla="*/ 2891 h 1941513"/>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01876" h="1941513">
                  <a:moveTo>
                    <a:pt x="475693" y="1664563"/>
                  </a:moveTo>
                  <a:lnTo>
                    <a:pt x="471250" y="1664880"/>
                  </a:lnTo>
                  <a:lnTo>
                    <a:pt x="466490" y="1665198"/>
                  </a:lnTo>
                  <a:lnTo>
                    <a:pt x="462047" y="1665515"/>
                  </a:lnTo>
                  <a:lnTo>
                    <a:pt x="457605" y="1666468"/>
                  </a:lnTo>
                  <a:lnTo>
                    <a:pt x="453162" y="1667421"/>
                  </a:lnTo>
                  <a:lnTo>
                    <a:pt x="449354" y="1668691"/>
                  </a:lnTo>
                  <a:lnTo>
                    <a:pt x="440786" y="1671550"/>
                  </a:lnTo>
                  <a:lnTo>
                    <a:pt x="433170" y="1675679"/>
                  </a:lnTo>
                  <a:lnTo>
                    <a:pt x="425553" y="1680125"/>
                  </a:lnTo>
                  <a:lnTo>
                    <a:pt x="418572" y="1685207"/>
                  </a:lnTo>
                  <a:lnTo>
                    <a:pt x="412542" y="1691241"/>
                  </a:lnTo>
                  <a:lnTo>
                    <a:pt x="406513" y="1697276"/>
                  </a:lnTo>
                  <a:lnTo>
                    <a:pt x="401435" y="1704263"/>
                  </a:lnTo>
                  <a:lnTo>
                    <a:pt x="396993" y="1711886"/>
                  </a:lnTo>
                  <a:lnTo>
                    <a:pt x="392867" y="1719508"/>
                  </a:lnTo>
                  <a:lnTo>
                    <a:pt x="390011" y="1728083"/>
                  </a:lnTo>
                  <a:lnTo>
                    <a:pt x="388742" y="1732212"/>
                  </a:lnTo>
                  <a:lnTo>
                    <a:pt x="387790" y="1736341"/>
                  </a:lnTo>
                  <a:lnTo>
                    <a:pt x="386838" y="1740787"/>
                  </a:lnTo>
                  <a:lnTo>
                    <a:pt x="386203" y="1745552"/>
                  </a:lnTo>
                  <a:lnTo>
                    <a:pt x="385886" y="1749998"/>
                  </a:lnTo>
                  <a:lnTo>
                    <a:pt x="385886" y="1754444"/>
                  </a:lnTo>
                  <a:lnTo>
                    <a:pt x="385886" y="1759209"/>
                  </a:lnTo>
                  <a:lnTo>
                    <a:pt x="386203" y="1763655"/>
                  </a:lnTo>
                  <a:lnTo>
                    <a:pt x="386838" y="1768419"/>
                  </a:lnTo>
                  <a:lnTo>
                    <a:pt x="387790" y="1772865"/>
                  </a:lnTo>
                  <a:lnTo>
                    <a:pt x="388742" y="1776994"/>
                  </a:lnTo>
                  <a:lnTo>
                    <a:pt x="390011" y="1781441"/>
                  </a:lnTo>
                  <a:lnTo>
                    <a:pt x="392867" y="1789698"/>
                  </a:lnTo>
                  <a:lnTo>
                    <a:pt x="396993" y="1797639"/>
                  </a:lnTo>
                  <a:lnTo>
                    <a:pt x="401435" y="1804943"/>
                  </a:lnTo>
                  <a:lnTo>
                    <a:pt x="406513" y="1812248"/>
                  </a:lnTo>
                  <a:lnTo>
                    <a:pt x="412542" y="1818283"/>
                  </a:lnTo>
                  <a:lnTo>
                    <a:pt x="418572" y="1824317"/>
                  </a:lnTo>
                  <a:lnTo>
                    <a:pt x="425553" y="1829399"/>
                  </a:lnTo>
                  <a:lnTo>
                    <a:pt x="433170" y="1833845"/>
                  </a:lnTo>
                  <a:lnTo>
                    <a:pt x="440786" y="1837657"/>
                  </a:lnTo>
                  <a:lnTo>
                    <a:pt x="449354" y="1840515"/>
                  </a:lnTo>
                  <a:lnTo>
                    <a:pt x="453162" y="1842103"/>
                  </a:lnTo>
                  <a:lnTo>
                    <a:pt x="457605" y="1842738"/>
                  </a:lnTo>
                  <a:lnTo>
                    <a:pt x="462047" y="1843374"/>
                  </a:lnTo>
                  <a:lnTo>
                    <a:pt x="466490" y="1844326"/>
                  </a:lnTo>
                  <a:lnTo>
                    <a:pt x="471250" y="1844644"/>
                  </a:lnTo>
                  <a:lnTo>
                    <a:pt x="475693" y="1844644"/>
                  </a:lnTo>
                  <a:lnTo>
                    <a:pt x="784465" y="1844644"/>
                  </a:lnTo>
                  <a:lnTo>
                    <a:pt x="788908" y="1844644"/>
                  </a:lnTo>
                  <a:lnTo>
                    <a:pt x="793668" y="1844326"/>
                  </a:lnTo>
                  <a:lnTo>
                    <a:pt x="798111" y="1843374"/>
                  </a:lnTo>
                  <a:lnTo>
                    <a:pt x="802553" y="1842738"/>
                  </a:lnTo>
                  <a:lnTo>
                    <a:pt x="806996" y="1842103"/>
                  </a:lnTo>
                  <a:lnTo>
                    <a:pt x="811122" y="1840515"/>
                  </a:lnTo>
                  <a:lnTo>
                    <a:pt x="819690" y="1837657"/>
                  </a:lnTo>
                  <a:lnTo>
                    <a:pt x="827306" y="1833845"/>
                  </a:lnTo>
                  <a:lnTo>
                    <a:pt x="834605" y="1829399"/>
                  </a:lnTo>
                  <a:lnTo>
                    <a:pt x="841586" y="1824317"/>
                  </a:lnTo>
                  <a:lnTo>
                    <a:pt x="847933" y="1818283"/>
                  </a:lnTo>
                  <a:lnTo>
                    <a:pt x="853963" y="1812248"/>
                  </a:lnTo>
                  <a:lnTo>
                    <a:pt x="859040" y="1804943"/>
                  </a:lnTo>
                  <a:lnTo>
                    <a:pt x="863483" y="1797639"/>
                  </a:lnTo>
                  <a:lnTo>
                    <a:pt x="867608" y="1789698"/>
                  </a:lnTo>
                  <a:lnTo>
                    <a:pt x="870464" y="1781441"/>
                  </a:lnTo>
                  <a:lnTo>
                    <a:pt x="871734" y="1776994"/>
                  </a:lnTo>
                  <a:lnTo>
                    <a:pt x="872686" y="1772865"/>
                  </a:lnTo>
                  <a:lnTo>
                    <a:pt x="873320" y="1768419"/>
                  </a:lnTo>
                  <a:lnTo>
                    <a:pt x="873638" y="1763655"/>
                  </a:lnTo>
                  <a:lnTo>
                    <a:pt x="874272" y="1759209"/>
                  </a:lnTo>
                  <a:lnTo>
                    <a:pt x="874590" y="1754444"/>
                  </a:lnTo>
                  <a:lnTo>
                    <a:pt x="874272" y="1749998"/>
                  </a:lnTo>
                  <a:lnTo>
                    <a:pt x="873638" y="1745552"/>
                  </a:lnTo>
                  <a:lnTo>
                    <a:pt x="873320" y="1740787"/>
                  </a:lnTo>
                  <a:lnTo>
                    <a:pt x="872686" y="1736341"/>
                  </a:lnTo>
                  <a:lnTo>
                    <a:pt x="871734" y="1732212"/>
                  </a:lnTo>
                  <a:lnTo>
                    <a:pt x="870464" y="1728083"/>
                  </a:lnTo>
                  <a:lnTo>
                    <a:pt x="867608" y="1719508"/>
                  </a:lnTo>
                  <a:lnTo>
                    <a:pt x="863483" y="1711886"/>
                  </a:lnTo>
                  <a:lnTo>
                    <a:pt x="859040" y="1704263"/>
                  </a:lnTo>
                  <a:lnTo>
                    <a:pt x="853963" y="1697276"/>
                  </a:lnTo>
                  <a:lnTo>
                    <a:pt x="847933" y="1691241"/>
                  </a:lnTo>
                  <a:lnTo>
                    <a:pt x="841586" y="1685207"/>
                  </a:lnTo>
                  <a:lnTo>
                    <a:pt x="834605" y="1680125"/>
                  </a:lnTo>
                  <a:lnTo>
                    <a:pt x="827306" y="1675679"/>
                  </a:lnTo>
                  <a:lnTo>
                    <a:pt x="819690" y="1671550"/>
                  </a:lnTo>
                  <a:lnTo>
                    <a:pt x="811122" y="1668691"/>
                  </a:lnTo>
                  <a:lnTo>
                    <a:pt x="806996" y="1667421"/>
                  </a:lnTo>
                  <a:lnTo>
                    <a:pt x="802553" y="1666468"/>
                  </a:lnTo>
                  <a:lnTo>
                    <a:pt x="798111" y="1665515"/>
                  </a:lnTo>
                  <a:lnTo>
                    <a:pt x="793668" y="1665198"/>
                  </a:lnTo>
                  <a:lnTo>
                    <a:pt x="788908" y="1664880"/>
                  </a:lnTo>
                  <a:lnTo>
                    <a:pt x="784465" y="1664563"/>
                  </a:lnTo>
                  <a:lnTo>
                    <a:pt x="475693" y="1664563"/>
                  </a:lnTo>
                  <a:close/>
                  <a:moveTo>
                    <a:pt x="1670551" y="1495108"/>
                  </a:moveTo>
                  <a:lnTo>
                    <a:pt x="1662926" y="1495425"/>
                  </a:lnTo>
                  <a:lnTo>
                    <a:pt x="1655936" y="1496695"/>
                  </a:lnTo>
                  <a:lnTo>
                    <a:pt x="1648946" y="1498283"/>
                  </a:lnTo>
                  <a:lnTo>
                    <a:pt x="1642274" y="1500823"/>
                  </a:lnTo>
                  <a:lnTo>
                    <a:pt x="1636237" y="1503998"/>
                  </a:lnTo>
                  <a:lnTo>
                    <a:pt x="1629882" y="1507490"/>
                  </a:lnTo>
                  <a:lnTo>
                    <a:pt x="1624481" y="1511618"/>
                  </a:lnTo>
                  <a:lnTo>
                    <a:pt x="1619080" y="1516380"/>
                  </a:lnTo>
                  <a:lnTo>
                    <a:pt x="1614631" y="1521778"/>
                  </a:lnTo>
                  <a:lnTo>
                    <a:pt x="1610183" y="1527175"/>
                  </a:lnTo>
                  <a:lnTo>
                    <a:pt x="1606688" y="1533208"/>
                  </a:lnTo>
                  <a:lnTo>
                    <a:pt x="1603511" y="1539240"/>
                  </a:lnTo>
                  <a:lnTo>
                    <a:pt x="1601605" y="1545908"/>
                  </a:lnTo>
                  <a:lnTo>
                    <a:pt x="1599698" y="1552893"/>
                  </a:lnTo>
                  <a:lnTo>
                    <a:pt x="1598427" y="1559878"/>
                  </a:lnTo>
                  <a:lnTo>
                    <a:pt x="1598110" y="1567498"/>
                  </a:lnTo>
                  <a:lnTo>
                    <a:pt x="1598427" y="1574800"/>
                  </a:lnTo>
                  <a:lnTo>
                    <a:pt x="1599698" y="1582103"/>
                  </a:lnTo>
                  <a:lnTo>
                    <a:pt x="1601605" y="1589088"/>
                  </a:lnTo>
                  <a:lnTo>
                    <a:pt x="1603511" y="1595755"/>
                  </a:lnTo>
                  <a:lnTo>
                    <a:pt x="1606688" y="1602105"/>
                  </a:lnTo>
                  <a:lnTo>
                    <a:pt x="1610183" y="1607820"/>
                  </a:lnTo>
                  <a:lnTo>
                    <a:pt x="1614631" y="1613535"/>
                  </a:lnTo>
                  <a:lnTo>
                    <a:pt x="1619080" y="1618615"/>
                  </a:lnTo>
                  <a:lnTo>
                    <a:pt x="1624481" y="1623378"/>
                  </a:lnTo>
                  <a:lnTo>
                    <a:pt x="1629882" y="1627505"/>
                  </a:lnTo>
                  <a:lnTo>
                    <a:pt x="1636237" y="1630998"/>
                  </a:lnTo>
                  <a:lnTo>
                    <a:pt x="1642274" y="1634173"/>
                  </a:lnTo>
                  <a:lnTo>
                    <a:pt x="1648946" y="1636713"/>
                  </a:lnTo>
                  <a:lnTo>
                    <a:pt x="1655936" y="1638300"/>
                  </a:lnTo>
                  <a:lnTo>
                    <a:pt x="1662926" y="1639253"/>
                  </a:lnTo>
                  <a:lnTo>
                    <a:pt x="1670551" y="1639570"/>
                  </a:lnTo>
                  <a:lnTo>
                    <a:pt x="1918697" y="1639570"/>
                  </a:lnTo>
                  <a:lnTo>
                    <a:pt x="1926004" y="1639253"/>
                  </a:lnTo>
                  <a:lnTo>
                    <a:pt x="1933630" y="1638300"/>
                  </a:lnTo>
                  <a:lnTo>
                    <a:pt x="1940620" y="1636713"/>
                  </a:lnTo>
                  <a:lnTo>
                    <a:pt x="1947292" y="1634173"/>
                  </a:lnTo>
                  <a:lnTo>
                    <a:pt x="1953329" y="1630998"/>
                  </a:lnTo>
                  <a:lnTo>
                    <a:pt x="1959366" y="1627505"/>
                  </a:lnTo>
                  <a:lnTo>
                    <a:pt x="1964767" y="1623378"/>
                  </a:lnTo>
                  <a:lnTo>
                    <a:pt x="1970168" y="1618615"/>
                  </a:lnTo>
                  <a:lnTo>
                    <a:pt x="1974934" y="1613535"/>
                  </a:lnTo>
                  <a:lnTo>
                    <a:pt x="1979065" y="1607820"/>
                  </a:lnTo>
                  <a:lnTo>
                    <a:pt x="1982560" y="1602105"/>
                  </a:lnTo>
                  <a:lnTo>
                    <a:pt x="1985419" y="1595755"/>
                  </a:lnTo>
                  <a:lnTo>
                    <a:pt x="1988279" y="1589088"/>
                  </a:lnTo>
                  <a:lnTo>
                    <a:pt x="1989868" y="1582103"/>
                  </a:lnTo>
                  <a:lnTo>
                    <a:pt x="1991138" y="1574800"/>
                  </a:lnTo>
                  <a:lnTo>
                    <a:pt x="1991456" y="1567498"/>
                  </a:lnTo>
                  <a:lnTo>
                    <a:pt x="1991138" y="1559878"/>
                  </a:lnTo>
                  <a:lnTo>
                    <a:pt x="1989868" y="1552893"/>
                  </a:lnTo>
                  <a:lnTo>
                    <a:pt x="1988279" y="1545908"/>
                  </a:lnTo>
                  <a:lnTo>
                    <a:pt x="1985419" y="1539240"/>
                  </a:lnTo>
                  <a:lnTo>
                    <a:pt x="1982560" y="1533208"/>
                  </a:lnTo>
                  <a:lnTo>
                    <a:pt x="1979065" y="1527175"/>
                  </a:lnTo>
                  <a:lnTo>
                    <a:pt x="1974934" y="1521778"/>
                  </a:lnTo>
                  <a:lnTo>
                    <a:pt x="1970168" y="1516380"/>
                  </a:lnTo>
                  <a:lnTo>
                    <a:pt x="1964767" y="1511618"/>
                  </a:lnTo>
                  <a:lnTo>
                    <a:pt x="1959366" y="1507490"/>
                  </a:lnTo>
                  <a:lnTo>
                    <a:pt x="1953329" y="1503998"/>
                  </a:lnTo>
                  <a:lnTo>
                    <a:pt x="1947292" y="1500823"/>
                  </a:lnTo>
                  <a:lnTo>
                    <a:pt x="1940620" y="1498283"/>
                  </a:lnTo>
                  <a:lnTo>
                    <a:pt x="1933630" y="1496695"/>
                  </a:lnTo>
                  <a:lnTo>
                    <a:pt x="1926004" y="1495425"/>
                  </a:lnTo>
                  <a:lnTo>
                    <a:pt x="1918697" y="1495108"/>
                  </a:lnTo>
                  <a:lnTo>
                    <a:pt x="1670551" y="1495108"/>
                  </a:lnTo>
                  <a:close/>
                  <a:moveTo>
                    <a:pt x="1787673" y="611187"/>
                  </a:moveTo>
                  <a:lnTo>
                    <a:pt x="1794669" y="611187"/>
                  </a:lnTo>
                  <a:lnTo>
                    <a:pt x="1801665" y="611187"/>
                  </a:lnTo>
                  <a:lnTo>
                    <a:pt x="1808661" y="612140"/>
                  </a:lnTo>
                  <a:lnTo>
                    <a:pt x="1815338" y="613093"/>
                  </a:lnTo>
                  <a:lnTo>
                    <a:pt x="1822016" y="614681"/>
                  </a:lnTo>
                  <a:lnTo>
                    <a:pt x="1828694" y="616587"/>
                  </a:lnTo>
                  <a:lnTo>
                    <a:pt x="1835372" y="618810"/>
                  </a:lnTo>
                  <a:lnTo>
                    <a:pt x="1841732" y="621352"/>
                  </a:lnTo>
                  <a:lnTo>
                    <a:pt x="1847773" y="624210"/>
                  </a:lnTo>
                  <a:lnTo>
                    <a:pt x="1853815" y="627387"/>
                  </a:lnTo>
                  <a:lnTo>
                    <a:pt x="1859539" y="631198"/>
                  </a:lnTo>
                  <a:lnTo>
                    <a:pt x="1865581" y="635010"/>
                  </a:lnTo>
                  <a:lnTo>
                    <a:pt x="1870987" y="639457"/>
                  </a:lnTo>
                  <a:lnTo>
                    <a:pt x="1876393" y="643904"/>
                  </a:lnTo>
                  <a:lnTo>
                    <a:pt x="1881480" y="648986"/>
                  </a:lnTo>
                  <a:lnTo>
                    <a:pt x="1886568" y="654068"/>
                  </a:lnTo>
                  <a:lnTo>
                    <a:pt x="1891338" y="659151"/>
                  </a:lnTo>
                  <a:lnTo>
                    <a:pt x="1895790" y="665186"/>
                  </a:lnTo>
                  <a:lnTo>
                    <a:pt x="1900242" y="670903"/>
                  </a:lnTo>
                  <a:lnTo>
                    <a:pt x="1904376" y="677256"/>
                  </a:lnTo>
                  <a:lnTo>
                    <a:pt x="1908192" y="683609"/>
                  </a:lnTo>
                  <a:lnTo>
                    <a:pt x="1911690" y="690597"/>
                  </a:lnTo>
                  <a:lnTo>
                    <a:pt x="1915188" y="697267"/>
                  </a:lnTo>
                  <a:lnTo>
                    <a:pt x="1918049" y="704255"/>
                  </a:lnTo>
                  <a:lnTo>
                    <a:pt x="1920593" y="711561"/>
                  </a:lnTo>
                  <a:lnTo>
                    <a:pt x="1923137" y="718867"/>
                  </a:lnTo>
                  <a:lnTo>
                    <a:pt x="1925363" y="726808"/>
                  </a:lnTo>
                  <a:lnTo>
                    <a:pt x="1927271" y="734431"/>
                  </a:lnTo>
                  <a:lnTo>
                    <a:pt x="1928861" y="742690"/>
                  </a:lnTo>
                  <a:lnTo>
                    <a:pt x="1929815" y="750631"/>
                  </a:lnTo>
                  <a:lnTo>
                    <a:pt x="1930451" y="758889"/>
                  </a:lnTo>
                  <a:lnTo>
                    <a:pt x="1931405" y="767466"/>
                  </a:lnTo>
                  <a:lnTo>
                    <a:pt x="1931405" y="775724"/>
                  </a:lnTo>
                  <a:lnTo>
                    <a:pt x="1931723" y="784301"/>
                  </a:lnTo>
                  <a:lnTo>
                    <a:pt x="1932359" y="791924"/>
                  </a:lnTo>
                  <a:lnTo>
                    <a:pt x="1933313" y="799865"/>
                  </a:lnTo>
                  <a:lnTo>
                    <a:pt x="1934585" y="806853"/>
                  </a:lnTo>
                  <a:lnTo>
                    <a:pt x="1936175" y="813206"/>
                  </a:lnTo>
                  <a:lnTo>
                    <a:pt x="1938401" y="819241"/>
                  </a:lnTo>
                  <a:lnTo>
                    <a:pt x="1940627" y="824958"/>
                  </a:lnTo>
                  <a:lnTo>
                    <a:pt x="1943171" y="830041"/>
                  </a:lnTo>
                  <a:lnTo>
                    <a:pt x="1945715" y="834805"/>
                  </a:lnTo>
                  <a:lnTo>
                    <a:pt x="1948576" y="839252"/>
                  </a:lnTo>
                  <a:lnTo>
                    <a:pt x="1951756" y="843381"/>
                  </a:lnTo>
                  <a:lnTo>
                    <a:pt x="1954936" y="846875"/>
                  </a:lnTo>
                  <a:lnTo>
                    <a:pt x="1958116" y="850687"/>
                  </a:lnTo>
                  <a:lnTo>
                    <a:pt x="1961614" y="853546"/>
                  </a:lnTo>
                  <a:lnTo>
                    <a:pt x="1965430" y="856087"/>
                  </a:lnTo>
                  <a:lnTo>
                    <a:pt x="1968610" y="858946"/>
                  </a:lnTo>
                  <a:lnTo>
                    <a:pt x="1975606" y="862757"/>
                  </a:lnTo>
                  <a:lnTo>
                    <a:pt x="1982284" y="866251"/>
                  </a:lnTo>
                  <a:lnTo>
                    <a:pt x="1988643" y="868475"/>
                  </a:lnTo>
                  <a:lnTo>
                    <a:pt x="1994049" y="869745"/>
                  </a:lnTo>
                  <a:lnTo>
                    <a:pt x="1998819" y="871016"/>
                  </a:lnTo>
                  <a:lnTo>
                    <a:pt x="2002635" y="871334"/>
                  </a:lnTo>
                  <a:lnTo>
                    <a:pt x="2005815" y="871651"/>
                  </a:lnTo>
                  <a:lnTo>
                    <a:pt x="2005815" y="932320"/>
                  </a:lnTo>
                  <a:lnTo>
                    <a:pt x="1841096" y="932320"/>
                  </a:lnTo>
                  <a:lnTo>
                    <a:pt x="1841096" y="997119"/>
                  </a:lnTo>
                  <a:lnTo>
                    <a:pt x="1853815" y="999025"/>
                  </a:lnTo>
                  <a:lnTo>
                    <a:pt x="1865899" y="1001566"/>
                  </a:lnTo>
                  <a:lnTo>
                    <a:pt x="1877983" y="1004107"/>
                  </a:lnTo>
                  <a:lnTo>
                    <a:pt x="1890066" y="1007601"/>
                  </a:lnTo>
                  <a:lnTo>
                    <a:pt x="1901514" y="1011095"/>
                  </a:lnTo>
                  <a:lnTo>
                    <a:pt x="1912962" y="1015224"/>
                  </a:lnTo>
                  <a:lnTo>
                    <a:pt x="1923773" y="1019354"/>
                  </a:lnTo>
                  <a:lnTo>
                    <a:pt x="1934903" y="1024118"/>
                  </a:lnTo>
                  <a:lnTo>
                    <a:pt x="1945715" y="1029200"/>
                  </a:lnTo>
                  <a:lnTo>
                    <a:pt x="1956208" y="1034918"/>
                  </a:lnTo>
                  <a:lnTo>
                    <a:pt x="1966384" y="1040635"/>
                  </a:lnTo>
                  <a:lnTo>
                    <a:pt x="1976242" y="1046988"/>
                  </a:lnTo>
                  <a:lnTo>
                    <a:pt x="1986099" y="1053659"/>
                  </a:lnTo>
                  <a:lnTo>
                    <a:pt x="1995321" y="1060329"/>
                  </a:lnTo>
                  <a:lnTo>
                    <a:pt x="2003907" y="1067635"/>
                  </a:lnTo>
                  <a:lnTo>
                    <a:pt x="2012811" y="1074940"/>
                  </a:lnTo>
                  <a:lnTo>
                    <a:pt x="2021396" y="1082881"/>
                  </a:lnTo>
                  <a:lnTo>
                    <a:pt x="2029028" y="1090822"/>
                  </a:lnTo>
                  <a:lnTo>
                    <a:pt x="2036978" y="1099081"/>
                  </a:lnTo>
                  <a:lnTo>
                    <a:pt x="2044292" y="1107975"/>
                  </a:lnTo>
                  <a:lnTo>
                    <a:pt x="2051288" y="1116551"/>
                  </a:lnTo>
                  <a:lnTo>
                    <a:pt x="2057965" y="1125445"/>
                  </a:lnTo>
                  <a:lnTo>
                    <a:pt x="2064325" y="1135292"/>
                  </a:lnTo>
                  <a:lnTo>
                    <a:pt x="2069731" y="1144821"/>
                  </a:lnTo>
                  <a:lnTo>
                    <a:pt x="2075455" y="1154350"/>
                  </a:lnTo>
                  <a:lnTo>
                    <a:pt x="2080225" y="1164515"/>
                  </a:lnTo>
                  <a:lnTo>
                    <a:pt x="2084995" y="1174679"/>
                  </a:lnTo>
                  <a:lnTo>
                    <a:pt x="2089128" y="1185161"/>
                  </a:lnTo>
                  <a:lnTo>
                    <a:pt x="2092626" y="1195643"/>
                  </a:lnTo>
                  <a:lnTo>
                    <a:pt x="2095488" y="1206761"/>
                  </a:lnTo>
                  <a:lnTo>
                    <a:pt x="2098668" y="1217560"/>
                  </a:lnTo>
                  <a:lnTo>
                    <a:pt x="2100894" y="1228995"/>
                  </a:lnTo>
                  <a:lnTo>
                    <a:pt x="2103438" y="1336675"/>
                  </a:lnTo>
                  <a:lnTo>
                    <a:pt x="1485900" y="1336675"/>
                  </a:lnTo>
                  <a:lnTo>
                    <a:pt x="1488444" y="1228995"/>
                  </a:lnTo>
                  <a:lnTo>
                    <a:pt x="1490670" y="1217560"/>
                  </a:lnTo>
                  <a:lnTo>
                    <a:pt x="1493214" y="1206761"/>
                  </a:lnTo>
                  <a:lnTo>
                    <a:pt x="1496712" y="1195643"/>
                  </a:lnTo>
                  <a:lnTo>
                    <a:pt x="1500210" y="1185161"/>
                  </a:lnTo>
                  <a:lnTo>
                    <a:pt x="1504343" y="1174679"/>
                  </a:lnTo>
                  <a:lnTo>
                    <a:pt x="1508795" y="1164515"/>
                  </a:lnTo>
                  <a:lnTo>
                    <a:pt x="1513565" y="1154350"/>
                  </a:lnTo>
                  <a:lnTo>
                    <a:pt x="1519289" y="1144821"/>
                  </a:lnTo>
                  <a:lnTo>
                    <a:pt x="1525013" y="1135292"/>
                  </a:lnTo>
                  <a:lnTo>
                    <a:pt x="1531055" y="1125763"/>
                  </a:lnTo>
                  <a:lnTo>
                    <a:pt x="1537732" y="1116551"/>
                  </a:lnTo>
                  <a:lnTo>
                    <a:pt x="1544728" y="1107975"/>
                  </a:lnTo>
                  <a:lnTo>
                    <a:pt x="1552042" y="1099081"/>
                  </a:lnTo>
                  <a:lnTo>
                    <a:pt x="1559674" y="1090822"/>
                  </a:lnTo>
                  <a:lnTo>
                    <a:pt x="1567942" y="1082881"/>
                  </a:lnTo>
                  <a:lnTo>
                    <a:pt x="1576209" y="1074940"/>
                  </a:lnTo>
                  <a:lnTo>
                    <a:pt x="1584795" y="1067635"/>
                  </a:lnTo>
                  <a:lnTo>
                    <a:pt x="1593699" y="1060329"/>
                  </a:lnTo>
                  <a:lnTo>
                    <a:pt x="1603239" y="1053659"/>
                  </a:lnTo>
                  <a:lnTo>
                    <a:pt x="1613096" y="1046988"/>
                  </a:lnTo>
                  <a:lnTo>
                    <a:pt x="1622954" y="1040635"/>
                  </a:lnTo>
                  <a:lnTo>
                    <a:pt x="1632812" y="1034918"/>
                  </a:lnTo>
                  <a:lnTo>
                    <a:pt x="1643305" y="1029200"/>
                  </a:lnTo>
                  <a:lnTo>
                    <a:pt x="1654117" y="1024118"/>
                  </a:lnTo>
                  <a:lnTo>
                    <a:pt x="1664929" y="1019671"/>
                  </a:lnTo>
                  <a:lnTo>
                    <a:pt x="1676058" y="1015224"/>
                  </a:lnTo>
                  <a:lnTo>
                    <a:pt x="1687506" y="1011095"/>
                  </a:lnTo>
                  <a:lnTo>
                    <a:pt x="1699272" y="1007601"/>
                  </a:lnTo>
                  <a:lnTo>
                    <a:pt x="1711355" y="1004107"/>
                  </a:lnTo>
                  <a:lnTo>
                    <a:pt x="1723439" y="1001566"/>
                  </a:lnTo>
                  <a:lnTo>
                    <a:pt x="1735523" y="999025"/>
                  </a:lnTo>
                  <a:lnTo>
                    <a:pt x="1747924" y="997119"/>
                  </a:lnTo>
                  <a:lnTo>
                    <a:pt x="1747924" y="932320"/>
                  </a:lnTo>
                  <a:lnTo>
                    <a:pt x="1583205" y="932320"/>
                  </a:lnTo>
                  <a:lnTo>
                    <a:pt x="1583205" y="871651"/>
                  </a:lnTo>
                  <a:lnTo>
                    <a:pt x="1586385" y="871334"/>
                  </a:lnTo>
                  <a:lnTo>
                    <a:pt x="1590201" y="870698"/>
                  </a:lnTo>
                  <a:lnTo>
                    <a:pt x="1594971" y="869110"/>
                  </a:lnTo>
                  <a:lnTo>
                    <a:pt x="1600377" y="867204"/>
                  </a:lnTo>
                  <a:lnTo>
                    <a:pt x="1606736" y="864663"/>
                  </a:lnTo>
                  <a:lnTo>
                    <a:pt x="1613414" y="861487"/>
                  </a:lnTo>
                  <a:lnTo>
                    <a:pt x="1620410" y="857358"/>
                  </a:lnTo>
                  <a:lnTo>
                    <a:pt x="1624226" y="854816"/>
                  </a:lnTo>
                  <a:lnTo>
                    <a:pt x="1627406" y="851958"/>
                  </a:lnTo>
                  <a:lnTo>
                    <a:pt x="1630586" y="848464"/>
                  </a:lnTo>
                  <a:lnTo>
                    <a:pt x="1634084" y="845287"/>
                  </a:lnTo>
                  <a:lnTo>
                    <a:pt x="1637264" y="841476"/>
                  </a:lnTo>
                  <a:lnTo>
                    <a:pt x="1640444" y="837346"/>
                  </a:lnTo>
                  <a:lnTo>
                    <a:pt x="1643305" y="832899"/>
                  </a:lnTo>
                  <a:lnTo>
                    <a:pt x="1646167" y="828135"/>
                  </a:lnTo>
                  <a:lnTo>
                    <a:pt x="1648393" y="823052"/>
                  </a:lnTo>
                  <a:lnTo>
                    <a:pt x="1650619" y="817653"/>
                  </a:lnTo>
                  <a:lnTo>
                    <a:pt x="1652845" y="811617"/>
                  </a:lnTo>
                  <a:lnTo>
                    <a:pt x="1654435" y="805265"/>
                  </a:lnTo>
                  <a:lnTo>
                    <a:pt x="1655707" y="798594"/>
                  </a:lnTo>
                  <a:lnTo>
                    <a:pt x="1656979" y="791289"/>
                  </a:lnTo>
                  <a:lnTo>
                    <a:pt x="1657297" y="783983"/>
                  </a:lnTo>
                  <a:lnTo>
                    <a:pt x="1657615" y="775724"/>
                  </a:lnTo>
                  <a:lnTo>
                    <a:pt x="1657933" y="767466"/>
                  </a:lnTo>
                  <a:lnTo>
                    <a:pt x="1658569" y="758889"/>
                  </a:lnTo>
                  <a:lnTo>
                    <a:pt x="1659205" y="750631"/>
                  </a:lnTo>
                  <a:lnTo>
                    <a:pt x="1660477" y="742690"/>
                  </a:lnTo>
                  <a:lnTo>
                    <a:pt x="1662067" y="734431"/>
                  </a:lnTo>
                  <a:lnTo>
                    <a:pt x="1663975" y="726808"/>
                  </a:lnTo>
                  <a:lnTo>
                    <a:pt x="1666201" y="718867"/>
                  </a:lnTo>
                  <a:lnTo>
                    <a:pt x="1668427" y="711561"/>
                  </a:lnTo>
                  <a:lnTo>
                    <a:pt x="1671289" y="704255"/>
                  </a:lnTo>
                  <a:lnTo>
                    <a:pt x="1674151" y="697267"/>
                  </a:lnTo>
                  <a:lnTo>
                    <a:pt x="1677648" y="690597"/>
                  </a:lnTo>
                  <a:lnTo>
                    <a:pt x="1680828" y="683609"/>
                  </a:lnTo>
                  <a:lnTo>
                    <a:pt x="1684962" y="677256"/>
                  </a:lnTo>
                  <a:lnTo>
                    <a:pt x="1689096" y="670903"/>
                  </a:lnTo>
                  <a:lnTo>
                    <a:pt x="1693230" y="665186"/>
                  </a:lnTo>
                  <a:lnTo>
                    <a:pt x="1698000" y="659151"/>
                  </a:lnTo>
                  <a:lnTo>
                    <a:pt x="1702770" y="654068"/>
                  </a:lnTo>
                  <a:lnTo>
                    <a:pt x="1707540" y="648986"/>
                  </a:lnTo>
                  <a:lnTo>
                    <a:pt x="1712627" y="643904"/>
                  </a:lnTo>
                  <a:lnTo>
                    <a:pt x="1718351" y="639457"/>
                  </a:lnTo>
                  <a:lnTo>
                    <a:pt x="1723757" y="635010"/>
                  </a:lnTo>
                  <a:lnTo>
                    <a:pt x="1729163" y="631198"/>
                  </a:lnTo>
                  <a:lnTo>
                    <a:pt x="1735205" y="627387"/>
                  </a:lnTo>
                  <a:lnTo>
                    <a:pt x="1741565" y="624210"/>
                  </a:lnTo>
                  <a:lnTo>
                    <a:pt x="1747288" y="621352"/>
                  </a:lnTo>
                  <a:lnTo>
                    <a:pt x="1753966" y="618810"/>
                  </a:lnTo>
                  <a:lnTo>
                    <a:pt x="1760326" y="616587"/>
                  </a:lnTo>
                  <a:lnTo>
                    <a:pt x="1767004" y="614681"/>
                  </a:lnTo>
                  <a:lnTo>
                    <a:pt x="1773682" y="613093"/>
                  </a:lnTo>
                  <a:lnTo>
                    <a:pt x="1780677" y="612140"/>
                  </a:lnTo>
                  <a:lnTo>
                    <a:pt x="1787673" y="611187"/>
                  </a:lnTo>
                  <a:close/>
                  <a:moveTo>
                    <a:pt x="630238" y="565150"/>
                  </a:moveTo>
                  <a:lnTo>
                    <a:pt x="639136" y="565468"/>
                  </a:lnTo>
                  <a:lnTo>
                    <a:pt x="647397" y="566420"/>
                  </a:lnTo>
                  <a:lnTo>
                    <a:pt x="655977" y="567372"/>
                  </a:lnTo>
                  <a:lnTo>
                    <a:pt x="664557" y="569276"/>
                  </a:lnTo>
                  <a:lnTo>
                    <a:pt x="672501" y="571498"/>
                  </a:lnTo>
                  <a:lnTo>
                    <a:pt x="680762" y="574354"/>
                  </a:lnTo>
                  <a:lnTo>
                    <a:pt x="689024" y="577211"/>
                  </a:lnTo>
                  <a:lnTo>
                    <a:pt x="696333" y="581020"/>
                  </a:lnTo>
                  <a:lnTo>
                    <a:pt x="703959" y="585463"/>
                  </a:lnTo>
                  <a:lnTo>
                    <a:pt x="711268" y="589907"/>
                  </a:lnTo>
                  <a:lnTo>
                    <a:pt x="718258" y="594667"/>
                  </a:lnTo>
                  <a:lnTo>
                    <a:pt x="725249" y="600063"/>
                  </a:lnTo>
                  <a:lnTo>
                    <a:pt x="731922" y="605776"/>
                  </a:lnTo>
                  <a:lnTo>
                    <a:pt x="738278" y="611489"/>
                  </a:lnTo>
                  <a:lnTo>
                    <a:pt x="744633" y="618154"/>
                  </a:lnTo>
                  <a:lnTo>
                    <a:pt x="750353" y="624820"/>
                  </a:lnTo>
                  <a:lnTo>
                    <a:pt x="756072" y="632437"/>
                  </a:lnTo>
                  <a:lnTo>
                    <a:pt x="761474" y="639737"/>
                  </a:lnTo>
                  <a:lnTo>
                    <a:pt x="766241" y="647354"/>
                  </a:lnTo>
                  <a:lnTo>
                    <a:pt x="771007" y="655289"/>
                  </a:lnTo>
                  <a:lnTo>
                    <a:pt x="775456" y="663541"/>
                  </a:lnTo>
                  <a:lnTo>
                    <a:pt x="779587" y="672111"/>
                  </a:lnTo>
                  <a:lnTo>
                    <a:pt x="783400" y="680998"/>
                  </a:lnTo>
                  <a:lnTo>
                    <a:pt x="786895" y="690202"/>
                  </a:lnTo>
                  <a:lnTo>
                    <a:pt x="790073" y="699406"/>
                  </a:lnTo>
                  <a:lnTo>
                    <a:pt x="792615" y="708611"/>
                  </a:lnTo>
                  <a:lnTo>
                    <a:pt x="794839" y="718450"/>
                  </a:lnTo>
                  <a:lnTo>
                    <a:pt x="796746" y="728606"/>
                  </a:lnTo>
                  <a:lnTo>
                    <a:pt x="798017" y="738445"/>
                  </a:lnTo>
                  <a:lnTo>
                    <a:pt x="799288" y="748919"/>
                  </a:lnTo>
                  <a:lnTo>
                    <a:pt x="799923" y="759076"/>
                  </a:lnTo>
                  <a:lnTo>
                    <a:pt x="800241" y="769550"/>
                  </a:lnTo>
                  <a:lnTo>
                    <a:pt x="799923" y="777802"/>
                  </a:lnTo>
                  <a:lnTo>
                    <a:pt x="799606" y="786054"/>
                  </a:lnTo>
                  <a:lnTo>
                    <a:pt x="798970" y="793989"/>
                  </a:lnTo>
                  <a:lnTo>
                    <a:pt x="798017" y="801923"/>
                  </a:lnTo>
                  <a:lnTo>
                    <a:pt x="797064" y="809541"/>
                  </a:lnTo>
                  <a:lnTo>
                    <a:pt x="795475" y="817476"/>
                  </a:lnTo>
                  <a:lnTo>
                    <a:pt x="793568" y="825093"/>
                  </a:lnTo>
                  <a:lnTo>
                    <a:pt x="791979" y="832710"/>
                  </a:lnTo>
                  <a:lnTo>
                    <a:pt x="789755" y="840328"/>
                  </a:lnTo>
                  <a:lnTo>
                    <a:pt x="787531" y="847310"/>
                  </a:lnTo>
                  <a:lnTo>
                    <a:pt x="784671" y="854293"/>
                  </a:lnTo>
                  <a:lnTo>
                    <a:pt x="781811" y="861276"/>
                  </a:lnTo>
                  <a:lnTo>
                    <a:pt x="778951" y="868258"/>
                  </a:lnTo>
                  <a:lnTo>
                    <a:pt x="775456" y="874923"/>
                  </a:lnTo>
                  <a:lnTo>
                    <a:pt x="772278" y="880954"/>
                  </a:lnTo>
                  <a:lnTo>
                    <a:pt x="768465" y="887619"/>
                  </a:lnTo>
                  <a:lnTo>
                    <a:pt x="764970" y="893649"/>
                  </a:lnTo>
                  <a:lnTo>
                    <a:pt x="760839" y="899680"/>
                  </a:lnTo>
                  <a:lnTo>
                    <a:pt x="756708" y="905393"/>
                  </a:lnTo>
                  <a:lnTo>
                    <a:pt x="752259" y="911106"/>
                  </a:lnTo>
                  <a:lnTo>
                    <a:pt x="747810" y="916501"/>
                  </a:lnTo>
                  <a:lnTo>
                    <a:pt x="743044" y="921580"/>
                  </a:lnTo>
                  <a:lnTo>
                    <a:pt x="738278" y="926341"/>
                  </a:lnTo>
                  <a:lnTo>
                    <a:pt x="733193" y="931101"/>
                  </a:lnTo>
                  <a:lnTo>
                    <a:pt x="728109" y="936180"/>
                  </a:lnTo>
                  <a:lnTo>
                    <a:pt x="722707" y="939988"/>
                  </a:lnTo>
                  <a:lnTo>
                    <a:pt x="717305" y="944114"/>
                  </a:lnTo>
                  <a:lnTo>
                    <a:pt x="711903" y="948241"/>
                  </a:lnTo>
                  <a:lnTo>
                    <a:pt x="706183" y="951414"/>
                  </a:lnTo>
                  <a:lnTo>
                    <a:pt x="700464" y="954906"/>
                  </a:lnTo>
                  <a:lnTo>
                    <a:pt x="694426" y="958080"/>
                  </a:lnTo>
                  <a:lnTo>
                    <a:pt x="688071" y="960619"/>
                  </a:lnTo>
                  <a:lnTo>
                    <a:pt x="688071" y="1044727"/>
                  </a:lnTo>
                  <a:lnTo>
                    <a:pt x="703641" y="1047266"/>
                  </a:lnTo>
                  <a:lnTo>
                    <a:pt x="718894" y="1050440"/>
                  </a:lnTo>
                  <a:lnTo>
                    <a:pt x="733829" y="1053614"/>
                  </a:lnTo>
                  <a:lnTo>
                    <a:pt x="748764" y="1057740"/>
                  </a:lnTo>
                  <a:lnTo>
                    <a:pt x="763063" y="1062184"/>
                  </a:lnTo>
                  <a:lnTo>
                    <a:pt x="777045" y="1066945"/>
                  </a:lnTo>
                  <a:lnTo>
                    <a:pt x="791026" y="1072340"/>
                  </a:lnTo>
                  <a:lnTo>
                    <a:pt x="804690" y="1078371"/>
                  </a:lnTo>
                  <a:lnTo>
                    <a:pt x="818036" y="1085036"/>
                  </a:lnTo>
                  <a:lnTo>
                    <a:pt x="831064" y="1091701"/>
                  </a:lnTo>
                  <a:lnTo>
                    <a:pt x="843775" y="1099001"/>
                  </a:lnTo>
                  <a:lnTo>
                    <a:pt x="856167" y="1106618"/>
                  </a:lnTo>
                  <a:lnTo>
                    <a:pt x="867925" y="1114871"/>
                  </a:lnTo>
                  <a:lnTo>
                    <a:pt x="879682" y="1123440"/>
                  </a:lnTo>
                  <a:lnTo>
                    <a:pt x="890804" y="1132010"/>
                  </a:lnTo>
                  <a:lnTo>
                    <a:pt x="901925" y="1141214"/>
                  </a:lnTo>
                  <a:lnTo>
                    <a:pt x="912094" y="1151370"/>
                  </a:lnTo>
                  <a:lnTo>
                    <a:pt x="921944" y="1161210"/>
                  </a:lnTo>
                  <a:lnTo>
                    <a:pt x="931795" y="1171683"/>
                  </a:lnTo>
                  <a:lnTo>
                    <a:pt x="940692" y="1182157"/>
                  </a:lnTo>
                  <a:lnTo>
                    <a:pt x="949272" y="1193266"/>
                  </a:lnTo>
                  <a:lnTo>
                    <a:pt x="957534" y="1204692"/>
                  </a:lnTo>
                  <a:lnTo>
                    <a:pt x="965160" y="1216118"/>
                  </a:lnTo>
                  <a:lnTo>
                    <a:pt x="972151" y="1227862"/>
                  </a:lnTo>
                  <a:lnTo>
                    <a:pt x="979142" y="1240557"/>
                  </a:lnTo>
                  <a:lnTo>
                    <a:pt x="985179" y="1252618"/>
                  </a:lnTo>
                  <a:lnTo>
                    <a:pt x="991217" y="1265631"/>
                  </a:lnTo>
                  <a:lnTo>
                    <a:pt x="995983" y="1278327"/>
                  </a:lnTo>
                  <a:lnTo>
                    <a:pt x="1000749" y="1291657"/>
                  </a:lnTo>
                  <a:lnTo>
                    <a:pt x="1004880" y="1304988"/>
                  </a:lnTo>
                  <a:lnTo>
                    <a:pt x="1008058" y="1318635"/>
                  </a:lnTo>
                  <a:lnTo>
                    <a:pt x="1010600" y="1332600"/>
                  </a:lnTo>
                  <a:lnTo>
                    <a:pt x="1014413" y="1484313"/>
                  </a:lnTo>
                  <a:lnTo>
                    <a:pt x="246063" y="1484313"/>
                  </a:lnTo>
                  <a:lnTo>
                    <a:pt x="249876" y="1332600"/>
                  </a:lnTo>
                  <a:lnTo>
                    <a:pt x="252419" y="1318635"/>
                  </a:lnTo>
                  <a:lnTo>
                    <a:pt x="255596" y="1304988"/>
                  </a:lnTo>
                  <a:lnTo>
                    <a:pt x="259727" y="1291657"/>
                  </a:lnTo>
                  <a:lnTo>
                    <a:pt x="264176" y="1278327"/>
                  </a:lnTo>
                  <a:lnTo>
                    <a:pt x="269260" y="1265631"/>
                  </a:lnTo>
                  <a:lnTo>
                    <a:pt x="275297" y="1252618"/>
                  </a:lnTo>
                  <a:lnTo>
                    <a:pt x="281017" y="1240557"/>
                  </a:lnTo>
                  <a:lnTo>
                    <a:pt x="288008" y="1227862"/>
                  </a:lnTo>
                  <a:lnTo>
                    <a:pt x="294999" y="1216118"/>
                  </a:lnTo>
                  <a:lnTo>
                    <a:pt x="302943" y="1204692"/>
                  </a:lnTo>
                  <a:lnTo>
                    <a:pt x="310887" y="1193266"/>
                  </a:lnTo>
                  <a:lnTo>
                    <a:pt x="319784" y="1182157"/>
                  </a:lnTo>
                  <a:lnTo>
                    <a:pt x="328682" y="1171683"/>
                  </a:lnTo>
                  <a:lnTo>
                    <a:pt x="338214" y="1161210"/>
                  </a:lnTo>
                  <a:lnTo>
                    <a:pt x="348383" y="1151370"/>
                  </a:lnTo>
                  <a:lnTo>
                    <a:pt x="358869" y="1141214"/>
                  </a:lnTo>
                  <a:lnTo>
                    <a:pt x="369673" y="1132010"/>
                  </a:lnTo>
                  <a:lnTo>
                    <a:pt x="380795" y="1123440"/>
                  </a:lnTo>
                  <a:lnTo>
                    <a:pt x="392552" y="1114871"/>
                  </a:lnTo>
                  <a:lnTo>
                    <a:pt x="404309" y="1106618"/>
                  </a:lnTo>
                  <a:lnTo>
                    <a:pt x="417020" y="1099001"/>
                  </a:lnTo>
                  <a:lnTo>
                    <a:pt x="429412" y="1091701"/>
                  </a:lnTo>
                  <a:lnTo>
                    <a:pt x="442441" y="1085036"/>
                  </a:lnTo>
                  <a:lnTo>
                    <a:pt x="455787" y="1078371"/>
                  </a:lnTo>
                  <a:lnTo>
                    <a:pt x="469450" y="1072340"/>
                  </a:lnTo>
                  <a:lnTo>
                    <a:pt x="483432" y="1066945"/>
                  </a:lnTo>
                  <a:lnTo>
                    <a:pt x="497413" y="1062184"/>
                  </a:lnTo>
                  <a:lnTo>
                    <a:pt x="511713" y="1057740"/>
                  </a:lnTo>
                  <a:lnTo>
                    <a:pt x="526648" y="1053614"/>
                  </a:lnTo>
                  <a:lnTo>
                    <a:pt x="541582" y="1050440"/>
                  </a:lnTo>
                  <a:lnTo>
                    <a:pt x="556835" y="1047266"/>
                  </a:lnTo>
                  <a:lnTo>
                    <a:pt x="571770" y="1044727"/>
                  </a:lnTo>
                  <a:lnTo>
                    <a:pt x="571770" y="960619"/>
                  </a:lnTo>
                  <a:lnTo>
                    <a:pt x="566050" y="958080"/>
                  </a:lnTo>
                  <a:lnTo>
                    <a:pt x="560013" y="954906"/>
                  </a:lnTo>
                  <a:lnTo>
                    <a:pt x="554293" y="951414"/>
                  </a:lnTo>
                  <a:lnTo>
                    <a:pt x="548573" y="948241"/>
                  </a:lnTo>
                  <a:lnTo>
                    <a:pt x="543171" y="944114"/>
                  </a:lnTo>
                  <a:lnTo>
                    <a:pt x="537452" y="939988"/>
                  </a:lnTo>
                  <a:lnTo>
                    <a:pt x="532367" y="935545"/>
                  </a:lnTo>
                  <a:lnTo>
                    <a:pt x="527283" y="931101"/>
                  </a:lnTo>
                  <a:lnTo>
                    <a:pt x="522199" y="926341"/>
                  </a:lnTo>
                  <a:lnTo>
                    <a:pt x="517433" y="921580"/>
                  </a:lnTo>
                  <a:lnTo>
                    <a:pt x="512348" y="916501"/>
                  </a:lnTo>
                  <a:lnTo>
                    <a:pt x="507900" y="911106"/>
                  </a:lnTo>
                  <a:lnTo>
                    <a:pt x="503769" y="905393"/>
                  </a:lnTo>
                  <a:lnTo>
                    <a:pt x="499638" y="899680"/>
                  </a:lnTo>
                  <a:lnTo>
                    <a:pt x="495507" y="893649"/>
                  </a:lnTo>
                  <a:lnTo>
                    <a:pt x="491694" y="887302"/>
                  </a:lnTo>
                  <a:lnTo>
                    <a:pt x="488198" y="880954"/>
                  </a:lnTo>
                  <a:lnTo>
                    <a:pt x="484385" y="874923"/>
                  </a:lnTo>
                  <a:lnTo>
                    <a:pt x="481525" y="868258"/>
                  </a:lnTo>
                  <a:lnTo>
                    <a:pt x="478665" y="861276"/>
                  </a:lnTo>
                  <a:lnTo>
                    <a:pt x="475488" y="854293"/>
                  </a:lnTo>
                  <a:lnTo>
                    <a:pt x="472946" y="847310"/>
                  </a:lnTo>
                  <a:lnTo>
                    <a:pt x="470404" y="839693"/>
                  </a:lnTo>
                  <a:lnTo>
                    <a:pt x="468497" y="832393"/>
                  </a:lnTo>
                  <a:lnTo>
                    <a:pt x="466273" y="825093"/>
                  </a:lnTo>
                  <a:lnTo>
                    <a:pt x="465002" y="817476"/>
                  </a:lnTo>
                  <a:lnTo>
                    <a:pt x="463413" y="809541"/>
                  </a:lnTo>
                  <a:lnTo>
                    <a:pt x="462142" y="801923"/>
                  </a:lnTo>
                  <a:lnTo>
                    <a:pt x="461189" y="793989"/>
                  </a:lnTo>
                  <a:lnTo>
                    <a:pt x="460871" y="786054"/>
                  </a:lnTo>
                  <a:lnTo>
                    <a:pt x="460235" y="777802"/>
                  </a:lnTo>
                  <a:lnTo>
                    <a:pt x="460235" y="769550"/>
                  </a:lnTo>
                  <a:lnTo>
                    <a:pt x="460553" y="759076"/>
                  </a:lnTo>
                  <a:lnTo>
                    <a:pt x="460871" y="748919"/>
                  </a:lnTo>
                  <a:lnTo>
                    <a:pt x="461824" y="738445"/>
                  </a:lnTo>
                  <a:lnTo>
                    <a:pt x="463413" y="728606"/>
                  </a:lnTo>
                  <a:lnTo>
                    <a:pt x="465637" y="718450"/>
                  </a:lnTo>
                  <a:lnTo>
                    <a:pt x="467862" y="708611"/>
                  </a:lnTo>
                  <a:lnTo>
                    <a:pt x="470404" y="699406"/>
                  </a:lnTo>
                  <a:lnTo>
                    <a:pt x="473264" y="690202"/>
                  </a:lnTo>
                  <a:lnTo>
                    <a:pt x="477077" y="680998"/>
                  </a:lnTo>
                  <a:lnTo>
                    <a:pt x="480890" y="672111"/>
                  </a:lnTo>
                  <a:lnTo>
                    <a:pt x="484703" y="663541"/>
                  </a:lnTo>
                  <a:lnTo>
                    <a:pt x="489152" y="655289"/>
                  </a:lnTo>
                  <a:lnTo>
                    <a:pt x="493918" y="647354"/>
                  </a:lnTo>
                  <a:lnTo>
                    <a:pt x="498685" y="639737"/>
                  </a:lnTo>
                  <a:lnTo>
                    <a:pt x="504404" y="632437"/>
                  </a:lnTo>
                  <a:lnTo>
                    <a:pt x="509806" y="624820"/>
                  </a:lnTo>
                  <a:lnTo>
                    <a:pt x="515844" y="618154"/>
                  </a:lnTo>
                  <a:lnTo>
                    <a:pt x="522199" y="611489"/>
                  </a:lnTo>
                  <a:lnTo>
                    <a:pt x="528236" y="605776"/>
                  </a:lnTo>
                  <a:lnTo>
                    <a:pt x="534909" y="600063"/>
                  </a:lnTo>
                  <a:lnTo>
                    <a:pt x="541900" y="594667"/>
                  </a:lnTo>
                  <a:lnTo>
                    <a:pt x="548891" y="589907"/>
                  </a:lnTo>
                  <a:lnTo>
                    <a:pt x="556517" y="585463"/>
                  </a:lnTo>
                  <a:lnTo>
                    <a:pt x="564144" y="581020"/>
                  </a:lnTo>
                  <a:lnTo>
                    <a:pt x="571770" y="577211"/>
                  </a:lnTo>
                  <a:lnTo>
                    <a:pt x="579714" y="574354"/>
                  </a:lnTo>
                  <a:lnTo>
                    <a:pt x="587658" y="571498"/>
                  </a:lnTo>
                  <a:lnTo>
                    <a:pt x="595920" y="569276"/>
                  </a:lnTo>
                  <a:lnTo>
                    <a:pt x="604499" y="567372"/>
                  </a:lnTo>
                  <a:lnTo>
                    <a:pt x="612761" y="566420"/>
                  </a:lnTo>
                  <a:lnTo>
                    <a:pt x="621659" y="565468"/>
                  </a:lnTo>
                  <a:lnTo>
                    <a:pt x="630238" y="565150"/>
                  </a:lnTo>
                  <a:close/>
                  <a:moveTo>
                    <a:pt x="181836" y="158167"/>
                  </a:moveTo>
                  <a:lnTo>
                    <a:pt x="178980" y="158484"/>
                  </a:lnTo>
                  <a:lnTo>
                    <a:pt x="176441" y="159119"/>
                  </a:lnTo>
                  <a:lnTo>
                    <a:pt x="173902" y="160390"/>
                  </a:lnTo>
                  <a:lnTo>
                    <a:pt x="171681" y="161343"/>
                  </a:lnTo>
                  <a:lnTo>
                    <a:pt x="169459" y="162613"/>
                  </a:lnTo>
                  <a:lnTo>
                    <a:pt x="167238" y="163884"/>
                  </a:lnTo>
                  <a:lnTo>
                    <a:pt x="165651" y="165789"/>
                  </a:lnTo>
                  <a:lnTo>
                    <a:pt x="164065" y="167695"/>
                  </a:lnTo>
                  <a:lnTo>
                    <a:pt x="162478" y="169918"/>
                  </a:lnTo>
                  <a:lnTo>
                    <a:pt x="161209" y="171824"/>
                  </a:lnTo>
                  <a:lnTo>
                    <a:pt x="159939" y="174364"/>
                  </a:lnTo>
                  <a:lnTo>
                    <a:pt x="159305" y="176588"/>
                  </a:lnTo>
                  <a:lnTo>
                    <a:pt x="158352" y="179128"/>
                  </a:lnTo>
                  <a:lnTo>
                    <a:pt x="158035" y="181669"/>
                  </a:lnTo>
                  <a:lnTo>
                    <a:pt x="157718" y="184210"/>
                  </a:lnTo>
                  <a:lnTo>
                    <a:pt x="157718" y="1440334"/>
                  </a:lnTo>
                  <a:lnTo>
                    <a:pt x="158352" y="1447639"/>
                  </a:lnTo>
                  <a:lnTo>
                    <a:pt x="159622" y="1454944"/>
                  </a:lnTo>
                  <a:lnTo>
                    <a:pt x="161526" y="1463202"/>
                  </a:lnTo>
                  <a:lnTo>
                    <a:pt x="164065" y="1471142"/>
                  </a:lnTo>
                  <a:lnTo>
                    <a:pt x="167238" y="1479717"/>
                  </a:lnTo>
                  <a:lnTo>
                    <a:pt x="171363" y="1488610"/>
                  </a:lnTo>
                  <a:lnTo>
                    <a:pt x="175806" y="1497185"/>
                  </a:lnTo>
                  <a:lnTo>
                    <a:pt x="181201" y="1506078"/>
                  </a:lnTo>
                  <a:lnTo>
                    <a:pt x="187230" y="1514336"/>
                  </a:lnTo>
                  <a:lnTo>
                    <a:pt x="193577" y="1522594"/>
                  </a:lnTo>
                  <a:lnTo>
                    <a:pt x="200876" y="1530534"/>
                  </a:lnTo>
                  <a:lnTo>
                    <a:pt x="208492" y="1538156"/>
                  </a:lnTo>
                  <a:lnTo>
                    <a:pt x="216743" y="1545143"/>
                  </a:lnTo>
                  <a:lnTo>
                    <a:pt x="225629" y="1551178"/>
                  </a:lnTo>
                  <a:lnTo>
                    <a:pt x="230389" y="1554354"/>
                  </a:lnTo>
                  <a:lnTo>
                    <a:pt x="235149" y="1557212"/>
                  </a:lnTo>
                  <a:lnTo>
                    <a:pt x="239909" y="1559753"/>
                  </a:lnTo>
                  <a:lnTo>
                    <a:pt x="244669" y="1561976"/>
                  </a:lnTo>
                  <a:lnTo>
                    <a:pt x="1018979" y="1561976"/>
                  </a:lnTo>
                  <a:lnTo>
                    <a:pt x="1018979" y="1559436"/>
                  </a:lnTo>
                  <a:lnTo>
                    <a:pt x="1028182" y="1554354"/>
                  </a:lnTo>
                  <a:lnTo>
                    <a:pt x="1037068" y="1548637"/>
                  </a:lnTo>
                  <a:lnTo>
                    <a:pt x="1045636" y="1542603"/>
                  </a:lnTo>
                  <a:lnTo>
                    <a:pt x="1053252" y="1535298"/>
                  </a:lnTo>
                  <a:lnTo>
                    <a:pt x="1060551" y="1527993"/>
                  </a:lnTo>
                  <a:lnTo>
                    <a:pt x="1067532" y="1520370"/>
                  </a:lnTo>
                  <a:lnTo>
                    <a:pt x="1073879" y="1512113"/>
                  </a:lnTo>
                  <a:lnTo>
                    <a:pt x="1079908" y="1504173"/>
                  </a:lnTo>
                  <a:lnTo>
                    <a:pt x="1084986" y="1495597"/>
                  </a:lnTo>
                  <a:lnTo>
                    <a:pt x="1089429" y="1487022"/>
                  </a:lnTo>
                  <a:lnTo>
                    <a:pt x="1093554" y="1479082"/>
                  </a:lnTo>
                  <a:lnTo>
                    <a:pt x="1096728" y="1470507"/>
                  </a:lnTo>
                  <a:lnTo>
                    <a:pt x="1099266" y="1462884"/>
                  </a:lnTo>
                  <a:lnTo>
                    <a:pt x="1101170" y="1454626"/>
                  </a:lnTo>
                  <a:lnTo>
                    <a:pt x="1102122" y="1447321"/>
                  </a:lnTo>
                  <a:lnTo>
                    <a:pt x="1102757" y="1440334"/>
                  </a:lnTo>
                  <a:lnTo>
                    <a:pt x="1102757" y="184210"/>
                  </a:lnTo>
                  <a:lnTo>
                    <a:pt x="1102122" y="181669"/>
                  </a:lnTo>
                  <a:lnTo>
                    <a:pt x="1101805" y="179128"/>
                  </a:lnTo>
                  <a:lnTo>
                    <a:pt x="1101170" y="176588"/>
                  </a:lnTo>
                  <a:lnTo>
                    <a:pt x="1100536" y="174364"/>
                  </a:lnTo>
                  <a:lnTo>
                    <a:pt x="1099266" y="171824"/>
                  </a:lnTo>
                  <a:lnTo>
                    <a:pt x="1097997" y="169918"/>
                  </a:lnTo>
                  <a:lnTo>
                    <a:pt x="1096410" y="167695"/>
                  </a:lnTo>
                  <a:lnTo>
                    <a:pt x="1094824" y="165789"/>
                  </a:lnTo>
                  <a:lnTo>
                    <a:pt x="1092919" y="163884"/>
                  </a:lnTo>
                  <a:lnTo>
                    <a:pt x="1090698" y="162613"/>
                  </a:lnTo>
                  <a:lnTo>
                    <a:pt x="1088794" y="161343"/>
                  </a:lnTo>
                  <a:lnTo>
                    <a:pt x="1086573" y="160390"/>
                  </a:lnTo>
                  <a:lnTo>
                    <a:pt x="1083716" y="159119"/>
                  </a:lnTo>
                  <a:lnTo>
                    <a:pt x="1081178" y="158484"/>
                  </a:lnTo>
                  <a:lnTo>
                    <a:pt x="1078639" y="158167"/>
                  </a:lnTo>
                  <a:lnTo>
                    <a:pt x="1076100" y="158167"/>
                  </a:lnTo>
                  <a:lnTo>
                    <a:pt x="184374" y="158167"/>
                  </a:lnTo>
                  <a:lnTo>
                    <a:pt x="181836" y="158167"/>
                  </a:lnTo>
                  <a:close/>
                  <a:moveTo>
                    <a:pt x="1414463" y="157162"/>
                  </a:moveTo>
                  <a:lnTo>
                    <a:pt x="2153497" y="157162"/>
                  </a:lnTo>
                  <a:lnTo>
                    <a:pt x="2161123" y="157162"/>
                  </a:lnTo>
                  <a:lnTo>
                    <a:pt x="2169066" y="158114"/>
                  </a:lnTo>
                  <a:lnTo>
                    <a:pt x="2176374" y="158749"/>
                  </a:lnTo>
                  <a:lnTo>
                    <a:pt x="2183364" y="160337"/>
                  </a:lnTo>
                  <a:lnTo>
                    <a:pt x="2190671" y="161924"/>
                  </a:lnTo>
                  <a:lnTo>
                    <a:pt x="2197661" y="163829"/>
                  </a:lnTo>
                  <a:lnTo>
                    <a:pt x="2204651" y="166052"/>
                  </a:lnTo>
                  <a:lnTo>
                    <a:pt x="2211324" y="168909"/>
                  </a:lnTo>
                  <a:lnTo>
                    <a:pt x="2217996" y="172084"/>
                  </a:lnTo>
                  <a:lnTo>
                    <a:pt x="2224350" y="174942"/>
                  </a:lnTo>
                  <a:lnTo>
                    <a:pt x="2230387" y="178752"/>
                  </a:lnTo>
                  <a:lnTo>
                    <a:pt x="2236424" y="182562"/>
                  </a:lnTo>
                  <a:lnTo>
                    <a:pt x="2242461" y="186689"/>
                  </a:lnTo>
                  <a:lnTo>
                    <a:pt x="2247862" y="191134"/>
                  </a:lnTo>
                  <a:lnTo>
                    <a:pt x="2253264" y="195579"/>
                  </a:lnTo>
                  <a:lnTo>
                    <a:pt x="2258665" y="200659"/>
                  </a:lnTo>
                  <a:lnTo>
                    <a:pt x="2263431" y="206057"/>
                  </a:lnTo>
                  <a:lnTo>
                    <a:pt x="2268197" y="211137"/>
                  </a:lnTo>
                  <a:lnTo>
                    <a:pt x="2272645" y="216852"/>
                  </a:lnTo>
                  <a:lnTo>
                    <a:pt x="2276776" y="222567"/>
                  </a:lnTo>
                  <a:lnTo>
                    <a:pt x="2280270" y="228917"/>
                  </a:lnTo>
                  <a:lnTo>
                    <a:pt x="2284083" y="234949"/>
                  </a:lnTo>
                  <a:lnTo>
                    <a:pt x="2287261" y="241299"/>
                  </a:lnTo>
                  <a:lnTo>
                    <a:pt x="2290438" y="247967"/>
                  </a:lnTo>
                  <a:lnTo>
                    <a:pt x="2292980" y="254634"/>
                  </a:lnTo>
                  <a:lnTo>
                    <a:pt x="2295204" y="261619"/>
                  </a:lnTo>
                  <a:lnTo>
                    <a:pt x="2297428" y="268604"/>
                  </a:lnTo>
                  <a:lnTo>
                    <a:pt x="2298699" y="275589"/>
                  </a:lnTo>
                  <a:lnTo>
                    <a:pt x="2300287" y="282892"/>
                  </a:lnTo>
                  <a:lnTo>
                    <a:pt x="2300923" y="290512"/>
                  </a:lnTo>
                  <a:lnTo>
                    <a:pt x="2301876" y="297814"/>
                  </a:lnTo>
                  <a:lnTo>
                    <a:pt x="2301876" y="305434"/>
                  </a:lnTo>
                  <a:lnTo>
                    <a:pt x="2301876" y="1484630"/>
                  </a:lnTo>
                  <a:lnTo>
                    <a:pt x="2301876" y="1497013"/>
                  </a:lnTo>
                  <a:lnTo>
                    <a:pt x="2300923" y="1509078"/>
                  </a:lnTo>
                  <a:lnTo>
                    <a:pt x="2299652" y="1521143"/>
                  </a:lnTo>
                  <a:lnTo>
                    <a:pt x="2298063" y="1533208"/>
                  </a:lnTo>
                  <a:lnTo>
                    <a:pt x="2295839" y="1544638"/>
                  </a:lnTo>
                  <a:lnTo>
                    <a:pt x="2292980" y="1555433"/>
                  </a:lnTo>
                  <a:lnTo>
                    <a:pt x="2289802" y="1566545"/>
                  </a:lnTo>
                  <a:lnTo>
                    <a:pt x="2285990" y="1577340"/>
                  </a:lnTo>
                  <a:lnTo>
                    <a:pt x="2281859" y="1587500"/>
                  </a:lnTo>
                  <a:lnTo>
                    <a:pt x="2277093" y="1597660"/>
                  </a:lnTo>
                  <a:lnTo>
                    <a:pt x="2271374" y="1607503"/>
                  </a:lnTo>
                  <a:lnTo>
                    <a:pt x="2265655" y="1616710"/>
                  </a:lnTo>
                  <a:lnTo>
                    <a:pt x="2259300" y="1625918"/>
                  </a:lnTo>
                  <a:lnTo>
                    <a:pt x="2252310" y="1634808"/>
                  </a:lnTo>
                  <a:lnTo>
                    <a:pt x="2244685" y="1643063"/>
                  </a:lnTo>
                  <a:lnTo>
                    <a:pt x="2236424" y="1651000"/>
                  </a:lnTo>
                  <a:lnTo>
                    <a:pt x="2227846" y="1658938"/>
                  </a:lnTo>
                  <a:lnTo>
                    <a:pt x="2218631" y="1665923"/>
                  </a:lnTo>
                  <a:lnTo>
                    <a:pt x="2208782" y="1672908"/>
                  </a:lnTo>
                  <a:lnTo>
                    <a:pt x="2198297" y="1678940"/>
                  </a:lnTo>
                  <a:lnTo>
                    <a:pt x="2187494" y="1684973"/>
                  </a:lnTo>
                  <a:lnTo>
                    <a:pt x="2176056" y="1690370"/>
                  </a:lnTo>
                  <a:lnTo>
                    <a:pt x="2163664" y="1695450"/>
                  </a:lnTo>
                  <a:lnTo>
                    <a:pt x="2150955" y="1700213"/>
                  </a:lnTo>
                  <a:lnTo>
                    <a:pt x="2137611" y="1704023"/>
                  </a:lnTo>
                  <a:lnTo>
                    <a:pt x="2123631" y="1707515"/>
                  </a:lnTo>
                  <a:lnTo>
                    <a:pt x="2108698" y="1710373"/>
                  </a:lnTo>
                  <a:lnTo>
                    <a:pt x="2093764" y="1712913"/>
                  </a:lnTo>
                  <a:lnTo>
                    <a:pt x="2077878" y="1715135"/>
                  </a:lnTo>
                  <a:lnTo>
                    <a:pt x="2061038" y="1716405"/>
                  </a:lnTo>
                  <a:lnTo>
                    <a:pt x="2044199" y="1717358"/>
                  </a:lnTo>
                  <a:lnTo>
                    <a:pt x="2026406" y="1717675"/>
                  </a:lnTo>
                  <a:lnTo>
                    <a:pt x="1563159" y="1717675"/>
                  </a:lnTo>
                  <a:lnTo>
                    <a:pt x="1551721" y="1717358"/>
                  </a:lnTo>
                  <a:lnTo>
                    <a:pt x="1540601" y="1716723"/>
                  </a:lnTo>
                  <a:lnTo>
                    <a:pt x="1529163" y="1715453"/>
                  </a:lnTo>
                  <a:lnTo>
                    <a:pt x="1518042" y="1714500"/>
                  </a:lnTo>
                  <a:lnTo>
                    <a:pt x="1506922" y="1712913"/>
                  </a:lnTo>
                  <a:lnTo>
                    <a:pt x="1495801" y="1710690"/>
                  </a:lnTo>
                  <a:lnTo>
                    <a:pt x="1485634" y="1709103"/>
                  </a:lnTo>
                  <a:lnTo>
                    <a:pt x="1475149" y="1706880"/>
                  </a:lnTo>
                  <a:lnTo>
                    <a:pt x="1456085" y="1701800"/>
                  </a:lnTo>
                  <a:lnTo>
                    <a:pt x="1439246" y="1697038"/>
                  </a:lnTo>
                  <a:lnTo>
                    <a:pt x="1424948" y="1692593"/>
                  </a:lnTo>
                  <a:lnTo>
                    <a:pt x="1414463" y="1688783"/>
                  </a:lnTo>
                  <a:lnTo>
                    <a:pt x="1414463" y="1342708"/>
                  </a:lnTo>
                  <a:lnTo>
                    <a:pt x="1416687" y="1347470"/>
                  </a:lnTo>
                  <a:lnTo>
                    <a:pt x="1419229" y="1352233"/>
                  </a:lnTo>
                  <a:lnTo>
                    <a:pt x="1422088" y="1357630"/>
                  </a:lnTo>
                  <a:lnTo>
                    <a:pt x="1425583" y="1362393"/>
                  </a:lnTo>
                  <a:lnTo>
                    <a:pt x="1429078" y="1367473"/>
                  </a:lnTo>
                  <a:lnTo>
                    <a:pt x="1433209" y="1372235"/>
                  </a:lnTo>
                  <a:lnTo>
                    <a:pt x="1437657" y="1376998"/>
                  </a:lnTo>
                  <a:lnTo>
                    <a:pt x="1442105" y="1381760"/>
                  </a:lnTo>
                  <a:lnTo>
                    <a:pt x="1446871" y="1386523"/>
                  </a:lnTo>
                  <a:lnTo>
                    <a:pt x="1451637" y="1390968"/>
                  </a:lnTo>
                  <a:lnTo>
                    <a:pt x="1456721" y="1395413"/>
                  </a:lnTo>
                  <a:lnTo>
                    <a:pt x="1462440" y="1399540"/>
                  </a:lnTo>
                  <a:lnTo>
                    <a:pt x="1467523" y="1403350"/>
                  </a:lnTo>
                  <a:lnTo>
                    <a:pt x="1472925" y="1406525"/>
                  </a:lnTo>
                  <a:lnTo>
                    <a:pt x="1478644" y="1410018"/>
                  </a:lnTo>
                  <a:lnTo>
                    <a:pt x="1484045" y="1412558"/>
                  </a:lnTo>
                  <a:lnTo>
                    <a:pt x="1484045" y="1413510"/>
                  </a:lnTo>
                  <a:lnTo>
                    <a:pt x="2108062" y="1413510"/>
                  </a:lnTo>
                  <a:lnTo>
                    <a:pt x="2108062" y="1410335"/>
                  </a:lnTo>
                  <a:lnTo>
                    <a:pt x="2115370" y="1406208"/>
                  </a:lnTo>
                  <a:lnTo>
                    <a:pt x="2122360" y="1401763"/>
                  </a:lnTo>
                  <a:lnTo>
                    <a:pt x="2129032" y="1396683"/>
                  </a:lnTo>
                  <a:lnTo>
                    <a:pt x="2135387" y="1390968"/>
                  </a:lnTo>
                  <a:lnTo>
                    <a:pt x="2141106" y="1385253"/>
                  </a:lnTo>
                  <a:lnTo>
                    <a:pt x="2146825" y="1378903"/>
                  </a:lnTo>
                  <a:lnTo>
                    <a:pt x="2151909" y="1372235"/>
                  </a:lnTo>
                  <a:lnTo>
                    <a:pt x="2156357" y="1365568"/>
                  </a:lnTo>
                  <a:lnTo>
                    <a:pt x="2160805" y="1358900"/>
                  </a:lnTo>
                  <a:lnTo>
                    <a:pt x="2163982" y="1352233"/>
                  </a:lnTo>
                  <a:lnTo>
                    <a:pt x="2167477" y="1345883"/>
                  </a:lnTo>
                  <a:lnTo>
                    <a:pt x="2170019" y="1339215"/>
                  </a:lnTo>
                  <a:lnTo>
                    <a:pt x="2172243" y="1332865"/>
                  </a:lnTo>
                  <a:lnTo>
                    <a:pt x="2173832" y="1326515"/>
                  </a:lnTo>
                  <a:lnTo>
                    <a:pt x="2174467" y="1320800"/>
                  </a:lnTo>
                  <a:lnTo>
                    <a:pt x="2174785" y="1315085"/>
                  </a:lnTo>
                  <a:lnTo>
                    <a:pt x="2174785" y="305434"/>
                  </a:lnTo>
                  <a:lnTo>
                    <a:pt x="2174467" y="301307"/>
                  </a:lnTo>
                  <a:lnTo>
                    <a:pt x="2172879" y="297497"/>
                  </a:lnTo>
                  <a:lnTo>
                    <a:pt x="2171290" y="293687"/>
                  </a:lnTo>
                  <a:lnTo>
                    <a:pt x="2168430" y="290829"/>
                  </a:lnTo>
                  <a:lnTo>
                    <a:pt x="2165571" y="288289"/>
                  </a:lnTo>
                  <a:lnTo>
                    <a:pt x="2162076" y="286067"/>
                  </a:lnTo>
                  <a:lnTo>
                    <a:pt x="2157945" y="284797"/>
                  </a:lnTo>
                  <a:lnTo>
                    <a:pt x="2153497" y="284479"/>
                  </a:lnTo>
                  <a:lnTo>
                    <a:pt x="1414463" y="284479"/>
                  </a:lnTo>
                  <a:lnTo>
                    <a:pt x="1414463" y="157162"/>
                  </a:lnTo>
                  <a:close/>
                  <a:moveTo>
                    <a:pt x="184374" y="0"/>
                  </a:moveTo>
                  <a:lnTo>
                    <a:pt x="1076100" y="0"/>
                  </a:lnTo>
                  <a:lnTo>
                    <a:pt x="1085621" y="317"/>
                  </a:lnTo>
                  <a:lnTo>
                    <a:pt x="1094824" y="953"/>
                  </a:lnTo>
                  <a:lnTo>
                    <a:pt x="1104026" y="1905"/>
                  </a:lnTo>
                  <a:lnTo>
                    <a:pt x="1113229" y="3494"/>
                  </a:lnTo>
                  <a:lnTo>
                    <a:pt x="1122115" y="5717"/>
                  </a:lnTo>
                  <a:lnTo>
                    <a:pt x="1131000" y="8258"/>
                  </a:lnTo>
                  <a:lnTo>
                    <a:pt x="1139568" y="11434"/>
                  </a:lnTo>
                  <a:lnTo>
                    <a:pt x="1147502" y="14610"/>
                  </a:lnTo>
                  <a:lnTo>
                    <a:pt x="1156070" y="18421"/>
                  </a:lnTo>
                  <a:lnTo>
                    <a:pt x="1163686" y="22232"/>
                  </a:lnTo>
                  <a:lnTo>
                    <a:pt x="1171620" y="26679"/>
                  </a:lnTo>
                  <a:lnTo>
                    <a:pt x="1178919" y="31443"/>
                  </a:lnTo>
                  <a:lnTo>
                    <a:pt x="1186217" y="36842"/>
                  </a:lnTo>
                  <a:lnTo>
                    <a:pt x="1193199" y="42241"/>
                  </a:lnTo>
                  <a:lnTo>
                    <a:pt x="1199863" y="47640"/>
                  </a:lnTo>
                  <a:lnTo>
                    <a:pt x="1206210" y="53993"/>
                  </a:lnTo>
                  <a:lnTo>
                    <a:pt x="1212557" y="60345"/>
                  </a:lnTo>
                  <a:lnTo>
                    <a:pt x="1218269" y="67014"/>
                  </a:lnTo>
                  <a:lnTo>
                    <a:pt x="1223981" y="74002"/>
                  </a:lnTo>
                  <a:lnTo>
                    <a:pt x="1229058" y="81306"/>
                  </a:lnTo>
                  <a:lnTo>
                    <a:pt x="1233818" y="88611"/>
                  </a:lnTo>
                  <a:lnTo>
                    <a:pt x="1238261" y="96551"/>
                  </a:lnTo>
                  <a:lnTo>
                    <a:pt x="1242387" y="104492"/>
                  </a:lnTo>
                  <a:lnTo>
                    <a:pt x="1245877" y="112749"/>
                  </a:lnTo>
                  <a:lnTo>
                    <a:pt x="1249368" y="121325"/>
                  </a:lnTo>
                  <a:lnTo>
                    <a:pt x="1252224" y="129582"/>
                  </a:lnTo>
                  <a:lnTo>
                    <a:pt x="1254446" y="138475"/>
                  </a:lnTo>
                  <a:lnTo>
                    <a:pt x="1256667" y="147368"/>
                  </a:lnTo>
                  <a:lnTo>
                    <a:pt x="1258254" y="156261"/>
                  </a:lnTo>
                  <a:lnTo>
                    <a:pt x="1259523" y="165472"/>
                  </a:lnTo>
                  <a:lnTo>
                    <a:pt x="1259840" y="175000"/>
                  </a:lnTo>
                  <a:lnTo>
                    <a:pt x="1260475" y="184210"/>
                  </a:lnTo>
                  <a:lnTo>
                    <a:pt x="1260475" y="1651541"/>
                  </a:lnTo>
                  <a:lnTo>
                    <a:pt x="1259840" y="1667103"/>
                  </a:lnTo>
                  <a:lnTo>
                    <a:pt x="1259206" y="1682348"/>
                  </a:lnTo>
                  <a:lnTo>
                    <a:pt x="1257936" y="1696958"/>
                  </a:lnTo>
                  <a:lnTo>
                    <a:pt x="1255715" y="1711886"/>
                  </a:lnTo>
                  <a:lnTo>
                    <a:pt x="1252542" y="1725860"/>
                  </a:lnTo>
                  <a:lnTo>
                    <a:pt x="1249368" y="1739835"/>
                  </a:lnTo>
                  <a:lnTo>
                    <a:pt x="1245243" y="1753492"/>
                  </a:lnTo>
                  <a:lnTo>
                    <a:pt x="1240483" y="1766831"/>
                  </a:lnTo>
                  <a:lnTo>
                    <a:pt x="1235405" y="1779535"/>
                  </a:lnTo>
                  <a:lnTo>
                    <a:pt x="1229376" y="1792239"/>
                  </a:lnTo>
                  <a:lnTo>
                    <a:pt x="1222712" y="1804308"/>
                  </a:lnTo>
                  <a:lnTo>
                    <a:pt x="1215413" y="1816060"/>
                  </a:lnTo>
                  <a:lnTo>
                    <a:pt x="1207162" y="1827493"/>
                  </a:lnTo>
                  <a:lnTo>
                    <a:pt x="1198594" y="1838292"/>
                  </a:lnTo>
                  <a:lnTo>
                    <a:pt x="1189391" y="1848773"/>
                  </a:lnTo>
                  <a:lnTo>
                    <a:pt x="1179236" y="1858619"/>
                  </a:lnTo>
                  <a:lnTo>
                    <a:pt x="1168129" y="1868147"/>
                  </a:lnTo>
                  <a:lnTo>
                    <a:pt x="1156705" y="1877040"/>
                  </a:lnTo>
                  <a:lnTo>
                    <a:pt x="1144646" y="1885615"/>
                  </a:lnTo>
                  <a:lnTo>
                    <a:pt x="1131635" y="1893555"/>
                  </a:lnTo>
                  <a:lnTo>
                    <a:pt x="1117989" y="1900860"/>
                  </a:lnTo>
                  <a:lnTo>
                    <a:pt x="1103709" y="1907530"/>
                  </a:lnTo>
                  <a:lnTo>
                    <a:pt x="1088794" y="1913882"/>
                  </a:lnTo>
                  <a:lnTo>
                    <a:pt x="1072927" y="1919599"/>
                  </a:lnTo>
                  <a:lnTo>
                    <a:pt x="1056108" y="1924680"/>
                  </a:lnTo>
                  <a:lnTo>
                    <a:pt x="1038654" y="1929127"/>
                  </a:lnTo>
                  <a:lnTo>
                    <a:pt x="1020566" y="1932620"/>
                  </a:lnTo>
                  <a:lnTo>
                    <a:pt x="1001526" y="1936114"/>
                  </a:lnTo>
                  <a:lnTo>
                    <a:pt x="981851" y="1938337"/>
                  </a:lnTo>
                  <a:lnTo>
                    <a:pt x="961541" y="1940243"/>
                  </a:lnTo>
                  <a:lnTo>
                    <a:pt x="940279" y="1941196"/>
                  </a:lnTo>
                  <a:lnTo>
                    <a:pt x="918065" y="1941513"/>
                  </a:lnTo>
                  <a:lnTo>
                    <a:pt x="342410" y="1941513"/>
                  </a:lnTo>
                  <a:lnTo>
                    <a:pt x="321148" y="1941196"/>
                  </a:lnTo>
                  <a:lnTo>
                    <a:pt x="300839" y="1940243"/>
                  </a:lnTo>
                  <a:lnTo>
                    <a:pt x="280846" y="1938337"/>
                  </a:lnTo>
                  <a:lnTo>
                    <a:pt x="261806" y="1936114"/>
                  </a:lnTo>
                  <a:lnTo>
                    <a:pt x="242765" y="1932938"/>
                  </a:lnTo>
                  <a:lnTo>
                    <a:pt x="225311" y="1929444"/>
                  </a:lnTo>
                  <a:lnTo>
                    <a:pt x="208175" y="1924998"/>
                  </a:lnTo>
                  <a:lnTo>
                    <a:pt x="191673" y="1920234"/>
                  </a:lnTo>
                  <a:lnTo>
                    <a:pt x="175806" y="1914517"/>
                  </a:lnTo>
                  <a:lnTo>
                    <a:pt x="160574" y="1908800"/>
                  </a:lnTo>
                  <a:lnTo>
                    <a:pt x="146294" y="1902130"/>
                  </a:lnTo>
                  <a:lnTo>
                    <a:pt x="132648" y="1894825"/>
                  </a:lnTo>
                  <a:lnTo>
                    <a:pt x="119954" y="1886885"/>
                  </a:lnTo>
                  <a:lnTo>
                    <a:pt x="107261" y="1878628"/>
                  </a:lnTo>
                  <a:lnTo>
                    <a:pt x="95836" y="1869735"/>
                  </a:lnTo>
                  <a:lnTo>
                    <a:pt x="84730" y="1860524"/>
                  </a:lnTo>
                  <a:lnTo>
                    <a:pt x="74575" y="1850361"/>
                  </a:lnTo>
                  <a:lnTo>
                    <a:pt x="64737" y="1840198"/>
                  </a:lnTo>
                  <a:lnTo>
                    <a:pt x="55534" y="1829399"/>
                  </a:lnTo>
                  <a:lnTo>
                    <a:pt x="47601" y="1817965"/>
                  </a:lnTo>
                  <a:lnTo>
                    <a:pt x="39985" y="1806532"/>
                  </a:lnTo>
                  <a:lnTo>
                    <a:pt x="32686" y="1794463"/>
                  </a:lnTo>
                  <a:lnTo>
                    <a:pt x="26656" y="1781758"/>
                  </a:lnTo>
                  <a:lnTo>
                    <a:pt x="20944" y="1768419"/>
                  </a:lnTo>
                  <a:lnTo>
                    <a:pt x="16184" y="1755397"/>
                  </a:lnTo>
                  <a:lnTo>
                    <a:pt x="11741" y="1741740"/>
                  </a:lnTo>
                  <a:lnTo>
                    <a:pt x="8251" y="1727131"/>
                  </a:lnTo>
                  <a:lnTo>
                    <a:pt x="5077" y="1712838"/>
                  </a:lnTo>
                  <a:lnTo>
                    <a:pt x="2856" y="1698229"/>
                  </a:lnTo>
                  <a:lnTo>
                    <a:pt x="1269" y="1682984"/>
                  </a:lnTo>
                  <a:lnTo>
                    <a:pt x="317" y="1667421"/>
                  </a:lnTo>
                  <a:lnTo>
                    <a:pt x="0" y="1651541"/>
                  </a:lnTo>
                  <a:lnTo>
                    <a:pt x="0" y="184210"/>
                  </a:lnTo>
                  <a:lnTo>
                    <a:pt x="0" y="175000"/>
                  </a:lnTo>
                  <a:lnTo>
                    <a:pt x="634" y="165472"/>
                  </a:lnTo>
                  <a:lnTo>
                    <a:pt x="1904" y="156261"/>
                  </a:lnTo>
                  <a:lnTo>
                    <a:pt x="3808" y="147368"/>
                  </a:lnTo>
                  <a:lnTo>
                    <a:pt x="6029" y="138475"/>
                  </a:lnTo>
                  <a:lnTo>
                    <a:pt x="8251" y="129582"/>
                  </a:lnTo>
                  <a:lnTo>
                    <a:pt x="11107" y="121325"/>
                  </a:lnTo>
                  <a:lnTo>
                    <a:pt x="14280" y="112749"/>
                  </a:lnTo>
                  <a:lnTo>
                    <a:pt x="18088" y="104492"/>
                  </a:lnTo>
                  <a:lnTo>
                    <a:pt x="22214" y="96551"/>
                  </a:lnTo>
                  <a:lnTo>
                    <a:pt x="26656" y="88611"/>
                  </a:lnTo>
                  <a:lnTo>
                    <a:pt x="31416" y="81306"/>
                  </a:lnTo>
                  <a:lnTo>
                    <a:pt x="36494" y="74002"/>
                  </a:lnTo>
                  <a:lnTo>
                    <a:pt x="41889" y="67014"/>
                  </a:lnTo>
                  <a:lnTo>
                    <a:pt x="47918" y="60345"/>
                  </a:lnTo>
                  <a:lnTo>
                    <a:pt x="53948" y="53993"/>
                  </a:lnTo>
                  <a:lnTo>
                    <a:pt x="60612" y="47640"/>
                  </a:lnTo>
                  <a:lnTo>
                    <a:pt x="66959" y="42241"/>
                  </a:lnTo>
                  <a:lnTo>
                    <a:pt x="74257" y="36842"/>
                  </a:lnTo>
                  <a:lnTo>
                    <a:pt x="81556" y="31443"/>
                  </a:lnTo>
                  <a:lnTo>
                    <a:pt x="88855" y="26679"/>
                  </a:lnTo>
                  <a:lnTo>
                    <a:pt x="96471" y="22232"/>
                  </a:lnTo>
                  <a:lnTo>
                    <a:pt x="104405" y="18421"/>
                  </a:lnTo>
                  <a:lnTo>
                    <a:pt x="112338" y="14610"/>
                  </a:lnTo>
                  <a:lnTo>
                    <a:pt x="120906" y="11434"/>
                  </a:lnTo>
                  <a:lnTo>
                    <a:pt x="129475" y="8258"/>
                  </a:lnTo>
                  <a:lnTo>
                    <a:pt x="138360" y="5717"/>
                  </a:lnTo>
                  <a:lnTo>
                    <a:pt x="146928" y="3494"/>
                  </a:lnTo>
                  <a:lnTo>
                    <a:pt x="156131" y="1905"/>
                  </a:lnTo>
                  <a:lnTo>
                    <a:pt x="165651" y="953"/>
                  </a:lnTo>
                  <a:lnTo>
                    <a:pt x="174854" y="317"/>
                  </a:lnTo>
                  <a:lnTo>
                    <a:pt x="184374" y="0"/>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latin typeface="微软雅黑" pitchFamily="34" charset="-122"/>
                <a:ea typeface="微软雅黑" pitchFamily="34" charset="-122"/>
              </a:endParaRPr>
            </a:p>
          </p:txBody>
        </p:sp>
      </p:grpSp>
      <p:sp>
        <p:nvSpPr>
          <p:cNvPr id="94" name="TextBox 93"/>
          <p:cNvSpPr txBox="1"/>
          <p:nvPr/>
        </p:nvSpPr>
        <p:spPr>
          <a:xfrm>
            <a:off x="6444208" y="1651003"/>
            <a:ext cx="2016224" cy="2072875"/>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a:p>
            <a:pPr>
              <a:lnSpc>
                <a:spcPct val="130000"/>
              </a:lnSpc>
              <a:defRPr/>
            </a:pPr>
            <a:endParaRPr lang="en-US" altLang="zh-CN" sz="1100" dirty="0">
              <a:solidFill>
                <a:schemeClr val="tx1">
                  <a:lumMod val="65000"/>
                  <a:lumOff val="35000"/>
                </a:schemeClr>
              </a:solidFill>
              <a:latin typeface="微软雅黑" pitchFamily="34" charset="-122"/>
              <a:ea typeface="微软雅黑" pitchFamily="34" charset="-122"/>
            </a:endParaRPr>
          </a:p>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95" name="TextBox 94"/>
          <p:cNvSpPr txBox="1"/>
          <p:nvPr/>
        </p:nvSpPr>
        <p:spPr>
          <a:xfrm>
            <a:off x="1474285" y="1327176"/>
            <a:ext cx="1036867" cy="215444"/>
          </a:xfrm>
          <a:prstGeom prst="rect">
            <a:avLst/>
          </a:prstGeom>
          <a:noFill/>
        </p:spPr>
        <p:txBody>
          <a:bodyPr wrap="square" lIns="0" tIns="0" rIns="0" bIns="0"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p>
        </p:txBody>
      </p:sp>
      <p:sp>
        <p:nvSpPr>
          <p:cNvPr id="96" name="TextBox 95"/>
          <p:cNvSpPr txBox="1"/>
          <p:nvPr/>
        </p:nvSpPr>
        <p:spPr>
          <a:xfrm>
            <a:off x="837982" y="1646466"/>
            <a:ext cx="162012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97" name="TextBox 96"/>
          <p:cNvSpPr txBox="1"/>
          <p:nvPr/>
        </p:nvSpPr>
        <p:spPr>
          <a:xfrm>
            <a:off x="1022589" y="2571750"/>
            <a:ext cx="1331318" cy="215444"/>
          </a:xfrm>
          <a:prstGeom prst="rect">
            <a:avLst/>
          </a:prstGeom>
          <a:noFill/>
        </p:spPr>
        <p:txBody>
          <a:bodyPr wrap="square" lIns="0" tIns="0" rIns="0" bIns="0"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p>
        </p:txBody>
      </p:sp>
      <p:sp>
        <p:nvSpPr>
          <p:cNvPr id="98" name="TextBox 97"/>
          <p:cNvSpPr txBox="1"/>
          <p:nvPr/>
        </p:nvSpPr>
        <p:spPr>
          <a:xfrm>
            <a:off x="611560" y="2913327"/>
            <a:ext cx="1464936"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99" name="TextBox 98"/>
          <p:cNvSpPr txBox="1"/>
          <p:nvPr/>
        </p:nvSpPr>
        <p:spPr>
          <a:xfrm>
            <a:off x="1677302" y="4011910"/>
            <a:ext cx="1166506" cy="215444"/>
          </a:xfrm>
          <a:prstGeom prst="rect">
            <a:avLst/>
          </a:prstGeom>
          <a:noFill/>
        </p:spPr>
        <p:txBody>
          <a:bodyPr wrap="square" lIns="0" tIns="0" rIns="0" bIns="0" rtlCol="0">
            <a:spAutoFit/>
          </a:bodyPr>
          <a:lstStyle/>
          <a:p>
            <a:pPr algn="ctr"/>
            <a:r>
              <a:rPr lang="zh-CN" altLang="en-US" sz="1400" b="1" dirty="0">
                <a:solidFill>
                  <a:schemeClr val="tx1">
                    <a:lumMod val="65000"/>
                    <a:lumOff val="35000"/>
                  </a:schemeClr>
                </a:solidFill>
                <a:latin typeface="微软雅黑" pitchFamily="34" charset="-122"/>
                <a:ea typeface="微软雅黑" pitchFamily="34" charset="-122"/>
              </a:rPr>
              <a:t>添加标题</a:t>
            </a:r>
          </a:p>
        </p:txBody>
      </p:sp>
      <p:sp>
        <p:nvSpPr>
          <p:cNvPr id="100" name="TextBox 99"/>
          <p:cNvSpPr txBox="1"/>
          <p:nvPr/>
        </p:nvSpPr>
        <p:spPr>
          <a:xfrm>
            <a:off x="1152227" y="4342323"/>
            <a:ext cx="1576351" cy="338554"/>
          </a:xfrm>
          <a:prstGeom prst="rect">
            <a:avLst/>
          </a:prstGeom>
          <a:noFill/>
        </p:spPr>
        <p:txBody>
          <a:bodyPr wrap="square" lIns="0" tIns="0" rIns="0" bIns="0" rtlCol="0">
            <a:spAutoFit/>
          </a:bodyPr>
          <a:lstStyle/>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endParaRPr lang="en-US" altLang="zh-CN" sz="1100" dirty="0">
              <a:solidFill>
                <a:schemeClr val="tx1">
                  <a:lumMod val="65000"/>
                  <a:lumOff val="35000"/>
                </a:schemeClr>
              </a:solidFill>
              <a:latin typeface="微软雅黑" pitchFamily="34" charset="-122"/>
              <a:ea typeface="微软雅黑" pitchFamily="34" charset="-122"/>
            </a:endParaRPr>
          </a:p>
          <a:p>
            <a:pPr algn="ctr"/>
            <a:r>
              <a:rPr lang="zh-CN" altLang="en-US" sz="1100" dirty="0">
                <a:solidFill>
                  <a:schemeClr val="tx1">
                    <a:lumMod val="65000"/>
                    <a:lumOff val="35000"/>
                  </a:schemeClr>
                </a:solidFill>
                <a:latin typeface="微软雅黑" pitchFamily="34" charset="-122"/>
                <a:ea typeface="微软雅黑" pitchFamily="34" charset="-122"/>
              </a:rPr>
              <a:t>单击此处添加文本内容</a:t>
            </a:r>
          </a:p>
        </p:txBody>
      </p:sp>
      <p:sp>
        <p:nvSpPr>
          <p:cNvPr id="101" name="TextBox 100"/>
          <p:cNvSpPr txBox="1"/>
          <p:nvPr/>
        </p:nvSpPr>
        <p:spPr>
          <a:xfrm>
            <a:off x="5181979" y="2564005"/>
            <a:ext cx="1036867" cy="615553"/>
          </a:xfrm>
          <a:prstGeom prst="rect">
            <a:avLst/>
          </a:prstGeom>
          <a:noFill/>
        </p:spPr>
        <p:txBody>
          <a:bodyPr wrap="square" lIns="0" tIns="0" rIns="0" bIns="0" rtlCol="0">
            <a:spAutoFit/>
          </a:bodyPr>
          <a:lstStyle/>
          <a:p>
            <a:pPr algn="ctr"/>
            <a:r>
              <a:rPr lang="zh-CN" altLang="en-US" sz="2000" b="1" dirty="0">
                <a:solidFill>
                  <a:schemeClr val="bg1"/>
                </a:solidFill>
                <a:latin typeface="微软雅黑" pitchFamily="34" charset="-122"/>
                <a:ea typeface="微软雅黑" pitchFamily="34" charset="-122"/>
              </a:rPr>
              <a:t>添加</a:t>
            </a:r>
            <a:endParaRPr lang="en-US" altLang="zh-CN" sz="2000" b="1" dirty="0">
              <a:solidFill>
                <a:schemeClr val="bg1"/>
              </a:solidFill>
              <a:latin typeface="微软雅黑" pitchFamily="34" charset="-122"/>
              <a:ea typeface="微软雅黑" pitchFamily="34" charset="-122"/>
            </a:endParaRPr>
          </a:p>
          <a:p>
            <a:pPr algn="ctr"/>
            <a:r>
              <a:rPr lang="zh-CN" altLang="en-US" sz="2000" b="1" dirty="0">
                <a:solidFill>
                  <a:schemeClr val="bg1"/>
                </a:solidFill>
                <a:latin typeface="微软雅黑" pitchFamily="34" charset="-122"/>
                <a:ea typeface="微软雅黑" pitchFamily="34" charset="-122"/>
              </a:rPr>
              <a:t>标题</a:t>
            </a:r>
            <a:endParaRPr lang="en-US" altLang="zh-CN" sz="2000" b="1" dirty="0">
              <a:solidFill>
                <a:schemeClr val="bg1"/>
              </a:solidFill>
              <a:latin typeface="微软雅黑" pitchFamily="34" charset="-122"/>
              <a:ea typeface="微软雅黑" pitchFamily="34" charset="-122"/>
            </a:endParaRPr>
          </a:p>
        </p:txBody>
      </p:sp>
    </p:spTree>
    <p:extLst>
      <p:ext uri="{BB962C8B-B14F-4D97-AF65-F5344CB8AC3E}">
        <p14:creationId xmlns:p14="http://schemas.microsoft.com/office/powerpoint/2010/main" val="10457601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14:presetBounceEnd="44000">
                                      <p:stCondLst>
                                        <p:cond delay="0"/>
                                      </p:stCondLst>
                                      <p:childTnLst>
                                        <p:set>
                                          <p:cBhvr>
                                            <p:cTn id="20" dur="1" fill="hold">
                                              <p:stCondLst>
                                                <p:cond delay="0"/>
                                              </p:stCondLst>
                                            </p:cTn>
                                            <p:tgtEl>
                                              <p:spTgt spid="78"/>
                                            </p:tgtEl>
                                            <p:attrNameLst>
                                              <p:attrName>style.visibility</p:attrName>
                                            </p:attrNameLst>
                                          </p:cBhvr>
                                          <p:to>
                                            <p:strVal val="visible"/>
                                          </p:to>
                                        </p:set>
                                        <p:anim calcmode="lin" valueType="num" p14:bounceEnd="44000">
                                          <p:cBhvr additive="base">
                                            <p:cTn id="21" dur="500" fill="hold"/>
                                            <p:tgtEl>
                                              <p:spTgt spid="78"/>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78"/>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fade">
                                          <p:cBhvr>
                                            <p:cTn id="26" dur="500"/>
                                            <p:tgtEl>
                                              <p:spTgt spid="101"/>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right)">
                                          <p:cBhvr>
                                            <p:cTn id="30" dur="500"/>
                                            <p:tgtEl>
                                              <p:spTgt spid="7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right)">
                                          <p:cBhvr>
                                            <p:cTn id="33" dur="500"/>
                                            <p:tgtEl>
                                              <p:spTgt spid="7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right)">
                                          <p:cBhvr>
                                            <p:cTn id="36" dur="500"/>
                                            <p:tgtEl>
                                              <p:spTgt spid="76"/>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500" fill="hold"/>
                                            <p:tgtEl>
                                              <p:spTgt spid="79"/>
                                            </p:tgtEl>
                                            <p:attrNameLst>
                                              <p:attrName>ppt_w</p:attrName>
                                            </p:attrNameLst>
                                          </p:cBhvr>
                                          <p:tavLst>
                                            <p:tav tm="0">
                                              <p:val>
                                                <p:fltVal val="0"/>
                                              </p:val>
                                            </p:tav>
                                            <p:tav tm="100000">
                                              <p:val>
                                                <p:strVal val="#ppt_w"/>
                                              </p:val>
                                            </p:tav>
                                          </p:tavLst>
                                        </p:anim>
                                        <p:anim calcmode="lin" valueType="num">
                                          <p:cBhvr>
                                            <p:cTn id="46" dur="500" fill="hold"/>
                                            <p:tgtEl>
                                              <p:spTgt spid="79"/>
                                            </p:tgtEl>
                                            <p:attrNameLst>
                                              <p:attrName>ppt_h</p:attrName>
                                            </p:attrNameLst>
                                          </p:cBhvr>
                                          <p:tavLst>
                                            <p:tav tm="0">
                                              <p:val>
                                                <p:fltVal val="0"/>
                                              </p:val>
                                            </p:tav>
                                            <p:tav tm="100000">
                                              <p:val>
                                                <p:strVal val="#ppt_h"/>
                                              </p:val>
                                            </p:tav>
                                          </p:tavLst>
                                        </p:anim>
                                        <p:animEffect transition="in" filter="fade">
                                          <p:cBhvr>
                                            <p:cTn id="47" dur="500"/>
                                            <p:tgtEl>
                                              <p:spTgt spid="79"/>
                                            </p:tgtEl>
                                          </p:cBhvr>
                                        </p:animEffect>
                                      </p:childTnLst>
                                    </p:cTn>
                                  </p:par>
                                  <p:par>
                                    <p:cTn id="48" presetID="53" presetClass="entr" presetSubtype="16" fill="hold" nodeType="withEffect">
                                      <p:stCondLst>
                                        <p:cond delay="0"/>
                                      </p:stCondLst>
                                      <p:childTnLst>
                                        <p:set>
                                          <p:cBhvr>
                                            <p:cTn id="49" dur="1" fill="hold">
                                              <p:stCondLst>
                                                <p:cond delay="0"/>
                                              </p:stCondLst>
                                            </p:cTn>
                                            <p:tgtEl>
                                              <p:spTgt spid="89"/>
                                            </p:tgtEl>
                                            <p:attrNameLst>
                                              <p:attrName>style.visibility</p:attrName>
                                            </p:attrNameLst>
                                          </p:cBhvr>
                                          <p:to>
                                            <p:strVal val="visible"/>
                                          </p:to>
                                        </p:set>
                                        <p:anim calcmode="lin" valueType="num">
                                          <p:cBhvr>
                                            <p:cTn id="50" dur="500" fill="hold"/>
                                            <p:tgtEl>
                                              <p:spTgt spid="89"/>
                                            </p:tgtEl>
                                            <p:attrNameLst>
                                              <p:attrName>ppt_w</p:attrName>
                                            </p:attrNameLst>
                                          </p:cBhvr>
                                          <p:tavLst>
                                            <p:tav tm="0">
                                              <p:val>
                                                <p:fltVal val="0"/>
                                              </p:val>
                                            </p:tav>
                                            <p:tav tm="100000">
                                              <p:val>
                                                <p:strVal val="#ppt_w"/>
                                              </p:val>
                                            </p:tav>
                                          </p:tavLst>
                                        </p:anim>
                                        <p:anim calcmode="lin" valueType="num">
                                          <p:cBhvr>
                                            <p:cTn id="51" dur="500" fill="hold"/>
                                            <p:tgtEl>
                                              <p:spTgt spid="89"/>
                                            </p:tgtEl>
                                            <p:attrNameLst>
                                              <p:attrName>ppt_h</p:attrName>
                                            </p:attrNameLst>
                                          </p:cBhvr>
                                          <p:tavLst>
                                            <p:tav tm="0">
                                              <p:val>
                                                <p:fltVal val="0"/>
                                              </p:val>
                                            </p:tav>
                                            <p:tav tm="100000">
                                              <p:val>
                                                <p:strVal val="#ppt_h"/>
                                              </p:val>
                                            </p:tav>
                                          </p:tavLst>
                                        </p:anim>
                                        <p:animEffect transition="in" filter="fade">
                                          <p:cBhvr>
                                            <p:cTn id="52" dur="500"/>
                                            <p:tgtEl>
                                              <p:spTgt spid="89"/>
                                            </p:tgtEl>
                                          </p:cBhvr>
                                        </p:animEffect>
                                      </p:childTnLst>
                                    </p:cTn>
                                  </p:par>
                                </p:childTnLst>
                              </p:cTn>
                            </p:par>
                            <p:par>
                              <p:cTn id="53" fill="hold">
                                <p:stCondLst>
                                  <p:cond delay="3000"/>
                                </p:stCondLst>
                                <p:childTnLst>
                                  <p:par>
                                    <p:cTn id="54" presetID="2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up)">
                                          <p:cBhvr>
                                            <p:cTn id="56" dur="500"/>
                                            <p:tgtEl>
                                              <p:spTgt spid="74"/>
                                            </p:tgtEl>
                                          </p:cBhvr>
                                        </p:animEffect>
                                      </p:childTnLst>
                                    </p:cTn>
                                  </p:par>
                                </p:childTnLst>
                              </p:cTn>
                            </p:par>
                            <p:par>
                              <p:cTn id="57" fill="hold">
                                <p:stCondLst>
                                  <p:cond delay="3500"/>
                                </p:stCondLst>
                                <p:childTnLst>
                                  <p:par>
                                    <p:cTn id="58" presetID="26"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wipe(down)">
                                          <p:cBhvr>
                                            <p:cTn id="60" dur="290">
                                              <p:stCondLst>
                                                <p:cond delay="0"/>
                                              </p:stCondLst>
                                            </p:cTn>
                                            <p:tgtEl>
                                              <p:spTgt spid="95"/>
                                            </p:tgtEl>
                                          </p:cBhvr>
                                        </p:animEffect>
                                        <p:anim calcmode="lin" valueType="num">
                                          <p:cBhvr>
                                            <p:cTn id="61" dur="911"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95"/>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95"/>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95"/>
                                            </p:tgtEl>
                                            <p:attrNameLst>
                                              <p:attrName>ppt_y</p:attrName>
                                            </p:attrNameLst>
                                          </p:cBhvr>
                                          <p:tavLst>
                                            <p:tav tm="0" fmla="#ppt_y-sin(pi*$)/81">
                                              <p:val>
                                                <p:fltVal val="0"/>
                                              </p:val>
                                            </p:tav>
                                            <p:tav tm="100000">
                                              <p:val>
                                                <p:fltVal val="1"/>
                                              </p:val>
                                            </p:tav>
                                          </p:tavLst>
                                        </p:anim>
                                        <p:animScale>
                                          <p:cBhvr>
                                            <p:cTn id="66" dur="13">
                                              <p:stCondLst>
                                                <p:cond delay="325"/>
                                              </p:stCondLst>
                                            </p:cTn>
                                            <p:tgtEl>
                                              <p:spTgt spid="95"/>
                                            </p:tgtEl>
                                          </p:cBhvr>
                                          <p:to x="100000" y="60000"/>
                                        </p:animScale>
                                        <p:animScale>
                                          <p:cBhvr>
                                            <p:cTn id="67" dur="83" decel="50000">
                                              <p:stCondLst>
                                                <p:cond delay="338"/>
                                              </p:stCondLst>
                                            </p:cTn>
                                            <p:tgtEl>
                                              <p:spTgt spid="95"/>
                                            </p:tgtEl>
                                          </p:cBhvr>
                                          <p:to x="100000" y="100000"/>
                                        </p:animScale>
                                        <p:animScale>
                                          <p:cBhvr>
                                            <p:cTn id="68" dur="13">
                                              <p:stCondLst>
                                                <p:cond delay="656"/>
                                              </p:stCondLst>
                                            </p:cTn>
                                            <p:tgtEl>
                                              <p:spTgt spid="95"/>
                                            </p:tgtEl>
                                          </p:cBhvr>
                                          <p:to x="100000" y="80000"/>
                                        </p:animScale>
                                        <p:animScale>
                                          <p:cBhvr>
                                            <p:cTn id="69" dur="83" decel="50000">
                                              <p:stCondLst>
                                                <p:cond delay="669"/>
                                              </p:stCondLst>
                                            </p:cTn>
                                            <p:tgtEl>
                                              <p:spTgt spid="95"/>
                                            </p:tgtEl>
                                          </p:cBhvr>
                                          <p:to x="100000" y="100000"/>
                                        </p:animScale>
                                        <p:animScale>
                                          <p:cBhvr>
                                            <p:cTn id="70" dur="13">
                                              <p:stCondLst>
                                                <p:cond delay="821"/>
                                              </p:stCondLst>
                                            </p:cTn>
                                            <p:tgtEl>
                                              <p:spTgt spid="95"/>
                                            </p:tgtEl>
                                          </p:cBhvr>
                                          <p:to x="100000" y="90000"/>
                                        </p:animScale>
                                        <p:animScale>
                                          <p:cBhvr>
                                            <p:cTn id="71" dur="83" decel="50000">
                                              <p:stCondLst>
                                                <p:cond delay="834"/>
                                              </p:stCondLst>
                                            </p:cTn>
                                            <p:tgtEl>
                                              <p:spTgt spid="95"/>
                                            </p:tgtEl>
                                          </p:cBhvr>
                                          <p:to x="100000" y="100000"/>
                                        </p:animScale>
                                        <p:animScale>
                                          <p:cBhvr>
                                            <p:cTn id="72" dur="13">
                                              <p:stCondLst>
                                                <p:cond delay="904"/>
                                              </p:stCondLst>
                                            </p:cTn>
                                            <p:tgtEl>
                                              <p:spTgt spid="95"/>
                                            </p:tgtEl>
                                          </p:cBhvr>
                                          <p:to x="100000" y="95000"/>
                                        </p:animScale>
                                        <p:animScale>
                                          <p:cBhvr>
                                            <p:cTn id="73" dur="83" decel="50000">
                                              <p:stCondLst>
                                                <p:cond delay="917"/>
                                              </p:stCondLst>
                                            </p:cTn>
                                            <p:tgtEl>
                                              <p:spTgt spid="95"/>
                                            </p:tgtEl>
                                          </p:cBhvr>
                                          <p:to x="100000" y="100000"/>
                                        </p:animScale>
                                      </p:childTnLst>
                                    </p:cTn>
                                  </p:par>
                                  <p:par>
                                    <p:cTn id="74" presetID="26" presetClass="entr" presetSubtype="0" fill="hold" grpId="0" nodeType="withEffect">
                                      <p:stCondLst>
                                        <p:cond delay="100"/>
                                      </p:stCondLst>
                                      <p:childTnLst>
                                        <p:set>
                                          <p:cBhvr>
                                            <p:cTn id="75" dur="1" fill="hold">
                                              <p:stCondLst>
                                                <p:cond delay="0"/>
                                              </p:stCondLst>
                                            </p:cTn>
                                            <p:tgtEl>
                                              <p:spTgt spid="96"/>
                                            </p:tgtEl>
                                            <p:attrNameLst>
                                              <p:attrName>style.visibility</p:attrName>
                                            </p:attrNameLst>
                                          </p:cBhvr>
                                          <p:to>
                                            <p:strVal val="visible"/>
                                          </p:to>
                                        </p:set>
                                        <p:animEffect transition="in" filter="wipe(down)">
                                          <p:cBhvr>
                                            <p:cTn id="76" dur="290">
                                              <p:stCondLst>
                                                <p:cond delay="0"/>
                                              </p:stCondLst>
                                            </p:cTn>
                                            <p:tgtEl>
                                              <p:spTgt spid="96"/>
                                            </p:tgtEl>
                                          </p:cBhvr>
                                        </p:animEffect>
                                        <p:anim calcmode="lin" valueType="num">
                                          <p:cBhvr>
                                            <p:cTn id="77" dur="911" tmFilter="0,0; 0.14,0.36; 0.43,0.73; 0.71,0.91; 1.0,1.0">
                                              <p:stCondLst>
                                                <p:cond delay="0"/>
                                              </p:stCondLst>
                                            </p:cTn>
                                            <p:tgtEl>
                                              <p:spTgt spid="96"/>
                                            </p:tgtEl>
                                            <p:attrNameLst>
                                              <p:attrName>ppt_x</p:attrName>
                                            </p:attrNameLst>
                                          </p:cBhvr>
                                          <p:tavLst>
                                            <p:tav tm="0">
                                              <p:val>
                                                <p:strVal val="#ppt_x-0.25"/>
                                              </p:val>
                                            </p:tav>
                                            <p:tav tm="100000">
                                              <p:val>
                                                <p:strVal val="#ppt_x"/>
                                              </p:val>
                                            </p:tav>
                                          </p:tavLst>
                                        </p:anim>
                                        <p:anim calcmode="lin" valueType="num">
                                          <p:cBhvr>
                                            <p:cTn id="78" dur="332" tmFilter="0.0,0.0; 0.25,0.07; 0.50,0.2; 0.75,0.467; 1.0,1.0">
                                              <p:stCondLst>
                                                <p:cond delay="0"/>
                                              </p:stCondLst>
                                            </p:cTn>
                                            <p:tgtEl>
                                              <p:spTgt spid="96"/>
                                            </p:tgtEl>
                                            <p:attrNameLst>
                                              <p:attrName>ppt_y</p:attrName>
                                            </p:attrNameLst>
                                          </p:cBhvr>
                                          <p:tavLst>
                                            <p:tav tm="0" fmla="#ppt_y-sin(pi*$)/3">
                                              <p:val>
                                                <p:fltVal val="0.5"/>
                                              </p:val>
                                            </p:tav>
                                            <p:tav tm="100000">
                                              <p:val>
                                                <p:fltVal val="1"/>
                                              </p:val>
                                            </p:tav>
                                          </p:tavLst>
                                        </p:anim>
                                        <p:anim calcmode="lin" valueType="num">
                                          <p:cBhvr>
                                            <p:cTn id="79" dur="332" tmFilter="0, 0; 0.125,0.2665; 0.25,0.4; 0.375,0.465; 0.5,0.5;  0.625,0.535; 0.75,0.6; 0.875,0.7335; 1,1">
                                              <p:stCondLst>
                                                <p:cond delay="332"/>
                                              </p:stCondLst>
                                            </p:cTn>
                                            <p:tgtEl>
                                              <p:spTgt spid="96"/>
                                            </p:tgtEl>
                                            <p:attrNameLst>
                                              <p:attrName>ppt_y</p:attrName>
                                            </p:attrNameLst>
                                          </p:cBhvr>
                                          <p:tavLst>
                                            <p:tav tm="0" fmla="#ppt_y-sin(pi*$)/9">
                                              <p:val>
                                                <p:fltVal val="0"/>
                                              </p:val>
                                            </p:tav>
                                            <p:tav tm="100000">
                                              <p:val>
                                                <p:fltVal val="1"/>
                                              </p:val>
                                            </p:tav>
                                          </p:tavLst>
                                        </p:anim>
                                        <p:anim calcmode="lin" valueType="num">
                                          <p:cBhvr>
                                            <p:cTn id="80" dur="166" tmFilter="0, 0; 0.125,0.2665; 0.25,0.4; 0.375,0.465; 0.5,0.5;  0.625,0.535; 0.75,0.6; 0.875,0.7335; 1,1">
                                              <p:stCondLst>
                                                <p:cond delay="662"/>
                                              </p:stCondLst>
                                            </p:cTn>
                                            <p:tgtEl>
                                              <p:spTgt spid="96"/>
                                            </p:tgtEl>
                                            <p:attrNameLst>
                                              <p:attrName>ppt_y</p:attrName>
                                            </p:attrNameLst>
                                          </p:cBhvr>
                                          <p:tavLst>
                                            <p:tav tm="0" fmla="#ppt_y-sin(pi*$)/27">
                                              <p:val>
                                                <p:fltVal val="0"/>
                                              </p:val>
                                            </p:tav>
                                            <p:tav tm="100000">
                                              <p:val>
                                                <p:fltVal val="1"/>
                                              </p:val>
                                            </p:tav>
                                          </p:tavLst>
                                        </p:anim>
                                        <p:anim calcmode="lin" valueType="num">
                                          <p:cBhvr>
                                            <p:cTn id="81" dur="82" tmFilter="0, 0; 0.125,0.2665; 0.25,0.4; 0.375,0.465; 0.5,0.5;  0.625,0.535; 0.75,0.6; 0.875,0.7335; 1,1">
                                              <p:stCondLst>
                                                <p:cond delay="828"/>
                                              </p:stCondLst>
                                            </p:cTn>
                                            <p:tgtEl>
                                              <p:spTgt spid="96"/>
                                            </p:tgtEl>
                                            <p:attrNameLst>
                                              <p:attrName>ppt_y</p:attrName>
                                            </p:attrNameLst>
                                          </p:cBhvr>
                                          <p:tavLst>
                                            <p:tav tm="0" fmla="#ppt_y-sin(pi*$)/81">
                                              <p:val>
                                                <p:fltVal val="0"/>
                                              </p:val>
                                            </p:tav>
                                            <p:tav tm="100000">
                                              <p:val>
                                                <p:fltVal val="1"/>
                                              </p:val>
                                            </p:tav>
                                          </p:tavLst>
                                        </p:anim>
                                        <p:animScale>
                                          <p:cBhvr>
                                            <p:cTn id="82" dur="13">
                                              <p:stCondLst>
                                                <p:cond delay="325"/>
                                              </p:stCondLst>
                                            </p:cTn>
                                            <p:tgtEl>
                                              <p:spTgt spid="96"/>
                                            </p:tgtEl>
                                          </p:cBhvr>
                                          <p:to x="100000" y="60000"/>
                                        </p:animScale>
                                        <p:animScale>
                                          <p:cBhvr>
                                            <p:cTn id="83" dur="83" decel="50000">
                                              <p:stCondLst>
                                                <p:cond delay="338"/>
                                              </p:stCondLst>
                                            </p:cTn>
                                            <p:tgtEl>
                                              <p:spTgt spid="96"/>
                                            </p:tgtEl>
                                          </p:cBhvr>
                                          <p:to x="100000" y="100000"/>
                                        </p:animScale>
                                        <p:animScale>
                                          <p:cBhvr>
                                            <p:cTn id="84" dur="13">
                                              <p:stCondLst>
                                                <p:cond delay="656"/>
                                              </p:stCondLst>
                                            </p:cTn>
                                            <p:tgtEl>
                                              <p:spTgt spid="96"/>
                                            </p:tgtEl>
                                          </p:cBhvr>
                                          <p:to x="100000" y="80000"/>
                                        </p:animScale>
                                        <p:animScale>
                                          <p:cBhvr>
                                            <p:cTn id="85" dur="83" decel="50000">
                                              <p:stCondLst>
                                                <p:cond delay="669"/>
                                              </p:stCondLst>
                                            </p:cTn>
                                            <p:tgtEl>
                                              <p:spTgt spid="96"/>
                                            </p:tgtEl>
                                          </p:cBhvr>
                                          <p:to x="100000" y="100000"/>
                                        </p:animScale>
                                        <p:animScale>
                                          <p:cBhvr>
                                            <p:cTn id="86" dur="13">
                                              <p:stCondLst>
                                                <p:cond delay="821"/>
                                              </p:stCondLst>
                                            </p:cTn>
                                            <p:tgtEl>
                                              <p:spTgt spid="96"/>
                                            </p:tgtEl>
                                          </p:cBhvr>
                                          <p:to x="100000" y="90000"/>
                                        </p:animScale>
                                        <p:animScale>
                                          <p:cBhvr>
                                            <p:cTn id="87" dur="83" decel="50000">
                                              <p:stCondLst>
                                                <p:cond delay="834"/>
                                              </p:stCondLst>
                                            </p:cTn>
                                            <p:tgtEl>
                                              <p:spTgt spid="96"/>
                                            </p:tgtEl>
                                          </p:cBhvr>
                                          <p:to x="100000" y="100000"/>
                                        </p:animScale>
                                        <p:animScale>
                                          <p:cBhvr>
                                            <p:cTn id="88" dur="13">
                                              <p:stCondLst>
                                                <p:cond delay="904"/>
                                              </p:stCondLst>
                                            </p:cTn>
                                            <p:tgtEl>
                                              <p:spTgt spid="96"/>
                                            </p:tgtEl>
                                          </p:cBhvr>
                                          <p:to x="100000" y="95000"/>
                                        </p:animScale>
                                        <p:animScale>
                                          <p:cBhvr>
                                            <p:cTn id="89" dur="83" decel="50000">
                                              <p:stCondLst>
                                                <p:cond delay="917"/>
                                              </p:stCondLst>
                                            </p:cTn>
                                            <p:tgtEl>
                                              <p:spTgt spid="96"/>
                                            </p:tgtEl>
                                          </p:cBhvr>
                                          <p:to x="100000" y="100000"/>
                                        </p:animScale>
                                      </p:childTnLst>
                                    </p:cTn>
                                  </p:par>
                                  <p:par>
                                    <p:cTn id="90" presetID="26"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wipe(down)">
                                          <p:cBhvr>
                                            <p:cTn id="92" dur="290">
                                              <p:stCondLst>
                                                <p:cond delay="0"/>
                                              </p:stCondLst>
                                            </p:cTn>
                                            <p:tgtEl>
                                              <p:spTgt spid="97"/>
                                            </p:tgtEl>
                                          </p:cBhvr>
                                        </p:animEffect>
                                        <p:anim calcmode="lin" valueType="num">
                                          <p:cBhvr>
                                            <p:cTn id="93" dur="911" tmFilter="0,0; 0.14,0.36; 0.43,0.73; 0.71,0.91; 1.0,1.0">
                                              <p:stCondLst>
                                                <p:cond delay="0"/>
                                              </p:stCondLst>
                                            </p:cTn>
                                            <p:tgtEl>
                                              <p:spTgt spid="97"/>
                                            </p:tgtEl>
                                            <p:attrNameLst>
                                              <p:attrName>ppt_x</p:attrName>
                                            </p:attrNameLst>
                                          </p:cBhvr>
                                          <p:tavLst>
                                            <p:tav tm="0">
                                              <p:val>
                                                <p:strVal val="#ppt_x-0.25"/>
                                              </p:val>
                                            </p:tav>
                                            <p:tav tm="100000">
                                              <p:val>
                                                <p:strVal val="#ppt_x"/>
                                              </p:val>
                                            </p:tav>
                                          </p:tavLst>
                                        </p:anim>
                                        <p:anim calcmode="lin" valueType="num">
                                          <p:cBhvr>
                                            <p:cTn id="94" dur="332" tmFilter="0.0,0.0; 0.25,0.07; 0.50,0.2; 0.75,0.467; 1.0,1.0">
                                              <p:stCondLst>
                                                <p:cond delay="0"/>
                                              </p:stCondLst>
                                            </p:cTn>
                                            <p:tgtEl>
                                              <p:spTgt spid="97"/>
                                            </p:tgtEl>
                                            <p:attrNameLst>
                                              <p:attrName>ppt_y</p:attrName>
                                            </p:attrNameLst>
                                          </p:cBhvr>
                                          <p:tavLst>
                                            <p:tav tm="0" fmla="#ppt_y-sin(pi*$)/3">
                                              <p:val>
                                                <p:fltVal val="0.5"/>
                                              </p:val>
                                            </p:tav>
                                            <p:tav tm="100000">
                                              <p:val>
                                                <p:fltVal val="1"/>
                                              </p:val>
                                            </p:tav>
                                          </p:tavLst>
                                        </p:anim>
                                        <p:anim calcmode="lin" valueType="num">
                                          <p:cBhvr>
                                            <p:cTn id="95" dur="332" tmFilter="0, 0; 0.125,0.2665; 0.25,0.4; 0.375,0.465; 0.5,0.5;  0.625,0.535; 0.75,0.6; 0.875,0.7335; 1,1">
                                              <p:stCondLst>
                                                <p:cond delay="332"/>
                                              </p:stCondLst>
                                            </p:cTn>
                                            <p:tgtEl>
                                              <p:spTgt spid="97"/>
                                            </p:tgtEl>
                                            <p:attrNameLst>
                                              <p:attrName>ppt_y</p:attrName>
                                            </p:attrNameLst>
                                          </p:cBhvr>
                                          <p:tavLst>
                                            <p:tav tm="0" fmla="#ppt_y-sin(pi*$)/9">
                                              <p:val>
                                                <p:fltVal val="0"/>
                                              </p:val>
                                            </p:tav>
                                            <p:tav tm="100000">
                                              <p:val>
                                                <p:fltVal val="1"/>
                                              </p:val>
                                            </p:tav>
                                          </p:tavLst>
                                        </p:anim>
                                        <p:anim calcmode="lin" valueType="num">
                                          <p:cBhvr>
                                            <p:cTn id="96" dur="166" tmFilter="0, 0; 0.125,0.2665; 0.25,0.4; 0.375,0.465; 0.5,0.5;  0.625,0.535; 0.75,0.6; 0.875,0.7335; 1,1">
                                              <p:stCondLst>
                                                <p:cond delay="662"/>
                                              </p:stCondLst>
                                            </p:cTn>
                                            <p:tgtEl>
                                              <p:spTgt spid="97"/>
                                            </p:tgtEl>
                                            <p:attrNameLst>
                                              <p:attrName>ppt_y</p:attrName>
                                            </p:attrNameLst>
                                          </p:cBhvr>
                                          <p:tavLst>
                                            <p:tav tm="0" fmla="#ppt_y-sin(pi*$)/27">
                                              <p:val>
                                                <p:fltVal val="0"/>
                                              </p:val>
                                            </p:tav>
                                            <p:tav tm="100000">
                                              <p:val>
                                                <p:fltVal val="1"/>
                                              </p:val>
                                            </p:tav>
                                          </p:tavLst>
                                        </p:anim>
                                        <p:anim calcmode="lin" valueType="num">
                                          <p:cBhvr>
                                            <p:cTn id="97" dur="82" tmFilter="0, 0; 0.125,0.2665; 0.25,0.4; 0.375,0.465; 0.5,0.5;  0.625,0.535; 0.75,0.6; 0.875,0.7335; 1,1">
                                              <p:stCondLst>
                                                <p:cond delay="828"/>
                                              </p:stCondLst>
                                            </p:cTn>
                                            <p:tgtEl>
                                              <p:spTgt spid="97"/>
                                            </p:tgtEl>
                                            <p:attrNameLst>
                                              <p:attrName>ppt_y</p:attrName>
                                            </p:attrNameLst>
                                          </p:cBhvr>
                                          <p:tavLst>
                                            <p:tav tm="0" fmla="#ppt_y-sin(pi*$)/81">
                                              <p:val>
                                                <p:fltVal val="0"/>
                                              </p:val>
                                            </p:tav>
                                            <p:tav tm="100000">
                                              <p:val>
                                                <p:fltVal val="1"/>
                                              </p:val>
                                            </p:tav>
                                          </p:tavLst>
                                        </p:anim>
                                        <p:animScale>
                                          <p:cBhvr>
                                            <p:cTn id="98" dur="13">
                                              <p:stCondLst>
                                                <p:cond delay="325"/>
                                              </p:stCondLst>
                                            </p:cTn>
                                            <p:tgtEl>
                                              <p:spTgt spid="97"/>
                                            </p:tgtEl>
                                          </p:cBhvr>
                                          <p:to x="100000" y="60000"/>
                                        </p:animScale>
                                        <p:animScale>
                                          <p:cBhvr>
                                            <p:cTn id="99" dur="83" decel="50000">
                                              <p:stCondLst>
                                                <p:cond delay="338"/>
                                              </p:stCondLst>
                                            </p:cTn>
                                            <p:tgtEl>
                                              <p:spTgt spid="97"/>
                                            </p:tgtEl>
                                          </p:cBhvr>
                                          <p:to x="100000" y="100000"/>
                                        </p:animScale>
                                        <p:animScale>
                                          <p:cBhvr>
                                            <p:cTn id="100" dur="13">
                                              <p:stCondLst>
                                                <p:cond delay="656"/>
                                              </p:stCondLst>
                                            </p:cTn>
                                            <p:tgtEl>
                                              <p:spTgt spid="97"/>
                                            </p:tgtEl>
                                          </p:cBhvr>
                                          <p:to x="100000" y="80000"/>
                                        </p:animScale>
                                        <p:animScale>
                                          <p:cBhvr>
                                            <p:cTn id="101" dur="83" decel="50000">
                                              <p:stCondLst>
                                                <p:cond delay="669"/>
                                              </p:stCondLst>
                                            </p:cTn>
                                            <p:tgtEl>
                                              <p:spTgt spid="97"/>
                                            </p:tgtEl>
                                          </p:cBhvr>
                                          <p:to x="100000" y="100000"/>
                                        </p:animScale>
                                        <p:animScale>
                                          <p:cBhvr>
                                            <p:cTn id="102" dur="13">
                                              <p:stCondLst>
                                                <p:cond delay="821"/>
                                              </p:stCondLst>
                                            </p:cTn>
                                            <p:tgtEl>
                                              <p:spTgt spid="97"/>
                                            </p:tgtEl>
                                          </p:cBhvr>
                                          <p:to x="100000" y="90000"/>
                                        </p:animScale>
                                        <p:animScale>
                                          <p:cBhvr>
                                            <p:cTn id="103" dur="83" decel="50000">
                                              <p:stCondLst>
                                                <p:cond delay="834"/>
                                              </p:stCondLst>
                                            </p:cTn>
                                            <p:tgtEl>
                                              <p:spTgt spid="97"/>
                                            </p:tgtEl>
                                          </p:cBhvr>
                                          <p:to x="100000" y="100000"/>
                                        </p:animScale>
                                        <p:animScale>
                                          <p:cBhvr>
                                            <p:cTn id="104" dur="13">
                                              <p:stCondLst>
                                                <p:cond delay="904"/>
                                              </p:stCondLst>
                                            </p:cTn>
                                            <p:tgtEl>
                                              <p:spTgt spid="97"/>
                                            </p:tgtEl>
                                          </p:cBhvr>
                                          <p:to x="100000" y="95000"/>
                                        </p:animScale>
                                        <p:animScale>
                                          <p:cBhvr>
                                            <p:cTn id="105" dur="83" decel="50000">
                                              <p:stCondLst>
                                                <p:cond delay="917"/>
                                              </p:stCondLst>
                                            </p:cTn>
                                            <p:tgtEl>
                                              <p:spTgt spid="97"/>
                                            </p:tgtEl>
                                          </p:cBhvr>
                                          <p:to x="100000" y="100000"/>
                                        </p:animScale>
                                      </p:childTnLst>
                                    </p:cTn>
                                  </p:par>
                                  <p:par>
                                    <p:cTn id="106" presetID="26" presetClass="entr" presetSubtype="0" fill="hold" grpId="0" nodeType="withEffect">
                                      <p:stCondLst>
                                        <p:cond delay="300"/>
                                      </p:stCondLst>
                                      <p:childTnLst>
                                        <p:set>
                                          <p:cBhvr>
                                            <p:cTn id="107" dur="1" fill="hold">
                                              <p:stCondLst>
                                                <p:cond delay="0"/>
                                              </p:stCondLst>
                                            </p:cTn>
                                            <p:tgtEl>
                                              <p:spTgt spid="98"/>
                                            </p:tgtEl>
                                            <p:attrNameLst>
                                              <p:attrName>style.visibility</p:attrName>
                                            </p:attrNameLst>
                                          </p:cBhvr>
                                          <p:to>
                                            <p:strVal val="visible"/>
                                          </p:to>
                                        </p:set>
                                        <p:animEffect transition="in" filter="wipe(down)">
                                          <p:cBhvr>
                                            <p:cTn id="108" dur="290">
                                              <p:stCondLst>
                                                <p:cond delay="0"/>
                                              </p:stCondLst>
                                            </p:cTn>
                                            <p:tgtEl>
                                              <p:spTgt spid="98"/>
                                            </p:tgtEl>
                                          </p:cBhvr>
                                        </p:animEffect>
                                        <p:anim calcmode="lin" valueType="num">
                                          <p:cBhvr>
                                            <p:cTn id="109" dur="911"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110" dur="332"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111" dur="332" tmFilter="0, 0; 0.125,0.2665; 0.25,0.4; 0.375,0.465; 0.5,0.5;  0.625,0.535; 0.75,0.6; 0.875,0.7335; 1,1">
                                              <p:stCondLst>
                                                <p:cond delay="332"/>
                                              </p:stCondLst>
                                            </p:cTn>
                                            <p:tgtEl>
                                              <p:spTgt spid="98"/>
                                            </p:tgtEl>
                                            <p:attrNameLst>
                                              <p:attrName>ppt_y</p:attrName>
                                            </p:attrNameLst>
                                          </p:cBhvr>
                                          <p:tavLst>
                                            <p:tav tm="0" fmla="#ppt_y-sin(pi*$)/9">
                                              <p:val>
                                                <p:fltVal val="0"/>
                                              </p:val>
                                            </p:tav>
                                            <p:tav tm="100000">
                                              <p:val>
                                                <p:fltVal val="1"/>
                                              </p:val>
                                            </p:tav>
                                          </p:tavLst>
                                        </p:anim>
                                        <p:anim calcmode="lin" valueType="num">
                                          <p:cBhvr>
                                            <p:cTn id="112" dur="166" tmFilter="0, 0; 0.125,0.2665; 0.25,0.4; 0.375,0.465; 0.5,0.5;  0.625,0.535; 0.75,0.6; 0.875,0.7335; 1,1">
                                              <p:stCondLst>
                                                <p:cond delay="662"/>
                                              </p:stCondLst>
                                            </p:cTn>
                                            <p:tgtEl>
                                              <p:spTgt spid="98"/>
                                            </p:tgtEl>
                                            <p:attrNameLst>
                                              <p:attrName>ppt_y</p:attrName>
                                            </p:attrNameLst>
                                          </p:cBhvr>
                                          <p:tavLst>
                                            <p:tav tm="0" fmla="#ppt_y-sin(pi*$)/27">
                                              <p:val>
                                                <p:fltVal val="0"/>
                                              </p:val>
                                            </p:tav>
                                            <p:tav tm="100000">
                                              <p:val>
                                                <p:fltVal val="1"/>
                                              </p:val>
                                            </p:tav>
                                          </p:tavLst>
                                        </p:anim>
                                        <p:anim calcmode="lin" valueType="num">
                                          <p:cBhvr>
                                            <p:cTn id="113" dur="82" tmFilter="0, 0; 0.125,0.2665; 0.25,0.4; 0.375,0.465; 0.5,0.5;  0.625,0.535; 0.75,0.6; 0.875,0.7335; 1,1">
                                              <p:stCondLst>
                                                <p:cond delay="828"/>
                                              </p:stCondLst>
                                            </p:cTn>
                                            <p:tgtEl>
                                              <p:spTgt spid="98"/>
                                            </p:tgtEl>
                                            <p:attrNameLst>
                                              <p:attrName>ppt_y</p:attrName>
                                            </p:attrNameLst>
                                          </p:cBhvr>
                                          <p:tavLst>
                                            <p:tav tm="0" fmla="#ppt_y-sin(pi*$)/81">
                                              <p:val>
                                                <p:fltVal val="0"/>
                                              </p:val>
                                            </p:tav>
                                            <p:tav tm="100000">
                                              <p:val>
                                                <p:fltVal val="1"/>
                                              </p:val>
                                            </p:tav>
                                          </p:tavLst>
                                        </p:anim>
                                        <p:animScale>
                                          <p:cBhvr>
                                            <p:cTn id="114" dur="13">
                                              <p:stCondLst>
                                                <p:cond delay="325"/>
                                              </p:stCondLst>
                                            </p:cTn>
                                            <p:tgtEl>
                                              <p:spTgt spid="98"/>
                                            </p:tgtEl>
                                          </p:cBhvr>
                                          <p:to x="100000" y="60000"/>
                                        </p:animScale>
                                        <p:animScale>
                                          <p:cBhvr>
                                            <p:cTn id="115" dur="83" decel="50000">
                                              <p:stCondLst>
                                                <p:cond delay="338"/>
                                              </p:stCondLst>
                                            </p:cTn>
                                            <p:tgtEl>
                                              <p:spTgt spid="98"/>
                                            </p:tgtEl>
                                          </p:cBhvr>
                                          <p:to x="100000" y="100000"/>
                                        </p:animScale>
                                        <p:animScale>
                                          <p:cBhvr>
                                            <p:cTn id="116" dur="13">
                                              <p:stCondLst>
                                                <p:cond delay="656"/>
                                              </p:stCondLst>
                                            </p:cTn>
                                            <p:tgtEl>
                                              <p:spTgt spid="98"/>
                                            </p:tgtEl>
                                          </p:cBhvr>
                                          <p:to x="100000" y="80000"/>
                                        </p:animScale>
                                        <p:animScale>
                                          <p:cBhvr>
                                            <p:cTn id="117" dur="83" decel="50000">
                                              <p:stCondLst>
                                                <p:cond delay="669"/>
                                              </p:stCondLst>
                                            </p:cTn>
                                            <p:tgtEl>
                                              <p:spTgt spid="98"/>
                                            </p:tgtEl>
                                          </p:cBhvr>
                                          <p:to x="100000" y="100000"/>
                                        </p:animScale>
                                        <p:animScale>
                                          <p:cBhvr>
                                            <p:cTn id="118" dur="13">
                                              <p:stCondLst>
                                                <p:cond delay="821"/>
                                              </p:stCondLst>
                                            </p:cTn>
                                            <p:tgtEl>
                                              <p:spTgt spid="98"/>
                                            </p:tgtEl>
                                          </p:cBhvr>
                                          <p:to x="100000" y="90000"/>
                                        </p:animScale>
                                        <p:animScale>
                                          <p:cBhvr>
                                            <p:cTn id="119" dur="83" decel="50000">
                                              <p:stCondLst>
                                                <p:cond delay="834"/>
                                              </p:stCondLst>
                                            </p:cTn>
                                            <p:tgtEl>
                                              <p:spTgt spid="98"/>
                                            </p:tgtEl>
                                          </p:cBhvr>
                                          <p:to x="100000" y="100000"/>
                                        </p:animScale>
                                        <p:animScale>
                                          <p:cBhvr>
                                            <p:cTn id="120" dur="13">
                                              <p:stCondLst>
                                                <p:cond delay="904"/>
                                              </p:stCondLst>
                                            </p:cTn>
                                            <p:tgtEl>
                                              <p:spTgt spid="98"/>
                                            </p:tgtEl>
                                          </p:cBhvr>
                                          <p:to x="100000" y="95000"/>
                                        </p:animScale>
                                        <p:animScale>
                                          <p:cBhvr>
                                            <p:cTn id="121" dur="83" decel="50000">
                                              <p:stCondLst>
                                                <p:cond delay="917"/>
                                              </p:stCondLst>
                                            </p:cTn>
                                            <p:tgtEl>
                                              <p:spTgt spid="98"/>
                                            </p:tgtEl>
                                          </p:cBhvr>
                                          <p:to x="100000" y="100000"/>
                                        </p:animScale>
                                      </p:childTnLst>
                                    </p:cTn>
                                  </p:par>
                                  <p:par>
                                    <p:cTn id="122" presetID="26" presetClass="entr" presetSubtype="0" fill="hold" grpId="0" nodeType="withEffect">
                                      <p:stCondLst>
                                        <p:cond delay="400"/>
                                      </p:stCondLst>
                                      <p:childTnLst>
                                        <p:set>
                                          <p:cBhvr>
                                            <p:cTn id="123" dur="1" fill="hold">
                                              <p:stCondLst>
                                                <p:cond delay="0"/>
                                              </p:stCondLst>
                                            </p:cTn>
                                            <p:tgtEl>
                                              <p:spTgt spid="99"/>
                                            </p:tgtEl>
                                            <p:attrNameLst>
                                              <p:attrName>style.visibility</p:attrName>
                                            </p:attrNameLst>
                                          </p:cBhvr>
                                          <p:to>
                                            <p:strVal val="visible"/>
                                          </p:to>
                                        </p:set>
                                        <p:animEffect transition="in" filter="wipe(down)">
                                          <p:cBhvr>
                                            <p:cTn id="124" dur="290">
                                              <p:stCondLst>
                                                <p:cond delay="0"/>
                                              </p:stCondLst>
                                            </p:cTn>
                                            <p:tgtEl>
                                              <p:spTgt spid="99"/>
                                            </p:tgtEl>
                                          </p:cBhvr>
                                        </p:animEffect>
                                        <p:anim calcmode="lin" valueType="num">
                                          <p:cBhvr>
                                            <p:cTn id="125" dur="911" tmFilter="0,0; 0.14,0.36; 0.43,0.73; 0.71,0.91; 1.0,1.0">
                                              <p:stCondLst>
                                                <p:cond delay="0"/>
                                              </p:stCondLst>
                                            </p:cTn>
                                            <p:tgtEl>
                                              <p:spTgt spid="99"/>
                                            </p:tgtEl>
                                            <p:attrNameLst>
                                              <p:attrName>ppt_x</p:attrName>
                                            </p:attrNameLst>
                                          </p:cBhvr>
                                          <p:tavLst>
                                            <p:tav tm="0">
                                              <p:val>
                                                <p:strVal val="#ppt_x-0.25"/>
                                              </p:val>
                                            </p:tav>
                                            <p:tav tm="100000">
                                              <p:val>
                                                <p:strVal val="#ppt_x"/>
                                              </p:val>
                                            </p:tav>
                                          </p:tavLst>
                                        </p:anim>
                                        <p:anim calcmode="lin" valueType="num">
                                          <p:cBhvr>
                                            <p:cTn id="126" dur="332" tmFilter="0.0,0.0; 0.25,0.07; 0.50,0.2; 0.75,0.467; 1.0,1.0">
                                              <p:stCondLst>
                                                <p:cond delay="0"/>
                                              </p:stCondLst>
                                            </p:cTn>
                                            <p:tgtEl>
                                              <p:spTgt spid="99"/>
                                            </p:tgtEl>
                                            <p:attrNameLst>
                                              <p:attrName>ppt_y</p:attrName>
                                            </p:attrNameLst>
                                          </p:cBhvr>
                                          <p:tavLst>
                                            <p:tav tm="0" fmla="#ppt_y-sin(pi*$)/3">
                                              <p:val>
                                                <p:fltVal val="0.5"/>
                                              </p:val>
                                            </p:tav>
                                            <p:tav tm="100000">
                                              <p:val>
                                                <p:fltVal val="1"/>
                                              </p:val>
                                            </p:tav>
                                          </p:tavLst>
                                        </p:anim>
                                        <p:anim calcmode="lin" valueType="num">
                                          <p:cBhvr>
                                            <p:cTn id="127" dur="332" tmFilter="0, 0; 0.125,0.2665; 0.25,0.4; 0.375,0.465; 0.5,0.5;  0.625,0.535; 0.75,0.6; 0.875,0.7335; 1,1">
                                              <p:stCondLst>
                                                <p:cond delay="332"/>
                                              </p:stCondLst>
                                            </p:cTn>
                                            <p:tgtEl>
                                              <p:spTgt spid="99"/>
                                            </p:tgtEl>
                                            <p:attrNameLst>
                                              <p:attrName>ppt_y</p:attrName>
                                            </p:attrNameLst>
                                          </p:cBhvr>
                                          <p:tavLst>
                                            <p:tav tm="0" fmla="#ppt_y-sin(pi*$)/9">
                                              <p:val>
                                                <p:fltVal val="0"/>
                                              </p:val>
                                            </p:tav>
                                            <p:tav tm="100000">
                                              <p:val>
                                                <p:fltVal val="1"/>
                                              </p:val>
                                            </p:tav>
                                          </p:tavLst>
                                        </p:anim>
                                        <p:anim calcmode="lin" valueType="num">
                                          <p:cBhvr>
                                            <p:cTn id="128" dur="166" tmFilter="0, 0; 0.125,0.2665; 0.25,0.4; 0.375,0.465; 0.5,0.5;  0.625,0.535; 0.75,0.6; 0.875,0.7335; 1,1">
                                              <p:stCondLst>
                                                <p:cond delay="662"/>
                                              </p:stCondLst>
                                            </p:cTn>
                                            <p:tgtEl>
                                              <p:spTgt spid="99"/>
                                            </p:tgtEl>
                                            <p:attrNameLst>
                                              <p:attrName>ppt_y</p:attrName>
                                            </p:attrNameLst>
                                          </p:cBhvr>
                                          <p:tavLst>
                                            <p:tav tm="0" fmla="#ppt_y-sin(pi*$)/27">
                                              <p:val>
                                                <p:fltVal val="0"/>
                                              </p:val>
                                            </p:tav>
                                            <p:tav tm="100000">
                                              <p:val>
                                                <p:fltVal val="1"/>
                                              </p:val>
                                            </p:tav>
                                          </p:tavLst>
                                        </p:anim>
                                        <p:anim calcmode="lin" valueType="num">
                                          <p:cBhvr>
                                            <p:cTn id="129" dur="82" tmFilter="0, 0; 0.125,0.2665; 0.25,0.4; 0.375,0.465; 0.5,0.5;  0.625,0.535; 0.75,0.6; 0.875,0.7335; 1,1">
                                              <p:stCondLst>
                                                <p:cond delay="828"/>
                                              </p:stCondLst>
                                            </p:cTn>
                                            <p:tgtEl>
                                              <p:spTgt spid="99"/>
                                            </p:tgtEl>
                                            <p:attrNameLst>
                                              <p:attrName>ppt_y</p:attrName>
                                            </p:attrNameLst>
                                          </p:cBhvr>
                                          <p:tavLst>
                                            <p:tav tm="0" fmla="#ppt_y-sin(pi*$)/81">
                                              <p:val>
                                                <p:fltVal val="0"/>
                                              </p:val>
                                            </p:tav>
                                            <p:tav tm="100000">
                                              <p:val>
                                                <p:fltVal val="1"/>
                                              </p:val>
                                            </p:tav>
                                          </p:tavLst>
                                        </p:anim>
                                        <p:animScale>
                                          <p:cBhvr>
                                            <p:cTn id="130" dur="13">
                                              <p:stCondLst>
                                                <p:cond delay="325"/>
                                              </p:stCondLst>
                                            </p:cTn>
                                            <p:tgtEl>
                                              <p:spTgt spid="99"/>
                                            </p:tgtEl>
                                          </p:cBhvr>
                                          <p:to x="100000" y="60000"/>
                                        </p:animScale>
                                        <p:animScale>
                                          <p:cBhvr>
                                            <p:cTn id="131" dur="83" decel="50000">
                                              <p:stCondLst>
                                                <p:cond delay="338"/>
                                              </p:stCondLst>
                                            </p:cTn>
                                            <p:tgtEl>
                                              <p:spTgt spid="99"/>
                                            </p:tgtEl>
                                          </p:cBhvr>
                                          <p:to x="100000" y="100000"/>
                                        </p:animScale>
                                        <p:animScale>
                                          <p:cBhvr>
                                            <p:cTn id="132" dur="13">
                                              <p:stCondLst>
                                                <p:cond delay="656"/>
                                              </p:stCondLst>
                                            </p:cTn>
                                            <p:tgtEl>
                                              <p:spTgt spid="99"/>
                                            </p:tgtEl>
                                          </p:cBhvr>
                                          <p:to x="100000" y="80000"/>
                                        </p:animScale>
                                        <p:animScale>
                                          <p:cBhvr>
                                            <p:cTn id="133" dur="83" decel="50000">
                                              <p:stCondLst>
                                                <p:cond delay="669"/>
                                              </p:stCondLst>
                                            </p:cTn>
                                            <p:tgtEl>
                                              <p:spTgt spid="99"/>
                                            </p:tgtEl>
                                          </p:cBhvr>
                                          <p:to x="100000" y="100000"/>
                                        </p:animScale>
                                        <p:animScale>
                                          <p:cBhvr>
                                            <p:cTn id="134" dur="13">
                                              <p:stCondLst>
                                                <p:cond delay="821"/>
                                              </p:stCondLst>
                                            </p:cTn>
                                            <p:tgtEl>
                                              <p:spTgt spid="99"/>
                                            </p:tgtEl>
                                          </p:cBhvr>
                                          <p:to x="100000" y="90000"/>
                                        </p:animScale>
                                        <p:animScale>
                                          <p:cBhvr>
                                            <p:cTn id="135" dur="83" decel="50000">
                                              <p:stCondLst>
                                                <p:cond delay="834"/>
                                              </p:stCondLst>
                                            </p:cTn>
                                            <p:tgtEl>
                                              <p:spTgt spid="99"/>
                                            </p:tgtEl>
                                          </p:cBhvr>
                                          <p:to x="100000" y="100000"/>
                                        </p:animScale>
                                        <p:animScale>
                                          <p:cBhvr>
                                            <p:cTn id="136" dur="13">
                                              <p:stCondLst>
                                                <p:cond delay="904"/>
                                              </p:stCondLst>
                                            </p:cTn>
                                            <p:tgtEl>
                                              <p:spTgt spid="99"/>
                                            </p:tgtEl>
                                          </p:cBhvr>
                                          <p:to x="100000" y="95000"/>
                                        </p:animScale>
                                        <p:animScale>
                                          <p:cBhvr>
                                            <p:cTn id="137" dur="83" decel="50000">
                                              <p:stCondLst>
                                                <p:cond delay="917"/>
                                              </p:stCondLst>
                                            </p:cTn>
                                            <p:tgtEl>
                                              <p:spTgt spid="99"/>
                                            </p:tgtEl>
                                          </p:cBhvr>
                                          <p:to x="100000" y="100000"/>
                                        </p:animScale>
                                      </p:childTnLst>
                                    </p:cTn>
                                  </p:par>
                                  <p:par>
                                    <p:cTn id="138" presetID="26" presetClass="entr" presetSubtype="0" fill="hold" grpId="0" nodeType="withEffect">
                                      <p:stCondLst>
                                        <p:cond delay="500"/>
                                      </p:stCondLst>
                                      <p:childTnLst>
                                        <p:set>
                                          <p:cBhvr>
                                            <p:cTn id="139" dur="1" fill="hold">
                                              <p:stCondLst>
                                                <p:cond delay="0"/>
                                              </p:stCondLst>
                                            </p:cTn>
                                            <p:tgtEl>
                                              <p:spTgt spid="100"/>
                                            </p:tgtEl>
                                            <p:attrNameLst>
                                              <p:attrName>style.visibility</p:attrName>
                                            </p:attrNameLst>
                                          </p:cBhvr>
                                          <p:to>
                                            <p:strVal val="visible"/>
                                          </p:to>
                                        </p:set>
                                        <p:animEffect transition="in" filter="wipe(down)">
                                          <p:cBhvr>
                                            <p:cTn id="140" dur="290">
                                              <p:stCondLst>
                                                <p:cond delay="0"/>
                                              </p:stCondLst>
                                            </p:cTn>
                                            <p:tgtEl>
                                              <p:spTgt spid="100"/>
                                            </p:tgtEl>
                                          </p:cBhvr>
                                        </p:animEffect>
                                        <p:anim calcmode="lin" valueType="num">
                                          <p:cBhvr>
                                            <p:cTn id="141" dur="911" tmFilter="0,0; 0.14,0.36; 0.43,0.73; 0.71,0.91; 1.0,1.0">
                                              <p:stCondLst>
                                                <p:cond delay="0"/>
                                              </p:stCondLst>
                                            </p:cTn>
                                            <p:tgtEl>
                                              <p:spTgt spid="100"/>
                                            </p:tgtEl>
                                            <p:attrNameLst>
                                              <p:attrName>ppt_x</p:attrName>
                                            </p:attrNameLst>
                                          </p:cBhvr>
                                          <p:tavLst>
                                            <p:tav tm="0">
                                              <p:val>
                                                <p:strVal val="#ppt_x-0.25"/>
                                              </p:val>
                                            </p:tav>
                                            <p:tav tm="100000">
                                              <p:val>
                                                <p:strVal val="#ppt_x"/>
                                              </p:val>
                                            </p:tav>
                                          </p:tavLst>
                                        </p:anim>
                                        <p:anim calcmode="lin" valueType="num">
                                          <p:cBhvr>
                                            <p:cTn id="142" dur="332" tmFilter="0.0,0.0; 0.25,0.07; 0.50,0.2; 0.75,0.467; 1.0,1.0">
                                              <p:stCondLst>
                                                <p:cond delay="0"/>
                                              </p:stCondLst>
                                            </p:cTn>
                                            <p:tgtEl>
                                              <p:spTgt spid="100"/>
                                            </p:tgtEl>
                                            <p:attrNameLst>
                                              <p:attrName>ppt_y</p:attrName>
                                            </p:attrNameLst>
                                          </p:cBhvr>
                                          <p:tavLst>
                                            <p:tav tm="0" fmla="#ppt_y-sin(pi*$)/3">
                                              <p:val>
                                                <p:fltVal val="0.5"/>
                                              </p:val>
                                            </p:tav>
                                            <p:tav tm="100000">
                                              <p:val>
                                                <p:fltVal val="1"/>
                                              </p:val>
                                            </p:tav>
                                          </p:tavLst>
                                        </p:anim>
                                        <p:anim calcmode="lin" valueType="num">
                                          <p:cBhvr>
                                            <p:cTn id="143" dur="332" tmFilter="0, 0; 0.125,0.2665; 0.25,0.4; 0.375,0.465; 0.5,0.5;  0.625,0.535; 0.75,0.6; 0.875,0.7335; 1,1">
                                              <p:stCondLst>
                                                <p:cond delay="332"/>
                                              </p:stCondLst>
                                            </p:cTn>
                                            <p:tgtEl>
                                              <p:spTgt spid="100"/>
                                            </p:tgtEl>
                                            <p:attrNameLst>
                                              <p:attrName>ppt_y</p:attrName>
                                            </p:attrNameLst>
                                          </p:cBhvr>
                                          <p:tavLst>
                                            <p:tav tm="0" fmla="#ppt_y-sin(pi*$)/9">
                                              <p:val>
                                                <p:fltVal val="0"/>
                                              </p:val>
                                            </p:tav>
                                            <p:tav tm="100000">
                                              <p:val>
                                                <p:fltVal val="1"/>
                                              </p:val>
                                            </p:tav>
                                          </p:tavLst>
                                        </p:anim>
                                        <p:anim calcmode="lin" valueType="num">
                                          <p:cBhvr>
                                            <p:cTn id="144" dur="166" tmFilter="0, 0; 0.125,0.2665; 0.25,0.4; 0.375,0.465; 0.5,0.5;  0.625,0.535; 0.75,0.6; 0.875,0.7335; 1,1">
                                              <p:stCondLst>
                                                <p:cond delay="662"/>
                                              </p:stCondLst>
                                            </p:cTn>
                                            <p:tgtEl>
                                              <p:spTgt spid="100"/>
                                            </p:tgtEl>
                                            <p:attrNameLst>
                                              <p:attrName>ppt_y</p:attrName>
                                            </p:attrNameLst>
                                          </p:cBhvr>
                                          <p:tavLst>
                                            <p:tav tm="0" fmla="#ppt_y-sin(pi*$)/27">
                                              <p:val>
                                                <p:fltVal val="0"/>
                                              </p:val>
                                            </p:tav>
                                            <p:tav tm="100000">
                                              <p:val>
                                                <p:fltVal val="1"/>
                                              </p:val>
                                            </p:tav>
                                          </p:tavLst>
                                        </p:anim>
                                        <p:anim calcmode="lin" valueType="num">
                                          <p:cBhvr>
                                            <p:cTn id="145" dur="82" tmFilter="0, 0; 0.125,0.2665; 0.25,0.4; 0.375,0.465; 0.5,0.5;  0.625,0.535; 0.75,0.6; 0.875,0.7335; 1,1">
                                              <p:stCondLst>
                                                <p:cond delay="828"/>
                                              </p:stCondLst>
                                            </p:cTn>
                                            <p:tgtEl>
                                              <p:spTgt spid="100"/>
                                            </p:tgtEl>
                                            <p:attrNameLst>
                                              <p:attrName>ppt_y</p:attrName>
                                            </p:attrNameLst>
                                          </p:cBhvr>
                                          <p:tavLst>
                                            <p:tav tm="0" fmla="#ppt_y-sin(pi*$)/81">
                                              <p:val>
                                                <p:fltVal val="0"/>
                                              </p:val>
                                            </p:tav>
                                            <p:tav tm="100000">
                                              <p:val>
                                                <p:fltVal val="1"/>
                                              </p:val>
                                            </p:tav>
                                          </p:tavLst>
                                        </p:anim>
                                        <p:animScale>
                                          <p:cBhvr>
                                            <p:cTn id="146" dur="13">
                                              <p:stCondLst>
                                                <p:cond delay="325"/>
                                              </p:stCondLst>
                                            </p:cTn>
                                            <p:tgtEl>
                                              <p:spTgt spid="100"/>
                                            </p:tgtEl>
                                          </p:cBhvr>
                                          <p:to x="100000" y="60000"/>
                                        </p:animScale>
                                        <p:animScale>
                                          <p:cBhvr>
                                            <p:cTn id="147" dur="83" decel="50000">
                                              <p:stCondLst>
                                                <p:cond delay="338"/>
                                              </p:stCondLst>
                                            </p:cTn>
                                            <p:tgtEl>
                                              <p:spTgt spid="100"/>
                                            </p:tgtEl>
                                          </p:cBhvr>
                                          <p:to x="100000" y="100000"/>
                                        </p:animScale>
                                        <p:animScale>
                                          <p:cBhvr>
                                            <p:cTn id="148" dur="13">
                                              <p:stCondLst>
                                                <p:cond delay="656"/>
                                              </p:stCondLst>
                                            </p:cTn>
                                            <p:tgtEl>
                                              <p:spTgt spid="100"/>
                                            </p:tgtEl>
                                          </p:cBhvr>
                                          <p:to x="100000" y="80000"/>
                                        </p:animScale>
                                        <p:animScale>
                                          <p:cBhvr>
                                            <p:cTn id="149" dur="83" decel="50000">
                                              <p:stCondLst>
                                                <p:cond delay="669"/>
                                              </p:stCondLst>
                                            </p:cTn>
                                            <p:tgtEl>
                                              <p:spTgt spid="100"/>
                                            </p:tgtEl>
                                          </p:cBhvr>
                                          <p:to x="100000" y="100000"/>
                                        </p:animScale>
                                        <p:animScale>
                                          <p:cBhvr>
                                            <p:cTn id="150" dur="13">
                                              <p:stCondLst>
                                                <p:cond delay="821"/>
                                              </p:stCondLst>
                                            </p:cTn>
                                            <p:tgtEl>
                                              <p:spTgt spid="100"/>
                                            </p:tgtEl>
                                          </p:cBhvr>
                                          <p:to x="100000" y="90000"/>
                                        </p:animScale>
                                        <p:animScale>
                                          <p:cBhvr>
                                            <p:cTn id="151" dur="83" decel="50000">
                                              <p:stCondLst>
                                                <p:cond delay="834"/>
                                              </p:stCondLst>
                                            </p:cTn>
                                            <p:tgtEl>
                                              <p:spTgt spid="100"/>
                                            </p:tgtEl>
                                          </p:cBhvr>
                                          <p:to x="100000" y="100000"/>
                                        </p:animScale>
                                        <p:animScale>
                                          <p:cBhvr>
                                            <p:cTn id="152" dur="13">
                                              <p:stCondLst>
                                                <p:cond delay="904"/>
                                              </p:stCondLst>
                                            </p:cTn>
                                            <p:tgtEl>
                                              <p:spTgt spid="100"/>
                                            </p:tgtEl>
                                          </p:cBhvr>
                                          <p:to x="100000" y="95000"/>
                                        </p:animScale>
                                        <p:animScale>
                                          <p:cBhvr>
                                            <p:cTn id="153" dur="83" decel="50000">
                                              <p:stCondLst>
                                                <p:cond delay="917"/>
                                              </p:stCondLst>
                                            </p:cTn>
                                            <p:tgtEl>
                                              <p:spTgt spid="100"/>
                                            </p:tgtEl>
                                          </p:cBhvr>
                                          <p:to x="100000" y="100000"/>
                                        </p:animScale>
                                      </p:childTnLst>
                                    </p:cTn>
                                  </p:par>
                                </p:childTnLst>
                              </p:cTn>
                            </p:par>
                            <p:par>
                              <p:cTn id="154" fill="hold">
                                <p:stCondLst>
                                  <p:cond delay="5000"/>
                                </p:stCondLst>
                                <p:childTnLst>
                                  <p:par>
                                    <p:cTn id="155" presetID="22" presetClass="entr" presetSubtype="1" fill="hold" grpId="0" nodeType="afterEffect">
                                      <p:stCondLst>
                                        <p:cond delay="0"/>
                                      </p:stCondLst>
                                      <p:childTnLst>
                                        <p:set>
                                          <p:cBhvr>
                                            <p:cTn id="156" dur="1" fill="hold">
                                              <p:stCondLst>
                                                <p:cond delay="0"/>
                                              </p:stCondLst>
                                            </p:cTn>
                                            <p:tgtEl>
                                              <p:spTgt spid="94"/>
                                            </p:tgtEl>
                                            <p:attrNameLst>
                                              <p:attrName>style.visibility</p:attrName>
                                            </p:attrNameLst>
                                          </p:cBhvr>
                                          <p:to>
                                            <p:strVal val="visible"/>
                                          </p:to>
                                        </p:set>
                                        <p:animEffect transition="in" filter="wipe(up)">
                                          <p:cBhvr>
                                            <p:cTn id="157"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4" grpId="0" animBg="1"/>
          <p:bldP spid="75" grpId="0" animBg="1"/>
          <p:bldP spid="76" grpId="0" animBg="1"/>
          <p:bldP spid="77" grpId="0" animBg="1"/>
          <p:bldP spid="78" grpId="0" animBg="1"/>
          <p:bldP spid="94" grpId="0"/>
          <p:bldP spid="95" grpId="0"/>
          <p:bldP spid="96" grpId="0"/>
          <p:bldP spid="97" grpId="0"/>
          <p:bldP spid="98" grpId="0"/>
          <p:bldP spid="99" grpId="0"/>
          <p:bldP spid="100" grpId="0"/>
          <p:bldP spid="10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78"/>
                                            </p:tgtEl>
                                            <p:attrNameLst>
                                              <p:attrName>style.visibility</p:attrName>
                                            </p:attrNameLst>
                                          </p:cBhvr>
                                          <p:to>
                                            <p:strVal val="visible"/>
                                          </p:to>
                                        </p:set>
                                        <p:anim calcmode="lin" valueType="num">
                                          <p:cBhvr additive="base">
                                            <p:cTn id="21" dur="500" fill="hold"/>
                                            <p:tgtEl>
                                              <p:spTgt spid="78"/>
                                            </p:tgtEl>
                                            <p:attrNameLst>
                                              <p:attrName>ppt_x</p:attrName>
                                            </p:attrNameLst>
                                          </p:cBhvr>
                                          <p:tavLst>
                                            <p:tav tm="0">
                                              <p:val>
                                                <p:strVal val="#ppt_x"/>
                                              </p:val>
                                            </p:tav>
                                            <p:tav tm="100000">
                                              <p:val>
                                                <p:strVal val="#ppt_x"/>
                                              </p:val>
                                            </p:tav>
                                          </p:tavLst>
                                        </p:anim>
                                        <p:anim calcmode="lin" valueType="num">
                                          <p:cBhvr additive="base">
                                            <p:cTn id="22" dur="500" fill="hold"/>
                                            <p:tgtEl>
                                              <p:spTgt spid="78"/>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0" presetClass="entr" presetSubtype="0" fill="hold" grpId="0" nodeType="afterEffect">
                                      <p:stCondLst>
                                        <p:cond delay="0"/>
                                      </p:stCondLst>
                                      <p:childTnLst>
                                        <p:set>
                                          <p:cBhvr>
                                            <p:cTn id="25" dur="1" fill="hold">
                                              <p:stCondLst>
                                                <p:cond delay="0"/>
                                              </p:stCondLst>
                                            </p:cTn>
                                            <p:tgtEl>
                                              <p:spTgt spid="101"/>
                                            </p:tgtEl>
                                            <p:attrNameLst>
                                              <p:attrName>style.visibility</p:attrName>
                                            </p:attrNameLst>
                                          </p:cBhvr>
                                          <p:to>
                                            <p:strVal val="visible"/>
                                          </p:to>
                                        </p:set>
                                        <p:animEffect transition="in" filter="fade">
                                          <p:cBhvr>
                                            <p:cTn id="26" dur="500"/>
                                            <p:tgtEl>
                                              <p:spTgt spid="101"/>
                                            </p:tgtEl>
                                          </p:cBhvr>
                                        </p:animEffect>
                                      </p:childTnLst>
                                    </p:cTn>
                                  </p:par>
                                </p:childTnLst>
                              </p:cTn>
                            </p:par>
                            <p:par>
                              <p:cTn id="27" fill="hold">
                                <p:stCondLst>
                                  <p:cond delay="2000"/>
                                </p:stCondLst>
                                <p:childTnLst>
                                  <p:par>
                                    <p:cTn id="28" presetID="22" presetClass="entr" presetSubtype="2" fill="hold" grpId="0" nodeType="afterEffect">
                                      <p:stCondLst>
                                        <p:cond delay="0"/>
                                      </p:stCondLst>
                                      <p:childTnLst>
                                        <p:set>
                                          <p:cBhvr>
                                            <p:cTn id="29" dur="1" fill="hold">
                                              <p:stCondLst>
                                                <p:cond delay="0"/>
                                              </p:stCondLst>
                                            </p:cTn>
                                            <p:tgtEl>
                                              <p:spTgt spid="75"/>
                                            </p:tgtEl>
                                            <p:attrNameLst>
                                              <p:attrName>style.visibility</p:attrName>
                                            </p:attrNameLst>
                                          </p:cBhvr>
                                          <p:to>
                                            <p:strVal val="visible"/>
                                          </p:to>
                                        </p:set>
                                        <p:animEffect transition="in" filter="wipe(right)">
                                          <p:cBhvr>
                                            <p:cTn id="30" dur="500"/>
                                            <p:tgtEl>
                                              <p:spTgt spid="75"/>
                                            </p:tgtEl>
                                          </p:cBhvr>
                                        </p:animEffect>
                                      </p:childTnLst>
                                    </p:cTn>
                                  </p:par>
                                  <p:par>
                                    <p:cTn id="31" presetID="22" presetClass="entr" presetSubtype="2" fill="hold" grpId="0" nodeType="withEffect">
                                      <p:stCondLst>
                                        <p:cond delay="0"/>
                                      </p:stCondLst>
                                      <p:childTnLst>
                                        <p:set>
                                          <p:cBhvr>
                                            <p:cTn id="32" dur="1" fill="hold">
                                              <p:stCondLst>
                                                <p:cond delay="0"/>
                                              </p:stCondLst>
                                            </p:cTn>
                                            <p:tgtEl>
                                              <p:spTgt spid="77"/>
                                            </p:tgtEl>
                                            <p:attrNameLst>
                                              <p:attrName>style.visibility</p:attrName>
                                            </p:attrNameLst>
                                          </p:cBhvr>
                                          <p:to>
                                            <p:strVal val="visible"/>
                                          </p:to>
                                        </p:set>
                                        <p:animEffect transition="in" filter="wipe(right)">
                                          <p:cBhvr>
                                            <p:cTn id="33" dur="500"/>
                                            <p:tgtEl>
                                              <p:spTgt spid="77"/>
                                            </p:tgtEl>
                                          </p:cBhvr>
                                        </p:animEffect>
                                      </p:childTnLst>
                                    </p:cTn>
                                  </p:par>
                                  <p:par>
                                    <p:cTn id="34" presetID="22" presetClass="entr" presetSubtype="2" fill="hold" grpId="0" nodeType="withEffect">
                                      <p:stCondLst>
                                        <p:cond delay="0"/>
                                      </p:stCondLst>
                                      <p:childTnLst>
                                        <p:set>
                                          <p:cBhvr>
                                            <p:cTn id="35" dur="1" fill="hold">
                                              <p:stCondLst>
                                                <p:cond delay="0"/>
                                              </p:stCondLst>
                                            </p:cTn>
                                            <p:tgtEl>
                                              <p:spTgt spid="76"/>
                                            </p:tgtEl>
                                            <p:attrNameLst>
                                              <p:attrName>style.visibility</p:attrName>
                                            </p:attrNameLst>
                                          </p:cBhvr>
                                          <p:to>
                                            <p:strVal val="visible"/>
                                          </p:to>
                                        </p:set>
                                        <p:animEffect transition="in" filter="wipe(right)">
                                          <p:cBhvr>
                                            <p:cTn id="36" dur="500"/>
                                            <p:tgtEl>
                                              <p:spTgt spid="76"/>
                                            </p:tgtEl>
                                          </p:cBhvr>
                                        </p:animEffect>
                                      </p:childTnLst>
                                    </p:cTn>
                                  </p:par>
                                </p:childTnLst>
                              </p:cTn>
                            </p:par>
                            <p:par>
                              <p:cTn id="37" fill="hold">
                                <p:stCondLst>
                                  <p:cond delay="2500"/>
                                </p:stCondLst>
                                <p:childTnLst>
                                  <p:par>
                                    <p:cTn id="38" presetID="53" presetClass="entr" presetSubtype="16" fill="hold" nodeType="afterEffect">
                                      <p:stCondLst>
                                        <p:cond delay="0"/>
                                      </p:stCondLst>
                                      <p:childTnLst>
                                        <p:set>
                                          <p:cBhvr>
                                            <p:cTn id="39" dur="1" fill="hold">
                                              <p:stCondLst>
                                                <p:cond delay="0"/>
                                              </p:stCondLst>
                                            </p:cTn>
                                            <p:tgtEl>
                                              <p:spTgt spid="84"/>
                                            </p:tgtEl>
                                            <p:attrNameLst>
                                              <p:attrName>style.visibility</p:attrName>
                                            </p:attrNameLst>
                                          </p:cBhvr>
                                          <p:to>
                                            <p:strVal val="visible"/>
                                          </p:to>
                                        </p:set>
                                        <p:anim calcmode="lin" valueType="num">
                                          <p:cBhvr>
                                            <p:cTn id="40" dur="500" fill="hold"/>
                                            <p:tgtEl>
                                              <p:spTgt spid="84"/>
                                            </p:tgtEl>
                                            <p:attrNameLst>
                                              <p:attrName>ppt_w</p:attrName>
                                            </p:attrNameLst>
                                          </p:cBhvr>
                                          <p:tavLst>
                                            <p:tav tm="0">
                                              <p:val>
                                                <p:fltVal val="0"/>
                                              </p:val>
                                            </p:tav>
                                            <p:tav tm="100000">
                                              <p:val>
                                                <p:strVal val="#ppt_w"/>
                                              </p:val>
                                            </p:tav>
                                          </p:tavLst>
                                        </p:anim>
                                        <p:anim calcmode="lin" valueType="num">
                                          <p:cBhvr>
                                            <p:cTn id="41" dur="500" fill="hold"/>
                                            <p:tgtEl>
                                              <p:spTgt spid="84"/>
                                            </p:tgtEl>
                                            <p:attrNameLst>
                                              <p:attrName>ppt_h</p:attrName>
                                            </p:attrNameLst>
                                          </p:cBhvr>
                                          <p:tavLst>
                                            <p:tav tm="0">
                                              <p:val>
                                                <p:fltVal val="0"/>
                                              </p:val>
                                            </p:tav>
                                            <p:tav tm="100000">
                                              <p:val>
                                                <p:strVal val="#ppt_h"/>
                                              </p:val>
                                            </p:tav>
                                          </p:tavLst>
                                        </p:anim>
                                        <p:animEffect transition="in" filter="fade">
                                          <p:cBhvr>
                                            <p:cTn id="42" dur="500"/>
                                            <p:tgtEl>
                                              <p:spTgt spid="84"/>
                                            </p:tgtEl>
                                          </p:cBhvr>
                                        </p:animEffect>
                                      </p:childTnLst>
                                    </p:cTn>
                                  </p:par>
                                  <p:par>
                                    <p:cTn id="43" presetID="53" presetClass="entr" presetSubtype="16" fill="hold" nodeType="withEffect">
                                      <p:stCondLst>
                                        <p:cond delay="0"/>
                                      </p:stCondLst>
                                      <p:childTnLst>
                                        <p:set>
                                          <p:cBhvr>
                                            <p:cTn id="44" dur="1" fill="hold">
                                              <p:stCondLst>
                                                <p:cond delay="0"/>
                                              </p:stCondLst>
                                            </p:cTn>
                                            <p:tgtEl>
                                              <p:spTgt spid="79"/>
                                            </p:tgtEl>
                                            <p:attrNameLst>
                                              <p:attrName>style.visibility</p:attrName>
                                            </p:attrNameLst>
                                          </p:cBhvr>
                                          <p:to>
                                            <p:strVal val="visible"/>
                                          </p:to>
                                        </p:set>
                                        <p:anim calcmode="lin" valueType="num">
                                          <p:cBhvr>
                                            <p:cTn id="45" dur="500" fill="hold"/>
                                            <p:tgtEl>
                                              <p:spTgt spid="79"/>
                                            </p:tgtEl>
                                            <p:attrNameLst>
                                              <p:attrName>ppt_w</p:attrName>
                                            </p:attrNameLst>
                                          </p:cBhvr>
                                          <p:tavLst>
                                            <p:tav tm="0">
                                              <p:val>
                                                <p:fltVal val="0"/>
                                              </p:val>
                                            </p:tav>
                                            <p:tav tm="100000">
                                              <p:val>
                                                <p:strVal val="#ppt_w"/>
                                              </p:val>
                                            </p:tav>
                                          </p:tavLst>
                                        </p:anim>
                                        <p:anim calcmode="lin" valueType="num">
                                          <p:cBhvr>
                                            <p:cTn id="46" dur="500" fill="hold"/>
                                            <p:tgtEl>
                                              <p:spTgt spid="79"/>
                                            </p:tgtEl>
                                            <p:attrNameLst>
                                              <p:attrName>ppt_h</p:attrName>
                                            </p:attrNameLst>
                                          </p:cBhvr>
                                          <p:tavLst>
                                            <p:tav tm="0">
                                              <p:val>
                                                <p:fltVal val="0"/>
                                              </p:val>
                                            </p:tav>
                                            <p:tav tm="100000">
                                              <p:val>
                                                <p:strVal val="#ppt_h"/>
                                              </p:val>
                                            </p:tav>
                                          </p:tavLst>
                                        </p:anim>
                                        <p:animEffect transition="in" filter="fade">
                                          <p:cBhvr>
                                            <p:cTn id="47" dur="500"/>
                                            <p:tgtEl>
                                              <p:spTgt spid="79"/>
                                            </p:tgtEl>
                                          </p:cBhvr>
                                        </p:animEffect>
                                      </p:childTnLst>
                                    </p:cTn>
                                  </p:par>
                                  <p:par>
                                    <p:cTn id="48" presetID="53" presetClass="entr" presetSubtype="16" fill="hold" nodeType="withEffect">
                                      <p:stCondLst>
                                        <p:cond delay="0"/>
                                      </p:stCondLst>
                                      <p:childTnLst>
                                        <p:set>
                                          <p:cBhvr>
                                            <p:cTn id="49" dur="1" fill="hold">
                                              <p:stCondLst>
                                                <p:cond delay="0"/>
                                              </p:stCondLst>
                                            </p:cTn>
                                            <p:tgtEl>
                                              <p:spTgt spid="89"/>
                                            </p:tgtEl>
                                            <p:attrNameLst>
                                              <p:attrName>style.visibility</p:attrName>
                                            </p:attrNameLst>
                                          </p:cBhvr>
                                          <p:to>
                                            <p:strVal val="visible"/>
                                          </p:to>
                                        </p:set>
                                        <p:anim calcmode="lin" valueType="num">
                                          <p:cBhvr>
                                            <p:cTn id="50" dur="500" fill="hold"/>
                                            <p:tgtEl>
                                              <p:spTgt spid="89"/>
                                            </p:tgtEl>
                                            <p:attrNameLst>
                                              <p:attrName>ppt_w</p:attrName>
                                            </p:attrNameLst>
                                          </p:cBhvr>
                                          <p:tavLst>
                                            <p:tav tm="0">
                                              <p:val>
                                                <p:fltVal val="0"/>
                                              </p:val>
                                            </p:tav>
                                            <p:tav tm="100000">
                                              <p:val>
                                                <p:strVal val="#ppt_w"/>
                                              </p:val>
                                            </p:tav>
                                          </p:tavLst>
                                        </p:anim>
                                        <p:anim calcmode="lin" valueType="num">
                                          <p:cBhvr>
                                            <p:cTn id="51" dur="500" fill="hold"/>
                                            <p:tgtEl>
                                              <p:spTgt spid="89"/>
                                            </p:tgtEl>
                                            <p:attrNameLst>
                                              <p:attrName>ppt_h</p:attrName>
                                            </p:attrNameLst>
                                          </p:cBhvr>
                                          <p:tavLst>
                                            <p:tav tm="0">
                                              <p:val>
                                                <p:fltVal val="0"/>
                                              </p:val>
                                            </p:tav>
                                            <p:tav tm="100000">
                                              <p:val>
                                                <p:strVal val="#ppt_h"/>
                                              </p:val>
                                            </p:tav>
                                          </p:tavLst>
                                        </p:anim>
                                        <p:animEffect transition="in" filter="fade">
                                          <p:cBhvr>
                                            <p:cTn id="52" dur="500"/>
                                            <p:tgtEl>
                                              <p:spTgt spid="89"/>
                                            </p:tgtEl>
                                          </p:cBhvr>
                                        </p:animEffect>
                                      </p:childTnLst>
                                    </p:cTn>
                                  </p:par>
                                </p:childTnLst>
                              </p:cTn>
                            </p:par>
                            <p:par>
                              <p:cTn id="53" fill="hold">
                                <p:stCondLst>
                                  <p:cond delay="3000"/>
                                </p:stCondLst>
                                <p:childTnLst>
                                  <p:par>
                                    <p:cTn id="54" presetID="22" presetClass="entr" presetSubtype="1" fill="hold" grpId="0" nodeType="afterEffect">
                                      <p:stCondLst>
                                        <p:cond delay="0"/>
                                      </p:stCondLst>
                                      <p:childTnLst>
                                        <p:set>
                                          <p:cBhvr>
                                            <p:cTn id="55" dur="1" fill="hold">
                                              <p:stCondLst>
                                                <p:cond delay="0"/>
                                              </p:stCondLst>
                                            </p:cTn>
                                            <p:tgtEl>
                                              <p:spTgt spid="74"/>
                                            </p:tgtEl>
                                            <p:attrNameLst>
                                              <p:attrName>style.visibility</p:attrName>
                                            </p:attrNameLst>
                                          </p:cBhvr>
                                          <p:to>
                                            <p:strVal val="visible"/>
                                          </p:to>
                                        </p:set>
                                        <p:animEffect transition="in" filter="wipe(up)">
                                          <p:cBhvr>
                                            <p:cTn id="56" dur="500"/>
                                            <p:tgtEl>
                                              <p:spTgt spid="74"/>
                                            </p:tgtEl>
                                          </p:cBhvr>
                                        </p:animEffect>
                                      </p:childTnLst>
                                    </p:cTn>
                                  </p:par>
                                </p:childTnLst>
                              </p:cTn>
                            </p:par>
                            <p:par>
                              <p:cTn id="57" fill="hold">
                                <p:stCondLst>
                                  <p:cond delay="3500"/>
                                </p:stCondLst>
                                <p:childTnLst>
                                  <p:par>
                                    <p:cTn id="58" presetID="26"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Effect transition="in" filter="wipe(down)">
                                          <p:cBhvr>
                                            <p:cTn id="60" dur="290">
                                              <p:stCondLst>
                                                <p:cond delay="0"/>
                                              </p:stCondLst>
                                            </p:cTn>
                                            <p:tgtEl>
                                              <p:spTgt spid="95"/>
                                            </p:tgtEl>
                                          </p:cBhvr>
                                        </p:animEffect>
                                        <p:anim calcmode="lin" valueType="num">
                                          <p:cBhvr>
                                            <p:cTn id="61" dur="911" tmFilter="0,0; 0.14,0.36; 0.43,0.73; 0.71,0.91; 1.0,1.0">
                                              <p:stCondLst>
                                                <p:cond delay="0"/>
                                              </p:stCondLst>
                                            </p:cTn>
                                            <p:tgtEl>
                                              <p:spTgt spid="95"/>
                                            </p:tgtEl>
                                            <p:attrNameLst>
                                              <p:attrName>ppt_x</p:attrName>
                                            </p:attrNameLst>
                                          </p:cBhvr>
                                          <p:tavLst>
                                            <p:tav tm="0">
                                              <p:val>
                                                <p:strVal val="#ppt_x-0.25"/>
                                              </p:val>
                                            </p:tav>
                                            <p:tav tm="100000">
                                              <p:val>
                                                <p:strVal val="#ppt_x"/>
                                              </p:val>
                                            </p:tav>
                                          </p:tavLst>
                                        </p:anim>
                                        <p:anim calcmode="lin" valueType="num">
                                          <p:cBhvr>
                                            <p:cTn id="62" dur="332" tmFilter="0.0,0.0; 0.25,0.07; 0.50,0.2; 0.75,0.467; 1.0,1.0">
                                              <p:stCondLst>
                                                <p:cond delay="0"/>
                                              </p:stCondLst>
                                            </p:cTn>
                                            <p:tgtEl>
                                              <p:spTgt spid="95"/>
                                            </p:tgtEl>
                                            <p:attrNameLst>
                                              <p:attrName>ppt_y</p:attrName>
                                            </p:attrNameLst>
                                          </p:cBhvr>
                                          <p:tavLst>
                                            <p:tav tm="0" fmla="#ppt_y-sin(pi*$)/3">
                                              <p:val>
                                                <p:fltVal val="0.5"/>
                                              </p:val>
                                            </p:tav>
                                            <p:tav tm="100000">
                                              <p:val>
                                                <p:fltVal val="1"/>
                                              </p:val>
                                            </p:tav>
                                          </p:tavLst>
                                        </p:anim>
                                        <p:anim calcmode="lin" valueType="num">
                                          <p:cBhvr>
                                            <p:cTn id="63" dur="332" tmFilter="0, 0; 0.125,0.2665; 0.25,0.4; 0.375,0.465; 0.5,0.5;  0.625,0.535; 0.75,0.6; 0.875,0.7335; 1,1">
                                              <p:stCondLst>
                                                <p:cond delay="332"/>
                                              </p:stCondLst>
                                            </p:cTn>
                                            <p:tgtEl>
                                              <p:spTgt spid="95"/>
                                            </p:tgtEl>
                                            <p:attrNameLst>
                                              <p:attrName>ppt_y</p:attrName>
                                            </p:attrNameLst>
                                          </p:cBhvr>
                                          <p:tavLst>
                                            <p:tav tm="0" fmla="#ppt_y-sin(pi*$)/9">
                                              <p:val>
                                                <p:fltVal val="0"/>
                                              </p:val>
                                            </p:tav>
                                            <p:tav tm="100000">
                                              <p:val>
                                                <p:fltVal val="1"/>
                                              </p:val>
                                            </p:tav>
                                          </p:tavLst>
                                        </p:anim>
                                        <p:anim calcmode="lin" valueType="num">
                                          <p:cBhvr>
                                            <p:cTn id="64" dur="166" tmFilter="0, 0; 0.125,0.2665; 0.25,0.4; 0.375,0.465; 0.5,0.5;  0.625,0.535; 0.75,0.6; 0.875,0.7335; 1,1">
                                              <p:stCondLst>
                                                <p:cond delay="662"/>
                                              </p:stCondLst>
                                            </p:cTn>
                                            <p:tgtEl>
                                              <p:spTgt spid="95"/>
                                            </p:tgtEl>
                                            <p:attrNameLst>
                                              <p:attrName>ppt_y</p:attrName>
                                            </p:attrNameLst>
                                          </p:cBhvr>
                                          <p:tavLst>
                                            <p:tav tm="0" fmla="#ppt_y-sin(pi*$)/27">
                                              <p:val>
                                                <p:fltVal val="0"/>
                                              </p:val>
                                            </p:tav>
                                            <p:tav tm="100000">
                                              <p:val>
                                                <p:fltVal val="1"/>
                                              </p:val>
                                            </p:tav>
                                          </p:tavLst>
                                        </p:anim>
                                        <p:anim calcmode="lin" valueType="num">
                                          <p:cBhvr>
                                            <p:cTn id="65" dur="82" tmFilter="0, 0; 0.125,0.2665; 0.25,0.4; 0.375,0.465; 0.5,0.5;  0.625,0.535; 0.75,0.6; 0.875,0.7335; 1,1">
                                              <p:stCondLst>
                                                <p:cond delay="828"/>
                                              </p:stCondLst>
                                            </p:cTn>
                                            <p:tgtEl>
                                              <p:spTgt spid="95"/>
                                            </p:tgtEl>
                                            <p:attrNameLst>
                                              <p:attrName>ppt_y</p:attrName>
                                            </p:attrNameLst>
                                          </p:cBhvr>
                                          <p:tavLst>
                                            <p:tav tm="0" fmla="#ppt_y-sin(pi*$)/81">
                                              <p:val>
                                                <p:fltVal val="0"/>
                                              </p:val>
                                            </p:tav>
                                            <p:tav tm="100000">
                                              <p:val>
                                                <p:fltVal val="1"/>
                                              </p:val>
                                            </p:tav>
                                          </p:tavLst>
                                        </p:anim>
                                        <p:animScale>
                                          <p:cBhvr>
                                            <p:cTn id="66" dur="13">
                                              <p:stCondLst>
                                                <p:cond delay="325"/>
                                              </p:stCondLst>
                                            </p:cTn>
                                            <p:tgtEl>
                                              <p:spTgt spid="95"/>
                                            </p:tgtEl>
                                          </p:cBhvr>
                                          <p:to x="100000" y="60000"/>
                                        </p:animScale>
                                        <p:animScale>
                                          <p:cBhvr>
                                            <p:cTn id="67" dur="83" decel="50000">
                                              <p:stCondLst>
                                                <p:cond delay="338"/>
                                              </p:stCondLst>
                                            </p:cTn>
                                            <p:tgtEl>
                                              <p:spTgt spid="95"/>
                                            </p:tgtEl>
                                          </p:cBhvr>
                                          <p:to x="100000" y="100000"/>
                                        </p:animScale>
                                        <p:animScale>
                                          <p:cBhvr>
                                            <p:cTn id="68" dur="13">
                                              <p:stCondLst>
                                                <p:cond delay="656"/>
                                              </p:stCondLst>
                                            </p:cTn>
                                            <p:tgtEl>
                                              <p:spTgt spid="95"/>
                                            </p:tgtEl>
                                          </p:cBhvr>
                                          <p:to x="100000" y="80000"/>
                                        </p:animScale>
                                        <p:animScale>
                                          <p:cBhvr>
                                            <p:cTn id="69" dur="83" decel="50000">
                                              <p:stCondLst>
                                                <p:cond delay="669"/>
                                              </p:stCondLst>
                                            </p:cTn>
                                            <p:tgtEl>
                                              <p:spTgt spid="95"/>
                                            </p:tgtEl>
                                          </p:cBhvr>
                                          <p:to x="100000" y="100000"/>
                                        </p:animScale>
                                        <p:animScale>
                                          <p:cBhvr>
                                            <p:cTn id="70" dur="13">
                                              <p:stCondLst>
                                                <p:cond delay="821"/>
                                              </p:stCondLst>
                                            </p:cTn>
                                            <p:tgtEl>
                                              <p:spTgt spid="95"/>
                                            </p:tgtEl>
                                          </p:cBhvr>
                                          <p:to x="100000" y="90000"/>
                                        </p:animScale>
                                        <p:animScale>
                                          <p:cBhvr>
                                            <p:cTn id="71" dur="83" decel="50000">
                                              <p:stCondLst>
                                                <p:cond delay="834"/>
                                              </p:stCondLst>
                                            </p:cTn>
                                            <p:tgtEl>
                                              <p:spTgt spid="95"/>
                                            </p:tgtEl>
                                          </p:cBhvr>
                                          <p:to x="100000" y="100000"/>
                                        </p:animScale>
                                        <p:animScale>
                                          <p:cBhvr>
                                            <p:cTn id="72" dur="13">
                                              <p:stCondLst>
                                                <p:cond delay="904"/>
                                              </p:stCondLst>
                                            </p:cTn>
                                            <p:tgtEl>
                                              <p:spTgt spid="95"/>
                                            </p:tgtEl>
                                          </p:cBhvr>
                                          <p:to x="100000" y="95000"/>
                                        </p:animScale>
                                        <p:animScale>
                                          <p:cBhvr>
                                            <p:cTn id="73" dur="83" decel="50000">
                                              <p:stCondLst>
                                                <p:cond delay="917"/>
                                              </p:stCondLst>
                                            </p:cTn>
                                            <p:tgtEl>
                                              <p:spTgt spid="95"/>
                                            </p:tgtEl>
                                          </p:cBhvr>
                                          <p:to x="100000" y="100000"/>
                                        </p:animScale>
                                      </p:childTnLst>
                                    </p:cTn>
                                  </p:par>
                                  <p:par>
                                    <p:cTn id="74" presetID="26" presetClass="entr" presetSubtype="0" fill="hold" grpId="0" nodeType="withEffect">
                                      <p:stCondLst>
                                        <p:cond delay="100"/>
                                      </p:stCondLst>
                                      <p:childTnLst>
                                        <p:set>
                                          <p:cBhvr>
                                            <p:cTn id="75" dur="1" fill="hold">
                                              <p:stCondLst>
                                                <p:cond delay="0"/>
                                              </p:stCondLst>
                                            </p:cTn>
                                            <p:tgtEl>
                                              <p:spTgt spid="96"/>
                                            </p:tgtEl>
                                            <p:attrNameLst>
                                              <p:attrName>style.visibility</p:attrName>
                                            </p:attrNameLst>
                                          </p:cBhvr>
                                          <p:to>
                                            <p:strVal val="visible"/>
                                          </p:to>
                                        </p:set>
                                        <p:animEffect transition="in" filter="wipe(down)">
                                          <p:cBhvr>
                                            <p:cTn id="76" dur="290">
                                              <p:stCondLst>
                                                <p:cond delay="0"/>
                                              </p:stCondLst>
                                            </p:cTn>
                                            <p:tgtEl>
                                              <p:spTgt spid="96"/>
                                            </p:tgtEl>
                                          </p:cBhvr>
                                        </p:animEffect>
                                        <p:anim calcmode="lin" valueType="num">
                                          <p:cBhvr>
                                            <p:cTn id="77" dur="911" tmFilter="0,0; 0.14,0.36; 0.43,0.73; 0.71,0.91; 1.0,1.0">
                                              <p:stCondLst>
                                                <p:cond delay="0"/>
                                              </p:stCondLst>
                                            </p:cTn>
                                            <p:tgtEl>
                                              <p:spTgt spid="96"/>
                                            </p:tgtEl>
                                            <p:attrNameLst>
                                              <p:attrName>ppt_x</p:attrName>
                                            </p:attrNameLst>
                                          </p:cBhvr>
                                          <p:tavLst>
                                            <p:tav tm="0">
                                              <p:val>
                                                <p:strVal val="#ppt_x-0.25"/>
                                              </p:val>
                                            </p:tav>
                                            <p:tav tm="100000">
                                              <p:val>
                                                <p:strVal val="#ppt_x"/>
                                              </p:val>
                                            </p:tav>
                                          </p:tavLst>
                                        </p:anim>
                                        <p:anim calcmode="lin" valueType="num">
                                          <p:cBhvr>
                                            <p:cTn id="78" dur="332" tmFilter="0.0,0.0; 0.25,0.07; 0.50,0.2; 0.75,0.467; 1.0,1.0">
                                              <p:stCondLst>
                                                <p:cond delay="0"/>
                                              </p:stCondLst>
                                            </p:cTn>
                                            <p:tgtEl>
                                              <p:spTgt spid="96"/>
                                            </p:tgtEl>
                                            <p:attrNameLst>
                                              <p:attrName>ppt_y</p:attrName>
                                            </p:attrNameLst>
                                          </p:cBhvr>
                                          <p:tavLst>
                                            <p:tav tm="0" fmla="#ppt_y-sin(pi*$)/3">
                                              <p:val>
                                                <p:fltVal val="0.5"/>
                                              </p:val>
                                            </p:tav>
                                            <p:tav tm="100000">
                                              <p:val>
                                                <p:fltVal val="1"/>
                                              </p:val>
                                            </p:tav>
                                          </p:tavLst>
                                        </p:anim>
                                        <p:anim calcmode="lin" valueType="num">
                                          <p:cBhvr>
                                            <p:cTn id="79" dur="332" tmFilter="0, 0; 0.125,0.2665; 0.25,0.4; 0.375,0.465; 0.5,0.5;  0.625,0.535; 0.75,0.6; 0.875,0.7335; 1,1">
                                              <p:stCondLst>
                                                <p:cond delay="332"/>
                                              </p:stCondLst>
                                            </p:cTn>
                                            <p:tgtEl>
                                              <p:spTgt spid="96"/>
                                            </p:tgtEl>
                                            <p:attrNameLst>
                                              <p:attrName>ppt_y</p:attrName>
                                            </p:attrNameLst>
                                          </p:cBhvr>
                                          <p:tavLst>
                                            <p:tav tm="0" fmla="#ppt_y-sin(pi*$)/9">
                                              <p:val>
                                                <p:fltVal val="0"/>
                                              </p:val>
                                            </p:tav>
                                            <p:tav tm="100000">
                                              <p:val>
                                                <p:fltVal val="1"/>
                                              </p:val>
                                            </p:tav>
                                          </p:tavLst>
                                        </p:anim>
                                        <p:anim calcmode="lin" valueType="num">
                                          <p:cBhvr>
                                            <p:cTn id="80" dur="166" tmFilter="0, 0; 0.125,0.2665; 0.25,0.4; 0.375,0.465; 0.5,0.5;  0.625,0.535; 0.75,0.6; 0.875,0.7335; 1,1">
                                              <p:stCondLst>
                                                <p:cond delay="662"/>
                                              </p:stCondLst>
                                            </p:cTn>
                                            <p:tgtEl>
                                              <p:spTgt spid="96"/>
                                            </p:tgtEl>
                                            <p:attrNameLst>
                                              <p:attrName>ppt_y</p:attrName>
                                            </p:attrNameLst>
                                          </p:cBhvr>
                                          <p:tavLst>
                                            <p:tav tm="0" fmla="#ppt_y-sin(pi*$)/27">
                                              <p:val>
                                                <p:fltVal val="0"/>
                                              </p:val>
                                            </p:tav>
                                            <p:tav tm="100000">
                                              <p:val>
                                                <p:fltVal val="1"/>
                                              </p:val>
                                            </p:tav>
                                          </p:tavLst>
                                        </p:anim>
                                        <p:anim calcmode="lin" valueType="num">
                                          <p:cBhvr>
                                            <p:cTn id="81" dur="82" tmFilter="0, 0; 0.125,0.2665; 0.25,0.4; 0.375,0.465; 0.5,0.5;  0.625,0.535; 0.75,0.6; 0.875,0.7335; 1,1">
                                              <p:stCondLst>
                                                <p:cond delay="828"/>
                                              </p:stCondLst>
                                            </p:cTn>
                                            <p:tgtEl>
                                              <p:spTgt spid="96"/>
                                            </p:tgtEl>
                                            <p:attrNameLst>
                                              <p:attrName>ppt_y</p:attrName>
                                            </p:attrNameLst>
                                          </p:cBhvr>
                                          <p:tavLst>
                                            <p:tav tm="0" fmla="#ppt_y-sin(pi*$)/81">
                                              <p:val>
                                                <p:fltVal val="0"/>
                                              </p:val>
                                            </p:tav>
                                            <p:tav tm="100000">
                                              <p:val>
                                                <p:fltVal val="1"/>
                                              </p:val>
                                            </p:tav>
                                          </p:tavLst>
                                        </p:anim>
                                        <p:animScale>
                                          <p:cBhvr>
                                            <p:cTn id="82" dur="13">
                                              <p:stCondLst>
                                                <p:cond delay="325"/>
                                              </p:stCondLst>
                                            </p:cTn>
                                            <p:tgtEl>
                                              <p:spTgt spid="96"/>
                                            </p:tgtEl>
                                          </p:cBhvr>
                                          <p:to x="100000" y="60000"/>
                                        </p:animScale>
                                        <p:animScale>
                                          <p:cBhvr>
                                            <p:cTn id="83" dur="83" decel="50000">
                                              <p:stCondLst>
                                                <p:cond delay="338"/>
                                              </p:stCondLst>
                                            </p:cTn>
                                            <p:tgtEl>
                                              <p:spTgt spid="96"/>
                                            </p:tgtEl>
                                          </p:cBhvr>
                                          <p:to x="100000" y="100000"/>
                                        </p:animScale>
                                        <p:animScale>
                                          <p:cBhvr>
                                            <p:cTn id="84" dur="13">
                                              <p:stCondLst>
                                                <p:cond delay="656"/>
                                              </p:stCondLst>
                                            </p:cTn>
                                            <p:tgtEl>
                                              <p:spTgt spid="96"/>
                                            </p:tgtEl>
                                          </p:cBhvr>
                                          <p:to x="100000" y="80000"/>
                                        </p:animScale>
                                        <p:animScale>
                                          <p:cBhvr>
                                            <p:cTn id="85" dur="83" decel="50000">
                                              <p:stCondLst>
                                                <p:cond delay="669"/>
                                              </p:stCondLst>
                                            </p:cTn>
                                            <p:tgtEl>
                                              <p:spTgt spid="96"/>
                                            </p:tgtEl>
                                          </p:cBhvr>
                                          <p:to x="100000" y="100000"/>
                                        </p:animScale>
                                        <p:animScale>
                                          <p:cBhvr>
                                            <p:cTn id="86" dur="13">
                                              <p:stCondLst>
                                                <p:cond delay="821"/>
                                              </p:stCondLst>
                                            </p:cTn>
                                            <p:tgtEl>
                                              <p:spTgt spid="96"/>
                                            </p:tgtEl>
                                          </p:cBhvr>
                                          <p:to x="100000" y="90000"/>
                                        </p:animScale>
                                        <p:animScale>
                                          <p:cBhvr>
                                            <p:cTn id="87" dur="83" decel="50000">
                                              <p:stCondLst>
                                                <p:cond delay="834"/>
                                              </p:stCondLst>
                                            </p:cTn>
                                            <p:tgtEl>
                                              <p:spTgt spid="96"/>
                                            </p:tgtEl>
                                          </p:cBhvr>
                                          <p:to x="100000" y="100000"/>
                                        </p:animScale>
                                        <p:animScale>
                                          <p:cBhvr>
                                            <p:cTn id="88" dur="13">
                                              <p:stCondLst>
                                                <p:cond delay="904"/>
                                              </p:stCondLst>
                                            </p:cTn>
                                            <p:tgtEl>
                                              <p:spTgt spid="96"/>
                                            </p:tgtEl>
                                          </p:cBhvr>
                                          <p:to x="100000" y="95000"/>
                                        </p:animScale>
                                        <p:animScale>
                                          <p:cBhvr>
                                            <p:cTn id="89" dur="83" decel="50000">
                                              <p:stCondLst>
                                                <p:cond delay="917"/>
                                              </p:stCondLst>
                                            </p:cTn>
                                            <p:tgtEl>
                                              <p:spTgt spid="96"/>
                                            </p:tgtEl>
                                          </p:cBhvr>
                                          <p:to x="100000" y="100000"/>
                                        </p:animScale>
                                      </p:childTnLst>
                                    </p:cTn>
                                  </p:par>
                                  <p:par>
                                    <p:cTn id="90" presetID="26" presetClass="entr" presetSubtype="0" fill="hold" grpId="0" nodeType="withEffect">
                                      <p:stCondLst>
                                        <p:cond delay="200"/>
                                      </p:stCondLst>
                                      <p:childTnLst>
                                        <p:set>
                                          <p:cBhvr>
                                            <p:cTn id="91" dur="1" fill="hold">
                                              <p:stCondLst>
                                                <p:cond delay="0"/>
                                              </p:stCondLst>
                                            </p:cTn>
                                            <p:tgtEl>
                                              <p:spTgt spid="97"/>
                                            </p:tgtEl>
                                            <p:attrNameLst>
                                              <p:attrName>style.visibility</p:attrName>
                                            </p:attrNameLst>
                                          </p:cBhvr>
                                          <p:to>
                                            <p:strVal val="visible"/>
                                          </p:to>
                                        </p:set>
                                        <p:animEffect transition="in" filter="wipe(down)">
                                          <p:cBhvr>
                                            <p:cTn id="92" dur="290">
                                              <p:stCondLst>
                                                <p:cond delay="0"/>
                                              </p:stCondLst>
                                            </p:cTn>
                                            <p:tgtEl>
                                              <p:spTgt spid="97"/>
                                            </p:tgtEl>
                                          </p:cBhvr>
                                        </p:animEffect>
                                        <p:anim calcmode="lin" valueType="num">
                                          <p:cBhvr>
                                            <p:cTn id="93" dur="911" tmFilter="0,0; 0.14,0.36; 0.43,0.73; 0.71,0.91; 1.0,1.0">
                                              <p:stCondLst>
                                                <p:cond delay="0"/>
                                              </p:stCondLst>
                                            </p:cTn>
                                            <p:tgtEl>
                                              <p:spTgt spid="97"/>
                                            </p:tgtEl>
                                            <p:attrNameLst>
                                              <p:attrName>ppt_x</p:attrName>
                                            </p:attrNameLst>
                                          </p:cBhvr>
                                          <p:tavLst>
                                            <p:tav tm="0">
                                              <p:val>
                                                <p:strVal val="#ppt_x-0.25"/>
                                              </p:val>
                                            </p:tav>
                                            <p:tav tm="100000">
                                              <p:val>
                                                <p:strVal val="#ppt_x"/>
                                              </p:val>
                                            </p:tav>
                                          </p:tavLst>
                                        </p:anim>
                                        <p:anim calcmode="lin" valueType="num">
                                          <p:cBhvr>
                                            <p:cTn id="94" dur="332" tmFilter="0.0,0.0; 0.25,0.07; 0.50,0.2; 0.75,0.467; 1.0,1.0">
                                              <p:stCondLst>
                                                <p:cond delay="0"/>
                                              </p:stCondLst>
                                            </p:cTn>
                                            <p:tgtEl>
                                              <p:spTgt spid="97"/>
                                            </p:tgtEl>
                                            <p:attrNameLst>
                                              <p:attrName>ppt_y</p:attrName>
                                            </p:attrNameLst>
                                          </p:cBhvr>
                                          <p:tavLst>
                                            <p:tav tm="0" fmla="#ppt_y-sin(pi*$)/3">
                                              <p:val>
                                                <p:fltVal val="0.5"/>
                                              </p:val>
                                            </p:tav>
                                            <p:tav tm="100000">
                                              <p:val>
                                                <p:fltVal val="1"/>
                                              </p:val>
                                            </p:tav>
                                          </p:tavLst>
                                        </p:anim>
                                        <p:anim calcmode="lin" valueType="num">
                                          <p:cBhvr>
                                            <p:cTn id="95" dur="332" tmFilter="0, 0; 0.125,0.2665; 0.25,0.4; 0.375,0.465; 0.5,0.5;  0.625,0.535; 0.75,0.6; 0.875,0.7335; 1,1">
                                              <p:stCondLst>
                                                <p:cond delay="332"/>
                                              </p:stCondLst>
                                            </p:cTn>
                                            <p:tgtEl>
                                              <p:spTgt spid="97"/>
                                            </p:tgtEl>
                                            <p:attrNameLst>
                                              <p:attrName>ppt_y</p:attrName>
                                            </p:attrNameLst>
                                          </p:cBhvr>
                                          <p:tavLst>
                                            <p:tav tm="0" fmla="#ppt_y-sin(pi*$)/9">
                                              <p:val>
                                                <p:fltVal val="0"/>
                                              </p:val>
                                            </p:tav>
                                            <p:tav tm="100000">
                                              <p:val>
                                                <p:fltVal val="1"/>
                                              </p:val>
                                            </p:tav>
                                          </p:tavLst>
                                        </p:anim>
                                        <p:anim calcmode="lin" valueType="num">
                                          <p:cBhvr>
                                            <p:cTn id="96" dur="166" tmFilter="0, 0; 0.125,0.2665; 0.25,0.4; 0.375,0.465; 0.5,0.5;  0.625,0.535; 0.75,0.6; 0.875,0.7335; 1,1">
                                              <p:stCondLst>
                                                <p:cond delay="662"/>
                                              </p:stCondLst>
                                            </p:cTn>
                                            <p:tgtEl>
                                              <p:spTgt spid="97"/>
                                            </p:tgtEl>
                                            <p:attrNameLst>
                                              <p:attrName>ppt_y</p:attrName>
                                            </p:attrNameLst>
                                          </p:cBhvr>
                                          <p:tavLst>
                                            <p:tav tm="0" fmla="#ppt_y-sin(pi*$)/27">
                                              <p:val>
                                                <p:fltVal val="0"/>
                                              </p:val>
                                            </p:tav>
                                            <p:tav tm="100000">
                                              <p:val>
                                                <p:fltVal val="1"/>
                                              </p:val>
                                            </p:tav>
                                          </p:tavLst>
                                        </p:anim>
                                        <p:anim calcmode="lin" valueType="num">
                                          <p:cBhvr>
                                            <p:cTn id="97" dur="82" tmFilter="0, 0; 0.125,0.2665; 0.25,0.4; 0.375,0.465; 0.5,0.5;  0.625,0.535; 0.75,0.6; 0.875,0.7335; 1,1">
                                              <p:stCondLst>
                                                <p:cond delay="828"/>
                                              </p:stCondLst>
                                            </p:cTn>
                                            <p:tgtEl>
                                              <p:spTgt spid="97"/>
                                            </p:tgtEl>
                                            <p:attrNameLst>
                                              <p:attrName>ppt_y</p:attrName>
                                            </p:attrNameLst>
                                          </p:cBhvr>
                                          <p:tavLst>
                                            <p:tav tm="0" fmla="#ppt_y-sin(pi*$)/81">
                                              <p:val>
                                                <p:fltVal val="0"/>
                                              </p:val>
                                            </p:tav>
                                            <p:tav tm="100000">
                                              <p:val>
                                                <p:fltVal val="1"/>
                                              </p:val>
                                            </p:tav>
                                          </p:tavLst>
                                        </p:anim>
                                        <p:animScale>
                                          <p:cBhvr>
                                            <p:cTn id="98" dur="13">
                                              <p:stCondLst>
                                                <p:cond delay="325"/>
                                              </p:stCondLst>
                                            </p:cTn>
                                            <p:tgtEl>
                                              <p:spTgt spid="97"/>
                                            </p:tgtEl>
                                          </p:cBhvr>
                                          <p:to x="100000" y="60000"/>
                                        </p:animScale>
                                        <p:animScale>
                                          <p:cBhvr>
                                            <p:cTn id="99" dur="83" decel="50000">
                                              <p:stCondLst>
                                                <p:cond delay="338"/>
                                              </p:stCondLst>
                                            </p:cTn>
                                            <p:tgtEl>
                                              <p:spTgt spid="97"/>
                                            </p:tgtEl>
                                          </p:cBhvr>
                                          <p:to x="100000" y="100000"/>
                                        </p:animScale>
                                        <p:animScale>
                                          <p:cBhvr>
                                            <p:cTn id="100" dur="13">
                                              <p:stCondLst>
                                                <p:cond delay="656"/>
                                              </p:stCondLst>
                                            </p:cTn>
                                            <p:tgtEl>
                                              <p:spTgt spid="97"/>
                                            </p:tgtEl>
                                          </p:cBhvr>
                                          <p:to x="100000" y="80000"/>
                                        </p:animScale>
                                        <p:animScale>
                                          <p:cBhvr>
                                            <p:cTn id="101" dur="83" decel="50000">
                                              <p:stCondLst>
                                                <p:cond delay="669"/>
                                              </p:stCondLst>
                                            </p:cTn>
                                            <p:tgtEl>
                                              <p:spTgt spid="97"/>
                                            </p:tgtEl>
                                          </p:cBhvr>
                                          <p:to x="100000" y="100000"/>
                                        </p:animScale>
                                        <p:animScale>
                                          <p:cBhvr>
                                            <p:cTn id="102" dur="13">
                                              <p:stCondLst>
                                                <p:cond delay="821"/>
                                              </p:stCondLst>
                                            </p:cTn>
                                            <p:tgtEl>
                                              <p:spTgt spid="97"/>
                                            </p:tgtEl>
                                          </p:cBhvr>
                                          <p:to x="100000" y="90000"/>
                                        </p:animScale>
                                        <p:animScale>
                                          <p:cBhvr>
                                            <p:cTn id="103" dur="83" decel="50000">
                                              <p:stCondLst>
                                                <p:cond delay="834"/>
                                              </p:stCondLst>
                                            </p:cTn>
                                            <p:tgtEl>
                                              <p:spTgt spid="97"/>
                                            </p:tgtEl>
                                          </p:cBhvr>
                                          <p:to x="100000" y="100000"/>
                                        </p:animScale>
                                        <p:animScale>
                                          <p:cBhvr>
                                            <p:cTn id="104" dur="13">
                                              <p:stCondLst>
                                                <p:cond delay="904"/>
                                              </p:stCondLst>
                                            </p:cTn>
                                            <p:tgtEl>
                                              <p:spTgt spid="97"/>
                                            </p:tgtEl>
                                          </p:cBhvr>
                                          <p:to x="100000" y="95000"/>
                                        </p:animScale>
                                        <p:animScale>
                                          <p:cBhvr>
                                            <p:cTn id="105" dur="83" decel="50000">
                                              <p:stCondLst>
                                                <p:cond delay="917"/>
                                              </p:stCondLst>
                                            </p:cTn>
                                            <p:tgtEl>
                                              <p:spTgt spid="97"/>
                                            </p:tgtEl>
                                          </p:cBhvr>
                                          <p:to x="100000" y="100000"/>
                                        </p:animScale>
                                      </p:childTnLst>
                                    </p:cTn>
                                  </p:par>
                                  <p:par>
                                    <p:cTn id="106" presetID="26" presetClass="entr" presetSubtype="0" fill="hold" grpId="0" nodeType="withEffect">
                                      <p:stCondLst>
                                        <p:cond delay="300"/>
                                      </p:stCondLst>
                                      <p:childTnLst>
                                        <p:set>
                                          <p:cBhvr>
                                            <p:cTn id="107" dur="1" fill="hold">
                                              <p:stCondLst>
                                                <p:cond delay="0"/>
                                              </p:stCondLst>
                                            </p:cTn>
                                            <p:tgtEl>
                                              <p:spTgt spid="98"/>
                                            </p:tgtEl>
                                            <p:attrNameLst>
                                              <p:attrName>style.visibility</p:attrName>
                                            </p:attrNameLst>
                                          </p:cBhvr>
                                          <p:to>
                                            <p:strVal val="visible"/>
                                          </p:to>
                                        </p:set>
                                        <p:animEffect transition="in" filter="wipe(down)">
                                          <p:cBhvr>
                                            <p:cTn id="108" dur="290">
                                              <p:stCondLst>
                                                <p:cond delay="0"/>
                                              </p:stCondLst>
                                            </p:cTn>
                                            <p:tgtEl>
                                              <p:spTgt spid="98"/>
                                            </p:tgtEl>
                                          </p:cBhvr>
                                        </p:animEffect>
                                        <p:anim calcmode="lin" valueType="num">
                                          <p:cBhvr>
                                            <p:cTn id="109" dur="911" tmFilter="0,0; 0.14,0.36; 0.43,0.73; 0.71,0.91; 1.0,1.0">
                                              <p:stCondLst>
                                                <p:cond delay="0"/>
                                              </p:stCondLst>
                                            </p:cTn>
                                            <p:tgtEl>
                                              <p:spTgt spid="98"/>
                                            </p:tgtEl>
                                            <p:attrNameLst>
                                              <p:attrName>ppt_x</p:attrName>
                                            </p:attrNameLst>
                                          </p:cBhvr>
                                          <p:tavLst>
                                            <p:tav tm="0">
                                              <p:val>
                                                <p:strVal val="#ppt_x-0.25"/>
                                              </p:val>
                                            </p:tav>
                                            <p:tav tm="100000">
                                              <p:val>
                                                <p:strVal val="#ppt_x"/>
                                              </p:val>
                                            </p:tav>
                                          </p:tavLst>
                                        </p:anim>
                                        <p:anim calcmode="lin" valueType="num">
                                          <p:cBhvr>
                                            <p:cTn id="110" dur="332" tmFilter="0.0,0.0; 0.25,0.07; 0.50,0.2; 0.75,0.467; 1.0,1.0">
                                              <p:stCondLst>
                                                <p:cond delay="0"/>
                                              </p:stCondLst>
                                            </p:cTn>
                                            <p:tgtEl>
                                              <p:spTgt spid="98"/>
                                            </p:tgtEl>
                                            <p:attrNameLst>
                                              <p:attrName>ppt_y</p:attrName>
                                            </p:attrNameLst>
                                          </p:cBhvr>
                                          <p:tavLst>
                                            <p:tav tm="0" fmla="#ppt_y-sin(pi*$)/3">
                                              <p:val>
                                                <p:fltVal val="0.5"/>
                                              </p:val>
                                            </p:tav>
                                            <p:tav tm="100000">
                                              <p:val>
                                                <p:fltVal val="1"/>
                                              </p:val>
                                            </p:tav>
                                          </p:tavLst>
                                        </p:anim>
                                        <p:anim calcmode="lin" valueType="num">
                                          <p:cBhvr>
                                            <p:cTn id="111" dur="332" tmFilter="0, 0; 0.125,0.2665; 0.25,0.4; 0.375,0.465; 0.5,0.5;  0.625,0.535; 0.75,0.6; 0.875,0.7335; 1,1">
                                              <p:stCondLst>
                                                <p:cond delay="332"/>
                                              </p:stCondLst>
                                            </p:cTn>
                                            <p:tgtEl>
                                              <p:spTgt spid="98"/>
                                            </p:tgtEl>
                                            <p:attrNameLst>
                                              <p:attrName>ppt_y</p:attrName>
                                            </p:attrNameLst>
                                          </p:cBhvr>
                                          <p:tavLst>
                                            <p:tav tm="0" fmla="#ppt_y-sin(pi*$)/9">
                                              <p:val>
                                                <p:fltVal val="0"/>
                                              </p:val>
                                            </p:tav>
                                            <p:tav tm="100000">
                                              <p:val>
                                                <p:fltVal val="1"/>
                                              </p:val>
                                            </p:tav>
                                          </p:tavLst>
                                        </p:anim>
                                        <p:anim calcmode="lin" valueType="num">
                                          <p:cBhvr>
                                            <p:cTn id="112" dur="166" tmFilter="0, 0; 0.125,0.2665; 0.25,0.4; 0.375,0.465; 0.5,0.5;  0.625,0.535; 0.75,0.6; 0.875,0.7335; 1,1">
                                              <p:stCondLst>
                                                <p:cond delay="662"/>
                                              </p:stCondLst>
                                            </p:cTn>
                                            <p:tgtEl>
                                              <p:spTgt spid="98"/>
                                            </p:tgtEl>
                                            <p:attrNameLst>
                                              <p:attrName>ppt_y</p:attrName>
                                            </p:attrNameLst>
                                          </p:cBhvr>
                                          <p:tavLst>
                                            <p:tav tm="0" fmla="#ppt_y-sin(pi*$)/27">
                                              <p:val>
                                                <p:fltVal val="0"/>
                                              </p:val>
                                            </p:tav>
                                            <p:tav tm="100000">
                                              <p:val>
                                                <p:fltVal val="1"/>
                                              </p:val>
                                            </p:tav>
                                          </p:tavLst>
                                        </p:anim>
                                        <p:anim calcmode="lin" valueType="num">
                                          <p:cBhvr>
                                            <p:cTn id="113" dur="82" tmFilter="0, 0; 0.125,0.2665; 0.25,0.4; 0.375,0.465; 0.5,0.5;  0.625,0.535; 0.75,0.6; 0.875,0.7335; 1,1">
                                              <p:stCondLst>
                                                <p:cond delay="828"/>
                                              </p:stCondLst>
                                            </p:cTn>
                                            <p:tgtEl>
                                              <p:spTgt spid="98"/>
                                            </p:tgtEl>
                                            <p:attrNameLst>
                                              <p:attrName>ppt_y</p:attrName>
                                            </p:attrNameLst>
                                          </p:cBhvr>
                                          <p:tavLst>
                                            <p:tav tm="0" fmla="#ppt_y-sin(pi*$)/81">
                                              <p:val>
                                                <p:fltVal val="0"/>
                                              </p:val>
                                            </p:tav>
                                            <p:tav tm="100000">
                                              <p:val>
                                                <p:fltVal val="1"/>
                                              </p:val>
                                            </p:tav>
                                          </p:tavLst>
                                        </p:anim>
                                        <p:animScale>
                                          <p:cBhvr>
                                            <p:cTn id="114" dur="13">
                                              <p:stCondLst>
                                                <p:cond delay="325"/>
                                              </p:stCondLst>
                                            </p:cTn>
                                            <p:tgtEl>
                                              <p:spTgt spid="98"/>
                                            </p:tgtEl>
                                          </p:cBhvr>
                                          <p:to x="100000" y="60000"/>
                                        </p:animScale>
                                        <p:animScale>
                                          <p:cBhvr>
                                            <p:cTn id="115" dur="83" decel="50000">
                                              <p:stCondLst>
                                                <p:cond delay="338"/>
                                              </p:stCondLst>
                                            </p:cTn>
                                            <p:tgtEl>
                                              <p:spTgt spid="98"/>
                                            </p:tgtEl>
                                          </p:cBhvr>
                                          <p:to x="100000" y="100000"/>
                                        </p:animScale>
                                        <p:animScale>
                                          <p:cBhvr>
                                            <p:cTn id="116" dur="13">
                                              <p:stCondLst>
                                                <p:cond delay="656"/>
                                              </p:stCondLst>
                                            </p:cTn>
                                            <p:tgtEl>
                                              <p:spTgt spid="98"/>
                                            </p:tgtEl>
                                          </p:cBhvr>
                                          <p:to x="100000" y="80000"/>
                                        </p:animScale>
                                        <p:animScale>
                                          <p:cBhvr>
                                            <p:cTn id="117" dur="83" decel="50000">
                                              <p:stCondLst>
                                                <p:cond delay="669"/>
                                              </p:stCondLst>
                                            </p:cTn>
                                            <p:tgtEl>
                                              <p:spTgt spid="98"/>
                                            </p:tgtEl>
                                          </p:cBhvr>
                                          <p:to x="100000" y="100000"/>
                                        </p:animScale>
                                        <p:animScale>
                                          <p:cBhvr>
                                            <p:cTn id="118" dur="13">
                                              <p:stCondLst>
                                                <p:cond delay="821"/>
                                              </p:stCondLst>
                                            </p:cTn>
                                            <p:tgtEl>
                                              <p:spTgt spid="98"/>
                                            </p:tgtEl>
                                          </p:cBhvr>
                                          <p:to x="100000" y="90000"/>
                                        </p:animScale>
                                        <p:animScale>
                                          <p:cBhvr>
                                            <p:cTn id="119" dur="83" decel="50000">
                                              <p:stCondLst>
                                                <p:cond delay="834"/>
                                              </p:stCondLst>
                                            </p:cTn>
                                            <p:tgtEl>
                                              <p:spTgt spid="98"/>
                                            </p:tgtEl>
                                          </p:cBhvr>
                                          <p:to x="100000" y="100000"/>
                                        </p:animScale>
                                        <p:animScale>
                                          <p:cBhvr>
                                            <p:cTn id="120" dur="13">
                                              <p:stCondLst>
                                                <p:cond delay="904"/>
                                              </p:stCondLst>
                                            </p:cTn>
                                            <p:tgtEl>
                                              <p:spTgt spid="98"/>
                                            </p:tgtEl>
                                          </p:cBhvr>
                                          <p:to x="100000" y="95000"/>
                                        </p:animScale>
                                        <p:animScale>
                                          <p:cBhvr>
                                            <p:cTn id="121" dur="83" decel="50000">
                                              <p:stCondLst>
                                                <p:cond delay="917"/>
                                              </p:stCondLst>
                                            </p:cTn>
                                            <p:tgtEl>
                                              <p:spTgt spid="98"/>
                                            </p:tgtEl>
                                          </p:cBhvr>
                                          <p:to x="100000" y="100000"/>
                                        </p:animScale>
                                      </p:childTnLst>
                                    </p:cTn>
                                  </p:par>
                                  <p:par>
                                    <p:cTn id="122" presetID="26" presetClass="entr" presetSubtype="0" fill="hold" grpId="0" nodeType="withEffect">
                                      <p:stCondLst>
                                        <p:cond delay="400"/>
                                      </p:stCondLst>
                                      <p:childTnLst>
                                        <p:set>
                                          <p:cBhvr>
                                            <p:cTn id="123" dur="1" fill="hold">
                                              <p:stCondLst>
                                                <p:cond delay="0"/>
                                              </p:stCondLst>
                                            </p:cTn>
                                            <p:tgtEl>
                                              <p:spTgt spid="99"/>
                                            </p:tgtEl>
                                            <p:attrNameLst>
                                              <p:attrName>style.visibility</p:attrName>
                                            </p:attrNameLst>
                                          </p:cBhvr>
                                          <p:to>
                                            <p:strVal val="visible"/>
                                          </p:to>
                                        </p:set>
                                        <p:animEffect transition="in" filter="wipe(down)">
                                          <p:cBhvr>
                                            <p:cTn id="124" dur="290">
                                              <p:stCondLst>
                                                <p:cond delay="0"/>
                                              </p:stCondLst>
                                            </p:cTn>
                                            <p:tgtEl>
                                              <p:spTgt spid="99"/>
                                            </p:tgtEl>
                                          </p:cBhvr>
                                        </p:animEffect>
                                        <p:anim calcmode="lin" valueType="num">
                                          <p:cBhvr>
                                            <p:cTn id="125" dur="911" tmFilter="0,0; 0.14,0.36; 0.43,0.73; 0.71,0.91; 1.0,1.0">
                                              <p:stCondLst>
                                                <p:cond delay="0"/>
                                              </p:stCondLst>
                                            </p:cTn>
                                            <p:tgtEl>
                                              <p:spTgt spid="99"/>
                                            </p:tgtEl>
                                            <p:attrNameLst>
                                              <p:attrName>ppt_x</p:attrName>
                                            </p:attrNameLst>
                                          </p:cBhvr>
                                          <p:tavLst>
                                            <p:tav tm="0">
                                              <p:val>
                                                <p:strVal val="#ppt_x-0.25"/>
                                              </p:val>
                                            </p:tav>
                                            <p:tav tm="100000">
                                              <p:val>
                                                <p:strVal val="#ppt_x"/>
                                              </p:val>
                                            </p:tav>
                                          </p:tavLst>
                                        </p:anim>
                                        <p:anim calcmode="lin" valueType="num">
                                          <p:cBhvr>
                                            <p:cTn id="126" dur="332" tmFilter="0.0,0.0; 0.25,0.07; 0.50,0.2; 0.75,0.467; 1.0,1.0">
                                              <p:stCondLst>
                                                <p:cond delay="0"/>
                                              </p:stCondLst>
                                            </p:cTn>
                                            <p:tgtEl>
                                              <p:spTgt spid="99"/>
                                            </p:tgtEl>
                                            <p:attrNameLst>
                                              <p:attrName>ppt_y</p:attrName>
                                            </p:attrNameLst>
                                          </p:cBhvr>
                                          <p:tavLst>
                                            <p:tav tm="0" fmla="#ppt_y-sin(pi*$)/3">
                                              <p:val>
                                                <p:fltVal val="0.5"/>
                                              </p:val>
                                            </p:tav>
                                            <p:tav tm="100000">
                                              <p:val>
                                                <p:fltVal val="1"/>
                                              </p:val>
                                            </p:tav>
                                          </p:tavLst>
                                        </p:anim>
                                        <p:anim calcmode="lin" valueType="num">
                                          <p:cBhvr>
                                            <p:cTn id="127" dur="332" tmFilter="0, 0; 0.125,0.2665; 0.25,0.4; 0.375,0.465; 0.5,0.5;  0.625,0.535; 0.75,0.6; 0.875,0.7335; 1,1">
                                              <p:stCondLst>
                                                <p:cond delay="332"/>
                                              </p:stCondLst>
                                            </p:cTn>
                                            <p:tgtEl>
                                              <p:spTgt spid="99"/>
                                            </p:tgtEl>
                                            <p:attrNameLst>
                                              <p:attrName>ppt_y</p:attrName>
                                            </p:attrNameLst>
                                          </p:cBhvr>
                                          <p:tavLst>
                                            <p:tav tm="0" fmla="#ppt_y-sin(pi*$)/9">
                                              <p:val>
                                                <p:fltVal val="0"/>
                                              </p:val>
                                            </p:tav>
                                            <p:tav tm="100000">
                                              <p:val>
                                                <p:fltVal val="1"/>
                                              </p:val>
                                            </p:tav>
                                          </p:tavLst>
                                        </p:anim>
                                        <p:anim calcmode="lin" valueType="num">
                                          <p:cBhvr>
                                            <p:cTn id="128" dur="166" tmFilter="0, 0; 0.125,0.2665; 0.25,0.4; 0.375,0.465; 0.5,0.5;  0.625,0.535; 0.75,0.6; 0.875,0.7335; 1,1">
                                              <p:stCondLst>
                                                <p:cond delay="662"/>
                                              </p:stCondLst>
                                            </p:cTn>
                                            <p:tgtEl>
                                              <p:spTgt spid="99"/>
                                            </p:tgtEl>
                                            <p:attrNameLst>
                                              <p:attrName>ppt_y</p:attrName>
                                            </p:attrNameLst>
                                          </p:cBhvr>
                                          <p:tavLst>
                                            <p:tav tm="0" fmla="#ppt_y-sin(pi*$)/27">
                                              <p:val>
                                                <p:fltVal val="0"/>
                                              </p:val>
                                            </p:tav>
                                            <p:tav tm="100000">
                                              <p:val>
                                                <p:fltVal val="1"/>
                                              </p:val>
                                            </p:tav>
                                          </p:tavLst>
                                        </p:anim>
                                        <p:anim calcmode="lin" valueType="num">
                                          <p:cBhvr>
                                            <p:cTn id="129" dur="82" tmFilter="0, 0; 0.125,0.2665; 0.25,0.4; 0.375,0.465; 0.5,0.5;  0.625,0.535; 0.75,0.6; 0.875,0.7335; 1,1">
                                              <p:stCondLst>
                                                <p:cond delay="828"/>
                                              </p:stCondLst>
                                            </p:cTn>
                                            <p:tgtEl>
                                              <p:spTgt spid="99"/>
                                            </p:tgtEl>
                                            <p:attrNameLst>
                                              <p:attrName>ppt_y</p:attrName>
                                            </p:attrNameLst>
                                          </p:cBhvr>
                                          <p:tavLst>
                                            <p:tav tm="0" fmla="#ppt_y-sin(pi*$)/81">
                                              <p:val>
                                                <p:fltVal val="0"/>
                                              </p:val>
                                            </p:tav>
                                            <p:tav tm="100000">
                                              <p:val>
                                                <p:fltVal val="1"/>
                                              </p:val>
                                            </p:tav>
                                          </p:tavLst>
                                        </p:anim>
                                        <p:animScale>
                                          <p:cBhvr>
                                            <p:cTn id="130" dur="13">
                                              <p:stCondLst>
                                                <p:cond delay="325"/>
                                              </p:stCondLst>
                                            </p:cTn>
                                            <p:tgtEl>
                                              <p:spTgt spid="99"/>
                                            </p:tgtEl>
                                          </p:cBhvr>
                                          <p:to x="100000" y="60000"/>
                                        </p:animScale>
                                        <p:animScale>
                                          <p:cBhvr>
                                            <p:cTn id="131" dur="83" decel="50000">
                                              <p:stCondLst>
                                                <p:cond delay="338"/>
                                              </p:stCondLst>
                                            </p:cTn>
                                            <p:tgtEl>
                                              <p:spTgt spid="99"/>
                                            </p:tgtEl>
                                          </p:cBhvr>
                                          <p:to x="100000" y="100000"/>
                                        </p:animScale>
                                        <p:animScale>
                                          <p:cBhvr>
                                            <p:cTn id="132" dur="13">
                                              <p:stCondLst>
                                                <p:cond delay="656"/>
                                              </p:stCondLst>
                                            </p:cTn>
                                            <p:tgtEl>
                                              <p:spTgt spid="99"/>
                                            </p:tgtEl>
                                          </p:cBhvr>
                                          <p:to x="100000" y="80000"/>
                                        </p:animScale>
                                        <p:animScale>
                                          <p:cBhvr>
                                            <p:cTn id="133" dur="83" decel="50000">
                                              <p:stCondLst>
                                                <p:cond delay="669"/>
                                              </p:stCondLst>
                                            </p:cTn>
                                            <p:tgtEl>
                                              <p:spTgt spid="99"/>
                                            </p:tgtEl>
                                          </p:cBhvr>
                                          <p:to x="100000" y="100000"/>
                                        </p:animScale>
                                        <p:animScale>
                                          <p:cBhvr>
                                            <p:cTn id="134" dur="13">
                                              <p:stCondLst>
                                                <p:cond delay="821"/>
                                              </p:stCondLst>
                                            </p:cTn>
                                            <p:tgtEl>
                                              <p:spTgt spid="99"/>
                                            </p:tgtEl>
                                          </p:cBhvr>
                                          <p:to x="100000" y="90000"/>
                                        </p:animScale>
                                        <p:animScale>
                                          <p:cBhvr>
                                            <p:cTn id="135" dur="83" decel="50000">
                                              <p:stCondLst>
                                                <p:cond delay="834"/>
                                              </p:stCondLst>
                                            </p:cTn>
                                            <p:tgtEl>
                                              <p:spTgt spid="99"/>
                                            </p:tgtEl>
                                          </p:cBhvr>
                                          <p:to x="100000" y="100000"/>
                                        </p:animScale>
                                        <p:animScale>
                                          <p:cBhvr>
                                            <p:cTn id="136" dur="13">
                                              <p:stCondLst>
                                                <p:cond delay="904"/>
                                              </p:stCondLst>
                                            </p:cTn>
                                            <p:tgtEl>
                                              <p:spTgt spid="99"/>
                                            </p:tgtEl>
                                          </p:cBhvr>
                                          <p:to x="100000" y="95000"/>
                                        </p:animScale>
                                        <p:animScale>
                                          <p:cBhvr>
                                            <p:cTn id="137" dur="83" decel="50000">
                                              <p:stCondLst>
                                                <p:cond delay="917"/>
                                              </p:stCondLst>
                                            </p:cTn>
                                            <p:tgtEl>
                                              <p:spTgt spid="99"/>
                                            </p:tgtEl>
                                          </p:cBhvr>
                                          <p:to x="100000" y="100000"/>
                                        </p:animScale>
                                      </p:childTnLst>
                                    </p:cTn>
                                  </p:par>
                                  <p:par>
                                    <p:cTn id="138" presetID="26" presetClass="entr" presetSubtype="0" fill="hold" grpId="0" nodeType="withEffect">
                                      <p:stCondLst>
                                        <p:cond delay="500"/>
                                      </p:stCondLst>
                                      <p:childTnLst>
                                        <p:set>
                                          <p:cBhvr>
                                            <p:cTn id="139" dur="1" fill="hold">
                                              <p:stCondLst>
                                                <p:cond delay="0"/>
                                              </p:stCondLst>
                                            </p:cTn>
                                            <p:tgtEl>
                                              <p:spTgt spid="100"/>
                                            </p:tgtEl>
                                            <p:attrNameLst>
                                              <p:attrName>style.visibility</p:attrName>
                                            </p:attrNameLst>
                                          </p:cBhvr>
                                          <p:to>
                                            <p:strVal val="visible"/>
                                          </p:to>
                                        </p:set>
                                        <p:animEffect transition="in" filter="wipe(down)">
                                          <p:cBhvr>
                                            <p:cTn id="140" dur="290">
                                              <p:stCondLst>
                                                <p:cond delay="0"/>
                                              </p:stCondLst>
                                            </p:cTn>
                                            <p:tgtEl>
                                              <p:spTgt spid="100"/>
                                            </p:tgtEl>
                                          </p:cBhvr>
                                        </p:animEffect>
                                        <p:anim calcmode="lin" valueType="num">
                                          <p:cBhvr>
                                            <p:cTn id="141" dur="911" tmFilter="0,0; 0.14,0.36; 0.43,0.73; 0.71,0.91; 1.0,1.0">
                                              <p:stCondLst>
                                                <p:cond delay="0"/>
                                              </p:stCondLst>
                                            </p:cTn>
                                            <p:tgtEl>
                                              <p:spTgt spid="100"/>
                                            </p:tgtEl>
                                            <p:attrNameLst>
                                              <p:attrName>ppt_x</p:attrName>
                                            </p:attrNameLst>
                                          </p:cBhvr>
                                          <p:tavLst>
                                            <p:tav tm="0">
                                              <p:val>
                                                <p:strVal val="#ppt_x-0.25"/>
                                              </p:val>
                                            </p:tav>
                                            <p:tav tm="100000">
                                              <p:val>
                                                <p:strVal val="#ppt_x"/>
                                              </p:val>
                                            </p:tav>
                                          </p:tavLst>
                                        </p:anim>
                                        <p:anim calcmode="lin" valueType="num">
                                          <p:cBhvr>
                                            <p:cTn id="142" dur="332" tmFilter="0.0,0.0; 0.25,0.07; 0.50,0.2; 0.75,0.467; 1.0,1.0">
                                              <p:stCondLst>
                                                <p:cond delay="0"/>
                                              </p:stCondLst>
                                            </p:cTn>
                                            <p:tgtEl>
                                              <p:spTgt spid="100"/>
                                            </p:tgtEl>
                                            <p:attrNameLst>
                                              <p:attrName>ppt_y</p:attrName>
                                            </p:attrNameLst>
                                          </p:cBhvr>
                                          <p:tavLst>
                                            <p:tav tm="0" fmla="#ppt_y-sin(pi*$)/3">
                                              <p:val>
                                                <p:fltVal val="0.5"/>
                                              </p:val>
                                            </p:tav>
                                            <p:tav tm="100000">
                                              <p:val>
                                                <p:fltVal val="1"/>
                                              </p:val>
                                            </p:tav>
                                          </p:tavLst>
                                        </p:anim>
                                        <p:anim calcmode="lin" valueType="num">
                                          <p:cBhvr>
                                            <p:cTn id="143" dur="332" tmFilter="0, 0; 0.125,0.2665; 0.25,0.4; 0.375,0.465; 0.5,0.5;  0.625,0.535; 0.75,0.6; 0.875,0.7335; 1,1">
                                              <p:stCondLst>
                                                <p:cond delay="332"/>
                                              </p:stCondLst>
                                            </p:cTn>
                                            <p:tgtEl>
                                              <p:spTgt spid="100"/>
                                            </p:tgtEl>
                                            <p:attrNameLst>
                                              <p:attrName>ppt_y</p:attrName>
                                            </p:attrNameLst>
                                          </p:cBhvr>
                                          <p:tavLst>
                                            <p:tav tm="0" fmla="#ppt_y-sin(pi*$)/9">
                                              <p:val>
                                                <p:fltVal val="0"/>
                                              </p:val>
                                            </p:tav>
                                            <p:tav tm="100000">
                                              <p:val>
                                                <p:fltVal val="1"/>
                                              </p:val>
                                            </p:tav>
                                          </p:tavLst>
                                        </p:anim>
                                        <p:anim calcmode="lin" valueType="num">
                                          <p:cBhvr>
                                            <p:cTn id="144" dur="166" tmFilter="0, 0; 0.125,0.2665; 0.25,0.4; 0.375,0.465; 0.5,0.5;  0.625,0.535; 0.75,0.6; 0.875,0.7335; 1,1">
                                              <p:stCondLst>
                                                <p:cond delay="662"/>
                                              </p:stCondLst>
                                            </p:cTn>
                                            <p:tgtEl>
                                              <p:spTgt spid="100"/>
                                            </p:tgtEl>
                                            <p:attrNameLst>
                                              <p:attrName>ppt_y</p:attrName>
                                            </p:attrNameLst>
                                          </p:cBhvr>
                                          <p:tavLst>
                                            <p:tav tm="0" fmla="#ppt_y-sin(pi*$)/27">
                                              <p:val>
                                                <p:fltVal val="0"/>
                                              </p:val>
                                            </p:tav>
                                            <p:tav tm="100000">
                                              <p:val>
                                                <p:fltVal val="1"/>
                                              </p:val>
                                            </p:tav>
                                          </p:tavLst>
                                        </p:anim>
                                        <p:anim calcmode="lin" valueType="num">
                                          <p:cBhvr>
                                            <p:cTn id="145" dur="82" tmFilter="0, 0; 0.125,0.2665; 0.25,0.4; 0.375,0.465; 0.5,0.5;  0.625,0.535; 0.75,0.6; 0.875,0.7335; 1,1">
                                              <p:stCondLst>
                                                <p:cond delay="828"/>
                                              </p:stCondLst>
                                            </p:cTn>
                                            <p:tgtEl>
                                              <p:spTgt spid="100"/>
                                            </p:tgtEl>
                                            <p:attrNameLst>
                                              <p:attrName>ppt_y</p:attrName>
                                            </p:attrNameLst>
                                          </p:cBhvr>
                                          <p:tavLst>
                                            <p:tav tm="0" fmla="#ppt_y-sin(pi*$)/81">
                                              <p:val>
                                                <p:fltVal val="0"/>
                                              </p:val>
                                            </p:tav>
                                            <p:tav tm="100000">
                                              <p:val>
                                                <p:fltVal val="1"/>
                                              </p:val>
                                            </p:tav>
                                          </p:tavLst>
                                        </p:anim>
                                        <p:animScale>
                                          <p:cBhvr>
                                            <p:cTn id="146" dur="13">
                                              <p:stCondLst>
                                                <p:cond delay="325"/>
                                              </p:stCondLst>
                                            </p:cTn>
                                            <p:tgtEl>
                                              <p:spTgt spid="100"/>
                                            </p:tgtEl>
                                          </p:cBhvr>
                                          <p:to x="100000" y="60000"/>
                                        </p:animScale>
                                        <p:animScale>
                                          <p:cBhvr>
                                            <p:cTn id="147" dur="83" decel="50000">
                                              <p:stCondLst>
                                                <p:cond delay="338"/>
                                              </p:stCondLst>
                                            </p:cTn>
                                            <p:tgtEl>
                                              <p:spTgt spid="100"/>
                                            </p:tgtEl>
                                          </p:cBhvr>
                                          <p:to x="100000" y="100000"/>
                                        </p:animScale>
                                        <p:animScale>
                                          <p:cBhvr>
                                            <p:cTn id="148" dur="13">
                                              <p:stCondLst>
                                                <p:cond delay="656"/>
                                              </p:stCondLst>
                                            </p:cTn>
                                            <p:tgtEl>
                                              <p:spTgt spid="100"/>
                                            </p:tgtEl>
                                          </p:cBhvr>
                                          <p:to x="100000" y="80000"/>
                                        </p:animScale>
                                        <p:animScale>
                                          <p:cBhvr>
                                            <p:cTn id="149" dur="83" decel="50000">
                                              <p:stCondLst>
                                                <p:cond delay="669"/>
                                              </p:stCondLst>
                                            </p:cTn>
                                            <p:tgtEl>
                                              <p:spTgt spid="100"/>
                                            </p:tgtEl>
                                          </p:cBhvr>
                                          <p:to x="100000" y="100000"/>
                                        </p:animScale>
                                        <p:animScale>
                                          <p:cBhvr>
                                            <p:cTn id="150" dur="13">
                                              <p:stCondLst>
                                                <p:cond delay="821"/>
                                              </p:stCondLst>
                                            </p:cTn>
                                            <p:tgtEl>
                                              <p:spTgt spid="100"/>
                                            </p:tgtEl>
                                          </p:cBhvr>
                                          <p:to x="100000" y="90000"/>
                                        </p:animScale>
                                        <p:animScale>
                                          <p:cBhvr>
                                            <p:cTn id="151" dur="83" decel="50000">
                                              <p:stCondLst>
                                                <p:cond delay="834"/>
                                              </p:stCondLst>
                                            </p:cTn>
                                            <p:tgtEl>
                                              <p:spTgt spid="100"/>
                                            </p:tgtEl>
                                          </p:cBhvr>
                                          <p:to x="100000" y="100000"/>
                                        </p:animScale>
                                        <p:animScale>
                                          <p:cBhvr>
                                            <p:cTn id="152" dur="13">
                                              <p:stCondLst>
                                                <p:cond delay="904"/>
                                              </p:stCondLst>
                                            </p:cTn>
                                            <p:tgtEl>
                                              <p:spTgt spid="100"/>
                                            </p:tgtEl>
                                          </p:cBhvr>
                                          <p:to x="100000" y="95000"/>
                                        </p:animScale>
                                        <p:animScale>
                                          <p:cBhvr>
                                            <p:cTn id="153" dur="83" decel="50000">
                                              <p:stCondLst>
                                                <p:cond delay="917"/>
                                              </p:stCondLst>
                                            </p:cTn>
                                            <p:tgtEl>
                                              <p:spTgt spid="100"/>
                                            </p:tgtEl>
                                          </p:cBhvr>
                                          <p:to x="100000" y="100000"/>
                                        </p:animScale>
                                      </p:childTnLst>
                                    </p:cTn>
                                  </p:par>
                                </p:childTnLst>
                              </p:cTn>
                            </p:par>
                            <p:par>
                              <p:cTn id="154" fill="hold">
                                <p:stCondLst>
                                  <p:cond delay="5000"/>
                                </p:stCondLst>
                                <p:childTnLst>
                                  <p:par>
                                    <p:cTn id="155" presetID="22" presetClass="entr" presetSubtype="1" fill="hold" grpId="0" nodeType="afterEffect">
                                      <p:stCondLst>
                                        <p:cond delay="0"/>
                                      </p:stCondLst>
                                      <p:childTnLst>
                                        <p:set>
                                          <p:cBhvr>
                                            <p:cTn id="156" dur="1" fill="hold">
                                              <p:stCondLst>
                                                <p:cond delay="0"/>
                                              </p:stCondLst>
                                            </p:cTn>
                                            <p:tgtEl>
                                              <p:spTgt spid="94"/>
                                            </p:tgtEl>
                                            <p:attrNameLst>
                                              <p:attrName>style.visibility</p:attrName>
                                            </p:attrNameLst>
                                          </p:cBhvr>
                                          <p:to>
                                            <p:strVal val="visible"/>
                                          </p:to>
                                        </p:set>
                                        <p:animEffect transition="in" filter="wipe(up)">
                                          <p:cBhvr>
                                            <p:cTn id="157" dur="1000"/>
                                            <p:tgtEl>
                                              <p:spTgt spid="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74" grpId="0" animBg="1"/>
          <p:bldP spid="75" grpId="0" animBg="1"/>
          <p:bldP spid="76" grpId="0" animBg="1"/>
          <p:bldP spid="77" grpId="0" animBg="1"/>
          <p:bldP spid="78" grpId="0" animBg="1"/>
          <p:bldP spid="94" grpId="0"/>
          <p:bldP spid="95" grpId="0"/>
          <p:bldP spid="96" grpId="0"/>
          <p:bldP spid="97" grpId="0"/>
          <p:bldP spid="98" grpId="0"/>
          <p:bldP spid="99" grpId="0"/>
          <p:bldP spid="100" grpId="0"/>
          <p:bldP spid="101"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空心弧 4"/>
          <p:cNvSpPr/>
          <p:nvPr/>
        </p:nvSpPr>
        <p:spPr>
          <a:xfrm rot="5400000">
            <a:off x="1132680" y="1323746"/>
            <a:ext cx="3142978" cy="2924714"/>
          </a:xfrm>
          <a:prstGeom prst="blockArc">
            <a:avLst>
              <a:gd name="adj1" fmla="val 10897210"/>
              <a:gd name="adj2" fmla="val 6953"/>
              <a:gd name="adj3" fmla="val 1246"/>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31" tIns="45716" rIns="91431" bIns="45716" anchor="ctr"/>
          <a:lstStyle/>
          <a:p>
            <a:pPr algn="ctr" defTabSz="914332" fontAlgn="auto">
              <a:spcBef>
                <a:spcPts val="0"/>
              </a:spcBef>
              <a:spcAft>
                <a:spcPts val="0"/>
              </a:spcAft>
              <a:defRPr/>
            </a:pPr>
            <a:endParaRPr lang="zh-CN" altLang="en-US" sz="2489">
              <a:solidFill>
                <a:schemeClr val="tx1"/>
              </a:solidFill>
              <a:latin typeface="微软雅黑" pitchFamily="34" charset="-122"/>
              <a:ea typeface="微软雅黑" pitchFamily="34" charset="-122"/>
              <a:cs typeface="Arial" panose="020B0604020202020204" pitchFamily="34" charset="0"/>
            </a:endParaRPr>
          </a:p>
        </p:txBody>
      </p:sp>
      <p:cxnSp>
        <p:nvCxnSpPr>
          <p:cNvPr id="6" name="直接连接符 5"/>
          <p:cNvCxnSpPr/>
          <p:nvPr/>
        </p:nvCxnSpPr>
        <p:spPr bwMode="auto">
          <a:xfrm>
            <a:off x="3313581" y="1408976"/>
            <a:ext cx="144145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bwMode="auto">
          <a:xfrm>
            <a:off x="3363228" y="4199616"/>
            <a:ext cx="143986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bwMode="auto">
          <a:xfrm>
            <a:off x="4185200" y="2355328"/>
            <a:ext cx="133413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bwMode="auto">
          <a:xfrm>
            <a:off x="4043962" y="3340323"/>
            <a:ext cx="1440700"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10" name="矩形 9"/>
          <p:cNvSpPr/>
          <p:nvPr/>
        </p:nvSpPr>
        <p:spPr>
          <a:xfrm>
            <a:off x="5471744" y="1053622"/>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11" name="矩形 47"/>
          <p:cNvSpPr>
            <a:spLocks noChangeArrowheads="1"/>
          </p:cNvSpPr>
          <p:nvPr/>
        </p:nvSpPr>
        <p:spPr bwMode="auto">
          <a:xfrm>
            <a:off x="5442402" y="1286350"/>
            <a:ext cx="265799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a:t>
            </a:r>
            <a:endParaRPr lang="en-US" altLang="zh-CN" sz="1000" dirty="0"/>
          </a:p>
        </p:txBody>
      </p:sp>
      <p:grpSp>
        <p:nvGrpSpPr>
          <p:cNvPr id="12" name="组合 11"/>
          <p:cNvGrpSpPr>
            <a:grpSpLocks/>
          </p:cNvGrpSpPr>
          <p:nvPr/>
        </p:nvGrpSpPr>
        <p:grpSpPr bwMode="auto">
          <a:xfrm>
            <a:off x="1346977" y="1654368"/>
            <a:ext cx="2259643" cy="2259643"/>
            <a:chOff x="1103084" y="2155824"/>
            <a:chExt cx="3176815" cy="3176815"/>
          </a:xfrm>
        </p:grpSpPr>
        <p:sp>
          <p:nvSpPr>
            <p:cNvPr id="13" name="椭圆 12"/>
            <p:cNvSpPr/>
            <p:nvPr/>
          </p:nvSpPr>
          <p:spPr>
            <a:xfrm>
              <a:off x="1103084" y="2155824"/>
              <a:ext cx="3176815" cy="3176815"/>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sp>
          <p:nvSpPr>
            <p:cNvPr id="14" name="椭圆 13"/>
            <p:cNvSpPr/>
            <p:nvPr/>
          </p:nvSpPr>
          <p:spPr>
            <a:xfrm>
              <a:off x="1281790" y="2334530"/>
              <a:ext cx="2819403" cy="2819403"/>
            </a:xfrm>
            <a:prstGeom prst="ellipse">
              <a:avLst/>
            </a:prstGeom>
            <a:blipFill dpi="0" rotWithShape="1">
              <a:blip r:embed="rId3"/>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zh-CN" altLang="en-US">
                <a:latin typeface="微软雅黑" pitchFamily="34" charset="-122"/>
                <a:ea typeface="微软雅黑" pitchFamily="34" charset="-122"/>
                <a:cs typeface="Arial" panose="020B0604020202020204" pitchFamily="34" charset="0"/>
              </a:endParaRPr>
            </a:p>
          </p:txBody>
        </p:sp>
      </p:grpSp>
      <p:sp>
        <p:nvSpPr>
          <p:cNvPr id="15" name="椭圆 14"/>
          <p:cNvSpPr/>
          <p:nvPr/>
        </p:nvSpPr>
        <p:spPr>
          <a:xfrm>
            <a:off x="3086406" y="1192498"/>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itchFamily="34" charset="-122"/>
                <a:ea typeface="微软雅黑" pitchFamily="34" charset="-122"/>
              </a:rPr>
              <a:t>1</a:t>
            </a:r>
            <a:endParaRPr lang="zh-CN" altLang="en-US" dirty="0">
              <a:latin typeface="微软雅黑" pitchFamily="34" charset="-122"/>
              <a:ea typeface="微软雅黑" pitchFamily="34" charset="-122"/>
            </a:endParaRPr>
          </a:p>
        </p:txBody>
      </p:sp>
      <p:sp>
        <p:nvSpPr>
          <p:cNvPr id="16" name="椭圆 15"/>
          <p:cNvSpPr/>
          <p:nvPr/>
        </p:nvSpPr>
        <p:spPr>
          <a:xfrm>
            <a:off x="3878494" y="2153420"/>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itchFamily="34" charset="-122"/>
                <a:ea typeface="微软雅黑" pitchFamily="34" charset="-122"/>
              </a:rPr>
              <a:t>2</a:t>
            </a:r>
            <a:endParaRPr lang="zh-CN" altLang="en-US" dirty="0">
              <a:latin typeface="微软雅黑" pitchFamily="34" charset="-122"/>
              <a:ea typeface="微软雅黑" pitchFamily="34" charset="-122"/>
            </a:endParaRPr>
          </a:p>
        </p:txBody>
      </p:sp>
      <p:sp>
        <p:nvSpPr>
          <p:cNvPr id="17" name="椭圆 16"/>
          <p:cNvSpPr/>
          <p:nvPr/>
        </p:nvSpPr>
        <p:spPr>
          <a:xfrm>
            <a:off x="3857554" y="3135813"/>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itchFamily="34" charset="-122"/>
                <a:ea typeface="微软雅黑" pitchFamily="34" charset="-122"/>
              </a:rPr>
              <a:t>3</a:t>
            </a:r>
            <a:endParaRPr lang="zh-CN" altLang="en-US" dirty="0">
              <a:latin typeface="微软雅黑" pitchFamily="34" charset="-122"/>
              <a:ea typeface="微软雅黑" pitchFamily="34" charset="-122"/>
            </a:endParaRPr>
          </a:p>
        </p:txBody>
      </p:sp>
      <p:sp>
        <p:nvSpPr>
          <p:cNvPr id="18" name="椭圆 17"/>
          <p:cNvSpPr/>
          <p:nvPr/>
        </p:nvSpPr>
        <p:spPr>
          <a:xfrm>
            <a:off x="3086406" y="3986019"/>
            <a:ext cx="373310" cy="373310"/>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latin typeface="微软雅黑" pitchFamily="34" charset="-122"/>
                <a:ea typeface="微软雅黑" pitchFamily="34" charset="-122"/>
              </a:rPr>
              <a:t>4</a:t>
            </a:r>
            <a:endParaRPr lang="zh-CN" altLang="en-US" dirty="0">
              <a:latin typeface="微软雅黑" pitchFamily="34" charset="-122"/>
              <a:ea typeface="微软雅黑" pitchFamily="34" charset="-122"/>
            </a:endParaRPr>
          </a:p>
        </p:txBody>
      </p:sp>
      <p:grpSp>
        <p:nvGrpSpPr>
          <p:cNvPr id="19" name="组合 18"/>
          <p:cNvGrpSpPr/>
          <p:nvPr/>
        </p:nvGrpSpPr>
        <p:grpSpPr>
          <a:xfrm>
            <a:off x="4115970" y="981614"/>
            <a:ext cx="858956" cy="858956"/>
            <a:chOff x="3989630" y="984316"/>
            <a:chExt cx="858956" cy="858956"/>
          </a:xfrm>
        </p:grpSpPr>
        <p:grpSp>
          <p:nvGrpSpPr>
            <p:cNvPr id="20" name="组合 19"/>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24" name="同心圆 2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25" name="椭圆 24"/>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21" name="组合 54"/>
            <p:cNvGrpSpPr>
              <a:grpSpLocks noChangeAspect="1"/>
            </p:cNvGrpSpPr>
            <p:nvPr/>
          </p:nvGrpSpPr>
          <p:grpSpPr bwMode="auto">
            <a:xfrm>
              <a:off x="4230408" y="1145668"/>
              <a:ext cx="389996" cy="469766"/>
              <a:chOff x="3452849" y="2667439"/>
              <a:chExt cx="239345" cy="288607"/>
            </a:xfrm>
          </p:grpSpPr>
          <p:sp>
            <p:nvSpPr>
              <p:cNvPr id="22" name="Freeform 846"/>
              <p:cNvSpPr>
                <a:spLocks/>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sp>
            <p:nvSpPr>
              <p:cNvPr id="23" name="Freeform 847"/>
              <p:cNvSpPr>
                <a:spLocks/>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grpSp>
        <p:nvGrpSpPr>
          <p:cNvPr id="26" name="组合 25"/>
          <p:cNvGrpSpPr/>
          <p:nvPr/>
        </p:nvGrpSpPr>
        <p:grpSpPr>
          <a:xfrm>
            <a:off x="4811052" y="1865232"/>
            <a:ext cx="858956" cy="858956"/>
            <a:chOff x="4684712" y="1948340"/>
            <a:chExt cx="858956" cy="858956"/>
          </a:xfrm>
        </p:grpSpPr>
        <p:grpSp>
          <p:nvGrpSpPr>
            <p:cNvPr id="27" name="组合 26"/>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29" name="同心圆 2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0" name="椭圆 29"/>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28"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1" name="组合 30"/>
          <p:cNvGrpSpPr/>
          <p:nvPr/>
        </p:nvGrpSpPr>
        <p:grpSpPr>
          <a:xfrm>
            <a:off x="4842356" y="2910845"/>
            <a:ext cx="858956" cy="858956"/>
            <a:chOff x="4716016" y="2993953"/>
            <a:chExt cx="858956" cy="858956"/>
          </a:xfrm>
        </p:grpSpPr>
        <p:grpSp>
          <p:nvGrpSpPr>
            <p:cNvPr id="32" name="组合 31"/>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34" name="同心圆 3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35" name="椭圆 34"/>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3"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grpSp>
        <p:nvGrpSpPr>
          <p:cNvPr id="36" name="组合 35"/>
          <p:cNvGrpSpPr/>
          <p:nvPr/>
        </p:nvGrpSpPr>
        <p:grpSpPr>
          <a:xfrm>
            <a:off x="4123186" y="3781528"/>
            <a:ext cx="858956" cy="858956"/>
            <a:chOff x="3996846" y="3864636"/>
            <a:chExt cx="858956" cy="858956"/>
          </a:xfrm>
        </p:grpSpPr>
        <p:grpSp>
          <p:nvGrpSpPr>
            <p:cNvPr id="37" name="组合 36"/>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39" name="同心圆 3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40" name="椭圆 39"/>
              <p:cNvSpPr/>
              <p:nvPr/>
            </p:nvSpPr>
            <p:spPr>
              <a:xfrm>
                <a:off x="392112" y="760412"/>
                <a:ext cx="3825874" cy="3825874"/>
              </a:xfrm>
              <a:prstGeom prst="ellipse">
                <a:avLst/>
              </a:prstGeom>
              <a:solidFill>
                <a:srgbClr val="0070C0"/>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38"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bg1"/>
            </a:solidFill>
            <a:ln>
              <a:noFill/>
            </a:ln>
            <a:extLst/>
          </p:spPr>
          <p:txBody>
            <a:bodyPr lIns="121920" tIns="60960" rIns="121920" bIns="60960"/>
            <a:lstStyle/>
            <a:p>
              <a:pPr defTabSz="914332" fontAlgn="auto">
                <a:spcBef>
                  <a:spcPts val="0"/>
                </a:spcBef>
                <a:spcAft>
                  <a:spcPts val="0"/>
                </a:spcAft>
                <a:defRPr/>
              </a:pPr>
              <a:endParaRPr lang="zh-CN" altLang="en-US" sz="2489">
                <a:latin typeface="微软雅黑" pitchFamily="34" charset="-122"/>
                <a:ea typeface="微软雅黑" pitchFamily="34" charset="-122"/>
                <a:cs typeface="Arial" panose="020B0604020202020204" pitchFamily="34" charset="0"/>
              </a:endParaRPr>
            </a:p>
          </p:txBody>
        </p:sp>
      </p:grpSp>
      <p:sp>
        <p:nvSpPr>
          <p:cNvPr id="41" name="矩形 40"/>
          <p:cNvSpPr/>
          <p:nvPr/>
        </p:nvSpPr>
        <p:spPr>
          <a:xfrm>
            <a:off x="6119816" y="1913957"/>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42" name="矩形 47"/>
          <p:cNvSpPr>
            <a:spLocks noChangeArrowheads="1"/>
          </p:cNvSpPr>
          <p:nvPr/>
        </p:nvSpPr>
        <p:spPr bwMode="auto">
          <a:xfrm>
            <a:off x="6090474" y="2146685"/>
            <a:ext cx="2297950"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a:t>
            </a:r>
            <a:endParaRPr lang="en-US" altLang="zh-CN" sz="1000" dirty="0"/>
          </a:p>
        </p:txBody>
      </p:sp>
      <p:sp>
        <p:nvSpPr>
          <p:cNvPr id="43" name="矩形 42"/>
          <p:cNvSpPr/>
          <p:nvPr/>
        </p:nvSpPr>
        <p:spPr>
          <a:xfrm>
            <a:off x="6194374" y="2944932"/>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44" name="矩形 47"/>
          <p:cNvSpPr>
            <a:spLocks noChangeArrowheads="1"/>
          </p:cNvSpPr>
          <p:nvPr/>
        </p:nvSpPr>
        <p:spPr bwMode="auto">
          <a:xfrm>
            <a:off x="6165032" y="3177660"/>
            <a:ext cx="2223392"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a:t>
            </a:r>
            <a:endParaRPr lang="en-US" altLang="zh-CN" sz="1000" dirty="0"/>
          </a:p>
        </p:txBody>
      </p:sp>
      <p:sp>
        <p:nvSpPr>
          <p:cNvPr id="45" name="矩形 44"/>
          <p:cNvSpPr/>
          <p:nvPr/>
        </p:nvSpPr>
        <p:spPr>
          <a:xfrm>
            <a:off x="5519379" y="3889351"/>
            <a:ext cx="1338810" cy="323157"/>
          </a:xfrm>
          <a:prstGeom prst="rect">
            <a:avLst/>
          </a:prstGeom>
        </p:spPr>
        <p:txBody>
          <a:bodyPr wrap="none" lIns="91431" tIns="45716" rIns="91431" bIns="45716">
            <a:spAutoFit/>
          </a:bodyPr>
          <a:lstStyle/>
          <a:p>
            <a:r>
              <a:rPr lang="zh-CN" altLang="en-US" sz="1500" dirty="0">
                <a:latin typeface="微软雅黑" pitchFamily="34" charset="-122"/>
                <a:ea typeface="微软雅黑" pitchFamily="34" charset="-122"/>
              </a:rPr>
              <a:t>此处添加标题</a:t>
            </a:r>
          </a:p>
        </p:txBody>
      </p:sp>
      <p:sp>
        <p:nvSpPr>
          <p:cNvPr id="46" name="矩形 47"/>
          <p:cNvSpPr>
            <a:spLocks noChangeArrowheads="1"/>
          </p:cNvSpPr>
          <p:nvPr/>
        </p:nvSpPr>
        <p:spPr bwMode="auto">
          <a:xfrm>
            <a:off x="5490037" y="4122079"/>
            <a:ext cx="2610355" cy="553990"/>
          </a:xfrm>
          <a:prstGeom prst="rect">
            <a:avLst/>
          </a:prstGeom>
          <a:noFill/>
          <a:ln>
            <a:noFill/>
          </a:ln>
          <a:extLst/>
        </p:spPr>
        <p:txBody>
          <a:bodyPr wrap="square" lIns="91431" tIns="45716" rIns="91431" bIns="4571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50000"/>
              </a:lnSpc>
              <a:buNone/>
            </a:pPr>
            <a:r>
              <a:rPr lang="zh-CN" altLang="en-US" sz="1000" dirty="0"/>
              <a:t>点击输入简要文字内容，文字内容需概括精炼，不用多余的文字修饰，言简意赅的说明</a:t>
            </a:r>
            <a:endParaRPr lang="en-US" altLang="zh-CN" sz="1000" dirty="0"/>
          </a:p>
        </p:txBody>
      </p:sp>
    </p:spTree>
    <p:extLst>
      <p:ext uri="{BB962C8B-B14F-4D97-AF65-F5344CB8AC3E}">
        <p14:creationId xmlns:p14="http://schemas.microsoft.com/office/powerpoint/2010/main" val="1972545314"/>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53" presetClass="entr" presetSubtype="16" fill="hold" nodeType="after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p:cTn id="21" dur="400" fill="hold"/>
                                            <p:tgtEl>
                                              <p:spTgt spid="12"/>
                                            </p:tgtEl>
                                            <p:attrNameLst>
                                              <p:attrName>ppt_w</p:attrName>
                                            </p:attrNameLst>
                                          </p:cBhvr>
                                          <p:tavLst>
                                            <p:tav tm="0">
                                              <p:val>
                                                <p:fltVal val="0"/>
                                              </p:val>
                                            </p:tav>
                                            <p:tav tm="100000">
                                              <p:val>
                                                <p:strVal val="#ppt_w"/>
                                              </p:val>
                                            </p:tav>
                                          </p:tavLst>
                                        </p:anim>
                                        <p:anim calcmode="lin" valueType="num">
                                          <p:cBhvr>
                                            <p:cTn id="22" dur="400" fill="hold"/>
                                            <p:tgtEl>
                                              <p:spTgt spid="12"/>
                                            </p:tgtEl>
                                            <p:attrNameLst>
                                              <p:attrName>ppt_h</p:attrName>
                                            </p:attrNameLst>
                                          </p:cBhvr>
                                          <p:tavLst>
                                            <p:tav tm="0">
                                              <p:val>
                                                <p:fltVal val="0"/>
                                              </p:val>
                                            </p:tav>
                                            <p:tav tm="100000">
                                              <p:val>
                                                <p:strVal val="#ppt_h"/>
                                              </p:val>
                                            </p:tav>
                                          </p:tavLst>
                                        </p:anim>
                                        <p:animEffect transition="in" filter="fade">
                                          <p:cBhvr>
                                            <p:cTn id="23" dur="400"/>
                                            <p:tgtEl>
                                              <p:spTgt spid="12"/>
                                            </p:tgtEl>
                                          </p:cBhvr>
                                        </p:animEffect>
                                      </p:childTnLst>
                                    </p:cTn>
                                  </p:par>
                                </p:childTnLst>
                              </p:cTn>
                            </p:par>
                            <p:par>
                              <p:cTn id="24" fill="hold">
                                <p:stCondLst>
                                  <p:cond delay="165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35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000"/>
                                </p:stCondLst>
                                <p:childTnLst>
                                  <p:par>
                                    <p:cTn id="39" presetID="2" presetClass="entr" presetSubtype="2" fill="hold" nodeType="afterEffect" p14:presetBounceEnd="40000">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14:bounceEnd="40000">
                                          <p:cBhvr additive="base">
                                            <p:cTn id="41" dur="500" fill="hold"/>
                                            <p:tgtEl>
                                              <p:spTgt spid="19"/>
                                            </p:tgtEl>
                                            <p:attrNameLst>
                                              <p:attrName>ppt_x</p:attrName>
                                            </p:attrNameLst>
                                          </p:cBhvr>
                                          <p:tavLst>
                                            <p:tav tm="0">
                                              <p:val>
                                                <p:strVal val="1+#ppt_w/2"/>
                                              </p:val>
                                            </p:tav>
                                            <p:tav tm="100000">
                                              <p:val>
                                                <p:strVal val="#ppt_x"/>
                                              </p:val>
                                            </p:tav>
                                          </p:tavLst>
                                        </p:anim>
                                        <p:anim calcmode="lin" valueType="num" p14:bounceEnd="40000">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par>
                              <p:cTn id="55" fill="hold">
                                <p:stCondLst>
                                  <p:cond delay="4750"/>
                                </p:stCondLst>
                                <p:childTnLst>
                                  <p:par>
                                    <p:cTn id="56" presetID="2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5250"/>
                                </p:stCondLst>
                                <p:childTnLst>
                                  <p:par>
                                    <p:cTn id="60" presetID="2" presetClass="entr" presetSubtype="2" fill="hold" nodeType="afterEffect" p14:presetBounceEnd="40000">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14:bounceEnd="40000">
                                          <p:cBhvr additive="base">
                                            <p:cTn id="62" dur="500" fill="hold"/>
                                            <p:tgtEl>
                                              <p:spTgt spid="26"/>
                                            </p:tgtEl>
                                            <p:attrNameLst>
                                              <p:attrName>ppt_x</p:attrName>
                                            </p:attrNameLst>
                                          </p:cBhvr>
                                          <p:tavLst>
                                            <p:tav tm="0">
                                              <p:val>
                                                <p:strVal val="1+#ppt_w/2"/>
                                              </p:val>
                                            </p:tav>
                                            <p:tav tm="100000">
                                              <p:val>
                                                <p:strVal val="#ppt_x"/>
                                              </p:val>
                                            </p:tav>
                                          </p:tavLst>
                                        </p:anim>
                                        <p:anim calcmode="lin" valueType="num" p14:bounceEnd="40000">
                                          <p:cBhvr additive="base">
                                            <p:cTn id="63" dur="500" fill="hold"/>
                                            <p:tgtEl>
                                              <p:spTgt spid="26"/>
                                            </p:tgtEl>
                                            <p:attrNameLst>
                                              <p:attrName>ppt_y</p:attrName>
                                            </p:attrNameLst>
                                          </p:cBhvr>
                                          <p:tavLst>
                                            <p:tav tm="0">
                                              <p:val>
                                                <p:strVal val="#ppt_y"/>
                                              </p:val>
                                            </p:tav>
                                            <p:tav tm="100000">
                                              <p:val>
                                                <p:strVal val="#ppt_y"/>
                                              </p:val>
                                            </p:tav>
                                          </p:tavLst>
                                        </p:anim>
                                      </p:childTnLst>
                                    </p:cTn>
                                  </p:par>
                                </p:childTnLst>
                              </p:cTn>
                            </p:par>
                            <p:par>
                              <p:cTn id="64" fill="hold">
                                <p:stCondLst>
                                  <p:cond delay="5750"/>
                                </p:stCondLst>
                                <p:childTnLst>
                                  <p:par>
                                    <p:cTn id="65" presetID="22" presetClass="entr" presetSubtype="8"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left)">
                                          <p:cBhvr>
                                            <p:cTn id="67" dur="500"/>
                                            <p:tgtEl>
                                              <p:spTgt spid="4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par>
                                    <p:cTn id="71" presetID="53" presetClass="entr" presetSubtype="16" fill="hold" grpId="0" nodeType="withEffect">
                                      <p:stCondLst>
                                        <p:cond delay="75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7000"/>
                                </p:stCondLst>
                                <p:childTnLst>
                                  <p:par>
                                    <p:cTn id="77" presetID="22" presetClass="entr" presetSubtype="8"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par>
                              <p:cTn id="80" fill="hold">
                                <p:stCondLst>
                                  <p:cond delay="7500"/>
                                </p:stCondLst>
                                <p:childTnLst>
                                  <p:par>
                                    <p:cTn id="81" presetID="2" presetClass="entr" presetSubtype="2" fill="hold" nodeType="afterEffect" p14:presetBounceEnd="40000">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14:bounceEnd="40000">
                                          <p:cBhvr additive="base">
                                            <p:cTn id="83" dur="500" fill="hold"/>
                                            <p:tgtEl>
                                              <p:spTgt spid="31"/>
                                            </p:tgtEl>
                                            <p:attrNameLst>
                                              <p:attrName>ppt_x</p:attrName>
                                            </p:attrNameLst>
                                          </p:cBhvr>
                                          <p:tavLst>
                                            <p:tav tm="0">
                                              <p:val>
                                                <p:strVal val="1+#ppt_w/2"/>
                                              </p:val>
                                            </p:tav>
                                            <p:tav tm="100000">
                                              <p:val>
                                                <p:strVal val="#ppt_x"/>
                                              </p:val>
                                            </p:tav>
                                          </p:tavLst>
                                        </p:anim>
                                        <p:anim calcmode="lin" valueType="num" p14:bounceEnd="40000">
                                          <p:cBhvr additive="base">
                                            <p:cTn id="84" dur="500" fill="hold"/>
                                            <p:tgtEl>
                                              <p:spTgt spid="31"/>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left)">
                                          <p:cBhvr>
                                            <p:cTn id="88" dur="500"/>
                                            <p:tgtEl>
                                              <p:spTgt spid="4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wipe(left)">
                                          <p:cBhvr>
                                            <p:cTn id="91" dur="500"/>
                                            <p:tgtEl>
                                              <p:spTgt spid="44"/>
                                            </p:tgtEl>
                                          </p:cBhvr>
                                        </p:animEffect>
                                      </p:childTnLst>
                                    </p:cTn>
                                  </p:par>
                                  <p:par>
                                    <p:cTn id="92" presetID="53" presetClass="entr" presetSubtype="16" fill="hold" grpId="0" nodeType="withEffect">
                                      <p:stCondLst>
                                        <p:cond delay="750"/>
                                      </p:stCondLst>
                                      <p:childTnLst>
                                        <p:set>
                                          <p:cBhvr>
                                            <p:cTn id="93" dur="1" fill="hold">
                                              <p:stCondLst>
                                                <p:cond delay="0"/>
                                              </p:stCondLst>
                                            </p:cTn>
                                            <p:tgtEl>
                                              <p:spTgt spid="18"/>
                                            </p:tgtEl>
                                            <p:attrNameLst>
                                              <p:attrName>style.visibility</p:attrName>
                                            </p:attrNameLst>
                                          </p:cBhvr>
                                          <p:to>
                                            <p:strVal val="visible"/>
                                          </p:to>
                                        </p:set>
                                        <p:anim calcmode="lin" valueType="num">
                                          <p:cBhvr>
                                            <p:cTn id="94" dur="500" fill="hold"/>
                                            <p:tgtEl>
                                              <p:spTgt spid="18"/>
                                            </p:tgtEl>
                                            <p:attrNameLst>
                                              <p:attrName>ppt_w</p:attrName>
                                            </p:attrNameLst>
                                          </p:cBhvr>
                                          <p:tavLst>
                                            <p:tav tm="0">
                                              <p:val>
                                                <p:fltVal val="0"/>
                                              </p:val>
                                            </p:tav>
                                            <p:tav tm="100000">
                                              <p:val>
                                                <p:strVal val="#ppt_w"/>
                                              </p:val>
                                            </p:tav>
                                          </p:tavLst>
                                        </p:anim>
                                        <p:anim calcmode="lin" valueType="num">
                                          <p:cBhvr>
                                            <p:cTn id="95" dur="500" fill="hold"/>
                                            <p:tgtEl>
                                              <p:spTgt spid="18"/>
                                            </p:tgtEl>
                                            <p:attrNameLst>
                                              <p:attrName>ppt_h</p:attrName>
                                            </p:attrNameLst>
                                          </p:cBhvr>
                                          <p:tavLst>
                                            <p:tav tm="0">
                                              <p:val>
                                                <p:fltVal val="0"/>
                                              </p:val>
                                            </p:tav>
                                            <p:tav tm="100000">
                                              <p:val>
                                                <p:strVal val="#ppt_h"/>
                                              </p:val>
                                            </p:tav>
                                          </p:tavLst>
                                        </p:anim>
                                        <p:animEffect transition="in" filter="fade">
                                          <p:cBhvr>
                                            <p:cTn id="96" dur="500"/>
                                            <p:tgtEl>
                                              <p:spTgt spid="18"/>
                                            </p:tgtEl>
                                          </p:cBhvr>
                                        </p:animEffect>
                                      </p:childTnLst>
                                    </p:cTn>
                                  </p:par>
                                </p:childTnLst>
                              </p:cTn>
                            </p:par>
                            <p:par>
                              <p:cTn id="97" fill="hold">
                                <p:stCondLst>
                                  <p:cond delay="9250"/>
                                </p:stCondLst>
                                <p:childTnLst>
                                  <p:par>
                                    <p:cTn id="98" presetID="22" presetClass="entr" presetSubtype="8" fill="hold" nodeType="after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par>
                              <p:cTn id="101" fill="hold">
                                <p:stCondLst>
                                  <p:cond delay="9750"/>
                                </p:stCondLst>
                                <p:childTnLst>
                                  <p:par>
                                    <p:cTn id="102" presetID="2" presetClass="entr" presetSubtype="2" fill="hold" nodeType="afterEffect" p14:presetBounceEnd="40000">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14:bounceEnd="40000">
                                          <p:cBhvr additive="base">
                                            <p:cTn id="104" dur="500" fill="hold"/>
                                            <p:tgtEl>
                                              <p:spTgt spid="36"/>
                                            </p:tgtEl>
                                            <p:attrNameLst>
                                              <p:attrName>ppt_x</p:attrName>
                                            </p:attrNameLst>
                                          </p:cBhvr>
                                          <p:tavLst>
                                            <p:tav tm="0">
                                              <p:val>
                                                <p:strVal val="1+#ppt_w/2"/>
                                              </p:val>
                                            </p:tav>
                                            <p:tav tm="100000">
                                              <p:val>
                                                <p:strVal val="#ppt_x"/>
                                              </p:val>
                                            </p:tav>
                                          </p:tavLst>
                                        </p:anim>
                                        <p:anim calcmode="lin" valueType="num" p14:bounceEnd="40000">
                                          <p:cBhvr additive="base">
                                            <p:cTn id="105" dur="500" fill="hold"/>
                                            <p:tgtEl>
                                              <p:spTgt spid="36"/>
                                            </p:tgtEl>
                                            <p:attrNameLst>
                                              <p:attrName>ppt_y</p:attrName>
                                            </p:attrNameLst>
                                          </p:cBhvr>
                                          <p:tavLst>
                                            <p:tav tm="0">
                                              <p:val>
                                                <p:strVal val="#ppt_y"/>
                                              </p:val>
                                            </p:tav>
                                            <p:tav tm="100000">
                                              <p:val>
                                                <p:strVal val="#ppt_y"/>
                                              </p:val>
                                            </p:tav>
                                          </p:tavLst>
                                        </p:anim>
                                      </p:childTnLst>
                                    </p:cTn>
                                  </p:par>
                                </p:childTnLst>
                              </p:cTn>
                            </p:par>
                            <p:par>
                              <p:cTn id="106" fill="hold">
                                <p:stCondLst>
                                  <p:cond delay="10250"/>
                                </p:stCondLst>
                                <p:childTnLst>
                                  <p:par>
                                    <p:cTn id="107" presetID="22" presetClass="entr" presetSubtype="8"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wipe(left)">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p:bldP spid="11" grpId="0"/>
          <p:bldP spid="15" grpId="0" animBg="1"/>
          <p:bldP spid="16" grpId="0" animBg="1"/>
          <p:bldP spid="17" grpId="0" animBg="1"/>
          <p:bldP spid="18" grpId="0" animBg="1"/>
          <p:bldP spid="41" grpId="0"/>
          <p:bldP spid="42" grpId="0"/>
          <p:bldP spid="43" grpId="0"/>
          <p:bldP spid="44" grpId="0"/>
          <p:bldP spid="45" grpId="0"/>
          <p:bldP spid="4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53" presetClass="entr" presetSubtype="16" fill="hold" nodeType="afterEffect">
                                      <p:stCondLst>
                                        <p:cond delay="250"/>
                                      </p:stCondLst>
                                      <p:childTnLst>
                                        <p:set>
                                          <p:cBhvr>
                                            <p:cTn id="20" dur="1" fill="hold">
                                              <p:stCondLst>
                                                <p:cond delay="0"/>
                                              </p:stCondLst>
                                            </p:cTn>
                                            <p:tgtEl>
                                              <p:spTgt spid="12"/>
                                            </p:tgtEl>
                                            <p:attrNameLst>
                                              <p:attrName>style.visibility</p:attrName>
                                            </p:attrNameLst>
                                          </p:cBhvr>
                                          <p:to>
                                            <p:strVal val="visible"/>
                                          </p:to>
                                        </p:set>
                                        <p:anim calcmode="lin" valueType="num">
                                          <p:cBhvr>
                                            <p:cTn id="21" dur="400" fill="hold"/>
                                            <p:tgtEl>
                                              <p:spTgt spid="12"/>
                                            </p:tgtEl>
                                            <p:attrNameLst>
                                              <p:attrName>ppt_w</p:attrName>
                                            </p:attrNameLst>
                                          </p:cBhvr>
                                          <p:tavLst>
                                            <p:tav tm="0">
                                              <p:val>
                                                <p:fltVal val="0"/>
                                              </p:val>
                                            </p:tav>
                                            <p:tav tm="100000">
                                              <p:val>
                                                <p:strVal val="#ppt_w"/>
                                              </p:val>
                                            </p:tav>
                                          </p:tavLst>
                                        </p:anim>
                                        <p:anim calcmode="lin" valueType="num">
                                          <p:cBhvr>
                                            <p:cTn id="22" dur="400" fill="hold"/>
                                            <p:tgtEl>
                                              <p:spTgt spid="12"/>
                                            </p:tgtEl>
                                            <p:attrNameLst>
                                              <p:attrName>ppt_h</p:attrName>
                                            </p:attrNameLst>
                                          </p:cBhvr>
                                          <p:tavLst>
                                            <p:tav tm="0">
                                              <p:val>
                                                <p:fltVal val="0"/>
                                              </p:val>
                                            </p:tav>
                                            <p:tav tm="100000">
                                              <p:val>
                                                <p:strVal val="#ppt_h"/>
                                              </p:val>
                                            </p:tav>
                                          </p:tavLst>
                                        </p:anim>
                                        <p:animEffect transition="in" filter="fade">
                                          <p:cBhvr>
                                            <p:cTn id="23" dur="400"/>
                                            <p:tgtEl>
                                              <p:spTgt spid="12"/>
                                            </p:tgtEl>
                                          </p:cBhvr>
                                        </p:animEffect>
                                      </p:childTnLst>
                                    </p:cTn>
                                  </p:par>
                                </p:childTnLst>
                              </p:cTn>
                            </p:par>
                            <p:par>
                              <p:cTn id="24" fill="hold">
                                <p:stCondLst>
                                  <p:cond delay="1650"/>
                                </p:stCondLst>
                                <p:childTnLst>
                                  <p:par>
                                    <p:cTn id="25" presetID="22" presetClass="entr" presetSubtype="1"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up)">
                                          <p:cBhvr>
                                            <p:cTn id="27" dur="350"/>
                                            <p:tgtEl>
                                              <p:spTgt spid="5"/>
                                            </p:tgtEl>
                                          </p:cBhvr>
                                        </p:animEffect>
                                      </p:childTnLst>
                                    </p:cTn>
                                  </p:par>
                                </p:childTnLst>
                              </p:cTn>
                            </p:par>
                            <p:par>
                              <p:cTn id="28" fill="hold">
                                <p:stCondLst>
                                  <p:cond delay="2000"/>
                                </p:stCondLst>
                                <p:childTnLst>
                                  <p:par>
                                    <p:cTn id="29" presetID="53" presetClass="entr" presetSubtype="16"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p:cTn id="31" dur="500" fill="hold"/>
                                            <p:tgtEl>
                                              <p:spTgt spid="15"/>
                                            </p:tgtEl>
                                            <p:attrNameLst>
                                              <p:attrName>ppt_w</p:attrName>
                                            </p:attrNameLst>
                                          </p:cBhvr>
                                          <p:tavLst>
                                            <p:tav tm="0">
                                              <p:val>
                                                <p:fltVal val="0"/>
                                              </p:val>
                                            </p:tav>
                                            <p:tav tm="100000">
                                              <p:val>
                                                <p:strVal val="#ppt_w"/>
                                              </p:val>
                                            </p:tav>
                                          </p:tavLst>
                                        </p:anim>
                                        <p:anim calcmode="lin" valueType="num">
                                          <p:cBhvr>
                                            <p:cTn id="32" dur="500" fill="hold"/>
                                            <p:tgtEl>
                                              <p:spTgt spid="15"/>
                                            </p:tgtEl>
                                            <p:attrNameLst>
                                              <p:attrName>ppt_h</p:attrName>
                                            </p:attrNameLst>
                                          </p:cBhvr>
                                          <p:tavLst>
                                            <p:tav tm="0">
                                              <p:val>
                                                <p:fltVal val="0"/>
                                              </p:val>
                                            </p:tav>
                                            <p:tav tm="100000">
                                              <p:val>
                                                <p:strVal val="#ppt_h"/>
                                              </p:val>
                                            </p:tav>
                                          </p:tavLst>
                                        </p:anim>
                                        <p:animEffect transition="in" filter="fade">
                                          <p:cBhvr>
                                            <p:cTn id="33" dur="500"/>
                                            <p:tgtEl>
                                              <p:spTgt spid="15"/>
                                            </p:tgtEl>
                                          </p:cBhvr>
                                        </p:animEffect>
                                      </p:childTnLst>
                                    </p:cTn>
                                  </p:par>
                                </p:childTnLst>
                              </p:cTn>
                            </p:par>
                            <p:par>
                              <p:cTn id="34" fill="hold">
                                <p:stCondLst>
                                  <p:cond delay="2500"/>
                                </p:stCondLst>
                                <p:childTnLst>
                                  <p:par>
                                    <p:cTn id="35" presetID="22" presetClass="entr" presetSubtype="8" fill="hold"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left)">
                                          <p:cBhvr>
                                            <p:cTn id="37" dur="500"/>
                                            <p:tgtEl>
                                              <p:spTgt spid="6"/>
                                            </p:tgtEl>
                                          </p:cBhvr>
                                        </p:animEffect>
                                      </p:childTnLst>
                                    </p:cTn>
                                  </p:par>
                                </p:childTnLst>
                              </p:cTn>
                            </p:par>
                            <p:par>
                              <p:cTn id="38" fill="hold">
                                <p:stCondLst>
                                  <p:cond delay="3000"/>
                                </p:stCondLst>
                                <p:childTnLst>
                                  <p:par>
                                    <p:cTn id="39" presetID="2" presetClass="entr" presetSubtype="2" fill="hold" nodeType="afterEffect">
                                      <p:stCondLst>
                                        <p:cond delay="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fill="hold"/>
                                            <p:tgtEl>
                                              <p:spTgt spid="19"/>
                                            </p:tgtEl>
                                            <p:attrNameLst>
                                              <p:attrName>ppt_x</p:attrName>
                                            </p:attrNameLst>
                                          </p:cBhvr>
                                          <p:tavLst>
                                            <p:tav tm="0">
                                              <p:val>
                                                <p:strVal val="1+#ppt_w/2"/>
                                              </p:val>
                                            </p:tav>
                                            <p:tav tm="100000">
                                              <p:val>
                                                <p:strVal val="#ppt_x"/>
                                              </p:val>
                                            </p:tav>
                                          </p:tavLst>
                                        </p:anim>
                                        <p:anim calcmode="lin" valueType="num">
                                          <p:cBhvr additive="base">
                                            <p:cTn id="42" dur="500" fill="hold"/>
                                            <p:tgtEl>
                                              <p:spTgt spid="19"/>
                                            </p:tgtEl>
                                            <p:attrNameLst>
                                              <p:attrName>ppt_y</p:attrName>
                                            </p:attrNameLst>
                                          </p:cBhvr>
                                          <p:tavLst>
                                            <p:tav tm="0">
                                              <p:val>
                                                <p:strVal val="#ppt_y"/>
                                              </p:val>
                                            </p:tav>
                                            <p:tav tm="100000">
                                              <p:val>
                                                <p:strVal val="#ppt_y"/>
                                              </p:val>
                                            </p:tav>
                                          </p:tavLst>
                                        </p:anim>
                                      </p:childTnLst>
                                    </p:cTn>
                                  </p:par>
                                </p:childTnLst>
                              </p:cTn>
                            </p:par>
                            <p:par>
                              <p:cTn id="43" fill="hold">
                                <p:stCondLst>
                                  <p:cond delay="3500"/>
                                </p:stCondLst>
                                <p:childTnLst>
                                  <p:par>
                                    <p:cTn id="44" presetID="22" presetClass="entr" presetSubtype="8" fill="hold" grpId="0" nodeType="afterEffect">
                                      <p:stCondLst>
                                        <p:cond delay="0"/>
                                      </p:stCondLst>
                                      <p:childTnLst>
                                        <p:set>
                                          <p:cBhvr>
                                            <p:cTn id="45" dur="1" fill="hold">
                                              <p:stCondLst>
                                                <p:cond delay="0"/>
                                              </p:stCondLst>
                                            </p:cTn>
                                            <p:tgtEl>
                                              <p:spTgt spid="10"/>
                                            </p:tgtEl>
                                            <p:attrNameLst>
                                              <p:attrName>style.visibility</p:attrName>
                                            </p:attrNameLst>
                                          </p:cBhvr>
                                          <p:to>
                                            <p:strVal val="visible"/>
                                          </p:to>
                                        </p:set>
                                        <p:animEffect transition="in" filter="wipe(left)">
                                          <p:cBhvr>
                                            <p:cTn id="46" dur="500"/>
                                            <p:tgtEl>
                                              <p:spTgt spid="10"/>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wipe(left)">
                                          <p:cBhvr>
                                            <p:cTn id="49" dur="500"/>
                                            <p:tgtEl>
                                              <p:spTgt spid="11"/>
                                            </p:tgtEl>
                                          </p:cBhvr>
                                        </p:animEffect>
                                      </p:childTnLst>
                                    </p:cTn>
                                  </p:par>
                                  <p:par>
                                    <p:cTn id="50" presetID="53" presetClass="entr" presetSubtype="16" fill="hold" grpId="0" nodeType="withEffect">
                                      <p:stCondLst>
                                        <p:cond delay="750"/>
                                      </p:stCondLst>
                                      <p:childTnLst>
                                        <p:set>
                                          <p:cBhvr>
                                            <p:cTn id="51" dur="1" fill="hold">
                                              <p:stCondLst>
                                                <p:cond delay="0"/>
                                              </p:stCondLst>
                                            </p:cTn>
                                            <p:tgtEl>
                                              <p:spTgt spid="16"/>
                                            </p:tgtEl>
                                            <p:attrNameLst>
                                              <p:attrName>style.visibility</p:attrName>
                                            </p:attrNameLst>
                                          </p:cBhvr>
                                          <p:to>
                                            <p:strVal val="visible"/>
                                          </p:to>
                                        </p:set>
                                        <p:anim calcmode="lin" valueType="num">
                                          <p:cBhvr>
                                            <p:cTn id="52" dur="500" fill="hold"/>
                                            <p:tgtEl>
                                              <p:spTgt spid="16"/>
                                            </p:tgtEl>
                                            <p:attrNameLst>
                                              <p:attrName>ppt_w</p:attrName>
                                            </p:attrNameLst>
                                          </p:cBhvr>
                                          <p:tavLst>
                                            <p:tav tm="0">
                                              <p:val>
                                                <p:fltVal val="0"/>
                                              </p:val>
                                            </p:tav>
                                            <p:tav tm="100000">
                                              <p:val>
                                                <p:strVal val="#ppt_w"/>
                                              </p:val>
                                            </p:tav>
                                          </p:tavLst>
                                        </p:anim>
                                        <p:anim calcmode="lin" valueType="num">
                                          <p:cBhvr>
                                            <p:cTn id="53" dur="500" fill="hold"/>
                                            <p:tgtEl>
                                              <p:spTgt spid="16"/>
                                            </p:tgtEl>
                                            <p:attrNameLst>
                                              <p:attrName>ppt_h</p:attrName>
                                            </p:attrNameLst>
                                          </p:cBhvr>
                                          <p:tavLst>
                                            <p:tav tm="0">
                                              <p:val>
                                                <p:fltVal val="0"/>
                                              </p:val>
                                            </p:tav>
                                            <p:tav tm="100000">
                                              <p:val>
                                                <p:strVal val="#ppt_h"/>
                                              </p:val>
                                            </p:tav>
                                          </p:tavLst>
                                        </p:anim>
                                        <p:animEffect transition="in" filter="fade">
                                          <p:cBhvr>
                                            <p:cTn id="54" dur="500"/>
                                            <p:tgtEl>
                                              <p:spTgt spid="16"/>
                                            </p:tgtEl>
                                          </p:cBhvr>
                                        </p:animEffect>
                                      </p:childTnLst>
                                    </p:cTn>
                                  </p:par>
                                </p:childTnLst>
                              </p:cTn>
                            </p:par>
                            <p:par>
                              <p:cTn id="55" fill="hold">
                                <p:stCondLst>
                                  <p:cond delay="4750"/>
                                </p:stCondLst>
                                <p:childTnLst>
                                  <p:par>
                                    <p:cTn id="56" presetID="22" presetClass="entr" presetSubtype="8" fill="hold" nodeType="afterEffect">
                                      <p:stCondLst>
                                        <p:cond delay="0"/>
                                      </p:stCondLst>
                                      <p:childTnLst>
                                        <p:set>
                                          <p:cBhvr>
                                            <p:cTn id="57" dur="1" fill="hold">
                                              <p:stCondLst>
                                                <p:cond delay="0"/>
                                              </p:stCondLst>
                                            </p:cTn>
                                            <p:tgtEl>
                                              <p:spTgt spid="8"/>
                                            </p:tgtEl>
                                            <p:attrNameLst>
                                              <p:attrName>style.visibility</p:attrName>
                                            </p:attrNameLst>
                                          </p:cBhvr>
                                          <p:to>
                                            <p:strVal val="visible"/>
                                          </p:to>
                                        </p:set>
                                        <p:animEffect transition="in" filter="wipe(left)">
                                          <p:cBhvr>
                                            <p:cTn id="58" dur="500"/>
                                            <p:tgtEl>
                                              <p:spTgt spid="8"/>
                                            </p:tgtEl>
                                          </p:cBhvr>
                                        </p:animEffect>
                                      </p:childTnLst>
                                    </p:cTn>
                                  </p:par>
                                </p:childTnLst>
                              </p:cTn>
                            </p:par>
                            <p:par>
                              <p:cTn id="59" fill="hold">
                                <p:stCondLst>
                                  <p:cond delay="5250"/>
                                </p:stCondLst>
                                <p:childTnLst>
                                  <p:par>
                                    <p:cTn id="60" presetID="2" presetClass="entr" presetSubtype="2" fill="hold" nodeType="afterEffect">
                                      <p:stCondLst>
                                        <p:cond delay="0"/>
                                      </p:stCondLst>
                                      <p:childTnLst>
                                        <p:set>
                                          <p:cBhvr>
                                            <p:cTn id="61" dur="1" fill="hold">
                                              <p:stCondLst>
                                                <p:cond delay="0"/>
                                              </p:stCondLst>
                                            </p:cTn>
                                            <p:tgtEl>
                                              <p:spTgt spid="26"/>
                                            </p:tgtEl>
                                            <p:attrNameLst>
                                              <p:attrName>style.visibility</p:attrName>
                                            </p:attrNameLst>
                                          </p:cBhvr>
                                          <p:to>
                                            <p:strVal val="visible"/>
                                          </p:to>
                                        </p:set>
                                        <p:anim calcmode="lin" valueType="num">
                                          <p:cBhvr additive="base">
                                            <p:cTn id="62" dur="500" fill="hold"/>
                                            <p:tgtEl>
                                              <p:spTgt spid="26"/>
                                            </p:tgtEl>
                                            <p:attrNameLst>
                                              <p:attrName>ppt_x</p:attrName>
                                            </p:attrNameLst>
                                          </p:cBhvr>
                                          <p:tavLst>
                                            <p:tav tm="0">
                                              <p:val>
                                                <p:strVal val="1+#ppt_w/2"/>
                                              </p:val>
                                            </p:tav>
                                            <p:tav tm="100000">
                                              <p:val>
                                                <p:strVal val="#ppt_x"/>
                                              </p:val>
                                            </p:tav>
                                          </p:tavLst>
                                        </p:anim>
                                        <p:anim calcmode="lin" valueType="num">
                                          <p:cBhvr additive="base">
                                            <p:cTn id="63" dur="500" fill="hold"/>
                                            <p:tgtEl>
                                              <p:spTgt spid="26"/>
                                            </p:tgtEl>
                                            <p:attrNameLst>
                                              <p:attrName>ppt_y</p:attrName>
                                            </p:attrNameLst>
                                          </p:cBhvr>
                                          <p:tavLst>
                                            <p:tav tm="0">
                                              <p:val>
                                                <p:strVal val="#ppt_y"/>
                                              </p:val>
                                            </p:tav>
                                            <p:tav tm="100000">
                                              <p:val>
                                                <p:strVal val="#ppt_y"/>
                                              </p:val>
                                            </p:tav>
                                          </p:tavLst>
                                        </p:anim>
                                      </p:childTnLst>
                                    </p:cTn>
                                  </p:par>
                                </p:childTnLst>
                              </p:cTn>
                            </p:par>
                            <p:par>
                              <p:cTn id="64" fill="hold">
                                <p:stCondLst>
                                  <p:cond delay="5750"/>
                                </p:stCondLst>
                                <p:childTnLst>
                                  <p:par>
                                    <p:cTn id="65" presetID="22" presetClass="entr" presetSubtype="8" fill="hold" grpId="0" nodeType="afterEffect">
                                      <p:stCondLst>
                                        <p:cond delay="0"/>
                                      </p:stCondLst>
                                      <p:childTnLst>
                                        <p:set>
                                          <p:cBhvr>
                                            <p:cTn id="66" dur="1" fill="hold">
                                              <p:stCondLst>
                                                <p:cond delay="0"/>
                                              </p:stCondLst>
                                            </p:cTn>
                                            <p:tgtEl>
                                              <p:spTgt spid="41"/>
                                            </p:tgtEl>
                                            <p:attrNameLst>
                                              <p:attrName>style.visibility</p:attrName>
                                            </p:attrNameLst>
                                          </p:cBhvr>
                                          <p:to>
                                            <p:strVal val="visible"/>
                                          </p:to>
                                        </p:set>
                                        <p:animEffect transition="in" filter="wipe(left)">
                                          <p:cBhvr>
                                            <p:cTn id="67" dur="500"/>
                                            <p:tgtEl>
                                              <p:spTgt spid="41"/>
                                            </p:tgtEl>
                                          </p:cBhvr>
                                        </p:animEffect>
                                      </p:childTnLst>
                                    </p:cTn>
                                  </p:par>
                                  <p:par>
                                    <p:cTn id="68" presetID="22" presetClass="entr" presetSubtype="8" fill="hold" grpId="0" nodeType="withEffect">
                                      <p:stCondLst>
                                        <p:cond delay="0"/>
                                      </p:stCondLst>
                                      <p:childTnLst>
                                        <p:set>
                                          <p:cBhvr>
                                            <p:cTn id="69" dur="1" fill="hold">
                                              <p:stCondLst>
                                                <p:cond delay="0"/>
                                              </p:stCondLst>
                                            </p:cTn>
                                            <p:tgtEl>
                                              <p:spTgt spid="42"/>
                                            </p:tgtEl>
                                            <p:attrNameLst>
                                              <p:attrName>style.visibility</p:attrName>
                                            </p:attrNameLst>
                                          </p:cBhvr>
                                          <p:to>
                                            <p:strVal val="visible"/>
                                          </p:to>
                                        </p:set>
                                        <p:animEffect transition="in" filter="wipe(left)">
                                          <p:cBhvr>
                                            <p:cTn id="70" dur="500"/>
                                            <p:tgtEl>
                                              <p:spTgt spid="42"/>
                                            </p:tgtEl>
                                          </p:cBhvr>
                                        </p:animEffect>
                                      </p:childTnLst>
                                    </p:cTn>
                                  </p:par>
                                  <p:par>
                                    <p:cTn id="71" presetID="53" presetClass="entr" presetSubtype="16" fill="hold" grpId="0" nodeType="withEffect">
                                      <p:stCondLst>
                                        <p:cond delay="750"/>
                                      </p:stCondLst>
                                      <p:childTnLst>
                                        <p:set>
                                          <p:cBhvr>
                                            <p:cTn id="72" dur="1" fill="hold">
                                              <p:stCondLst>
                                                <p:cond delay="0"/>
                                              </p:stCondLst>
                                            </p:cTn>
                                            <p:tgtEl>
                                              <p:spTgt spid="17"/>
                                            </p:tgtEl>
                                            <p:attrNameLst>
                                              <p:attrName>style.visibility</p:attrName>
                                            </p:attrNameLst>
                                          </p:cBhvr>
                                          <p:to>
                                            <p:strVal val="visible"/>
                                          </p:to>
                                        </p:set>
                                        <p:anim calcmode="lin" valueType="num">
                                          <p:cBhvr>
                                            <p:cTn id="73" dur="500" fill="hold"/>
                                            <p:tgtEl>
                                              <p:spTgt spid="17"/>
                                            </p:tgtEl>
                                            <p:attrNameLst>
                                              <p:attrName>ppt_w</p:attrName>
                                            </p:attrNameLst>
                                          </p:cBhvr>
                                          <p:tavLst>
                                            <p:tav tm="0">
                                              <p:val>
                                                <p:fltVal val="0"/>
                                              </p:val>
                                            </p:tav>
                                            <p:tav tm="100000">
                                              <p:val>
                                                <p:strVal val="#ppt_w"/>
                                              </p:val>
                                            </p:tav>
                                          </p:tavLst>
                                        </p:anim>
                                        <p:anim calcmode="lin" valueType="num">
                                          <p:cBhvr>
                                            <p:cTn id="74" dur="500" fill="hold"/>
                                            <p:tgtEl>
                                              <p:spTgt spid="17"/>
                                            </p:tgtEl>
                                            <p:attrNameLst>
                                              <p:attrName>ppt_h</p:attrName>
                                            </p:attrNameLst>
                                          </p:cBhvr>
                                          <p:tavLst>
                                            <p:tav tm="0">
                                              <p:val>
                                                <p:fltVal val="0"/>
                                              </p:val>
                                            </p:tav>
                                            <p:tav tm="100000">
                                              <p:val>
                                                <p:strVal val="#ppt_h"/>
                                              </p:val>
                                            </p:tav>
                                          </p:tavLst>
                                        </p:anim>
                                        <p:animEffect transition="in" filter="fade">
                                          <p:cBhvr>
                                            <p:cTn id="75" dur="500"/>
                                            <p:tgtEl>
                                              <p:spTgt spid="17"/>
                                            </p:tgtEl>
                                          </p:cBhvr>
                                        </p:animEffect>
                                      </p:childTnLst>
                                    </p:cTn>
                                  </p:par>
                                </p:childTnLst>
                              </p:cTn>
                            </p:par>
                            <p:par>
                              <p:cTn id="76" fill="hold">
                                <p:stCondLst>
                                  <p:cond delay="7000"/>
                                </p:stCondLst>
                                <p:childTnLst>
                                  <p:par>
                                    <p:cTn id="77" presetID="22" presetClass="entr" presetSubtype="8" fill="hold" nodeType="afterEffect">
                                      <p:stCondLst>
                                        <p:cond delay="0"/>
                                      </p:stCondLst>
                                      <p:childTnLst>
                                        <p:set>
                                          <p:cBhvr>
                                            <p:cTn id="78" dur="1" fill="hold">
                                              <p:stCondLst>
                                                <p:cond delay="0"/>
                                              </p:stCondLst>
                                            </p:cTn>
                                            <p:tgtEl>
                                              <p:spTgt spid="9"/>
                                            </p:tgtEl>
                                            <p:attrNameLst>
                                              <p:attrName>style.visibility</p:attrName>
                                            </p:attrNameLst>
                                          </p:cBhvr>
                                          <p:to>
                                            <p:strVal val="visible"/>
                                          </p:to>
                                        </p:set>
                                        <p:animEffect transition="in" filter="wipe(left)">
                                          <p:cBhvr>
                                            <p:cTn id="79" dur="500"/>
                                            <p:tgtEl>
                                              <p:spTgt spid="9"/>
                                            </p:tgtEl>
                                          </p:cBhvr>
                                        </p:animEffect>
                                      </p:childTnLst>
                                    </p:cTn>
                                  </p:par>
                                </p:childTnLst>
                              </p:cTn>
                            </p:par>
                            <p:par>
                              <p:cTn id="80" fill="hold">
                                <p:stCondLst>
                                  <p:cond delay="7500"/>
                                </p:stCondLst>
                                <p:childTnLst>
                                  <p:par>
                                    <p:cTn id="81" presetID="2" presetClass="entr" presetSubtype="2" fill="hold" nodeType="afterEffect">
                                      <p:stCondLst>
                                        <p:cond delay="0"/>
                                      </p:stCondLst>
                                      <p:childTnLst>
                                        <p:set>
                                          <p:cBhvr>
                                            <p:cTn id="82" dur="1" fill="hold">
                                              <p:stCondLst>
                                                <p:cond delay="0"/>
                                              </p:stCondLst>
                                            </p:cTn>
                                            <p:tgtEl>
                                              <p:spTgt spid="31"/>
                                            </p:tgtEl>
                                            <p:attrNameLst>
                                              <p:attrName>style.visibility</p:attrName>
                                            </p:attrNameLst>
                                          </p:cBhvr>
                                          <p:to>
                                            <p:strVal val="visible"/>
                                          </p:to>
                                        </p:set>
                                        <p:anim calcmode="lin" valueType="num">
                                          <p:cBhvr additive="base">
                                            <p:cTn id="83" dur="500" fill="hold"/>
                                            <p:tgtEl>
                                              <p:spTgt spid="31"/>
                                            </p:tgtEl>
                                            <p:attrNameLst>
                                              <p:attrName>ppt_x</p:attrName>
                                            </p:attrNameLst>
                                          </p:cBhvr>
                                          <p:tavLst>
                                            <p:tav tm="0">
                                              <p:val>
                                                <p:strVal val="1+#ppt_w/2"/>
                                              </p:val>
                                            </p:tav>
                                            <p:tav tm="100000">
                                              <p:val>
                                                <p:strVal val="#ppt_x"/>
                                              </p:val>
                                            </p:tav>
                                          </p:tavLst>
                                        </p:anim>
                                        <p:anim calcmode="lin" valueType="num">
                                          <p:cBhvr additive="base">
                                            <p:cTn id="84" dur="500" fill="hold"/>
                                            <p:tgtEl>
                                              <p:spTgt spid="31"/>
                                            </p:tgtEl>
                                            <p:attrNameLst>
                                              <p:attrName>ppt_y</p:attrName>
                                            </p:attrNameLst>
                                          </p:cBhvr>
                                          <p:tavLst>
                                            <p:tav tm="0">
                                              <p:val>
                                                <p:strVal val="#ppt_y"/>
                                              </p:val>
                                            </p:tav>
                                            <p:tav tm="100000">
                                              <p:val>
                                                <p:strVal val="#ppt_y"/>
                                              </p:val>
                                            </p:tav>
                                          </p:tavLst>
                                        </p:anim>
                                      </p:childTnLst>
                                    </p:cTn>
                                  </p:par>
                                </p:childTnLst>
                              </p:cTn>
                            </p:par>
                            <p:par>
                              <p:cTn id="85" fill="hold">
                                <p:stCondLst>
                                  <p:cond delay="8000"/>
                                </p:stCondLst>
                                <p:childTnLst>
                                  <p:par>
                                    <p:cTn id="86" presetID="22" presetClass="entr" presetSubtype="8" fill="hold" grpId="0" nodeType="afterEffect">
                                      <p:stCondLst>
                                        <p:cond delay="0"/>
                                      </p:stCondLst>
                                      <p:childTnLst>
                                        <p:set>
                                          <p:cBhvr>
                                            <p:cTn id="87" dur="1" fill="hold">
                                              <p:stCondLst>
                                                <p:cond delay="0"/>
                                              </p:stCondLst>
                                            </p:cTn>
                                            <p:tgtEl>
                                              <p:spTgt spid="43"/>
                                            </p:tgtEl>
                                            <p:attrNameLst>
                                              <p:attrName>style.visibility</p:attrName>
                                            </p:attrNameLst>
                                          </p:cBhvr>
                                          <p:to>
                                            <p:strVal val="visible"/>
                                          </p:to>
                                        </p:set>
                                        <p:animEffect transition="in" filter="wipe(left)">
                                          <p:cBhvr>
                                            <p:cTn id="88" dur="500"/>
                                            <p:tgtEl>
                                              <p:spTgt spid="4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44"/>
                                            </p:tgtEl>
                                            <p:attrNameLst>
                                              <p:attrName>style.visibility</p:attrName>
                                            </p:attrNameLst>
                                          </p:cBhvr>
                                          <p:to>
                                            <p:strVal val="visible"/>
                                          </p:to>
                                        </p:set>
                                        <p:animEffect transition="in" filter="wipe(left)">
                                          <p:cBhvr>
                                            <p:cTn id="91" dur="500"/>
                                            <p:tgtEl>
                                              <p:spTgt spid="44"/>
                                            </p:tgtEl>
                                          </p:cBhvr>
                                        </p:animEffect>
                                      </p:childTnLst>
                                    </p:cTn>
                                  </p:par>
                                  <p:par>
                                    <p:cTn id="92" presetID="53" presetClass="entr" presetSubtype="16" fill="hold" grpId="0" nodeType="withEffect">
                                      <p:stCondLst>
                                        <p:cond delay="750"/>
                                      </p:stCondLst>
                                      <p:childTnLst>
                                        <p:set>
                                          <p:cBhvr>
                                            <p:cTn id="93" dur="1" fill="hold">
                                              <p:stCondLst>
                                                <p:cond delay="0"/>
                                              </p:stCondLst>
                                            </p:cTn>
                                            <p:tgtEl>
                                              <p:spTgt spid="18"/>
                                            </p:tgtEl>
                                            <p:attrNameLst>
                                              <p:attrName>style.visibility</p:attrName>
                                            </p:attrNameLst>
                                          </p:cBhvr>
                                          <p:to>
                                            <p:strVal val="visible"/>
                                          </p:to>
                                        </p:set>
                                        <p:anim calcmode="lin" valueType="num">
                                          <p:cBhvr>
                                            <p:cTn id="94" dur="500" fill="hold"/>
                                            <p:tgtEl>
                                              <p:spTgt spid="18"/>
                                            </p:tgtEl>
                                            <p:attrNameLst>
                                              <p:attrName>ppt_w</p:attrName>
                                            </p:attrNameLst>
                                          </p:cBhvr>
                                          <p:tavLst>
                                            <p:tav tm="0">
                                              <p:val>
                                                <p:fltVal val="0"/>
                                              </p:val>
                                            </p:tav>
                                            <p:tav tm="100000">
                                              <p:val>
                                                <p:strVal val="#ppt_w"/>
                                              </p:val>
                                            </p:tav>
                                          </p:tavLst>
                                        </p:anim>
                                        <p:anim calcmode="lin" valueType="num">
                                          <p:cBhvr>
                                            <p:cTn id="95" dur="500" fill="hold"/>
                                            <p:tgtEl>
                                              <p:spTgt spid="18"/>
                                            </p:tgtEl>
                                            <p:attrNameLst>
                                              <p:attrName>ppt_h</p:attrName>
                                            </p:attrNameLst>
                                          </p:cBhvr>
                                          <p:tavLst>
                                            <p:tav tm="0">
                                              <p:val>
                                                <p:fltVal val="0"/>
                                              </p:val>
                                            </p:tav>
                                            <p:tav tm="100000">
                                              <p:val>
                                                <p:strVal val="#ppt_h"/>
                                              </p:val>
                                            </p:tav>
                                          </p:tavLst>
                                        </p:anim>
                                        <p:animEffect transition="in" filter="fade">
                                          <p:cBhvr>
                                            <p:cTn id="96" dur="500"/>
                                            <p:tgtEl>
                                              <p:spTgt spid="18"/>
                                            </p:tgtEl>
                                          </p:cBhvr>
                                        </p:animEffect>
                                      </p:childTnLst>
                                    </p:cTn>
                                  </p:par>
                                </p:childTnLst>
                              </p:cTn>
                            </p:par>
                            <p:par>
                              <p:cTn id="97" fill="hold">
                                <p:stCondLst>
                                  <p:cond delay="9250"/>
                                </p:stCondLst>
                                <p:childTnLst>
                                  <p:par>
                                    <p:cTn id="98" presetID="22" presetClass="entr" presetSubtype="8" fill="hold" nodeType="afterEffect">
                                      <p:stCondLst>
                                        <p:cond delay="0"/>
                                      </p:stCondLst>
                                      <p:childTnLst>
                                        <p:set>
                                          <p:cBhvr>
                                            <p:cTn id="99" dur="1" fill="hold">
                                              <p:stCondLst>
                                                <p:cond delay="0"/>
                                              </p:stCondLst>
                                            </p:cTn>
                                            <p:tgtEl>
                                              <p:spTgt spid="7"/>
                                            </p:tgtEl>
                                            <p:attrNameLst>
                                              <p:attrName>style.visibility</p:attrName>
                                            </p:attrNameLst>
                                          </p:cBhvr>
                                          <p:to>
                                            <p:strVal val="visible"/>
                                          </p:to>
                                        </p:set>
                                        <p:animEffect transition="in" filter="wipe(left)">
                                          <p:cBhvr>
                                            <p:cTn id="100" dur="500"/>
                                            <p:tgtEl>
                                              <p:spTgt spid="7"/>
                                            </p:tgtEl>
                                          </p:cBhvr>
                                        </p:animEffect>
                                      </p:childTnLst>
                                    </p:cTn>
                                  </p:par>
                                </p:childTnLst>
                              </p:cTn>
                            </p:par>
                            <p:par>
                              <p:cTn id="101" fill="hold">
                                <p:stCondLst>
                                  <p:cond delay="9750"/>
                                </p:stCondLst>
                                <p:childTnLst>
                                  <p:par>
                                    <p:cTn id="102" presetID="2" presetClass="entr" presetSubtype="2" fill="hold" nodeType="afterEffect">
                                      <p:stCondLst>
                                        <p:cond delay="0"/>
                                      </p:stCondLst>
                                      <p:childTnLst>
                                        <p:set>
                                          <p:cBhvr>
                                            <p:cTn id="103" dur="1" fill="hold">
                                              <p:stCondLst>
                                                <p:cond delay="0"/>
                                              </p:stCondLst>
                                            </p:cTn>
                                            <p:tgtEl>
                                              <p:spTgt spid="36"/>
                                            </p:tgtEl>
                                            <p:attrNameLst>
                                              <p:attrName>style.visibility</p:attrName>
                                            </p:attrNameLst>
                                          </p:cBhvr>
                                          <p:to>
                                            <p:strVal val="visible"/>
                                          </p:to>
                                        </p:set>
                                        <p:anim calcmode="lin" valueType="num">
                                          <p:cBhvr additive="base">
                                            <p:cTn id="104" dur="500" fill="hold"/>
                                            <p:tgtEl>
                                              <p:spTgt spid="36"/>
                                            </p:tgtEl>
                                            <p:attrNameLst>
                                              <p:attrName>ppt_x</p:attrName>
                                            </p:attrNameLst>
                                          </p:cBhvr>
                                          <p:tavLst>
                                            <p:tav tm="0">
                                              <p:val>
                                                <p:strVal val="1+#ppt_w/2"/>
                                              </p:val>
                                            </p:tav>
                                            <p:tav tm="100000">
                                              <p:val>
                                                <p:strVal val="#ppt_x"/>
                                              </p:val>
                                            </p:tav>
                                          </p:tavLst>
                                        </p:anim>
                                        <p:anim calcmode="lin" valueType="num">
                                          <p:cBhvr additive="base">
                                            <p:cTn id="105" dur="500" fill="hold"/>
                                            <p:tgtEl>
                                              <p:spTgt spid="36"/>
                                            </p:tgtEl>
                                            <p:attrNameLst>
                                              <p:attrName>ppt_y</p:attrName>
                                            </p:attrNameLst>
                                          </p:cBhvr>
                                          <p:tavLst>
                                            <p:tav tm="0">
                                              <p:val>
                                                <p:strVal val="#ppt_y"/>
                                              </p:val>
                                            </p:tav>
                                            <p:tav tm="100000">
                                              <p:val>
                                                <p:strVal val="#ppt_y"/>
                                              </p:val>
                                            </p:tav>
                                          </p:tavLst>
                                        </p:anim>
                                      </p:childTnLst>
                                    </p:cTn>
                                  </p:par>
                                </p:childTnLst>
                              </p:cTn>
                            </p:par>
                            <p:par>
                              <p:cTn id="106" fill="hold">
                                <p:stCondLst>
                                  <p:cond delay="10250"/>
                                </p:stCondLst>
                                <p:childTnLst>
                                  <p:par>
                                    <p:cTn id="107" presetID="22" presetClass="entr" presetSubtype="8" fill="hold" grpId="0" nodeType="afterEffect">
                                      <p:stCondLst>
                                        <p:cond delay="0"/>
                                      </p:stCondLst>
                                      <p:childTnLst>
                                        <p:set>
                                          <p:cBhvr>
                                            <p:cTn id="108" dur="1" fill="hold">
                                              <p:stCondLst>
                                                <p:cond delay="0"/>
                                              </p:stCondLst>
                                            </p:cTn>
                                            <p:tgtEl>
                                              <p:spTgt spid="45"/>
                                            </p:tgtEl>
                                            <p:attrNameLst>
                                              <p:attrName>style.visibility</p:attrName>
                                            </p:attrNameLst>
                                          </p:cBhvr>
                                          <p:to>
                                            <p:strVal val="visible"/>
                                          </p:to>
                                        </p:set>
                                        <p:animEffect transition="in" filter="wipe(left)">
                                          <p:cBhvr>
                                            <p:cTn id="109" dur="500"/>
                                            <p:tgtEl>
                                              <p:spTgt spid="45"/>
                                            </p:tgtEl>
                                          </p:cBhvr>
                                        </p:animEffect>
                                      </p:childTnLst>
                                    </p:cTn>
                                  </p:par>
                                  <p:par>
                                    <p:cTn id="110" presetID="22" presetClass="entr" presetSubtype="8" fill="hold" grpId="0" nodeType="withEffect">
                                      <p:stCondLst>
                                        <p:cond delay="0"/>
                                      </p:stCondLst>
                                      <p:childTnLst>
                                        <p:set>
                                          <p:cBhvr>
                                            <p:cTn id="111" dur="1" fill="hold">
                                              <p:stCondLst>
                                                <p:cond delay="0"/>
                                              </p:stCondLst>
                                            </p:cTn>
                                            <p:tgtEl>
                                              <p:spTgt spid="46"/>
                                            </p:tgtEl>
                                            <p:attrNameLst>
                                              <p:attrName>style.visibility</p:attrName>
                                            </p:attrNameLst>
                                          </p:cBhvr>
                                          <p:to>
                                            <p:strVal val="visible"/>
                                          </p:to>
                                        </p:set>
                                        <p:animEffect transition="in" filter="wipe(left)">
                                          <p:cBhvr>
                                            <p:cTn id="112" dur="500"/>
                                            <p:tgtEl>
                                              <p:spTgt spid="4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p:bldP spid="11" grpId="0"/>
          <p:bldP spid="15" grpId="0" animBg="1"/>
          <p:bldP spid="16" grpId="0" animBg="1"/>
          <p:bldP spid="17" grpId="0" animBg="1"/>
          <p:bldP spid="18" grpId="0" animBg="1"/>
          <p:bldP spid="41" grpId="0"/>
          <p:bldP spid="42" grpId="0"/>
          <p:bldP spid="43" grpId="0"/>
          <p:bldP spid="44" grpId="0"/>
          <p:bldP spid="45" grpId="0"/>
          <p:bldP spid="46"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Line 548"/>
          <p:cNvSpPr>
            <a:spLocks noChangeShapeType="1"/>
          </p:cNvSpPr>
          <p:nvPr/>
        </p:nvSpPr>
        <p:spPr bwMode="auto">
          <a:xfrm flipH="1">
            <a:off x="257327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Rectangle 24"/>
          <p:cNvSpPr>
            <a:spLocks noChangeArrowheads="1"/>
          </p:cNvSpPr>
          <p:nvPr/>
        </p:nvSpPr>
        <p:spPr bwMode="auto">
          <a:xfrm>
            <a:off x="2407519" y="3245205"/>
            <a:ext cx="130057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7" name="Rectangle 25"/>
          <p:cNvSpPr>
            <a:spLocks noChangeArrowheads="1"/>
          </p:cNvSpPr>
          <p:nvPr/>
        </p:nvSpPr>
        <p:spPr bwMode="auto">
          <a:xfrm>
            <a:off x="925831" y="3245205"/>
            <a:ext cx="1296760"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8" name="Rectangle 26"/>
          <p:cNvSpPr>
            <a:spLocks noChangeArrowheads="1"/>
          </p:cNvSpPr>
          <p:nvPr/>
        </p:nvSpPr>
        <p:spPr bwMode="auto">
          <a:xfrm>
            <a:off x="3951008" y="3246395"/>
            <a:ext cx="1295569"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9" name="Rectangle 27"/>
          <p:cNvSpPr>
            <a:spLocks noChangeArrowheads="1"/>
          </p:cNvSpPr>
          <p:nvPr/>
        </p:nvSpPr>
        <p:spPr bwMode="auto">
          <a:xfrm>
            <a:off x="5324931" y="3245205"/>
            <a:ext cx="1354156"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10" name="Rectangle 28"/>
          <p:cNvSpPr>
            <a:spLocks noChangeArrowheads="1"/>
          </p:cNvSpPr>
          <p:nvPr/>
        </p:nvSpPr>
        <p:spPr bwMode="auto">
          <a:xfrm>
            <a:off x="6803351" y="3246395"/>
            <a:ext cx="1396785" cy="3747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500" b="1" dirty="0">
                <a:solidFill>
                  <a:schemeClr val="tx1">
                    <a:lumMod val="65000"/>
                    <a:lumOff val="35000"/>
                  </a:schemeClr>
                </a:solidFill>
                <a:latin typeface="微软雅黑" pitchFamily="34" charset="-122"/>
                <a:ea typeface="微软雅黑" pitchFamily="34" charset="-122"/>
              </a:rPr>
              <a:t>添加标题内容</a:t>
            </a:r>
          </a:p>
        </p:txBody>
      </p:sp>
      <p:sp>
        <p:nvSpPr>
          <p:cNvPr id="11" name="Line 548"/>
          <p:cNvSpPr>
            <a:spLocks noChangeShapeType="1"/>
          </p:cNvSpPr>
          <p:nvPr/>
        </p:nvSpPr>
        <p:spPr bwMode="auto">
          <a:xfrm flipH="1">
            <a:off x="1060985"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3978396"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flipH="1">
            <a:off x="5435911"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Line 548"/>
          <p:cNvSpPr>
            <a:spLocks noChangeShapeType="1"/>
          </p:cNvSpPr>
          <p:nvPr/>
        </p:nvSpPr>
        <p:spPr bwMode="auto">
          <a:xfrm flipH="1">
            <a:off x="6948202" y="3708273"/>
            <a:ext cx="1080037"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5" name="Rectangle 33"/>
          <p:cNvSpPr>
            <a:spLocks noChangeArrowheads="1"/>
          </p:cNvSpPr>
          <p:nvPr/>
        </p:nvSpPr>
        <p:spPr bwMode="auto">
          <a:xfrm>
            <a:off x="899040" y="3780281"/>
            <a:ext cx="7399507" cy="54720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dirty="0">
                <a:solidFill>
                  <a:schemeClr val="tx1">
                    <a:lumMod val="65000"/>
                    <a:lumOff val="35000"/>
                  </a:schemeClr>
                </a:solidFill>
                <a:latin typeface="微软雅黑" pitchFamily="34" charset="-122"/>
                <a:ea typeface="微软雅黑" pitchFamily="34" charset="-122"/>
              </a:rPr>
              <a:t>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添加文本内容</a:t>
            </a:r>
            <a:endParaRPr lang="en-US" altLang="zh-CN" sz="1100" dirty="0">
              <a:solidFill>
                <a:schemeClr val="tx1">
                  <a:lumMod val="65000"/>
                  <a:lumOff val="35000"/>
                </a:schemeClr>
              </a:solidFill>
              <a:latin typeface="微软雅黑" pitchFamily="34" charset="-122"/>
              <a:ea typeface="微软雅黑" pitchFamily="34" charset="-122"/>
            </a:endParaRPr>
          </a:p>
        </p:txBody>
      </p:sp>
      <p:pic>
        <p:nvPicPr>
          <p:cNvPr id="16" name="Picture 34"/>
          <p:cNvPicPr>
            <a:picLocks noChangeAspect="1" noChangeArrowheads="1"/>
          </p:cNvPicPr>
          <p:nvPr/>
        </p:nvPicPr>
        <p:blipFill>
          <a:blip r:embed="rId3"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5328741" y="1563118"/>
            <a:ext cx="1266990" cy="1285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7" name="Picture 35"/>
          <p:cNvPicPr>
            <a:picLocks noChangeAspect="1" noChangeArrowheads="1"/>
          </p:cNvPicPr>
          <p:nvPr/>
        </p:nvPicPr>
        <p:blipFill>
          <a:blip r:embed="rId4"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952624" y="1611933"/>
            <a:ext cx="1243174" cy="12203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8" name="Picture 36"/>
          <p:cNvPicPr>
            <a:picLocks noChangeAspect="1" noChangeArrowheads="1"/>
          </p:cNvPicPr>
          <p:nvPr/>
        </p:nvPicPr>
        <p:blipFill>
          <a:blip r:embed="rId5">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3879562" y="1608361"/>
            <a:ext cx="1222931" cy="12227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 name="Picture 37"/>
          <p:cNvPicPr>
            <a:picLocks noChangeAspect="1" noChangeArrowheads="1"/>
          </p:cNvPicPr>
          <p:nvPr/>
        </p:nvPicPr>
        <p:blipFill>
          <a:blip r:embed="rId6"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6787446" y="1617886"/>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0" name="Picture 38"/>
          <p:cNvPicPr>
            <a:picLocks noChangeAspect="1" noChangeArrowheads="1"/>
          </p:cNvPicPr>
          <p:nvPr/>
        </p:nvPicPr>
        <p:blipFill>
          <a:blip r:embed="rId7" cstate="print">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2412521" y="1602409"/>
            <a:ext cx="1241984" cy="12418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21" name="组合 4"/>
          <p:cNvGrpSpPr>
            <a:grpSpLocks/>
          </p:cNvGrpSpPr>
          <p:nvPr/>
        </p:nvGrpSpPr>
        <p:grpSpPr bwMode="auto">
          <a:xfrm>
            <a:off x="690652" y="1347614"/>
            <a:ext cx="1729013" cy="1728788"/>
            <a:chOff x="3733576" y="3930057"/>
            <a:chExt cx="1800000" cy="1800000"/>
          </a:xfrm>
        </p:grpSpPr>
        <p:sp>
          <p:nvSpPr>
            <p:cNvPr id="22"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3"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4"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25" name="组合 4"/>
          <p:cNvGrpSpPr>
            <a:grpSpLocks/>
          </p:cNvGrpSpPr>
          <p:nvPr/>
        </p:nvGrpSpPr>
        <p:grpSpPr bwMode="auto">
          <a:xfrm>
            <a:off x="2148167" y="1347614"/>
            <a:ext cx="1729013" cy="1728788"/>
            <a:chOff x="3733576" y="3930057"/>
            <a:chExt cx="1800000" cy="1800000"/>
          </a:xfrm>
        </p:grpSpPr>
        <p:sp>
          <p:nvSpPr>
            <p:cNvPr id="26"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7"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28"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29" name="组合 4"/>
          <p:cNvGrpSpPr>
            <a:grpSpLocks/>
          </p:cNvGrpSpPr>
          <p:nvPr/>
        </p:nvGrpSpPr>
        <p:grpSpPr bwMode="auto">
          <a:xfrm>
            <a:off x="3606873" y="1347614"/>
            <a:ext cx="1729013" cy="1728788"/>
            <a:chOff x="3733576" y="3930057"/>
            <a:chExt cx="1800000" cy="1800000"/>
          </a:xfrm>
        </p:grpSpPr>
        <p:sp>
          <p:nvSpPr>
            <p:cNvPr id="30"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1"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2"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3" name="组合 4"/>
          <p:cNvGrpSpPr>
            <a:grpSpLocks/>
          </p:cNvGrpSpPr>
          <p:nvPr/>
        </p:nvGrpSpPr>
        <p:grpSpPr bwMode="auto">
          <a:xfrm>
            <a:off x="5065578" y="1347614"/>
            <a:ext cx="1729013" cy="1728788"/>
            <a:chOff x="3733576" y="3930057"/>
            <a:chExt cx="1800000" cy="1800000"/>
          </a:xfrm>
        </p:grpSpPr>
        <p:sp>
          <p:nvSpPr>
            <p:cNvPr id="34" name="椭圆 5"/>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5" name="任意多边形 6"/>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6" name="椭圆 7"/>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7" name="组合 4"/>
          <p:cNvGrpSpPr>
            <a:grpSpLocks/>
          </p:cNvGrpSpPr>
          <p:nvPr/>
        </p:nvGrpSpPr>
        <p:grpSpPr bwMode="auto">
          <a:xfrm>
            <a:off x="6515948" y="1347614"/>
            <a:ext cx="1729013" cy="1728788"/>
            <a:chOff x="3733576" y="3930057"/>
            <a:chExt cx="1800000" cy="1800000"/>
          </a:xfrm>
        </p:grpSpPr>
        <p:sp>
          <p:nvSpPr>
            <p:cNvPr id="38" name="椭圆 37"/>
            <p:cNvSpPr/>
            <p:nvPr/>
          </p:nvSpPr>
          <p:spPr>
            <a:xfrm>
              <a:off x="4003576" y="4200057"/>
              <a:ext cx="1260000" cy="1260000"/>
            </a:xfrm>
            <a:prstGeom prst="ellipse">
              <a:avLst/>
            </a:prstGeom>
            <a:noFill/>
            <a:ln>
              <a:gradFill flip="none" rotWithShape="1">
                <a:gsLst>
                  <a:gs pos="100000">
                    <a:schemeClr val="bg1"/>
                  </a:gs>
                  <a:gs pos="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39" name="任意多边形 38"/>
            <p:cNvSpPr/>
            <p:nvPr/>
          </p:nvSpPr>
          <p:spPr>
            <a:xfrm>
              <a:off x="3733576" y="3930057"/>
              <a:ext cx="1800000" cy="1800000"/>
            </a:xfrm>
            <a:custGeom>
              <a:avLst/>
              <a:gdLst>
                <a:gd name="connsiteX0" fmla="*/ 900000 w 1800000"/>
                <a:gd name="connsiteY0" fmla="*/ 0 h 1800000"/>
                <a:gd name="connsiteX1" fmla="*/ 1800000 w 1800000"/>
                <a:gd name="connsiteY1" fmla="*/ 900000 h 1800000"/>
                <a:gd name="connsiteX2" fmla="*/ 900000 w 1800000"/>
                <a:gd name="connsiteY2" fmla="*/ 1800000 h 1800000"/>
                <a:gd name="connsiteX3" fmla="*/ 0 w 1800000"/>
                <a:gd name="connsiteY3" fmla="*/ 900000 h 1800000"/>
                <a:gd name="connsiteX4" fmla="*/ 900000 w 1800000"/>
                <a:gd name="connsiteY4" fmla="*/ 0 h 1800000"/>
                <a:gd name="connsiteX5" fmla="*/ 900000 w 1800000"/>
                <a:gd name="connsiteY5" fmla="*/ 270000 h 1800000"/>
                <a:gd name="connsiteX6" fmla="*/ 270000 w 1800000"/>
                <a:gd name="connsiteY6" fmla="*/ 900000 h 1800000"/>
                <a:gd name="connsiteX7" fmla="*/ 900000 w 1800000"/>
                <a:gd name="connsiteY7" fmla="*/ 1530000 h 1800000"/>
                <a:gd name="connsiteX8" fmla="*/ 1530000 w 1800000"/>
                <a:gd name="connsiteY8" fmla="*/ 900000 h 1800000"/>
                <a:gd name="connsiteX9" fmla="*/ 900000 w 1800000"/>
                <a:gd name="connsiteY9" fmla="*/ 270000 h 180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000" h="1800000">
                  <a:moveTo>
                    <a:pt x="900000" y="0"/>
                  </a:moveTo>
                  <a:cubicBezTo>
                    <a:pt x="1397056" y="0"/>
                    <a:pt x="1800000" y="402944"/>
                    <a:pt x="1800000" y="900000"/>
                  </a:cubicBezTo>
                  <a:cubicBezTo>
                    <a:pt x="1800000" y="1397056"/>
                    <a:pt x="1397056" y="1800000"/>
                    <a:pt x="900000" y="1800000"/>
                  </a:cubicBezTo>
                  <a:cubicBezTo>
                    <a:pt x="402944" y="1800000"/>
                    <a:pt x="0" y="1397056"/>
                    <a:pt x="0" y="900000"/>
                  </a:cubicBezTo>
                  <a:cubicBezTo>
                    <a:pt x="0" y="402944"/>
                    <a:pt x="402944" y="0"/>
                    <a:pt x="900000" y="0"/>
                  </a:cubicBezTo>
                  <a:close/>
                  <a:moveTo>
                    <a:pt x="900000" y="270000"/>
                  </a:moveTo>
                  <a:cubicBezTo>
                    <a:pt x="552061" y="270000"/>
                    <a:pt x="270000" y="552061"/>
                    <a:pt x="270000" y="900000"/>
                  </a:cubicBezTo>
                  <a:cubicBezTo>
                    <a:pt x="270000" y="1247939"/>
                    <a:pt x="552061" y="1530000"/>
                    <a:pt x="900000" y="1530000"/>
                  </a:cubicBezTo>
                  <a:cubicBezTo>
                    <a:pt x="1247939" y="1530000"/>
                    <a:pt x="1530000" y="1247939"/>
                    <a:pt x="1530000" y="900000"/>
                  </a:cubicBezTo>
                  <a:cubicBezTo>
                    <a:pt x="1530000" y="552061"/>
                    <a:pt x="1247939" y="270000"/>
                    <a:pt x="900000" y="270000"/>
                  </a:cubicBezTo>
                  <a:close/>
                </a:path>
              </a:pathLst>
            </a:custGeom>
            <a:solidFill>
              <a:srgbClr val="0070C0"/>
            </a:solidFill>
            <a:ln>
              <a:noFill/>
            </a:ln>
            <a:effectLst>
              <a:outerShdw blurRad="88900" dist="635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0" name="椭圆 39"/>
            <p:cNvSpPr/>
            <p:nvPr/>
          </p:nvSpPr>
          <p:spPr>
            <a:xfrm>
              <a:off x="3733576" y="3930057"/>
              <a:ext cx="1800000" cy="1800000"/>
            </a:xfrm>
            <a:prstGeom prst="ellipse">
              <a:avLst/>
            </a:prstGeom>
            <a:noFill/>
            <a:ln>
              <a:gradFill flip="none" rotWithShape="1">
                <a:gsLst>
                  <a:gs pos="0">
                    <a:schemeClr val="bg1"/>
                  </a:gs>
                  <a:gs pos="100000">
                    <a:schemeClr val="bg1">
                      <a:lumMod val="75000"/>
                    </a:schemeClr>
                  </a:gs>
                </a:gsLst>
                <a:lin ang="2700000" scaled="1"/>
                <a:tileRect/>
              </a:gra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69828808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500" fill="hold"/>
                                        <p:tgtEl>
                                          <p:spTgt spid="21"/>
                                        </p:tgtEl>
                                        <p:attrNameLst>
                                          <p:attrName>ppt_x</p:attrName>
                                        </p:attrNameLst>
                                      </p:cBhvr>
                                      <p:tavLst>
                                        <p:tav tm="0">
                                          <p:val>
                                            <p:strVal val="0-#ppt_w/2"/>
                                          </p:val>
                                        </p:tav>
                                        <p:tav tm="100000">
                                          <p:val>
                                            <p:strVal val="#ppt_x"/>
                                          </p:val>
                                        </p:tav>
                                      </p:tavLst>
                                    </p:anim>
                                    <p:anim calcmode="lin" valueType="num">
                                      <p:cBhvr additive="base">
                                        <p:cTn id="22" dur="500" fill="hold"/>
                                        <p:tgtEl>
                                          <p:spTgt spid="21"/>
                                        </p:tgtEl>
                                        <p:attrNameLst>
                                          <p:attrName>ppt_y</p:attrName>
                                        </p:attrNameLst>
                                      </p:cBhvr>
                                      <p:tavLst>
                                        <p:tav tm="0">
                                          <p:val>
                                            <p:strVal val="#ppt_y"/>
                                          </p:val>
                                        </p:tav>
                                        <p:tav tm="100000">
                                          <p:val>
                                            <p:strVal val="#ppt_y"/>
                                          </p:val>
                                        </p:tav>
                                      </p:tavLst>
                                    </p:anim>
                                  </p:childTnLst>
                                </p:cTn>
                              </p:par>
                              <p:par>
                                <p:cTn id="23" presetID="2" presetClass="entr" presetSubtype="8" fill="hold"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0-#ppt_w/2"/>
                                          </p:val>
                                        </p:tav>
                                        <p:tav tm="100000">
                                          <p:val>
                                            <p:strVal val="#ppt_x"/>
                                          </p:val>
                                        </p:tav>
                                      </p:tavLst>
                                    </p:anim>
                                    <p:anim calcmode="lin" valueType="num">
                                      <p:cBhvr additive="base">
                                        <p:cTn id="26" dur="500" fill="hold"/>
                                        <p:tgtEl>
                                          <p:spTgt spid="25"/>
                                        </p:tgtEl>
                                        <p:attrNameLst>
                                          <p:attrName>ppt_y</p:attrName>
                                        </p:attrNameLst>
                                      </p:cBhvr>
                                      <p:tavLst>
                                        <p:tav tm="0">
                                          <p:val>
                                            <p:strVal val="#ppt_y"/>
                                          </p:val>
                                        </p:tav>
                                        <p:tav tm="100000">
                                          <p:val>
                                            <p:strVal val="#ppt_y"/>
                                          </p:val>
                                        </p:tav>
                                      </p:tavLst>
                                    </p:anim>
                                  </p:childTnLst>
                                </p:cTn>
                              </p:par>
                              <p:par>
                                <p:cTn id="27" presetID="2" presetClass="entr" presetSubtype="8" fill="hold" nodeType="withEffect">
                                  <p:stCondLst>
                                    <p:cond delay="0"/>
                                  </p:stCondLst>
                                  <p:childTnLst>
                                    <p:set>
                                      <p:cBhvr>
                                        <p:cTn id="28" dur="1" fill="hold">
                                          <p:stCondLst>
                                            <p:cond delay="0"/>
                                          </p:stCondLst>
                                        </p:cTn>
                                        <p:tgtEl>
                                          <p:spTgt spid="29"/>
                                        </p:tgtEl>
                                        <p:attrNameLst>
                                          <p:attrName>style.visibility</p:attrName>
                                        </p:attrNameLst>
                                      </p:cBhvr>
                                      <p:to>
                                        <p:strVal val="visible"/>
                                      </p:to>
                                    </p:set>
                                    <p:anim calcmode="lin" valueType="num">
                                      <p:cBhvr additive="base">
                                        <p:cTn id="29" dur="500" fill="hold"/>
                                        <p:tgtEl>
                                          <p:spTgt spid="29"/>
                                        </p:tgtEl>
                                        <p:attrNameLst>
                                          <p:attrName>ppt_x</p:attrName>
                                        </p:attrNameLst>
                                      </p:cBhvr>
                                      <p:tavLst>
                                        <p:tav tm="0">
                                          <p:val>
                                            <p:strVal val="0-#ppt_w/2"/>
                                          </p:val>
                                        </p:tav>
                                        <p:tav tm="100000">
                                          <p:val>
                                            <p:strVal val="#ppt_x"/>
                                          </p:val>
                                        </p:tav>
                                      </p:tavLst>
                                    </p:anim>
                                    <p:anim calcmode="lin" valueType="num">
                                      <p:cBhvr additive="base">
                                        <p:cTn id="30" dur="500" fill="hold"/>
                                        <p:tgtEl>
                                          <p:spTgt spid="29"/>
                                        </p:tgtEl>
                                        <p:attrNameLst>
                                          <p:attrName>ppt_y</p:attrName>
                                        </p:attrNameLst>
                                      </p:cBhvr>
                                      <p:tavLst>
                                        <p:tav tm="0">
                                          <p:val>
                                            <p:strVal val="#ppt_y"/>
                                          </p:val>
                                        </p:tav>
                                        <p:tav tm="100000">
                                          <p:val>
                                            <p:strVal val="#ppt_y"/>
                                          </p:val>
                                        </p:tav>
                                      </p:tavLst>
                                    </p:anim>
                                  </p:childTnLst>
                                </p:cTn>
                              </p:par>
                              <p:par>
                                <p:cTn id="31" presetID="2" presetClass="entr" presetSubtype="8"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500" fill="hold"/>
                                        <p:tgtEl>
                                          <p:spTgt spid="33"/>
                                        </p:tgtEl>
                                        <p:attrNameLst>
                                          <p:attrName>ppt_x</p:attrName>
                                        </p:attrNameLst>
                                      </p:cBhvr>
                                      <p:tavLst>
                                        <p:tav tm="0">
                                          <p:val>
                                            <p:strVal val="0-#ppt_w/2"/>
                                          </p:val>
                                        </p:tav>
                                        <p:tav tm="100000">
                                          <p:val>
                                            <p:strVal val="#ppt_x"/>
                                          </p:val>
                                        </p:tav>
                                      </p:tavLst>
                                    </p:anim>
                                    <p:anim calcmode="lin" valueType="num">
                                      <p:cBhvr additive="base">
                                        <p:cTn id="34" dur="500" fill="hold"/>
                                        <p:tgtEl>
                                          <p:spTgt spid="33"/>
                                        </p:tgtEl>
                                        <p:attrNameLst>
                                          <p:attrName>ppt_y</p:attrName>
                                        </p:attrNameLst>
                                      </p:cBhvr>
                                      <p:tavLst>
                                        <p:tav tm="0">
                                          <p:val>
                                            <p:strVal val="#ppt_y"/>
                                          </p:val>
                                        </p:tav>
                                        <p:tav tm="100000">
                                          <p:val>
                                            <p:strVal val="#ppt_y"/>
                                          </p:val>
                                        </p:tav>
                                      </p:tavLst>
                                    </p:anim>
                                  </p:childTnLst>
                                </p:cTn>
                              </p:par>
                              <p:par>
                                <p:cTn id="35" presetID="2" presetClass="entr" presetSubtype="8" fill="hold" nodeType="with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fill="hold"/>
                                        <p:tgtEl>
                                          <p:spTgt spid="37"/>
                                        </p:tgtEl>
                                        <p:attrNameLst>
                                          <p:attrName>ppt_x</p:attrName>
                                        </p:attrNameLst>
                                      </p:cBhvr>
                                      <p:tavLst>
                                        <p:tav tm="0">
                                          <p:val>
                                            <p:strVal val="0-#ppt_w/2"/>
                                          </p:val>
                                        </p:tav>
                                        <p:tav tm="100000">
                                          <p:val>
                                            <p:strVal val="#ppt_x"/>
                                          </p:val>
                                        </p:tav>
                                      </p:tavLst>
                                    </p:anim>
                                    <p:anim calcmode="lin" valueType="num">
                                      <p:cBhvr additive="base">
                                        <p:cTn id="38" dur="500" fill="hold"/>
                                        <p:tgtEl>
                                          <p:spTgt spid="37"/>
                                        </p:tgtEl>
                                        <p:attrNameLst>
                                          <p:attrName>ppt_y</p:attrName>
                                        </p:attrNameLst>
                                      </p:cBhvr>
                                      <p:tavLst>
                                        <p:tav tm="0">
                                          <p:val>
                                            <p:strVal val="#ppt_y"/>
                                          </p:val>
                                        </p:tav>
                                        <p:tav tm="100000">
                                          <p:val>
                                            <p:strVal val="#ppt_y"/>
                                          </p:val>
                                        </p:tav>
                                      </p:tavLst>
                                    </p:anim>
                                  </p:childTnLst>
                                </p:cTn>
                              </p:par>
                            </p:childTnLst>
                          </p:cTn>
                        </p:par>
                        <p:par>
                          <p:cTn id="39" fill="hold">
                            <p:stCondLst>
                              <p:cond delay="1500"/>
                            </p:stCondLst>
                            <p:childTnLst>
                              <p:par>
                                <p:cTn id="40" presetID="17" presetClass="entr" presetSubtype="10" fill="hold" nodeType="afterEffect">
                                  <p:stCondLst>
                                    <p:cond delay="0"/>
                                  </p:stCondLst>
                                  <p:childTnLst>
                                    <p:set>
                                      <p:cBhvr>
                                        <p:cTn id="41" dur="1" fill="hold">
                                          <p:stCondLst>
                                            <p:cond delay="0"/>
                                          </p:stCondLst>
                                        </p:cTn>
                                        <p:tgtEl>
                                          <p:spTgt spid="17"/>
                                        </p:tgtEl>
                                        <p:attrNameLst>
                                          <p:attrName>style.visibility</p:attrName>
                                        </p:attrNameLst>
                                      </p:cBhvr>
                                      <p:to>
                                        <p:strVal val="visible"/>
                                      </p:to>
                                    </p:set>
                                    <p:anim calcmode="lin" valueType="num">
                                      <p:cBhvr>
                                        <p:cTn id="42" dur="500" fill="hold"/>
                                        <p:tgtEl>
                                          <p:spTgt spid="17"/>
                                        </p:tgtEl>
                                        <p:attrNameLst>
                                          <p:attrName>ppt_w</p:attrName>
                                        </p:attrNameLst>
                                      </p:cBhvr>
                                      <p:tavLst>
                                        <p:tav tm="0">
                                          <p:val>
                                            <p:fltVal val="0"/>
                                          </p:val>
                                        </p:tav>
                                        <p:tav tm="100000">
                                          <p:val>
                                            <p:strVal val="#ppt_w"/>
                                          </p:val>
                                        </p:tav>
                                      </p:tavLst>
                                    </p:anim>
                                    <p:anim calcmode="lin" valueType="num">
                                      <p:cBhvr>
                                        <p:cTn id="43" dur="500" fill="hold"/>
                                        <p:tgtEl>
                                          <p:spTgt spid="17"/>
                                        </p:tgtEl>
                                        <p:attrNameLst>
                                          <p:attrName>ppt_h</p:attrName>
                                        </p:attrNameLst>
                                      </p:cBhvr>
                                      <p:tavLst>
                                        <p:tav tm="0">
                                          <p:val>
                                            <p:strVal val="#ppt_h"/>
                                          </p:val>
                                        </p:tav>
                                        <p:tav tm="100000">
                                          <p:val>
                                            <p:strVal val="#ppt_h"/>
                                          </p:val>
                                        </p:tav>
                                      </p:tavLst>
                                    </p:anim>
                                  </p:childTnLst>
                                </p:cTn>
                              </p:par>
                            </p:childTnLst>
                          </p:cTn>
                        </p:par>
                        <p:par>
                          <p:cTn id="44" fill="hold">
                            <p:stCondLst>
                              <p:cond delay="2000"/>
                            </p:stCondLst>
                            <p:childTnLst>
                              <p:par>
                                <p:cTn id="45" presetID="17" presetClass="entr" presetSubtype="1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strVal val="#ppt_h"/>
                                          </p:val>
                                        </p:tav>
                                        <p:tav tm="100000">
                                          <p:val>
                                            <p:strVal val="#ppt_h"/>
                                          </p:val>
                                        </p:tav>
                                      </p:tavLst>
                                    </p:anim>
                                  </p:childTnLst>
                                </p:cTn>
                              </p:par>
                            </p:childTnLst>
                          </p:cTn>
                        </p:par>
                        <p:par>
                          <p:cTn id="49" fill="hold">
                            <p:stCondLst>
                              <p:cond delay="2500"/>
                            </p:stCondLst>
                            <p:childTnLst>
                              <p:par>
                                <p:cTn id="50" presetID="17" presetClass="entr" presetSubtype="10"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p:cTn id="52" dur="500" fill="hold"/>
                                        <p:tgtEl>
                                          <p:spTgt spid="20"/>
                                        </p:tgtEl>
                                        <p:attrNameLst>
                                          <p:attrName>ppt_w</p:attrName>
                                        </p:attrNameLst>
                                      </p:cBhvr>
                                      <p:tavLst>
                                        <p:tav tm="0">
                                          <p:val>
                                            <p:fltVal val="0"/>
                                          </p:val>
                                        </p:tav>
                                        <p:tav tm="100000">
                                          <p:val>
                                            <p:strVal val="#ppt_w"/>
                                          </p:val>
                                        </p:tav>
                                      </p:tavLst>
                                    </p:anim>
                                    <p:anim calcmode="lin" valueType="num">
                                      <p:cBhvr>
                                        <p:cTn id="53" dur="500" fill="hold"/>
                                        <p:tgtEl>
                                          <p:spTgt spid="20"/>
                                        </p:tgtEl>
                                        <p:attrNameLst>
                                          <p:attrName>ppt_h</p:attrName>
                                        </p:attrNameLst>
                                      </p:cBhvr>
                                      <p:tavLst>
                                        <p:tav tm="0">
                                          <p:val>
                                            <p:strVal val="#ppt_h"/>
                                          </p:val>
                                        </p:tav>
                                        <p:tav tm="100000">
                                          <p:val>
                                            <p:strVal val="#ppt_h"/>
                                          </p:val>
                                        </p:tav>
                                      </p:tavLst>
                                    </p:anim>
                                  </p:childTnLst>
                                </p:cTn>
                              </p:par>
                            </p:childTnLst>
                          </p:cTn>
                        </p:par>
                        <p:par>
                          <p:cTn id="54" fill="hold">
                            <p:stCondLst>
                              <p:cond delay="3000"/>
                            </p:stCondLst>
                            <p:childTnLst>
                              <p:par>
                                <p:cTn id="55" presetID="17" presetClass="entr" presetSubtype="10"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 calcmode="lin" valueType="num">
                                      <p:cBhvr>
                                        <p:cTn id="57" dur="500" fill="hold"/>
                                        <p:tgtEl>
                                          <p:spTgt spid="6"/>
                                        </p:tgtEl>
                                        <p:attrNameLst>
                                          <p:attrName>ppt_w</p:attrName>
                                        </p:attrNameLst>
                                      </p:cBhvr>
                                      <p:tavLst>
                                        <p:tav tm="0">
                                          <p:val>
                                            <p:fltVal val="0"/>
                                          </p:val>
                                        </p:tav>
                                        <p:tav tm="100000">
                                          <p:val>
                                            <p:strVal val="#ppt_w"/>
                                          </p:val>
                                        </p:tav>
                                      </p:tavLst>
                                    </p:anim>
                                    <p:anim calcmode="lin" valueType="num">
                                      <p:cBhvr>
                                        <p:cTn id="58" dur="500" fill="hold"/>
                                        <p:tgtEl>
                                          <p:spTgt spid="6"/>
                                        </p:tgtEl>
                                        <p:attrNameLst>
                                          <p:attrName>ppt_h</p:attrName>
                                        </p:attrNameLst>
                                      </p:cBhvr>
                                      <p:tavLst>
                                        <p:tav tm="0">
                                          <p:val>
                                            <p:strVal val="#ppt_h"/>
                                          </p:val>
                                        </p:tav>
                                        <p:tav tm="100000">
                                          <p:val>
                                            <p:strVal val="#ppt_h"/>
                                          </p:val>
                                        </p:tav>
                                      </p:tavLst>
                                    </p:anim>
                                  </p:childTnLst>
                                </p:cTn>
                              </p:par>
                            </p:childTnLst>
                          </p:cTn>
                        </p:par>
                        <p:par>
                          <p:cTn id="59" fill="hold">
                            <p:stCondLst>
                              <p:cond delay="3500"/>
                            </p:stCondLst>
                            <p:childTnLst>
                              <p:par>
                                <p:cTn id="60" presetID="17" presetClass="entr" presetSubtype="10" fill="hold" nodeType="afterEffect">
                                  <p:stCondLst>
                                    <p:cond delay="0"/>
                                  </p:stCondLst>
                                  <p:childTnLst>
                                    <p:set>
                                      <p:cBhvr>
                                        <p:cTn id="61" dur="1" fill="hold">
                                          <p:stCondLst>
                                            <p:cond delay="0"/>
                                          </p:stCondLst>
                                        </p:cTn>
                                        <p:tgtEl>
                                          <p:spTgt spid="18"/>
                                        </p:tgtEl>
                                        <p:attrNameLst>
                                          <p:attrName>style.visibility</p:attrName>
                                        </p:attrNameLst>
                                      </p:cBhvr>
                                      <p:to>
                                        <p:strVal val="visible"/>
                                      </p:to>
                                    </p:set>
                                    <p:anim calcmode="lin" valueType="num">
                                      <p:cBhvr>
                                        <p:cTn id="62" dur="500" fill="hold"/>
                                        <p:tgtEl>
                                          <p:spTgt spid="18"/>
                                        </p:tgtEl>
                                        <p:attrNameLst>
                                          <p:attrName>ppt_w</p:attrName>
                                        </p:attrNameLst>
                                      </p:cBhvr>
                                      <p:tavLst>
                                        <p:tav tm="0">
                                          <p:val>
                                            <p:fltVal val="0"/>
                                          </p:val>
                                        </p:tav>
                                        <p:tav tm="100000">
                                          <p:val>
                                            <p:strVal val="#ppt_w"/>
                                          </p:val>
                                        </p:tav>
                                      </p:tavLst>
                                    </p:anim>
                                    <p:anim calcmode="lin" valueType="num">
                                      <p:cBhvr>
                                        <p:cTn id="63" dur="500" fill="hold"/>
                                        <p:tgtEl>
                                          <p:spTgt spid="18"/>
                                        </p:tgtEl>
                                        <p:attrNameLst>
                                          <p:attrName>ppt_h</p:attrName>
                                        </p:attrNameLst>
                                      </p:cBhvr>
                                      <p:tavLst>
                                        <p:tav tm="0">
                                          <p:val>
                                            <p:strVal val="#ppt_h"/>
                                          </p:val>
                                        </p:tav>
                                        <p:tav tm="100000">
                                          <p:val>
                                            <p:strVal val="#ppt_h"/>
                                          </p:val>
                                        </p:tav>
                                      </p:tavLst>
                                    </p:anim>
                                  </p:childTnLst>
                                </p:cTn>
                              </p:par>
                            </p:childTnLst>
                          </p:cTn>
                        </p:par>
                        <p:par>
                          <p:cTn id="64" fill="hold">
                            <p:stCondLst>
                              <p:cond delay="4000"/>
                            </p:stCondLst>
                            <p:childTnLst>
                              <p:par>
                                <p:cTn id="65" presetID="17" presetClass="entr" presetSubtype="10" fill="hold" grpId="0" nodeType="afterEffect">
                                  <p:stCondLst>
                                    <p:cond delay="0"/>
                                  </p:stCondLst>
                                  <p:childTnLst>
                                    <p:set>
                                      <p:cBhvr>
                                        <p:cTn id="66" dur="1" fill="hold">
                                          <p:stCondLst>
                                            <p:cond delay="0"/>
                                          </p:stCondLst>
                                        </p:cTn>
                                        <p:tgtEl>
                                          <p:spTgt spid="8"/>
                                        </p:tgtEl>
                                        <p:attrNameLst>
                                          <p:attrName>style.visibility</p:attrName>
                                        </p:attrNameLst>
                                      </p:cBhvr>
                                      <p:to>
                                        <p:strVal val="visible"/>
                                      </p:to>
                                    </p:set>
                                    <p:anim calcmode="lin" valueType="num">
                                      <p:cBhvr>
                                        <p:cTn id="67" dur="500" fill="hold"/>
                                        <p:tgtEl>
                                          <p:spTgt spid="8"/>
                                        </p:tgtEl>
                                        <p:attrNameLst>
                                          <p:attrName>ppt_w</p:attrName>
                                        </p:attrNameLst>
                                      </p:cBhvr>
                                      <p:tavLst>
                                        <p:tav tm="0">
                                          <p:val>
                                            <p:fltVal val="0"/>
                                          </p:val>
                                        </p:tav>
                                        <p:tav tm="100000">
                                          <p:val>
                                            <p:strVal val="#ppt_w"/>
                                          </p:val>
                                        </p:tav>
                                      </p:tavLst>
                                    </p:anim>
                                    <p:anim calcmode="lin" valueType="num">
                                      <p:cBhvr>
                                        <p:cTn id="68" dur="500" fill="hold"/>
                                        <p:tgtEl>
                                          <p:spTgt spid="8"/>
                                        </p:tgtEl>
                                        <p:attrNameLst>
                                          <p:attrName>ppt_h</p:attrName>
                                        </p:attrNameLst>
                                      </p:cBhvr>
                                      <p:tavLst>
                                        <p:tav tm="0">
                                          <p:val>
                                            <p:strVal val="#ppt_h"/>
                                          </p:val>
                                        </p:tav>
                                        <p:tav tm="100000">
                                          <p:val>
                                            <p:strVal val="#ppt_h"/>
                                          </p:val>
                                        </p:tav>
                                      </p:tavLst>
                                    </p:anim>
                                  </p:childTnLst>
                                </p:cTn>
                              </p:par>
                            </p:childTnLst>
                          </p:cTn>
                        </p:par>
                        <p:par>
                          <p:cTn id="69" fill="hold">
                            <p:stCondLst>
                              <p:cond delay="4500"/>
                            </p:stCondLst>
                            <p:childTnLst>
                              <p:par>
                                <p:cTn id="70" presetID="17" presetClass="entr" presetSubtype="10" fill="hold" nodeType="afterEffect">
                                  <p:stCondLst>
                                    <p:cond delay="0"/>
                                  </p:stCondLst>
                                  <p:childTnLst>
                                    <p:set>
                                      <p:cBhvr>
                                        <p:cTn id="71" dur="1" fill="hold">
                                          <p:stCondLst>
                                            <p:cond delay="0"/>
                                          </p:stCondLst>
                                        </p:cTn>
                                        <p:tgtEl>
                                          <p:spTgt spid="16"/>
                                        </p:tgtEl>
                                        <p:attrNameLst>
                                          <p:attrName>style.visibility</p:attrName>
                                        </p:attrNameLst>
                                      </p:cBhvr>
                                      <p:to>
                                        <p:strVal val="visible"/>
                                      </p:to>
                                    </p:set>
                                    <p:anim calcmode="lin" valueType="num">
                                      <p:cBhvr>
                                        <p:cTn id="72" dur="500" fill="hold"/>
                                        <p:tgtEl>
                                          <p:spTgt spid="16"/>
                                        </p:tgtEl>
                                        <p:attrNameLst>
                                          <p:attrName>ppt_w</p:attrName>
                                        </p:attrNameLst>
                                      </p:cBhvr>
                                      <p:tavLst>
                                        <p:tav tm="0">
                                          <p:val>
                                            <p:fltVal val="0"/>
                                          </p:val>
                                        </p:tav>
                                        <p:tav tm="100000">
                                          <p:val>
                                            <p:strVal val="#ppt_w"/>
                                          </p:val>
                                        </p:tav>
                                      </p:tavLst>
                                    </p:anim>
                                    <p:anim calcmode="lin" valueType="num">
                                      <p:cBhvr>
                                        <p:cTn id="73" dur="500" fill="hold"/>
                                        <p:tgtEl>
                                          <p:spTgt spid="16"/>
                                        </p:tgtEl>
                                        <p:attrNameLst>
                                          <p:attrName>ppt_h</p:attrName>
                                        </p:attrNameLst>
                                      </p:cBhvr>
                                      <p:tavLst>
                                        <p:tav tm="0">
                                          <p:val>
                                            <p:strVal val="#ppt_h"/>
                                          </p:val>
                                        </p:tav>
                                        <p:tav tm="100000">
                                          <p:val>
                                            <p:strVal val="#ppt_h"/>
                                          </p:val>
                                        </p:tav>
                                      </p:tavLst>
                                    </p:anim>
                                  </p:childTnLst>
                                </p:cTn>
                              </p:par>
                            </p:childTnLst>
                          </p:cTn>
                        </p:par>
                        <p:par>
                          <p:cTn id="74" fill="hold">
                            <p:stCondLst>
                              <p:cond delay="5000"/>
                            </p:stCondLst>
                            <p:childTnLst>
                              <p:par>
                                <p:cTn id="75" presetID="17" presetClass="entr" presetSubtype="10" fill="hold" grpId="0" nodeType="afterEffect">
                                  <p:stCondLst>
                                    <p:cond delay="0"/>
                                  </p:stCondLst>
                                  <p:childTnLst>
                                    <p:set>
                                      <p:cBhvr>
                                        <p:cTn id="76" dur="1" fill="hold">
                                          <p:stCondLst>
                                            <p:cond delay="0"/>
                                          </p:stCondLst>
                                        </p:cTn>
                                        <p:tgtEl>
                                          <p:spTgt spid="9"/>
                                        </p:tgtEl>
                                        <p:attrNameLst>
                                          <p:attrName>style.visibility</p:attrName>
                                        </p:attrNameLst>
                                      </p:cBhvr>
                                      <p:to>
                                        <p:strVal val="visible"/>
                                      </p:to>
                                    </p:set>
                                    <p:anim calcmode="lin" valueType="num">
                                      <p:cBhvr>
                                        <p:cTn id="77" dur="500" fill="hold"/>
                                        <p:tgtEl>
                                          <p:spTgt spid="9"/>
                                        </p:tgtEl>
                                        <p:attrNameLst>
                                          <p:attrName>ppt_w</p:attrName>
                                        </p:attrNameLst>
                                      </p:cBhvr>
                                      <p:tavLst>
                                        <p:tav tm="0">
                                          <p:val>
                                            <p:fltVal val="0"/>
                                          </p:val>
                                        </p:tav>
                                        <p:tav tm="100000">
                                          <p:val>
                                            <p:strVal val="#ppt_w"/>
                                          </p:val>
                                        </p:tav>
                                      </p:tavLst>
                                    </p:anim>
                                    <p:anim calcmode="lin" valueType="num">
                                      <p:cBhvr>
                                        <p:cTn id="78" dur="500" fill="hold"/>
                                        <p:tgtEl>
                                          <p:spTgt spid="9"/>
                                        </p:tgtEl>
                                        <p:attrNameLst>
                                          <p:attrName>ppt_h</p:attrName>
                                        </p:attrNameLst>
                                      </p:cBhvr>
                                      <p:tavLst>
                                        <p:tav tm="0">
                                          <p:val>
                                            <p:strVal val="#ppt_h"/>
                                          </p:val>
                                        </p:tav>
                                        <p:tav tm="100000">
                                          <p:val>
                                            <p:strVal val="#ppt_h"/>
                                          </p:val>
                                        </p:tav>
                                      </p:tavLst>
                                    </p:anim>
                                  </p:childTnLst>
                                </p:cTn>
                              </p:par>
                            </p:childTnLst>
                          </p:cTn>
                        </p:par>
                        <p:par>
                          <p:cTn id="79" fill="hold">
                            <p:stCondLst>
                              <p:cond delay="5500"/>
                            </p:stCondLst>
                            <p:childTnLst>
                              <p:par>
                                <p:cTn id="80" presetID="17" presetClass="entr" presetSubtype="10" fill="hold" nodeType="afterEffect">
                                  <p:stCondLst>
                                    <p:cond delay="0"/>
                                  </p:stCondLst>
                                  <p:childTnLst>
                                    <p:set>
                                      <p:cBhvr>
                                        <p:cTn id="81" dur="1" fill="hold">
                                          <p:stCondLst>
                                            <p:cond delay="0"/>
                                          </p:stCondLst>
                                        </p:cTn>
                                        <p:tgtEl>
                                          <p:spTgt spid="19"/>
                                        </p:tgtEl>
                                        <p:attrNameLst>
                                          <p:attrName>style.visibility</p:attrName>
                                        </p:attrNameLst>
                                      </p:cBhvr>
                                      <p:to>
                                        <p:strVal val="visible"/>
                                      </p:to>
                                    </p:set>
                                    <p:anim calcmode="lin" valueType="num">
                                      <p:cBhvr>
                                        <p:cTn id="82" dur="500" fill="hold"/>
                                        <p:tgtEl>
                                          <p:spTgt spid="19"/>
                                        </p:tgtEl>
                                        <p:attrNameLst>
                                          <p:attrName>ppt_w</p:attrName>
                                        </p:attrNameLst>
                                      </p:cBhvr>
                                      <p:tavLst>
                                        <p:tav tm="0">
                                          <p:val>
                                            <p:fltVal val="0"/>
                                          </p:val>
                                        </p:tav>
                                        <p:tav tm="100000">
                                          <p:val>
                                            <p:strVal val="#ppt_w"/>
                                          </p:val>
                                        </p:tav>
                                      </p:tavLst>
                                    </p:anim>
                                    <p:anim calcmode="lin" valueType="num">
                                      <p:cBhvr>
                                        <p:cTn id="83" dur="500" fill="hold"/>
                                        <p:tgtEl>
                                          <p:spTgt spid="19"/>
                                        </p:tgtEl>
                                        <p:attrNameLst>
                                          <p:attrName>ppt_h</p:attrName>
                                        </p:attrNameLst>
                                      </p:cBhvr>
                                      <p:tavLst>
                                        <p:tav tm="0">
                                          <p:val>
                                            <p:strVal val="#ppt_h"/>
                                          </p:val>
                                        </p:tav>
                                        <p:tav tm="100000">
                                          <p:val>
                                            <p:strVal val="#ppt_h"/>
                                          </p:val>
                                        </p:tav>
                                      </p:tavLst>
                                    </p:anim>
                                  </p:childTnLst>
                                </p:cTn>
                              </p:par>
                            </p:childTnLst>
                          </p:cTn>
                        </p:par>
                        <p:par>
                          <p:cTn id="84" fill="hold">
                            <p:stCondLst>
                              <p:cond delay="6000"/>
                            </p:stCondLst>
                            <p:childTnLst>
                              <p:par>
                                <p:cTn id="85" presetID="17" presetClass="entr" presetSubtype="10" fill="hold" grpId="0" nodeType="afterEffect">
                                  <p:stCondLst>
                                    <p:cond delay="0"/>
                                  </p:stCondLst>
                                  <p:childTnLst>
                                    <p:set>
                                      <p:cBhvr>
                                        <p:cTn id="86" dur="1" fill="hold">
                                          <p:stCondLst>
                                            <p:cond delay="0"/>
                                          </p:stCondLst>
                                        </p:cTn>
                                        <p:tgtEl>
                                          <p:spTgt spid="10"/>
                                        </p:tgtEl>
                                        <p:attrNameLst>
                                          <p:attrName>style.visibility</p:attrName>
                                        </p:attrNameLst>
                                      </p:cBhvr>
                                      <p:to>
                                        <p:strVal val="visible"/>
                                      </p:to>
                                    </p:set>
                                    <p:anim calcmode="lin" valueType="num">
                                      <p:cBhvr>
                                        <p:cTn id="87" dur="500" fill="hold"/>
                                        <p:tgtEl>
                                          <p:spTgt spid="10"/>
                                        </p:tgtEl>
                                        <p:attrNameLst>
                                          <p:attrName>ppt_w</p:attrName>
                                        </p:attrNameLst>
                                      </p:cBhvr>
                                      <p:tavLst>
                                        <p:tav tm="0">
                                          <p:val>
                                            <p:fltVal val="0"/>
                                          </p:val>
                                        </p:tav>
                                        <p:tav tm="100000">
                                          <p:val>
                                            <p:strVal val="#ppt_w"/>
                                          </p:val>
                                        </p:tav>
                                      </p:tavLst>
                                    </p:anim>
                                    <p:anim calcmode="lin" valueType="num">
                                      <p:cBhvr>
                                        <p:cTn id="88" dur="500" fill="hold"/>
                                        <p:tgtEl>
                                          <p:spTgt spid="10"/>
                                        </p:tgtEl>
                                        <p:attrNameLst>
                                          <p:attrName>ppt_h</p:attrName>
                                        </p:attrNameLst>
                                      </p:cBhvr>
                                      <p:tavLst>
                                        <p:tav tm="0">
                                          <p:val>
                                            <p:strVal val="#ppt_h"/>
                                          </p:val>
                                        </p:tav>
                                        <p:tav tm="100000">
                                          <p:val>
                                            <p:strVal val="#ppt_h"/>
                                          </p:val>
                                        </p:tav>
                                      </p:tavLst>
                                    </p:anim>
                                  </p:childTnLst>
                                </p:cTn>
                              </p:par>
                            </p:childTnLst>
                          </p:cTn>
                        </p:par>
                        <p:par>
                          <p:cTn id="89" fill="hold">
                            <p:stCondLst>
                              <p:cond delay="6500"/>
                            </p:stCondLst>
                            <p:childTnLst>
                              <p:par>
                                <p:cTn id="90" presetID="18" presetClass="entr" presetSubtype="6"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strips(downRight)">
                                      <p:cBhvr>
                                        <p:cTn id="92" dur="500"/>
                                        <p:tgtEl>
                                          <p:spTgt spid="11"/>
                                        </p:tgtEl>
                                      </p:cBhvr>
                                    </p:animEffect>
                                  </p:childTnLst>
                                </p:cTn>
                              </p:par>
                            </p:childTnLst>
                          </p:cTn>
                        </p:par>
                        <p:par>
                          <p:cTn id="93" fill="hold">
                            <p:stCondLst>
                              <p:cond delay="7000"/>
                            </p:stCondLst>
                            <p:childTnLst>
                              <p:par>
                                <p:cTn id="94" presetID="18" presetClass="entr" presetSubtype="6" fill="hold" grpId="0" nodeType="afterEffect">
                                  <p:stCondLst>
                                    <p:cond delay="0"/>
                                  </p:stCondLst>
                                  <p:childTnLst>
                                    <p:set>
                                      <p:cBhvr>
                                        <p:cTn id="95" dur="1" fill="hold">
                                          <p:stCondLst>
                                            <p:cond delay="0"/>
                                          </p:stCondLst>
                                        </p:cTn>
                                        <p:tgtEl>
                                          <p:spTgt spid="5"/>
                                        </p:tgtEl>
                                        <p:attrNameLst>
                                          <p:attrName>style.visibility</p:attrName>
                                        </p:attrNameLst>
                                      </p:cBhvr>
                                      <p:to>
                                        <p:strVal val="visible"/>
                                      </p:to>
                                    </p:set>
                                    <p:animEffect transition="in" filter="strips(downRight)">
                                      <p:cBhvr>
                                        <p:cTn id="96" dur="500"/>
                                        <p:tgtEl>
                                          <p:spTgt spid="5"/>
                                        </p:tgtEl>
                                      </p:cBhvr>
                                    </p:animEffect>
                                  </p:childTnLst>
                                </p:cTn>
                              </p:par>
                            </p:childTnLst>
                          </p:cTn>
                        </p:par>
                        <p:par>
                          <p:cTn id="97" fill="hold">
                            <p:stCondLst>
                              <p:cond delay="7500"/>
                            </p:stCondLst>
                            <p:childTnLst>
                              <p:par>
                                <p:cTn id="98" presetID="18" presetClass="entr" presetSubtype="6" fill="hold" grpId="0" nodeType="afterEffect">
                                  <p:stCondLst>
                                    <p:cond delay="0"/>
                                  </p:stCondLst>
                                  <p:childTnLst>
                                    <p:set>
                                      <p:cBhvr>
                                        <p:cTn id="99" dur="1" fill="hold">
                                          <p:stCondLst>
                                            <p:cond delay="0"/>
                                          </p:stCondLst>
                                        </p:cTn>
                                        <p:tgtEl>
                                          <p:spTgt spid="12"/>
                                        </p:tgtEl>
                                        <p:attrNameLst>
                                          <p:attrName>style.visibility</p:attrName>
                                        </p:attrNameLst>
                                      </p:cBhvr>
                                      <p:to>
                                        <p:strVal val="visible"/>
                                      </p:to>
                                    </p:set>
                                    <p:animEffect transition="in" filter="strips(downRight)">
                                      <p:cBhvr>
                                        <p:cTn id="100" dur="500"/>
                                        <p:tgtEl>
                                          <p:spTgt spid="12"/>
                                        </p:tgtEl>
                                      </p:cBhvr>
                                    </p:animEffect>
                                  </p:childTnLst>
                                </p:cTn>
                              </p:par>
                            </p:childTnLst>
                          </p:cTn>
                        </p:par>
                        <p:par>
                          <p:cTn id="101" fill="hold">
                            <p:stCondLst>
                              <p:cond delay="8000"/>
                            </p:stCondLst>
                            <p:childTnLst>
                              <p:par>
                                <p:cTn id="102" presetID="18" presetClass="entr" presetSubtype="6" fill="hold" grpId="0" nodeType="afterEffect">
                                  <p:stCondLst>
                                    <p:cond delay="0"/>
                                  </p:stCondLst>
                                  <p:childTnLst>
                                    <p:set>
                                      <p:cBhvr>
                                        <p:cTn id="103" dur="1" fill="hold">
                                          <p:stCondLst>
                                            <p:cond delay="0"/>
                                          </p:stCondLst>
                                        </p:cTn>
                                        <p:tgtEl>
                                          <p:spTgt spid="13"/>
                                        </p:tgtEl>
                                        <p:attrNameLst>
                                          <p:attrName>style.visibility</p:attrName>
                                        </p:attrNameLst>
                                      </p:cBhvr>
                                      <p:to>
                                        <p:strVal val="visible"/>
                                      </p:to>
                                    </p:set>
                                    <p:animEffect transition="in" filter="strips(downRight)">
                                      <p:cBhvr>
                                        <p:cTn id="104" dur="500"/>
                                        <p:tgtEl>
                                          <p:spTgt spid="13"/>
                                        </p:tgtEl>
                                      </p:cBhvr>
                                    </p:animEffect>
                                  </p:childTnLst>
                                </p:cTn>
                              </p:par>
                            </p:childTnLst>
                          </p:cTn>
                        </p:par>
                        <p:par>
                          <p:cTn id="105" fill="hold">
                            <p:stCondLst>
                              <p:cond delay="8500"/>
                            </p:stCondLst>
                            <p:childTnLst>
                              <p:par>
                                <p:cTn id="106" presetID="18" presetClass="entr" presetSubtype="6" fill="hold" grpId="0" nodeType="afterEffect">
                                  <p:stCondLst>
                                    <p:cond delay="0"/>
                                  </p:stCondLst>
                                  <p:childTnLst>
                                    <p:set>
                                      <p:cBhvr>
                                        <p:cTn id="107" dur="1" fill="hold">
                                          <p:stCondLst>
                                            <p:cond delay="0"/>
                                          </p:stCondLst>
                                        </p:cTn>
                                        <p:tgtEl>
                                          <p:spTgt spid="14"/>
                                        </p:tgtEl>
                                        <p:attrNameLst>
                                          <p:attrName>style.visibility</p:attrName>
                                        </p:attrNameLst>
                                      </p:cBhvr>
                                      <p:to>
                                        <p:strVal val="visible"/>
                                      </p:to>
                                    </p:set>
                                    <p:animEffect transition="in" filter="strips(downRight)">
                                      <p:cBhvr>
                                        <p:cTn id="108" dur="500"/>
                                        <p:tgtEl>
                                          <p:spTgt spid="14"/>
                                        </p:tgtEl>
                                      </p:cBhvr>
                                    </p:animEffect>
                                  </p:childTnLst>
                                </p:cTn>
                              </p:par>
                            </p:childTnLst>
                          </p:cTn>
                        </p:par>
                        <p:par>
                          <p:cTn id="109" fill="hold">
                            <p:stCondLst>
                              <p:cond delay="9000"/>
                            </p:stCondLst>
                            <p:childTnLst>
                              <p:par>
                                <p:cTn id="110" presetID="17" presetClass="entr" presetSubtype="10" fill="hold" grpId="0" nodeType="afterEffect">
                                  <p:stCondLst>
                                    <p:cond delay="0"/>
                                  </p:stCondLst>
                                  <p:childTnLst>
                                    <p:set>
                                      <p:cBhvr>
                                        <p:cTn id="111" dur="1" fill="hold">
                                          <p:stCondLst>
                                            <p:cond delay="0"/>
                                          </p:stCondLst>
                                        </p:cTn>
                                        <p:tgtEl>
                                          <p:spTgt spid="15"/>
                                        </p:tgtEl>
                                        <p:attrNameLst>
                                          <p:attrName>style.visibility</p:attrName>
                                        </p:attrNameLst>
                                      </p:cBhvr>
                                      <p:to>
                                        <p:strVal val="visible"/>
                                      </p:to>
                                    </p:set>
                                    <p:anim calcmode="lin" valueType="num">
                                      <p:cBhvr>
                                        <p:cTn id="112" dur="500" fill="hold"/>
                                        <p:tgtEl>
                                          <p:spTgt spid="15"/>
                                        </p:tgtEl>
                                        <p:attrNameLst>
                                          <p:attrName>ppt_w</p:attrName>
                                        </p:attrNameLst>
                                      </p:cBhvr>
                                      <p:tavLst>
                                        <p:tav tm="0">
                                          <p:val>
                                            <p:fltVal val="0"/>
                                          </p:val>
                                        </p:tav>
                                        <p:tav tm="100000">
                                          <p:val>
                                            <p:strVal val="#ppt_w"/>
                                          </p:val>
                                        </p:tav>
                                      </p:tavLst>
                                    </p:anim>
                                    <p:anim calcmode="lin" valueType="num">
                                      <p:cBhvr>
                                        <p:cTn id="113" dur="500" fill="hold"/>
                                        <p:tgtEl>
                                          <p:spTgt spid="15"/>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7" grpId="0"/>
      <p:bldP spid="8" grpId="0"/>
      <p:bldP spid="9" grpId="0"/>
      <p:bldP spid="10" grpId="0"/>
      <p:bldP spid="11" grpId="0" animBg="1"/>
      <p:bldP spid="12" grpId="0" animBg="1"/>
      <p:bldP spid="13" grpId="0" animBg="1"/>
      <p:bldP spid="14" grpId="0" animBg="1"/>
      <p:bldP spid="15"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2049927" y="2478359"/>
            <a:ext cx="1338828" cy="323165"/>
          </a:xfrm>
          <a:prstGeom prst="rect">
            <a:avLst/>
          </a:prstGeom>
          <a:noFill/>
        </p:spPr>
        <p:txBody>
          <a:bodyPr wrap="none" rtlCol="0">
            <a:spAutoFit/>
          </a:bodyPr>
          <a:lstStyle/>
          <a:p>
            <a:pPr algn="r"/>
            <a:r>
              <a:rPr lang="zh-CN" altLang="en-US" sz="1500" dirty="0">
                <a:solidFill>
                  <a:schemeClr val="tx1">
                    <a:lumMod val="65000"/>
                    <a:lumOff val="35000"/>
                  </a:schemeClr>
                </a:solidFill>
                <a:latin typeface="微软雅黑" pitchFamily="34" charset="-122"/>
                <a:ea typeface="微软雅黑" pitchFamily="34" charset="-122"/>
              </a:rPr>
              <a:t>添加标题内容</a:t>
            </a:r>
          </a:p>
        </p:txBody>
      </p:sp>
      <p:sp>
        <p:nvSpPr>
          <p:cNvPr id="6" name="TextBox 5"/>
          <p:cNvSpPr txBox="1"/>
          <p:nvPr/>
        </p:nvSpPr>
        <p:spPr>
          <a:xfrm>
            <a:off x="1568311" y="3569150"/>
            <a:ext cx="1338828" cy="323165"/>
          </a:xfrm>
          <a:prstGeom prst="rect">
            <a:avLst/>
          </a:prstGeom>
          <a:noFill/>
        </p:spPr>
        <p:txBody>
          <a:bodyPr wrap="none" rtlCol="0">
            <a:spAutoFit/>
          </a:bodyPr>
          <a:lstStyle/>
          <a:p>
            <a:pPr algn="r"/>
            <a:r>
              <a:rPr lang="zh-CN" altLang="en-US" sz="1500" dirty="0">
                <a:solidFill>
                  <a:schemeClr val="tx1">
                    <a:lumMod val="65000"/>
                    <a:lumOff val="35000"/>
                  </a:schemeClr>
                </a:solidFill>
                <a:latin typeface="微软雅黑" pitchFamily="34" charset="-122"/>
                <a:ea typeface="微软雅黑" pitchFamily="34" charset="-122"/>
              </a:rPr>
              <a:t>添加标题内容</a:t>
            </a:r>
          </a:p>
        </p:txBody>
      </p:sp>
      <p:sp>
        <p:nvSpPr>
          <p:cNvPr id="7" name="TextBox 6"/>
          <p:cNvSpPr txBox="1"/>
          <p:nvPr/>
        </p:nvSpPr>
        <p:spPr>
          <a:xfrm>
            <a:off x="6228184" y="2464609"/>
            <a:ext cx="1338828" cy="323165"/>
          </a:xfrm>
          <a:prstGeom prst="rect">
            <a:avLst/>
          </a:prstGeom>
          <a:noFill/>
        </p:spPr>
        <p:txBody>
          <a:bodyPr wrap="none" rtlCol="0">
            <a:spAutoFit/>
          </a:bodyPr>
          <a:lstStyle/>
          <a:p>
            <a:r>
              <a:rPr lang="zh-CN" altLang="en-US" sz="1500" dirty="0">
                <a:solidFill>
                  <a:schemeClr val="tx1">
                    <a:lumMod val="65000"/>
                    <a:lumOff val="35000"/>
                  </a:schemeClr>
                </a:solidFill>
                <a:latin typeface="微软雅黑" pitchFamily="34" charset="-122"/>
                <a:ea typeface="微软雅黑" pitchFamily="34" charset="-122"/>
              </a:rPr>
              <a:t>添加标题内容</a:t>
            </a:r>
          </a:p>
        </p:txBody>
      </p:sp>
      <p:sp>
        <p:nvSpPr>
          <p:cNvPr id="8" name="TextBox 7"/>
          <p:cNvSpPr txBox="1"/>
          <p:nvPr/>
        </p:nvSpPr>
        <p:spPr>
          <a:xfrm>
            <a:off x="5753452" y="3572229"/>
            <a:ext cx="1338828" cy="323165"/>
          </a:xfrm>
          <a:prstGeom prst="rect">
            <a:avLst/>
          </a:prstGeom>
          <a:noFill/>
        </p:spPr>
        <p:txBody>
          <a:bodyPr wrap="none" rtlCol="0">
            <a:spAutoFit/>
          </a:bodyPr>
          <a:lstStyle/>
          <a:p>
            <a:r>
              <a:rPr lang="zh-CN" altLang="en-US" sz="1500" dirty="0">
                <a:solidFill>
                  <a:schemeClr val="tx1">
                    <a:lumMod val="65000"/>
                    <a:lumOff val="35000"/>
                  </a:schemeClr>
                </a:solidFill>
                <a:latin typeface="微软雅黑" pitchFamily="34" charset="-122"/>
                <a:ea typeface="微软雅黑" pitchFamily="34" charset="-122"/>
              </a:rPr>
              <a:t>添加标题内容</a:t>
            </a:r>
          </a:p>
        </p:txBody>
      </p:sp>
      <p:sp>
        <p:nvSpPr>
          <p:cNvPr id="9" name="椭圆 34"/>
          <p:cNvSpPr/>
          <p:nvPr/>
        </p:nvSpPr>
        <p:spPr>
          <a:xfrm rot="16200000">
            <a:off x="3721110" y="2235708"/>
            <a:ext cx="916299" cy="1178414"/>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0" name="组合 9"/>
          <p:cNvGrpSpPr/>
          <p:nvPr/>
        </p:nvGrpSpPr>
        <p:grpSpPr>
          <a:xfrm rot="5400000">
            <a:off x="5162168" y="2210323"/>
            <a:ext cx="902720" cy="1172844"/>
            <a:chOff x="4020870" y="2194485"/>
            <a:chExt cx="1102258" cy="1432090"/>
          </a:xfrm>
          <a:effectLst>
            <a:outerShdw blurRad="444500" dist="254000" dir="8100000" algn="tr" rotWithShape="0">
              <a:prstClr val="black">
                <a:alpha val="50000"/>
              </a:prstClr>
            </a:outerShdw>
          </a:effectLst>
        </p:grpSpPr>
        <p:sp>
          <p:nvSpPr>
            <p:cNvPr id="11"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2"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3000">
                  <a:schemeClr val="bg1">
                    <a:lumMod val="95000"/>
                  </a:schemeClr>
                </a:gs>
                <a:gs pos="100000">
                  <a:schemeClr val="bg1">
                    <a:lumMod val="7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3" name="椭圆 34"/>
          <p:cNvSpPr/>
          <p:nvPr/>
        </p:nvSpPr>
        <p:spPr>
          <a:xfrm rot="5400000">
            <a:off x="4583471" y="3324594"/>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14" name="组合 13"/>
          <p:cNvGrpSpPr/>
          <p:nvPr/>
        </p:nvGrpSpPr>
        <p:grpSpPr>
          <a:xfrm rot="16200000">
            <a:off x="3181254" y="3300887"/>
            <a:ext cx="902720" cy="1172844"/>
            <a:chOff x="4020870" y="2194485"/>
            <a:chExt cx="1102258" cy="1432090"/>
          </a:xfrm>
          <a:effectLst>
            <a:outerShdw blurRad="444500" dist="254000" dir="8100000" algn="tr" rotWithShape="0">
              <a:prstClr val="black">
                <a:alpha val="50000"/>
              </a:prstClr>
            </a:outerShdw>
          </a:effectLst>
        </p:grpSpPr>
        <p:sp>
          <p:nvSpPr>
            <p:cNvPr id="1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1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7" name="TextBox 16"/>
          <p:cNvSpPr txBox="1"/>
          <p:nvPr/>
        </p:nvSpPr>
        <p:spPr>
          <a:xfrm>
            <a:off x="5736609" y="3910305"/>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8" name="TextBox 17"/>
          <p:cNvSpPr txBox="1"/>
          <p:nvPr/>
        </p:nvSpPr>
        <p:spPr>
          <a:xfrm>
            <a:off x="768057" y="2822149"/>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287848" y="3906688"/>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0" name="TextBox 19"/>
          <p:cNvSpPr txBox="1"/>
          <p:nvPr/>
        </p:nvSpPr>
        <p:spPr>
          <a:xfrm>
            <a:off x="6228184" y="2788935"/>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1" name="TextBox 20"/>
          <p:cNvSpPr txBox="1"/>
          <p:nvPr/>
        </p:nvSpPr>
        <p:spPr>
          <a:xfrm>
            <a:off x="1672843" y="1384489"/>
            <a:ext cx="1338828" cy="323165"/>
          </a:xfrm>
          <a:prstGeom prst="rect">
            <a:avLst/>
          </a:prstGeom>
          <a:noFill/>
        </p:spPr>
        <p:txBody>
          <a:bodyPr wrap="none" rtlCol="0">
            <a:spAutoFit/>
          </a:bodyPr>
          <a:lstStyle/>
          <a:p>
            <a:pPr algn="r"/>
            <a:r>
              <a:rPr lang="zh-CN" altLang="en-US" sz="1500" dirty="0">
                <a:solidFill>
                  <a:schemeClr val="tx1">
                    <a:lumMod val="65000"/>
                    <a:lumOff val="35000"/>
                  </a:schemeClr>
                </a:solidFill>
                <a:latin typeface="微软雅黑" pitchFamily="34" charset="-122"/>
                <a:ea typeface="微软雅黑" pitchFamily="34" charset="-122"/>
              </a:rPr>
              <a:t>添加标题内容</a:t>
            </a:r>
          </a:p>
        </p:txBody>
      </p:sp>
      <p:sp>
        <p:nvSpPr>
          <p:cNvPr id="22" name="TextBox 21"/>
          <p:cNvSpPr txBox="1"/>
          <p:nvPr/>
        </p:nvSpPr>
        <p:spPr>
          <a:xfrm>
            <a:off x="5730998" y="1419622"/>
            <a:ext cx="1338828" cy="323165"/>
          </a:xfrm>
          <a:prstGeom prst="rect">
            <a:avLst/>
          </a:prstGeom>
          <a:noFill/>
        </p:spPr>
        <p:txBody>
          <a:bodyPr wrap="none" rtlCol="0">
            <a:spAutoFit/>
          </a:bodyPr>
          <a:lstStyle/>
          <a:p>
            <a:r>
              <a:rPr lang="zh-CN" altLang="en-US" sz="1500" dirty="0">
                <a:solidFill>
                  <a:schemeClr val="tx1">
                    <a:lumMod val="65000"/>
                    <a:lumOff val="35000"/>
                  </a:schemeClr>
                </a:solidFill>
                <a:latin typeface="微软雅黑" pitchFamily="34" charset="-122"/>
                <a:ea typeface="微软雅黑" pitchFamily="34" charset="-122"/>
              </a:rPr>
              <a:t>添加标题内容</a:t>
            </a:r>
          </a:p>
        </p:txBody>
      </p:sp>
      <p:sp>
        <p:nvSpPr>
          <p:cNvPr id="23" name="椭圆 34"/>
          <p:cNvSpPr/>
          <p:nvPr/>
        </p:nvSpPr>
        <p:spPr>
          <a:xfrm rot="5400000">
            <a:off x="4599289" y="1164252"/>
            <a:ext cx="916298" cy="1178413"/>
          </a:xfrm>
          <a:custGeom>
            <a:avLst/>
            <a:gdLst/>
            <a:ahLst/>
            <a:cxnLst/>
            <a:rect l="l" t="t" r="r" b="b"/>
            <a:pathLst>
              <a:path w="1118836" h="1438889">
                <a:moveTo>
                  <a:pt x="548270" y="0"/>
                </a:moveTo>
                <a:lnTo>
                  <a:pt x="721662" y="346785"/>
                </a:lnTo>
                <a:cubicBezTo>
                  <a:pt x="951885" y="413972"/>
                  <a:pt x="1118836" y="627225"/>
                  <a:pt x="1118836" y="879471"/>
                </a:cubicBezTo>
                <a:cubicBezTo>
                  <a:pt x="1118836" y="1188429"/>
                  <a:pt x="868376" y="1438889"/>
                  <a:pt x="559418" y="1438889"/>
                </a:cubicBezTo>
                <a:cubicBezTo>
                  <a:pt x="250460" y="1438889"/>
                  <a:pt x="0" y="1188429"/>
                  <a:pt x="0" y="879471"/>
                </a:cubicBezTo>
                <a:cubicBezTo>
                  <a:pt x="0" y="636984"/>
                  <a:pt x="154283" y="430531"/>
                  <a:pt x="370781" y="354978"/>
                </a:cubicBezTo>
                <a:close/>
              </a:path>
            </a:pathLst>
          </a:cu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nvGrpSpPr>
          <p:cNvPr id="24" name="组合 23"/>
          <p:cNvGrpSpPr/>
          <p:nvPr/>
        </p:nvGrpSpPr>
        <p:grpSpPr>
          <a:xfrm rot="16200000">
            <a:off x="3197072" y="1140545"/>
            <a:ext cx="902720" cy="1172844"/>
            <a:chOff x="4020870" y="2194485"/>
            <a:chExt cx="1102258" cy="1432090"/>
          </a:xfrm>
          <a:effectLst>
            <a:outerShdw blurRad="444500" dist="254000" dir="8100000" algn="tr" rotWithShape="0">
              <a:prstClr val="black">
                <a:alpha val="50000"/>
              </a:prstClr>
            </a:outerShdw>
          </a:effectLst>
        </p:grpSpPr>
        <p:sp>
          <p:nvSpPr>
            <p:cNvPr id="25" name="等腰三角形 43"/>
            <p:cNvSpPr/>
            <p:nvPr/>
          </p:nvSpPr>
          <p:spPr>
            <a:xfrm>
              <a:off x="4020870" y="2194485"/>
              <a:ext cx="1102258" cy="1432090"/>
            </a:xfrm>
            <a:custGeom>
              <a:avLst/>
              <a:gdLst/>
              <a:ahLst/>
              <a:cxnLst/>
              <a:rect l="l" t="t" r="r" b="b"/>
              <a:pathLst>
                <a:path w="1102258" h="1432090">
                  <a:moveTo>
                    <a:pt x="761620" y="431870"/>
                  </a:moveTo>
                  <a:lnTo>
                    <a:pt x="856659" y="621949"/>
                  </a:lnTo>
                  <a:lnTo>
                    <a:pt x="234710" y="621949"/>
                  </a:lnTo>
                  <a:lnTo>
                    <a:pt x="325695" y="439980"/>
                  </a:lnTo>
                  <a:cubicBezTo>
                    <a:pt x="163858" y="520416"/>
                    <a:pt x="53779" y="687834"/>
                    <a:pt x="53779" y="880961"/>
                  </a:cubicBezTo>
                  <a:cubicBezTo>
                    <a:pt x="53779" y="1155639"/>
                    <a:pt x="276450" y="1378310"/>
                    <a:pt x="551128" y="1378310"/>
                  </a:cubicBezTo>
                  <a:cubicBezTo>
                    <a:pt x="825806" y="1378310"/>
                    <a:pt x="1048477" y="1155639"/>
                    <a:pt x="1048477" y="880961"/>
                  </a:cubicBezTo>
                  <a:cubicBezTo>
                    <a:pt x="1048477" y="681767"/>
                    <a:pt x="931374" y="509923"/>
                    <a:pt x="761620" y="431870"/>
                  </a:cubicBezTo>
                  <a:close/>
                  <a:moveTo>
                    <a:pt x="545685" y="0"/>
                  </a:moveTo>
                  <a:lnTo>
                    <a:pt x="726120" y="360871"/>
                  </a:lnTo>
                  <a:cubicBezTo>
                    <a:pt x="945108" y="431845"/>
                    <a:pt x="1102258" y="638051"/>
                    <a:pt x="1102258" y="880961"/>
                  </a:cubicBezTo>
                  <a:cubicBezTo>
                    <a:pt x="1102258" y="1185341"/>
                    <a:pt x="855509" y="1432090"/>
                    <a:pt x="551129" y="1432090"/>
                  </a:cubicBezTo>
                  <a:cubicBezTo>
                    <a:pt x="246749" y="1432090"/>
                    <a:pt x="0" y="1185341"/>
                    <a:pt x="0" y="880961"/>
                  </a:cubicBezTo>
                  <a:cubicBezTo>
                    <a:pt x="0" y="642821"/>
                    <a:pt x="151038" y="439958"/>
                    <a:pt x="363249" y="364872"/>
                  </a:cubicBezTo>
                  <a:close/>
                </a:path>
              </a:pathLst>
            </a:custGeom>
            <a:gradFill>
              <a:gsLst>
                <a:gs pos="0">
                  <a:schemeClr val="bg1"/>
                </a:gs>
                <a:gs pos="55000">
                  <a:schemeClr val="bg1">
                    <a:lumMod val="95000"/>
                  </a:schemeClr>
                </a:gs>
                <a:gs pos="100000">
                  <a:schemeClr val="bg1">
                    <a:lumMod val="65000"/>
                  </a:schemeClr>
                </a:gs>
              </a:gsLst>
              <a:lin ang="14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sp>
          <p:nvSpPr>
            <p:cNvPr id="26" name="等腰三角形 42"/>
            <p:cNvSpPr/>
            <p:nvPr/>
          </p:nvSpPr>
          <p:spPr>
            <a:xfrm>
              <a:off x="4044928" y="2251925"/>
              <a:ext cx="1054142" cy="1350592"/>
            </a:xfrm>
            <a:custGeom>
              <a:avLst/>
              <a:gdLst/>
              <a:ahLst/>
              <a:cxnLst/>
              <a:rect l="l" t="t" r="r" b="b"/>
              <a:pathLst>
                <a:path w="1054142" h="1350592">
                  <a:moveTo>
                    <a:pt x="521627" y="0"/>
                  </a:moveTo>
                  <a:lnTo>
                    <a:pt x="682907" y="322559"/>
                  </a:lnTo>
                  <a:cubicBezTo>
                    <a:pt x="898294" y="386795"/>
                    <a:pt x="1054142" y="586958"/>
                    <a:pt x="1054142" y="823521"/>
                  </a:cubicBezTo>
                  <a:cubicBezTo>
                    <a:pt x="1054142" y="1114614"/>
                    <a:pt x="818164" y="1350592"/>
                    <a:pt x="527071" y="1350592"/>
                  </a:cubicBezTo>
                  <a:cubicBezTo>
                    <a:pt x="235978" y="1350592"/>
                    <a:pt x="0" y="1114614"/>
                    <a:pt x="0" y="823521"/>
                  </a:cubicBezTo>
                  <a:cubicBezTo>
                    <a:pt x="0" y="591722"/>
                    <a:pt x="149634" y="394871"/>
                    <a:pt x="358347" y="326560"/>
                  </a:cubicBezTo>
                  <a:close/>
                </a:path>
              </a:pathLst>
            </a:custGeom>
            <a:gradFill>
              <a:gsLst>
                <a:gs pos="0">
                  <a:schemeClr val="bg1"/>
                </a:gs>
                <a:gs pos="45000">
                  <a:schemeClr val="bg1">
                    <a:lumMod val="95000"/>
                  </a:schemeClr>
                </a:gs>
                <a:gs pos="100000">
                  <a:schemeClr val="bg1">
                    <a:lumMod val="75000"/>
                  </a:schemeClr>
                </a:gs>
              </a:gsLst>
              <a:lin ang="27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7" name="TextBox 26"/>
          <p:cNvSpPr txBox="1"/>
          <p:nvPr/>
        </p:nvSpPr>
        <p:spPr>
          <a:xfrm>
            <a:off x="5719077" y="1707654"/>
            <a:ext cx="2723823" cy="430887"/>
          </a:xfrm>
          <a:prstGeom prst="rect">
            <a:avLst/>
          </a:prstGeom>
          <a:noFill/>
        </p:spPr>
        <p:txBody>
          <a:bodyPr wrap="none" rtlCol="0">
            <a:spAutoFit/>
          </a:bodyPr>
          <a:lstStyle/>
          <a:p>
            <a:pP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8" name="TextBox 27"/>
          <p:cNvSpPr txBox="1"/>
          <p:nvPr/>
        </p:nvSpPr>
        <p:spPr>
          <a:xfrm>
            <a:off x="359856" y="1710912"/>
            <a:ext cx="2723823" cy="430887"/>
          </a:xfrm>
          <a:prstGeom prst="rect">
            <a:avLst/>
          </a:prstGeom>
          <a:noFill/>
        </p:spPr>
        <p:txBody>
          <a:bodyPr wrap="none" rtlCol="0">
            <a:spAutoFit/>
          </a:bodyPr>
          <a:lstStyle/>
          <a:p>
            <a:pPr algn="r">
              <a:defRPr/>
            </a:pPr>
            <a:r>
              <a:rPr lang="zh-CN" altLang="en-US" sz="1100" dirty="0">
                <a:solidFill>
                  <a:schemeClr val="tx1">
                    <a:lumMod val="65000"/>
                    <a:lumOff val="35000"/>
                  </a:schemeClr>
                </a:solidFill>
                <a:latin typeface="微软雅黑" pitchFamily="34" charset="-122"/>
                <a:ea typeface="微软雅黑" pitchFamily="34" charset="-122"/>
              </a:rPr>
              <a:t>单击此处添加简短说明，添加简短文字，</a:t>
            </a:r>
            <a:endParaRPr lang="en-US" altLang="zh-CN" sz="1100" dirty="0">
              <a:solidFill>
                <a:schemeClr val="tx1">
                  <a:lumMod val="65000"/>
                  <a:lumOff val="35000"/>
                </a:schemeClr>
              </a:solidFill>
              <a:latin typeface="微软雅黑" pitchFamily="34" charset="-122"/>
              <a:ea typeface="微软雅黑" pitchFamily="34" charset="-122"/>
            </a:endParaRPr>
          </a:p>
          <a:p>
            <a:pPr algn="r">
              <a:defRPr/>
            </a:pPr>
            <a:r>
              <a:rPr lang="zh-CN" altLang="en-US" sz="1100" dirty="0">
                <a:solidFill>
                  <a:schemeClr val="tx1">
                    <a:lumMod val="65000"/>
                    <a:lumOff val="35000"/>
                  </a:schemeClr>
                </a:solidFill>
                <a:latin typeface="微软雅黑" pitchFamily="34" charset="-122"/>
                <a:ea typeface="微软雅黑" pitchFamily="34" charset="-122"/>
              </a:rPr>
              <a:t>具体文字添加此处。</a:t>
            </a:r>
            <a:endParaRPr lang="en-US" altLang="zh-CN" sz="1100" dirty="0">
              <a:solidFill>
                <a:schemeClr val="tx1">
                  <a:lumMod val="65000"/>
                  <a:lumOff val="35000"/>
                </a:schemeClr>
              </a:solidFill>
              <a:latin typeface="微软雅黑" pitchFamily="34" charset="-122"/>
              <a:ea typeface="微软雅黑" pitchFamily="34" charset="-122"/>
            </a:endParaRPr>
          </a:p>
        </p:txBody>
      </p:sp>
      <p:sp>
        <p:nvSpPr>
          <p:cNvPr id="29" name="KSO_Shape"/>
          <p:cNvSpPr>
            <a:spLocks/>
          </p:cNvSpPr>
          <p:nvPr/>
        </p:nvSpPr>
        <p:spPr bwMode="auto">
          <a:xfrm>
            <a:off x="3517576" y="1507552"/>
            <a:ext cx="553496" cy="470470"/>
          </a:xfrm>
          <a:custGeom>
            <a:avLst/>
            <a:gdLst>
              <a:gd name="T0" fmla="*/ 1221908 w 2276475"/>
              <a:gd name="T1" fmla="*/ 1328927 h 1936751"/>
              <a:gd name="T2" fmla="*/ 1196654 w 2276475"/>
              <a:gd name="T3" fmla="*/ 1388292 h 1936751"/>
              <a:gd name="T4" fmla="*/ 691864 w 2276475"/>
              <a:gd name="T5" fmla="*/ 1376845 h 1936751"/>
              <a:gd name="T6" fmla="*/ 695585 w 2276475"/>
              <a:gd name="T7" fmla="*/ 1314285 h 1936751"/>
              <a:gd name="T8" fmla="*/ 1104489 w 2276475"/>
              <a:gd name="T9" fmla="*/ 1115137 h 1936751"/>
              <a:gd name="T10" fmla="*/ 1117497 w 2276475"/>
              <a:gd name="T11" fmla="*/ 1168850 h 1936751"/>
              <a:gd name="T12" fmla="*/ 811396 w 2276475"/>
              <a:gd name="T13" fmla="*/ 1188695 h 1936751"/>
              <a:gd name="T14" fmla="*/ 783254 w 2276475"/>
              <a:gd name="T15" fmla="*/ 1141068 h 1936751"/>
              <a:gd name="T16" fmla="*/ 309026 w 2276475"/>
              <a:gd name="T17" fmla="*/ 898551 h 1936751"/>
              <a:gd name="T18" fmla="*/ 798665 w 2276475"/>
              <a:gd name="T19" fmla="*/ 935449 h 1936751"/>
              <a:gd name="T20" fmla="*/ 759855 w 2276475"/>
              <a:gd name="T21" fmla="*/ 989335 h 1936751"/>
              <a:gd name="T22" fmla="*/ 259317 w 2276475"/>
              <a:gd name="T23" fmla="*/ 967303 h 1936751"/>
              <a:gd name="T24" fmla="*/ 277393 w 2276475"/>
              <a:gd name="T25" fmla="*/ 906514 h 1936751"/>
              <a:gd name="T26" fmla="*/ 1086287 w 2276475"/>
              <a:gd name="T27" fmla="*/ 817903 h 1936751"/>
              <a:gd name="T28" fmla="*/ 1028372 w 2276475"/>
              <a:gd name="T29" fmla="*/ 919230 h 1936751"/>
              <a:gd name="T30" fmla="*/ 999280 w 2276475"/>
              <a:gd name="T31" fmla="*/ 917630 h 1936751"/>
              <a:gd name="T32" fmla="*/ 289574 w 2276475"/>
              <a:gd name="T33" fmla="*/ 706099 h 1936751"/>
              <a:gd name="T34" fmla="*/ 590631 w 2276475"/>
              <a:gd name="T35" fmla="*/ 735033 h 1936751"/>
              <a:gd name="T36" fmla="*/ 567535 w 2276475"/>
              <a:gd name="T37" fmla="*/ 784938 h 1936751"/>
              <a:gd name="T38" fmla="*/ 259309 w 2276475"/>
              <a:gd name="T39" fmla="*/ 770073 h 1936751"/>
              <a:gd name="T40" fmla="*/ 267273 w 2276475"/>
              <a:gd name="T41" fmla="*/ 715124 h 1936751"/>
              <a:gd name="T42" fmla="*/ 836933 w 2276475"/>
              <a:gd name="T43" fmla="*/ 505684 h 1936751"/>
              <a:gd name="T44" fmla="*/ 846494 w 2276475"/>
              <a:gd name="T45" fmla="*/ 574170 h 1936751"/>
              <a:gd name="T46" fmla="*/ 268069 w 2276475"/>
              <a:gd name="T47" fmla="*/ 592752 h 1936751"/>
              <a:gd name="T48" fmla="*/ 238855 w 2276475"/>
              <a:gd name="T49" fmla="*/ 530105 h 1936751"/>
              <a:gd name="T50" fmla="*/ 1467818 w 2276475"/>
              <a:gd name="T51" fmla="*/ 344025 h 1936751"/>
              <a:gd name="T52" fmla="*/ 1566759 w 2276475"/>
              <a:gd name="T53" fmla="*/ 428438 h 1936751"/>
              <a:gd name="T54" fmla="*/ 1578461 w 2276475"/>
              <a:gd name="T55" fmla="*/ 479936 h 1936751"/>
              <a:gd name="T56" fmla="*/ 1197862 w 2276475"/>
              <a:gd name="T57" fmla="*/ 846789 h 1936751"/>
              <a:gd name="T58" fmla="*/ 1138817 w 2276475"/>
              <a:gd name="T59" fmla="*/ 842806 h 1936751"/>
              <a:gd name="T60" fmla="*/ 1093869 w 2276475"/>
              <a:gd name="T61" fmla="*/ 799538 h 1936751"/>
              <a:gd name="T62" fmla="*/ 1075782 w 2276475"/>
              <a:gd name="T63" fmla="*/ 737423 h 1936751"/>
              <a:gd name="T64" fmla="*/ 1456382 w 2276475"/>
              <a:gd name="T65" fmla="*/ 344821 h 1936751"/>
              <a:gd name="T66" fmla="*/ 199469 w 2276475"/>
              <a:gd name="T67" fmla="*/ 367345 h 1936751"/>
              <a:gd name="T68" fmla="*/ 114475 w 2276475"/>
              <a:gd name="T69" fmla="*/ 448541 h 1936751"/>
              <a:gd name="T70" fmla="*/ 103321 w 2276475"/>
              <a:gd name="T71" fmla="*/ 1407238 h 1936751"/>
              <a:gd name="T72" fmla="*/ 171315 w 2276475"/>
              <a:gd name="T73" fmla="*/ 1503559 h 1936751"/>
              <a:gd name="T74" fmla="*/ 1382734 w 2276475"/>
              <a:gd name="T75" fmla="*/ 1530890 h 1936751"/>
              <a:gd name="T76" fmla="*/ 1488975 w 2276475"/>
              <a:gd name="T77" fmla="*/ 1477289 h 1936751"/>
              <a:gd name="T78" fmla="*/ 1531737 w 2276475"/>
              <a:gd name="T79" fmla="*/ 1365845 h 1936751"/>
              <a:gd name="T80" fmla="*/ 1605841 w 2276475"/>
              <a:gd name="T81" fmla="*/ 1539381 h 1936751"/>
              <a:gd name="T82" fmla="*/ 1513146 w 2276475"/>
              <a:gd name="T83" fmla="*/ 1611821 h 1936751"/>
              <a:gd name="T84" fmla="*/ 101461 w 2276475"/>
              <a:gd name="T85" fmla="*/ 1605982 h 1936751"/>
              <a:gd name="T86" fmla="*/ 16468 w 2276475"/>
              <a:gd name="T87" fmla="*/ 1525317 h 1936751"/>
              <a:gd name="T88" fmla="*/ 5312 w 2276475"/>
              <a:gd name="T89" fmla="*/ 391226 h 1936751"/>
              <a:gd name="T90" fmla="*/ 73307 w 2276475"/>
              <a:gd name="T91" fmla="*/ 295170 h 1936751"/>
              <a:gd name="T92" fmla="*/ 1746529 w 2276475"/>
              <a:gd name="T93" fmla="*/ 88926 h 1936751"/>
              <a:gd name="T94" fmla="*/ 1805153 w 2276475"/>
              <a:gd name="T95" fmla="*/ 114614 h 1936751"/>
              <a:gd name="T96" fmla="*/ 1838312 w 2276475"/>
              <a:gd name="T97" fmla="*/ 176846 h 1936751"/>
              <a:gd name="T98" fmla="*/ 1821600 w 2276475"/>
              <a:gd name="T99" fmla="*/ 237490 h 1936751"/>
              <a:gd name="T100" fmla="*/ 1620792 w 2276475"/>
              <a:gd name="T101" fmla="*/ 421806 h 1936751"/>
              <a:gd name="T102" fmla="*/ 1543068 w 2276475"/>
              <a:gd name="T103" fmla="*/ 339447 h 1936751"/>
              <a:gd name="T104" fmla="*/ 1506460 w 2276475"/>
              <a:gd name="T105" fmla="*/ 289925 h 1936751"/>
              <a:gd name="T106" fmla="*/ 1716818 w 2276475"/>
              <a:gd name="T107" fmla="*/ 92634 h 1936751"/>
              <a:gd name="T108" fmla="*/ 1893521 w 2276475"/>
              <a:gd name="T109" fmla="*/ 35131 h 1936751"/>
              <a:gd name="T110" fmla="*/ 1889783 w 2276475"/>
              <a:gd name="T111" fmla="*/ 106078 h 1936751"/>
              <a:gd name="T112" fmla="*/ 1844400 w 2276475"/>
              <a:gd name="T113" fmla="*/ 105545 h 1936751"/>
              <a:gd name="T114" fmla="*/ 1793944 w 2276475"/>
              <a:gd name="T115" fmla="*/ 59669 h 1936751"/>
              <a:gd name="T116" fmla="*/ 1847069 w 2276475"/>
              <a:gd name="T117" fmla="*/ 16194 h 1936751"/>
              <a:gd name="T118" fmla="*/ 1697756 w 2276475"/>
              <a:gd name="T119" fmla="*/ 22017 h 1936751"/>
              <a:gd name="T120" fmla="*/ 1364698 w 2276475"/>
              <a:gd name="T121" fmla="*/ 383050 h 1936751"/>
              <a:gd name="T122" fmla="*/ 1317840 w 2276475"/>
              <a:gd name="T123" fmla="*/ 375887 h 1936751"/>
              <a:gd name="T124" fmla="*/ 1320237 w 2276475"/>
              <a:gd name="T125" fmla="*/ 329200 h 1936751"/>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0" t="0" r="r" b="b"/>
            <a:pathLst>
              <a:path w="2276475" h="1936751">
                <a:moveTo>
                  <a:pt x="872202" y="1555750"/>
                </a:moveTo>
                <a:lnTo>
                  <a:pt x="879190" y="1555750"/>
                </a:lnTo>
                <a:lnTo>
                  <a:pt x="1397284" y="1555750"/>
                </a:lnTo>
                <a:lnTo>
                  <a:pt x="1404272" y="1555750"/>
                </a:lnTo>
                <a:lnTo>
                  <a:pt x="1410943" y="1557024"/>
                </a:lnTo>
                <a:lnTo>
                  <a:pt x="1417614" y="1557979"/>
                </a:lnTo>
                <a:lnTo>
                  <a:pt x="1423649" y="1560208"/>
                </a:lnTo>
                <a:lnTo>
                  <a:pt x="1430002" y="1562437"/>
                </a:lnTo>
                <a:lnTo>
                  <a:pt x="1435403" y="1565303"/>
                </a:lnTo>
                <a:lnTo>
                  <a:pt x="1440485" y="1568168"/>
                </a:lnTo>
                <a:lnTo>
                  <a:pt x="1445567" y="1571989"/>
                </a:lnTo>
                <a:lnTo>
                  <a:pt x="1450015" y="1576128"/>
                </a:lnTo>
                <a:lnTo>
                  <a:pt x="1453509" y="1580268"/>
                </a:lnTo>
                <a:lnTo>
                  <a:pt x="1457321" y="1584726"/>
                </a:lnTo>
                <a:lnTo>
                  <a:pt x="1460180" y="1589502"/>
                </a:lnTo>
                <a:lnTo>
                  <a:pt x="1462403" y="1594915"/>
                </a:lnTo>
                <a:lnTo>
                  <a:pt x="1463674" y="1600009"/>
                </a:lnTo>
                <a:lnTo>
                  <a:pt x="1464944" y="1605741"/>
                </a:lnTo>
                <a:lnTo>
                  <a:pt x="1465262" y="1611472"/>
                </a:lnTo>
                <a:lnTo>
                  <a:pt x="1464944" y="1617203"/>
                </a:lnTo>
                <a:lnTo>
                  <a:pt x="1463674" y="1622935"/>
                </a:lnTo>
                <a:lnTo>
                  <a:pt x="1462403" y="1628029"/>
                </a:lnTo>
                <a:lnTo>
                  <a:pt x="1460180" y="1633124"/>
                </a:lnTo>
                <a:lnTo>
                  <a:pt x="1457321" y="1638218"/>
                </a:lnTo>
                <a:lnTo>
                  <a:pt x="1453509" y="1642358"/>
                </a:lnTo>
                <a:lnTo>
                  <a:pt x="1450015" y="1646815"/>
                </a:lnTo>
                <a:lnTo>
                  <a:pt x="1445567" y="1650955"/>
                </a:lnTo>
                <a:lnTo>
                  <a:pt x="1440485" y="1654457"/>
                </a:lnTo>
                <a:lnTo>
                  <a:pt x="1435403" y="1657641"/>
                </a:lnTo>
                <a:lnTo>
                  <a:pt x="1430002" y="1660507"/>
                </a:lnTo>
                <a:lnTo>
                  <a:pt x="1423649" y="1662736"/>
                </a:lnTo>
                <a:lnTo>
                  <a:pt x="1417614" y="1664328"/>
                </a:lnTo>
                <a:lnTo>
                  <a:pt x="1410943" y="1665920"/>
                </a:lnTo>
                <a:lnTo>
                  <a:pt x="1404272" y="1666875"/>
                </a:lnTo>
                <a:lnTo>
                  <a:pt x="1397284" y="1666875"/>
                </a:lnTo>
                <a:lnTo>
                  <a:pt x="879190" y="1666875"/>
                </a:lnTo>
                <a:lnTo>
                  <a:pt x="872202" y="1666875"/>
                </a:lnTo>
                <a:lnTo>
                  <a:pt x="865531" y="1665920"/>
                </a:lnTo>
                <a:lnTo>
                  <a:pt x="858860" y="1664328"/>
                </a:lnTo>
                <a:lnTo>
                  <a:pt x="852507" y="1662736"/>
                </a:lnTo>
                <a:lnTo>
                  <a:pt x="846790" y="1660507"/>
                </a:lnTo>
                <a:lnTo>
                  <a:pt x="841389" y="1657641"/>
                </a:lnTo>
                <a:lnTo>
                  <a:pt x="835989" y="1654139"/>
                </a:lnTo>
                <a:lnTo>
                  <a:pt x="831224" y="1650955"/>
                </a:lnTo>
                <a:lnTo>
                  <a:pt x="826777" y="1646815"/>
                </a:lnTo>
                <a:lnTo>
                  <a:pt x="822648" y="1642358"/>
                </a:lnTo>
                <a:lnTo>
                  <a:pt x="819471" y="1637900"/>
                </a:lnTo>
                <a:lnTo>
                  <a:pt x="816612" y="1633124"/>
                </a:lnTo>
                <a:lnTo>
                  <a:pt x="814389" y="1628029"/>
                </a:lnTo>
                <a:lnTo>
                  <a:pt x="812483" y="1622935"/>
                </a:lnTo>
                <a:lnTo>
                  <a:pt x="811530" y="1617203"/>
                </a:lnTo>
                <a:lnTo>
                  <a:pt x="811212" y="1611472"/>
                </a:lnTo>
                <a:lnTo>
                  <a:pt x="811530" y="1605741"/>
                </a:lnTo>
                <a:lnTo>
                  <a:pt x="812483" y="1600009"/>
                </a:lnTo>
                <a:lnTo>
                  <a:pt x="814389" y="1594915"/>
                </a:lnTo>
                <a:lnTo>
                  <a:pt x="816612" y="1589820"/>
                </a:lnTo>
                <a:lnTo>
                  <a:pt x="819471" y="1584726"/>
                </a:lnTo>
                <a:lnTo>
                  <a:pt x="822648" y="1580268"/>
                </a:lnTo>
                <a:lnTo>
                  <a:pt x="826777" y="1576128"/>
                </a:lnTo>
                <a:lnTo>
                  <a:pt x="831224" y="1571989"/>
                </a:lnTo>
                <a:lnTo>
                  <a:pt x="835989" y="1568168"/>
                </a:lnTo>
                <a:lnTo>
                  <a:pt x="841389" y="1565303"/>
                </a:lnTo>
                <a:lnTo>
                  <a:pt x="846790" y="1562437"/>
                </a:lnTo>
                <a:lnTo>
                  <a:pt x="852507" y="1560208"/>
                </a:lnTo>
                <a:lnTo>
                  <a:pt x="858860" y="1558298"/>
                </a:lnTo>
                <a:lnTo>
                  <a:pt x="865531" y="1557024"/>
                </a:lnTo>
                <a:lnTo>
                  <a:pt x="872202" y="1555750"/>
                </a:lnTo>
                <a:close/>
                <a:moveTo>
                  <a:pt x="984211" y="1325563"/>
                </a:moveTo>
                <a:lnTo>
                  <a:pt x="1292263" y="1325563"/>
                </a:lnTo>
                <a:lnTo>
                  <a:pt x="1297339" y="1325880"/>
                </a:lnTo>
                <a:lnTo>
                  <a:pt x="1302415" y="1326513"/>
                </a:lnTo>
                <a:lnTo>
                  <a:pt x="1307174" y="1327779"/>
                </a:lnTo>
                <a:lnTo>
                  <a:pt x="1311615" y="1329361"/>
                </a:lnTo>
                <a:lnTo>
                  <a:pt x="1315740" y="1331260"/>
                </a:lnTo>
                <a:lnTo>
                  <a:pt x="1319864" y="1333792"/>
                </a:lnTo>
                <a:lnTo>
                  <a:pt x="1323671" y="1336640"/>
                </a:lnTo>
                <a:lnTo>
                  <a:pt x="1327161" y="1340121"/>
                </a:lnTo>
                <a:lnTo>
                  <a:pt x="1330333" y="1343286"/>
                </a:lnTo>
                <a:lnTo>
                  <a:pt x="1332871" y="1347400"/>
                </a:lnTo>
                <a:lnTo>
                  <a:pt x="1335409" y="1351198"/>
                </a:lnTo>
                <a:lnTo>
                  <a:pt x="1337630" y="1355629"/>
                </a:lnTo>
                <a:lnTo>
                  <a:pt x="1339216" y="1360059"/>
                </a:lnTo>
                <a:lnTo>
                  <a:pt x="1340485" y="1364807"/>
                </a:lnTo>
                <a:lnTo>
                  <a:pt x="1341437" y="1369870"/>
                </a:lnTo>
                <a:lnTo>
                  <a:pt x="1341437" y="1374934"/>
                </a:lnTo>
                <a:lnTo>
                  <a:pt x="1341437" y="1379681"/>
                </a:lnTo>
                <a:lnTo>
                  <a:pt x="1340485" y="1384745"/>
                </a:lnTo>
                <a:lnTo>
                  <a:pt x="1339216" y="1389492"/>
                </a:lnTo>
                <a:lnTo>
                  <a:pt x="1337630" y="1393923"/>
                </a:lnTo>
                <a:lnTo>
                  <a:pt x="1335409" y="1398037"/>
                </a:lnTo>
                <a:lnTo>
                  <a:pt x="1332871" y="1402151"/>
                </a:lnTo>
                <a:lnTo>
                  <a:pt x="1330016" y="1405632"/>
                </a:lnTo>
                <a:lnTo>
                  <a:pt x="1327161" y="1409430"/>
                </a:lnTo>
                <a:lnTo>
                  <a:pt x="1323671" y="1412595"/>
                </a:lnTo>
                <a:lnTo>
                  <a:pt x="1319864" y="1415443"/>
                </a:lnTo>
                <a:lnTo>
                  <a:pt x="1315740" y="1417659"/>
                </a:lnTo>
                <a:lnTo>
                  <a:pt x="1311615" y="1419874"/>
                </a:lnTo>
                <a:lnTo>
                  <a:pt x="1306857" y="1421773"/>
                </a:lnTo>
                <a:lnTo>
                  <a:pt x="1302415" y="1422722"/>
                </a:lnTo>
                <a:lnTo>
                  <a:pt x="1297339" y="1423672"/>
                </a:lnTo>
                <a:lnTo>
                  <a:pt x="1292263" y="1423988"/>
                </a:lnTo>
                <a:lnTo>
                  <a:pt x="984211" y="1423988"/>
                </a:lnTo>
                <a:lnTo>
                  <a:pt x="979453" y="1423672"/>
                </a:lnTo>
                <a:lnTo>
                  <a:pt x="974377" y="1422722"/>
                </a:lnTo>
                <a:lnTo>
                  <a:pt x="969618" y="1421773"/>
                </a:lnTo>
                <a:lnTo>
                  <a:pt x="965176" y="1419874"/>
                </a:lnTo>
                <a:lnTo>
                  <a:pt x="960735" y="1417659"/>
                </a:lnTo>
                <a:lnTo>
                  <a:pt x="956928" y="1415443"/>
                </a:lnTo>
                <a:lnTo>
                  <a:pt x="952803" y="1412595"/>
                </a:lnTo>
                <a:lnTo>
                  <a:pt x="949631" y="1409430"/>
                </a:lnTo>
                <a:lnTo>
                  <a:pt x="946141" y="1405632"/>
                </a:lnTo>
                <a:lnTo>
                  <a:pt x="943286" y="1402151"/>
                </a:lnTo>
                <a:lnTo>
                  <a:pt x="941065" y="1398037"/>
                </a:lnTo>
                <a:lnTo>
                  <a:pt x="938844" y="1393923"/>
                </a:lnTo>
                <a:lnTo>
                  <a:pt x="937258" y="1389492"/>
                </a:lnTo>
                <a:lnTo>
                  <a:pt x="935989" y="1384745"/>
                </a:lnTo>
                <a:lnTo>
                  <a:pt x="935355" y="1379681"/>
                </a:lnTo>
                <a:lnTo>
                  <a:pt x="935037" y="1374934"/>
                </a:lnTo>
                <a:lnTo>
                  <a:pt x="935355" y="1369870"/>
                </a:lnTo>
                <a:lnTo>
                  <a:pt x="935989" y="1364807"/>
                </a:lnTo>
                <a:lnTo>
                  <a:pt x="937258" y="1360059"/>
                </a:lnTo>
                <a:lnTo>
                  <a:pt x="938844" y="1355629"/>
                </a:lnTo>
                <a:lnTo>
                  <a:pt x="940748" y="1351198"/>
                </a:lnTo>
                <a:lnTo>
                  <a:pt x="943286" y="1347400"/>
                </a:lnTo>
                <a:lnTo>
                  <a:pt x="946141" y="1343286"/>
                </a:lnTo>
                <a:lnTo>
                  <a:pt x="949631" y="1340121"/>
                </a:lnTo>
                <a:lnTo>
                  <a:pt x="952803" y="1336640"/>
                </a:lnTo>
                <a:lnTo>
                  <a:pt x="956928" y="1333792"/>
                </a:lnTo>
                <a:lnTo>
                  <a:pt x="960735" y="1331260"/>
                </a:lnTo>
                <a:lnTo>
                  <a:pt x="965176" y="1329361"/>
                </a:lnTo>
                <a:lnTo>
                  <a:pt x="969618" y="1327779"/>
                </a:lnTo>
                <a:lnTo>
                  <a:pt x="974377" y="1326513"/>
                </a:lnTo>
                <a:lnTo>
                  <a:pt x="979453" y="1325880"/>
                </a:lnTo>
                <a:lnTo>
                  <a:pt x="984211" y="1325563"/>
                </a:lnTo>
                <a:close/>
                <a:moveTo>
                  <a:pt x="369286" y="1074738"/>
                </a:moveTo>
                <a:lnTo>
                  <a:pt x="887697" y="1074738"/>
                </a:lnTo>
                <a:lnTo>
                  <a:pt x="894368" y="1075056"/>
                </a:lnTo>
                <a:lnTo>
                  <a:pt x="901356" y="1076008"/>
                </a:lnTo>
                <a:lnTo>
                  <a:pt x="908027" y="1077278"/>
                </a:lnTo>
                <a:lnTo>
                  <a:pt x="914063" y="1079183"/>
                </a:lnTo>
                <a:lnTo>
                  <a:pt x="920098" y="1081406"/>
                </a:lnTo>
                <a:lnTo>
                  <a:pt x="925816" y="1084263"/>
                </a:lnTo>
                <a:lnTo>
                  <a:pt x="930898" y="1087438"/>
                </a:lnTo>
                <a:lnTo>
                  <a:pt x="935663" y="1090931"/>
                </a:lnTo>
                <a:lnTo>
                  <a:pt x="940110" y="1094741"/>
                </a:lnTo>
                <a:lnTo>
                  <a:pt x="944240" y="1099186"/>
                </a:lnTo>
                <a:lnTo>
                  <a:pt x="947416" y="1103948"/>
                </a:lnTo>
                <a:lnTo>
                  <a:pt x="950275" y="1108711"/>
                </a:lnTo>
                <a:lnTo>
                  <a:pt x="952499" y="1113791"/>
                </a:lnTo>
                <a:lnTo>
                  <a:pt x="954405" y="1118871"/>
                </a:lnTo>
                <a:lnTo>
                  <a:pt x="955358" y="1124903"/>
                </a:lnTo>
                <a:lnTo>
                  <a:pt x="955675" y="1130301"/>
                </a:lnTo>
                <a:lnTo>
                  <a:pt x="955358" y="1136016"/>
                </a:lnTo>
                <a:lnTo>
                  <a:pt x="954405" y="1141413"/>
                </a:lnTo>
                <a:lnTo>
                  <a:pt x="952499" y="1147128"/>
                </a:lnTo>
                <a:lnTo>
                  <a:pt x="950275" y="1152208"/>
                </a:lnTo>
                <a:lnTo>
                  <a:pt x="947416" y="1156971"/>
                </a:lnTo>
                <a:lnTo>
                  <a:pt x="944240" y="1161098"/>
                </a:lnTo>
                <a:lnTo>
                  <a:pt x="940110" y="1165543"/>
                </a:lnTo>
                <a:lnTo>
                  <a:pt x="935663" y="1169671"/>
                </a:lnTo>
                <a:lnTo>
                  <a:pt x="930898" y="1173163"/>
                </a:lnTo>
                <a:lnTo>
                  <a:pt x="925816" y="1176656"/>
                </a:lnTo>
                <a:lnTo>
                  <a:pt x="920098" y="1179196"/>
                </a:lnTo>
                <a:lnTo>
                  <a:pt x="914063" y="1181736"/>
                </a:lnTo>
                <a:lnTo>
                  <a:pt x="908027" y="1183323"/>
                </a:lnTo>
                <a:lnTo>
                  <a:pt x="901356" y="1184593"/>
                </a:lnTo>
                <a:lnTo>
                  <a:pt x="894368" y="1185546"/>
                </a:lnTo>
                <a:lnTo>
                  <a:pt x="887697" y="1185863"/>
                </a:lnTo>
                <a:lnTo>
                  <a:pt x="369286" y="1185863"/>
                </a:lnTo>
                <a:lnTo>
                  <a:pt x="362615" y="1185546"/>
                </a:lnTo>
                <a:lnTo>
                  <a:pt x="355944" y="1184593"/>
                </a:lnTo>
                <a:lnTo>
                  <a:pt x="349273" y="1183323"/>
                </a:lnTo>
                <a:lnTo>
                  <a:pt x="343238" y="1181736"/>
                </a:lnTo>
                <a:lnTo>
                  <a:pt x="337203" y="1179196"/>
                </a:lnTo>
                <a:lnTo>
                  <a:pt x="331485" y="1176656"/>
                </a:lnTo>
                <a:lnTo>
                  <a:pt x="326402" y="1173163"/>
                </a:lnTo>
                <a:lnTo>
                  <a:pt x="321637" y="1169671"/>
                </a:lnTo>
                <a:lnTo>
                  <a:pt x="317190" y="1165543"/>
                </a:lnTo>
                <a:lnTo>
                  <a:pt x="313378" y="1161098"/>
                </a:lnTo>
                <a:lnTo>
                  <a:pt x="309884" y="1156971"/>
                </a:lnTo>
                <a:lnTo>
                  <a:pt x="307025" y="1152208"/>
                </a:lnTo>
                <a:lnTo>
                  <a:pt x="304802" y="1147128"/>
                </a:lnTo>
                <a:lnTo>
                  <a:pt x="302896" y="1141413"/>
                </a:lnTo>
                <a:lnTo>
                  <a:pt x="301943" y="1136016"/>
                </a:lnTo>
                <a:lnTo>
                  <a:pt x="301625" y="1130301"/>
                </a:lnTo>
                <a:lnTo>
                  <a:pt x="301943" y="1124903"/>
                </a:lnTo>
                <a:lnTo>
                  <a:pt x="302896" y="1119188"/>
                </a:lnTo>
                <a:lnTo>
                  <a:pt x="304802" y="1113791"/>
                </a:lnTo>
                <a:lnTo>
                  <a:pt x="307025" y="1108711"/>
                </a:lnTo>
                <a:lnTo>
                  <a:pt x="309884" y="1103948"/>
                </a:lnTo>
                <a:lnTo>
                  <a:pt x="313378" y="1099186"/>
                </a:lnTo>
                <a:lnTo>
                  <a:pt x="317190" y="1094741"/>
                </a:lnTo>
                <a:lnTo>
                  <a:pt x="321637" y="1091248"/>
                </a:lnTo>
                <a:lnTo>
                  <a:pt x="326402" y="1087438"/>
                </a:lnTo>
                <a:lnTo>
                  <a:pt x="331485" y="1084263"/>
                </a:lnTo>
                <a:lnTo>
                  <a:pt x="337203" y="1081406"/>
                </a:lnTo>
                <a:lnTo>
                  <a:pt x="343238" y="1079183"/>
                </a:lnTo>
                <a:lnTo>
                  <a:pt x="349273" y="1077278"/>
                </a:lnTo>
                <a:lnTo>
                  <a:pt x="355944" y="1076008"/>
                </a:lnTo>
                <a:lnTo>
                  <a:pt x="362615" y="1075056"/>
                </a:lnTo>
                <a:lnTo>
                  <a:pt x="369286" y="1074738"/>
                </a:lnTo>
                <a:close/>
                <a:moveTo>
                  <a:pt x="1261435" y="965200"/>
                </a:moveTo>
                <a:lnTo>
                  <a:pt x="1264624" y="965200"/>
                </a:lnTo>
                <a:lnTo>
                  <a:pt x="1267814" y="965200"/>
                </a:lnTo>
                <a:lnTo>
                  <a:pt x="1271322" y="965838"/>
                </a:lnTo>
                <a:lnTo>
                  <a:pt x="1275149" y="967114"/>
                </a:lnTo>
                <a:lnTo>
                  <a:pt x="1278977" y="968390"/>
                </a:lnTo>
                <a:lnTo>
                  <a:pt x="1282804" y="969984"/>
                </a:lnTo>
                <a:lnTo>
                  <a:pt x="1290777" y="973811"/>
                </a:lnTo>
                <a:lnTo>
                  <a:pt x="1298113" y="978277"/>
                </a:lnTo>
                <a:lnTo>
                  <a:pt x="1304491" y="982742"/>
                </a:lnTo>
                <a:lnTo>
                  <a:pt x="1308637" y="986250"/>
                </a:lnTo>
                <a:lnTo>
                  <a:pt x="1312784" y="990715"/>
                </a:lnTo>
                <a:lnTo>
                  <a:pt x="1317249" y="997094"/>
                </a:lnTo>
                <a:lnTo>
                  <a:pt x="1321395" y="1004429"/>
                </a:lnTo>
                <a:lnTo>
                  <a:pt x="1325222" y="1012403"/>
                </a:lnTo>
                <a:lnTo>
                  <a:pt x="1326817" y="1016549"/>
                </a:lnTo>
                <a:lnTo>
                  <a:pt x="1328092" y="1020057"/>
                </a:lnTo>
                <a:lnTo>
                  <a:pt x="1329368" y="1024203"/>
                </a:lnTo>
                <a:lnTo>
                  <a:pt x="1330006" y="1027711"/>
                </a:lnTo>
                <a:lnTo>
                  <a:pt x="1330325" y="1030901"/>
                </a:lnTo>
                <a:lnTo>
                  <a:pt x="1330006" y="1034090"/>
                </a:lnTo>
                <a:lnTo>
                  <a:pt x="1329368" y="1036004"/>
                </a:lnTo>
                <a:lnTo>
                  <a:pt x="1327774" y="1038236"/>
                </a:lnTo>
                <a:lnTo>
                  <a:pt x="1228904" y="1099472"/>
                </a:lnTo>
                <a:lnTo>
                  <a:pt x="1226990" y="1101066"/>
                </a:lnTo>
                <a:lnTo>
                  <a:pt x="1225396" y="1102342"/>
                </a:lnTo>
                <a:lnTo>
                  <a:pt x="1223163" y="1103618"/>
                </a:lnTo>
                <a:lnTo>
                  <a:pt x="1220930" y="1104575"/>
                </a:lnTo>
                <a:lnTo>
                  <a:pt x="1219017" y="1105213"/>
                </a:lnTo>
                <a:lnTo>
                  <a:pt x="1216784" y="1105850"/>
                </a:lnTo>
                <a:lnTo>
                  <a:pt x="1212000" y="1106488"/>
                </a:lnTo>
                <a:lnTo>
                  <a:pt x="1207854" y="1105850"/>
                </a:lnTo>
                <a:lnTo>
                  <a:pt x="1205622" y="1105213"/>
                </a:lnTo>
                <a:lnTo>
                  <a:pt x="1203389" y="1104575"/>
                </a:lnTo>
                <a:lnTo>
                  <a:pt x="1201475" y="1103618"/>
                </a:lnTo>
                <a:lnTo>
                  <a:pt x="1199243" y="1102342"/>
                </a:lnTo>
                <a:lnTo>
                  <a:pt x="1197329" y="1101066"/>
                </a:lnTo>
                <a:lnTo>
                  <a:pt x="1195735" y="1099472"/>
                </a:lnTo>
                <a:lnTo>
                  <a:pt x="1194140" y="1097558"/>
                </a:lnTo>
                <a:lnTo>
                  <a:pt x="1192864" y="1095963"/>
                </a:lnTo>
                <a:lnTo>
                  <a:pt x="1191588" y="1093731"/>
                </a:lnTo>
                <a:lnTo>
                  <a:pt x="1190632" y="1091817"/>
                </a:lnTo>
                <a:lnTo>
                  <a:pt x="1189356" y="1087352"/>
                </a:lnTo>
                <a:lnTo>
                  <a:pt x="1189037" y="1082887"/>
                </a:lnTo>
                <a:lnTo>
                  <a:pt x="1189356" y="1078741"/>
                </a:lnTo>
                <a:lnTo>
                  <a:pt x="1190632" y="1074276"/>
                </a:lnTo>
                <a:lnTo>
                  <a:pt x="1191588" y="1072043"/>
                </a:lnTo>
                <a:lnTo>
                  <a:pt x="1192864" y="1070130"/>
                </a:lnTo>
                <a:lnTo>
                  <a:pt x="1194140" y="1068535"/>
                </a:lnTo>
                <a:lnTo>
                  <a:pt x="1195735" y="1066621"/>
                </a:lnTo>
                <a:lnTo>
                  <a:pt x="1257289" y="967433"/>
                </a:lnTo>
                <a:lnTo>
                  <a:pt x="1258884" y="965838"/>
                </a:lnTo>
                <a:lnTo>
                  <a:pt x="1261435" y="965200"/>
                </a:lnTo>
                <a:close/>
                <a:moveTo>
                  <a:pt x="346041" y="844550"/>
                </a:moveTo>
                <a:lnTo>
                  <a:pt x="350799" y="844550"/>
                </a:lnTo>
                <a:lnTo>
                  <a:pt x="658851" y="844550"/>
                </a:lnTo>
                <a:lnTo>
                  <a:pt x="663927" y="844550"/>
                </a:lnTo>
                <a:lnTo>
                  <a:pt x="669003" y="845185"/>
                </a:lnTo>
                <a:lnTo>
                  <a:pt x="673762" y="846773"/>
                </a:lnTo>
                <a:lnTo>
                  <a:pt x="678204" y="848043"/>
                </a:lnTo>
                <a:lnTo>
                  <a:pt x="682645" y="850265"/>
                </a:lnTo>
                <a:lnTo>
                  <a:pt x="686452" y="852805"/>
                </a:lnTo>
                <a:lnTo>
                  <a:pt x="690259" y="855345"/>
                </a:lnTo>
                <a:lnTo>
                  <a:pt x="693749" y="858838"/>
                </a:lnTo>
                <a:lnTo>
                  <a:pt x="697239" y="862330"/>
                </a:lnTo>
                <a:lnTo>
                  <a:pt x="699777" y="865823"/>
                </a:lnTo>
                <a:lnTo>
                  <a:pt x="702315" y="869950"/>
                </a:lnTo>
                <a:lnTo>
                  <a:pt x="704218" y="874395"/>
                </a:lnTo>
                <a:lnTo>
                  <a:pt x="705804" y="879158"/>
                </a:lnTo>
                <a:lnTo>
                  <a:pt x="707391" y="883920"/>
                </a:lnTo>
                <a:lnTo>
                  <a:pt x="708025" y="888683"/>
                </a:lnTo>
                <a:lnTo>
                  <a:pt x="708025" y="893763"/>
                </a:lnTo>
                <a:lnTo>
                  <a:pt x="708025" y="898843"/>
                </a:lnTo>
                <a:lnTo>
                  <a:pt x="707391" y="903605"/>
                </a:lnTo>
                <a:lnTo>
                  <a:pt x="705804" y="908368"/>
                </a:lnTo>
                <a:lnTo>
                  <a:pt x="704218" y="912495"/>
                </a:lnTo>
                <a:lnTo>
                  <a:pt x="702315" y="916940"/>
                </a:lnTo>
                <a:lnTo>
                  <a:pt x="699777" y="921068"/>
                </a:lnTo>
                <a:lnTo>
                  <a:pt x="697239" y="924878"/>
                </a:lnTo>
                <a:lnTo>
                  <a:pt x="693749" y="928370"/>
                </a:lnTo>
                <a:lnTo>
                  <a:pt x="690259" y="931545"/>
                </a:lnTo>
                <a:lnTo>
                  <a:pt x="686452" y="934403"/>
                </a:lnTo>
                <a:lnTo>
                  <a:pt x="682645" y="936943"/>
                </a:lnTo>
                <a:lnTo>
                  <a:pt x="678204" y="938848"/>
                </a:lnTo>
                <a:lnTo>
                  <a:pt x="673762" y="940753"/>
                </a:lnTo>
                <a:lnTo>
                  <a:pt x="669003" y="941705"/>
                </a:lnTo>
                <a:lnTo>
                  <a:pt x="663927" y="942658"/>
                </a:lnTo>
                <a:lnTo>
                  <a:pt x="658851" y="942975"/>
                </a:lnTo>
                <a:lnTo>
                  <a:pt x="350799" y="942975"/>
                </a:lnTo>
                <a:lnTo>
                  <a:pt x="346041" y="942658"/>
                </a:lnTo>
                <a:lnTo>
                  <a:pt x="340965" y="941705"/>
                </a:lnTo>
                <a:lnTo>
                  <a:pt x="336206" y="940753"/>
                </a:lnTo>
                <a:lnTo>
                  <a:pt x="331764" y="938848"/>
                </a:lnTo>
                <a:lnTo>
                  <a:pt x="327323" y="936943"/>
                </a:lnTo>
                <a:lnTo>
                  <a:pt x="323516" y="934403"/>
                </a:lnTo>
                <a:lnTo>
                  <a:pt x="319391" y="931545"/>
                </a:lnTo>
                <a:lnTo>
                  <a:pt x="316219" y="928370"/>
                </a:lnTo>
                <a:lnTo>
                  <a:pt x="312729" y="924878"/>
                </a:lnTo>
                <a:lnTo>
                  <a:pt x="309874" y="921068"/>
                </a:lnTo>
                <a:lnTo>
                  <a:pt x="307653" y="916940"/>
                </a:lnTo>
                <a:lnTo>
                  <a:pt x="305432" y="912495"/>
                </a:lnTo>
                <a:lnTo>
                  <a:pt x="303846" y="908368"/>
                </a:lnTo>
                <a:lnTo>
                  <a:pt x="302577" y="903605"/>
                </a:lnTo>
                <a:lnTo>
                  <a:pt x="301943" y="898843"/>
                </a:lnTo>
                <a:lnTo>
                  <a:pt x="301625" y="893763"/>
                </a:lnTo>
                <a:lnTo>
                  <a:pt x="301943" y="888683"/>
                </a:lnTo>
                <a:lnTo>
                  <a:pt x="302577" y="883920"/>
                </a:lnTo>
                <a:lnTo>
                  <a:pt x="303846" y="879158"/>
                </a:lnTo>
                <a:lnTo>
                  <a:pt x="305432" y="874395"/>
                </a:lnTo>
                <a:lnTo>
                  <a:pt x="307336" y="869950"/>
                </a:lnTo>
                <a:lnTo>
                  <a:pt x="309874" y="865823"/>
                </a:lnTo>
                <a:lnTo>
                  <a:pt x="312729" y="862330"/>
                </a:lnTo>
                <a:lnTo>
                  <a:pt x="316219" y="858838"/>
                </a:lnTo>
                <a:lnTo>
                  <a:pt x="319391" y="855345"/>
                </a:lnTo>
                <a:lnTo>
                  <a:pt x="323516" y="852805"/>
                </a:lnTo>
                <a:lnTo>
                  <a:pt x="327323" y="850265"/>
                </a:lnTo>
                <a:lnTo>
                  <a:pt x="331764" y="848043"/>
                </a:lnTo>
                <a:lnTo>
                  <a:pt x="336206" y="846773"/>
                </a:lnTo>
                <a:lnTo>
                  <a:pt x="340965" y="845185"/>
                </a:lnTo>
                <a:lnTo>
                  <a:pt x="346041" y="844550"/>
                </a:lnTo>
                <a:close/>
                <a:moveTo>
                  <a:pt x="344144" y="590550"/>
                </a:moveTo>
                <a:lnTo>
                  <a:pt x="960782" y="590550"/>
                </a:lnTo>
                <a:lnTo>
                  <a:pt x="966812" y="591185"/>
                </a:lnTo>
                <a:lnTo>
                  <a:pt x="973159" y="592138"/>
                </a:lnTo>
                <a:lnTo>
                  <a:pt x="978871" y="593725"/>
                </a:lnTo>
                <a:lnTo>
                  <a:pt x="984584" y="595630"/>
                </a:lnTo>
                <a:lnTo>
                  <a:pt x="990296" y="598488"/>
                </a:lnTo>
                <a:lnTo>
                  <a:pt x="995374" y="601345"/>
                </a:lnTo>
                <a:lnTo>
                  <a:pt x="1000135" y="604838"/>
                </a:lnTo>
                <a:lnTo>
                  <a:pt x="1004260" y="608965"/>
                </a:lnTo>
                <a:lnTo>
                  <a:pt x="1008386" y="613410"/>
                </a:lnTo>
                <a:lnTo>
                  <a:pt x="1011560" y="617855"/>
                </a:lnTo>
                <a:lnTo>
                  <a:pt x="1015051" y="623253"/>
                </a:lnTo>
                <a:lnTo>
                  <a:pt x="1017590" y="628650"/>
                </a:lnTo>
                <a:lnTo>
                  <a:pt x="1019811" y="634048"/>
                </a:lnTo>
                <a:lnTo>
                  <a:pt x="1021081" y="639763"/>
                </a:lnTo>
                <a:lnTo>
                  <a:pt x="1021715" y="646113"/>
                </a:lnTo>
                <a:lnTo>
                  <a:pt x="1022350" y="652145"/>
                </a:lnTo>
                <a:lnTo>
                  <a:pt x="1021715" y="658813"/>
                </a:lnTo>
                <a:lnTo>
                  <a:pt x="1021081" y="664528"/>
                </a:lnTo>
                <a:lnTo>
                  <a:pt x="1019811" y="670878"/>
                </a:lnTo>
                <a:lnTo>
                  <a:pt x="1017590" y="676275"/>
                </a:lnTo>
                <a:lnTo>
                  <a:pt x="1015051" y="681673"/>
                </a:lnTo>
                <a:lnTo>
                  <a:pt x="1011560" y="686753"/>
                </a:lnTo>
                <a:lnTo>
                  <a:pt x="1008386" y="691515"/>
                </a:lnTo>
                <a:lnTo>
                  <a:pt x="1004260" y="695960"/>
                </a:lnTo>
                <a:lnTo>
                  <a:pt x="1000135" y="700088"/>
                </a:lnTo>
                <a:lnTo>
                  <a:pt x="995374" y="703580"/>
                </a:lnTo>
                <a:lnTo>
                  <a:pt x="990296" y="706438"/>
                </a:lnTo>
                <a:lnTo>
                  <a:pt x="984584" y="708978"/>
                </a:lnTo>
                <a:lnTo>
                  <a:pt x="978871" y="711200"/>
                </a:lnTo>
                <a:lnTo>
                  <a:pt x="973159" y="712788"/>
                </a:lnTo>
                <a:lnTo>
                  <a:pt x="966812" y="713740"/>
                </a:lnTo>
                <a:lnTo>
                  <a:pt x="960782" y="714375"/>
                </a:lnTo>
                <a:lnTo>
                  <a:pt x="344144" y="714375"/>
                </a:lnTo>
                <a:lnTo>
                  <a:pt x="338114" y="713740"/>
                </a:lnTo>
                <a:lnTo>
                  <a:pt x="331767" y="712788"/>
                </a:lnTo>
                <a:lnTo>
                  <a:pt x="326054" y="711200"/>
                </a:lnTo>
                <a:lnTo>
                  <a:pt x="320342" y="708978"/>
                </a:lnTo>
                <a:lnTo>
                  <a:pt x="314946" y="706438"/>
                </a:lnTo>
                <a:lnTo>
                  <a:pt x="309869" y="703580"/>
                </a:lnTo>
                <a:lnTo>
                  <a:pt x="305108" y="700088"/>
                </a:lnTo>
                <a:lnTo>
                  <a:pt x="300982" y="695960"/>
                </a:lnTo>
                <a:lnTo>
                  <a:pt x="296857" y="691515"/>
                </a:lnTo>
                <a:lnTo>
                  <a:pt x="293366" y="686753"/>
                </a:lnTo>
                <a:lnTo>
                  <a:pt x="290192" y="681673"/>
                </a:lnTo>
                <a:lnTo>
                  <a:pt x="287653" y="676275"/>
                </a:lnTo>
                <a:lnTo>
                  <a:pt x="285432" y="670878"/>
                </a:lnTo>
                <a:lnTo>
                  <a:pt x="284162" y="664528"/>
                </a:lnTo>
                <a:lnTo>
                  <a:pt x="282893" y="658813"/>
                </a:lnTo>
                <a:lnTo>
                  <a:pt x="282575" y="652145"/>
                </a:lnTo>
                <a:lnTo>
                  <a:pt x="282893" y="646113"/>
                </a:lnTo>
                <a:lnTo>
                  <a:pt x="284162" y="639763"/>
                </a:lnTo>
                <a:lnTo>
                  <a:pt x="285432" y="634048"/>
                </a:lnTo>
                <a:lnTo>
                  <a:pt x="287653" y="628650"/>
                </a:lnTo>
                <a:lnTo>
                  <a:pt x="290192" y="623253"/>
                </a:lnTo>
                <a:lnTo>
                  <a:pt x="293366" y="617855"/>
                </a:lnTo>
                <a:lnTo>
                  <a:pt x="296857" y="613410"/>
                </a:lnTo>
                <a:lnTo>
                  <a:pt x="300982" y="608965"/>
                </a:lnTo>
                <a:lnTo>
                  <a:pt x="305108" y="604838"/>
                </a:lnTo>
                <a:lnTo>
                  <a:pt x="309869" y="601345"/>
                </a:lnTo>
                <a:lnTo>
                  <a:pt x="314946" y="598488"/>
                </a:lnTo>
                <a:lnTo>
                  <a:pt x="320342" y="595630"/>
                </a:lnTo>
                <a:lnTo>
                  <a:pt x="326054" y="593725"/>
                </a:lnTo>
                <a:lnTo>
                  <a:pt x="331767" y="592138"/>
                </a:lnTo>
                <a:lnTo>
                  <a:pt x="338114" y="591185"/>
                </a:lnTo>
                <a:lnTo>
                  <a:pt x="344144" y="590550"/>
                </a:lnTo>
                <a:close/>
                <a:moveTo>
                  <a:pt x="1750865" y="411163"/>
                </a:moveTo>
                <a:lnTo>
                  <a:pt x="1754043" y="411481"/>
                </a:lnTo>
                <a:lnTo>
                  <a:pt x="1757540" y="411798"/>
                </a:lnTo>
                <a:lnTo>
                  <a:pt x="1760718" y="413068"/>
                </a:lnTo>
                <a:lnTo>
                  <a:pt x="1764214" y="414021"/>
                </a:lnTo>
                <a:lnTo>
                  <a:pt x="1767710" y="414973"/>
                </a:lnTo>
                <a:lnTo>
                  <a:pt x="1770889" y="416878"/>
                </a:lnTo>
                <a:lnTo>
                  <a:pt x="1777563" y="421006"/>
                </a:lnTo>
                <a:lnTo>
                  <a:pt x="1784555" y="425768"/>
                </a:lnTo>
                <a:lnTo>
                  <a:pt x="1790912" y="431166"/>
                </a:lnTo>
                <a:lnTo>
                  <a:pt x="1797904" y="437198"/>
                </a:lnTo>
                <a:lnTo>
                  <a:pt x="1812207" y="451486"/>
                </a:lnTo>
                <a:lnTo>
                  <a:pt x="1827145" y="466408"/>
                </a:lnTo>
                <a:lnTo>
                  <a:pt x="1836680" y="476251"/>
                </a:lnTo>
                <a:lnTo>
                  <a:pt x="1851935" y="491173"/>
                </a:lnTo>
                <a:lnTo>
                  <a:pt x="1865920" y="505461"/>
                </a:lnTo>
                <a:lnTo>
                  <a:pt x="1872277" y="512446"/>
                </a:lnTo>
                <a:lnTo>
                  <a:pt x="1877680" y="519431"/>
                </a:lnTo>
                <a:lnTo>
                  <a:pt x="1882447" y="525781"/>
                </a:lnTo>
                <a:lnTo>
                  <a:pt x="1886579" y="532766"/>
                </a:lnTo>
                <a:lnTo>
                  <a:pt x="1888486" y="536258"/>
                </a:lnTo>
                <a:lnTo>
                  <a:pt x="1889439" y="539433"/>
                </a:lnTo>
                <a:lnTo>
                  <a:pt x="1891029" y="542608"/>
                </a:lnTo>
                <a:lnTo>
                  <a:pt x="1891664" y="546101"/>
                </a:lnTo>
                <a:lnTo>
                  <a:pt x="1891982" y="549593"/>
                </a:lnTo>
                <a:lnTo>
                  <a:pt x="1892300" y="552768"/>
                </a:lnTo>
                <a:lnTo>
                  <a:pt x="1892300" y="556261"/>
                </a:lnTo>
                <a:lnTo>
                  <a:pt x="1891664" y="559753"/>
                </a:lnTo>
                <a:lnTo>
                  <a:pt x="1891029" y="562928"/>
                </a:lnTo>
                <a:lnTo>
                  <a:pt x="1889757" y="566738"/>
                </a:lnTo>
                <a:lnTo>
                  <a:pt x="1888486" y="570231"/>
                </a:lnTo>
                <a:lnTo>
                  <a:pt x="1886261" y="574041"/>
                </a:lnTo>
                <a:lnTo>
                  <a:pt x="1884036" y="577533"/>
                </a:lnTo>
                <a:lnTo>
                  <a:pt x="1881176" y="581343"/>
                </a:lnTo>
                <a:lnTo>
                  <a:pt x="1877680" y="585153"/>
                </a:lnTo>
                <a:lnTo>
                  <a:pt x="1874184" y="588963"/>
                </a:lnTo>
                <a:lnTo>
                  <a:pt x="1476895" y="985838"/>
                </a:lnTo>
                <a:lnTo>
                  <a:pt x="1472763" y="989966"/>
                </a:lnTo>
                <a:lnTo>
                  <a:pt x="1468313" y="993458"/>
                </a:lnTo>
                <a:lnTo>
                  <a:pt x="1464182" y="996633"/>
                </a:lnTo>
                <a:lnTo>
                  <a:pt x="1459732" y="999808"/>
                </a:lnTo>
                <a:lnTo>
                  <a:pt x="1455282" y="1002348"/>
                </a:lnTo>
                <a:lnTo>
                  <a:pt x="1450515" y="1004888"/>
                </a:lnTo>
                <a:lnTo>
                  <a:pt x="1446065" y="1007111"/>
                </a:lnTo>
                <a:lnTo>
                  <a:pt x="1440980" y="1009016"/>
                </a:lnTo>
                <a:lnTo>
                  <a:pt x="1436212" y="1010921"/>
                </a:lnTo>
                <a:lnTo>
                  <a:pt x="1431445" y="1012826"/>
                </a:lnTo>
                <a:lnTo>
                  <a:pt x="1426360" y="1013778"/>
                </a:lnTo>
                <a:lnTo>
                  <a:pt x="1421274" y="1015366"/>
                </a:lnTo>
                <a:lnTo>
                  <a:pt x="1416507" y="1016001"/>
                </a:lnTo>
                <a:lnTo>
                  <a:pt x="1411422" y="1016953"/>
                </a:lnTo>
                <a:lnTo>
                  <a:pt x="1406336" y="1017271"/>
                </a:lnTo>
                <a:lnTo>
                  <a:pt x="1401569" y="1017588"/>
                </a:lnTo>
                <a:lnTo>
                  <a:pt x="1396484" y="1017588"/>
                </a:lnTo>
                <a:lnTo>
                  <a:pt x="1391716" y="1017271"/>
                </a:lnTo>
                <a:lnTo>
                  <a:pt x="1386949" y="1016953"/>
                </a:lnTo>
                <a:lnTo>
                  <a:pt x="1382499" y="1015683"/>
                </a:lnTo>
                <a:lnTo>
                  <a:pt x="1377731" y="1015048"/>
                </a:lnTo>
                <a:lnTo>
                  <a:pt x="1373282" y="1013461"/>
                </a:lnTo>
                <a:lnTo>
                  <a:pt x="1368832" y="1012191"/>
                </a:lnTo>
                <a:lnTo>
                  <a:pt x="1364700" y="1010286"/>
                </a:lnTo>
                <a:lnTo>
                  <a:pt x="1360886" y="1008063"/>
                </a:lnTo>
                <a:lnTo>
                  <a:pt x="1357072" y="1005523"/>
                </a:lnTo>
                <a:lnTo>
                  <a:pt x="1353576" y="1002983"/>
                </a:lnTo>
                <a:lnTo>
                  <a:pt x="1350080" y="1000126"/>
                </a:lnTo>
                <a:lnTo>
                  <a:pt x="1347220" y="996633"/>
                </a:lnTo>
                <a:lnTo>
                  <a:pt x="1344359" y="993458"/>
                </a:lnTo>
                <a:lnTo>
                  <a:pt x="1341817" y="989331"/>
                </a:lnTo>
                <a:lnTo>
                  <a:pt x="1339274" y="985521"/>
                </a:lnTo>
                <a:lnTo>
                  <a:pt x="1337367" y="981076"/>
                </a:lnTo>
                <a:lnTo>
                  <a:pt x="1335778" y="976313"/>
                </a:lnTo>
                <a:lnTo>
                  <a:pt x="1326561" y="967106"/>
                </a:lnTo>
                <a:lnTo>
                  <a:pt x="1322111" y="965518"/>
                </a:lnTo>
                <a:lnTo>
                  <a:pt x="1317979" y="963296"/>
                </a:lnTo>
                <a:lnTo>
                  <a:pt x="1314165" y="961073"/>
                </a:lnTo>
                <a:lnTo>
                  <a:pt x="1310351" y="958851"/>
                </a:lnTo>
                <a:lnTo>
                  <a:pt x="1307173" y="956311"/>
                </a:lnTo>
                <a:lnTo>
                  <a:pt x="1303995" y="953453"/>
                </a:lnTo>
                <a:lnTo>
                  <a:pt x="1301134" y="950913"/>
                </a:lnTo>
                <a:lnTo>
                  <a:pt x="1298274" y="948056"/>
                </a:lnTo>
                <a:lnTo>
                  <a:pt x="1295731" y="944563"/>
                </a:lnTo>
                <a:lnTo>
                  <a:pt x="1293824" y="941706"/>
                </a:lnTo>
                <a:lnTo>
                  <a:pt x="1291599" y="938531"/>
                </a:lnTo>
                <a:lnTo>
                  <a:pt x="1289692" y="935038"/>
                </a:lnTo>
                <a:lnTo>
                  <a:pt x="1288103" y="931546"/>
                </a:lnTo>
                <a:lnTo>
                  <a:pt x="1286832" y="928371"/>
                </a:lnTo>
                <a:lnTo>
                  <a:pt x="1284607" y="921068"/>
                </a:lnTo>
                <a:lnTo>
                  <a:pt x="1283336" y="913448"/>
                </a:lnTo>
                <a:lnTo>
                  <a:pt x="1282700" y="905511"/>
                </a:lnTo>
                <a:lnTo>
                  <a:pt x="1283018" y="897573"/>
                </a:lnTo>
                <a:lnTo>
                  <a:pt x="1283971" y="889953"/>
                </a:lnTo>
                <a:lnTo>
                  <a:pt x="1285560" y="882016"/>
                </a:lnTo>
                <a:lnTo>
                  <a:pt x="1287785" y="874078"/>
                </a:lnTo>
                <a:lnTo>
                  <a:pt x="1290646" y="866141"/>
                </a:lnTo>
                <a:lnTo>
                  <a:pt x="1294142" y="858521"/>
                </a:lnTo>
                <a:lnTo>
                  <a:pt x="1298909" y="849948"/>
                </a:lnTo>
                <a:lnTo>
                  <a:pt x="1304313" y="841376"/>
                </a:lnTo>
                <a:lnTo>
                  <a:pt x="1310351" y="833756"/>
                </a:lnTo>
                <a:lnTo>
                  <a:pt x="1317026" y="826136"/>
                </a:lnTo>
                <a:lnTo>
                  <a:pt x="1714315" y="429261"/>
                </a:lnTo>
                <a:lnTo>
                  <a:pt x="1718446" y="425768"/>
                </a:lnTo>
                <a:lnTo>
                  <a:pt x="1721943" y="422276"/>
                </a:lnTo>
                <a:lnTo>
                  <a:pt x="1726074" y="419736"/>
                </a:lnTo>
                <a:lnTo>
                  <a:pt x="1729571" y="417196"/>
                </a:lnTo>
                <a:lnTo>
                  <a:pt x="1733384" y="415608"/>
                </a:lnTo>
                <a:lnTo>
                  <a:pt x="1736881" y="414021"/>
                </a:lnTo>
                <a:lnTo>
                  <a:pt x="1740377" y="412433"/>
                </a:lnTo>
                <a:lnTo>
                  <a:pt x="1743873" y="411798"/>
                </a:lnTo>
                <a:lnTo>
                  <a:pt x="1747051" y="411481"/>
                </a:lnTo>
                <a:lnTo>
                  <a:pt x="1750865" y="411163"/>
                </a:lnTo>
                <a:close/>
                <a:moveTo>
                  <a:pt x="198373" y="319088"/>
                </a:moveTo>
                <a:lnTo>
                  <a:pt x="1557783" y="319088"/>
                </a:lnTo>
                <a:lnTo>
                  <a:pt x="1453042" y="423822"/>
                </a:lnTo>
                <a:lnTo>
                  <a:pt x="315492" y="423822"/>
                </a:lnTo>
                <a:lnTo>
                  <a:pt x="305336" y="424140"/>
                </a:lnTo>
                <a:lnTo>
                  <a:pt x="295179" y="424774"/>
                </a:lnTo>
                <a:lnTo>
                  <a:pt x="285340" y="426361"/>
                </a:lnTo>
                <a:lnTo>
                  <a:pt x="275500" y="427631"/>
                </a:lnTo>
                <a:lnTo>
                  <a:pt x="265979" y="429852"/>
                </a:lnTo>
                <a:lnTo>
                  <a:pt x="256457" y="433026"/>
                </a:lnTo>
                <a:lnTo>
                  <a:pt x="247570" y="435882"/>
                </a:lnTo>
                <a:lnTo>
                  <a:pt x="238365" y="439374"/>
                </a:lnTo>
                <a:lnTo>
                  <a:pt x="229478" y="443499"/>
                </a:lnTo>
                <a:lnTo>
                  <a:pt x="221226" y="447943"/>
                </a:lnTo>
                <a:lnTo>
                  <a:pt x="212973" y="452703"/>
                </a:lnTo>
                <a:lnTo>
                  <a:pt x="204721" y="457781"/>
                </a:lnTo>
                <a:lnTo>
                  <a:pt x="196786" y="463494"/>
                </a:lnTo>
                <a:lnTo>
                  <a:pt x="189486" y="469207"/>
                </a:lnTo>
                <a:lnTo>
                  <a:pt x="182186" y="475554"/>
                </a:lnTo>
                <a:lnTo>
                  <a:pt x="175203" y="481902"/>
                </a:lnTo>
                <a:lnTo>
                  <a:pt x="168855" y="488884"/>
                </a:lnTo>
                <a:lnTo>
                  <a:pt x="162507" y="496184"/>
                </a:lnTo>
                <a:lnTo>
                  <a:pt x="156794" y="503483"/>
                </a:lnTo>
                <a:lnTo>
                  <a:pt x="151398" y="511100"/>
                </a:lnTo>
                <a:lnTo>
                  <a:pt x="145685" y="519670"/>
                </a:lnTo>
                <a:lnTo>
                  <a:pt x="140924" y="527604"/>
                </a:lnTo>
                <a:lnTo>
                  <a:pt x="136798" y="536490"/>
                </a:lnTo>
                <a:lnTo>
                  <a:pt x="132672" y="545060"/>
                </a:lnTo>
                <a:lnTo>
                  <a:pt x="129498" y="554263"/>
                </a:lnTo>
                <a:lnTo>
                  <a:pt x="126007" y="563150"/>
                </a:lnTo>
                <a:lnTo>
                  <a:pt x="123468" y="572671"/>
                </a:lnTo>
                <a:lnTo>
                  <a:pt x="121246" y="582193"/>
                </a:lnTo>
                <a:lnTo>
                  <a:pt x="119659" y="592031"/>
                </a:lnTo>
                <a:lnTo>
                  <a:pt x="118072" y="601870"/>
                </a:lnTo>
                <a:lnTo>
                  <a:pt x="117437" y="612026"/>
                </a:lnTo>
                <a:lnTo>
                  <a:pt x="117437" y="622182"/>
                </a:lnTo>
                <a:lnTo>
                  <a:pt x="117437" y="1633658"/>
                </a:lnTo>
                <a:lnTo>
                  <a:pt x="117437" y="1643814"/>
                </a:lnTo>
                <a:lnTo>
                  <a:pt x="118072" y="1653970"/>
                </a:lnTo>
                <a:lnTo>
                  <a:pt x="119659" y="1663808"/>
                </a:lnTo>
                <a:lnTo>
                  <a:pt x="121246" y="1673647"/>
                </a:lnTo>
                <a:lnTo>
                  <a:pt x="123468" y="1683168"/>
                </a:lnTo>
                <a:lnTo>
                  <a:pt x="126007" y="1692689"/>
                </a:lnTo>
                <a:lnTo>
                  <a:pt x="129498" y="1701576"/>
                </a:lnTo>
                <a:lnTo>
                  <a:pt x="132672" y="1710780"/>
                </a:lnTo>
                <a:lnTo>
                  <a:pt x="136798" y="1719666"/>
                </a:lnTo>
                <a:lnTo>
                  <a:pt x="140924" y="1728235"/>
                </a:lnTo>
                <a:lnTo>
                  <a:pt x="145685" y="1736170"/>
                </a:lnTo>
                <a:lnTo>
                  <a:pt x="151398" y="1744739"/>
                </a:lnTo>
                <a:lnTo>
                  <a:pt x="156794" y="1752356"/>
                </a:lnTo>
                <a:lnTo>
                  <a:pt x="162507" y="1759656"/>
                </a:lnTo>
                <a:lnTo>
                  <a:pt x="168855" y="1766955"/>
                </a:lnTo>
                <a:lnTo>
                  <a:pt x="175203" y="1773938"/>
                </a:lnTo>
                <a:lnTo>
                  <a:pt x="182186" y="1780285"/>
                </a:lnTo>
                <a:lnTo>
                  <a:pt x="189486" y="1786633"/>
                </a:lnTo>
                <a:lnTo>
                  <a:pt x="196786" y="1792345"/>
                </a:lnTo>
                <a:lnTo>
                  <a:pt x="204721" y="1798375"/>
                </a:lnTo>
                <a:lnTo>
                  <a:pt x="212973" y="1803453"/>
                </a:lnTo>
                <a:lnTo>
                  <a:pt x="221226" y="1808214"/>
                </a:lnTo>
                <a:lnTo>
                  <a:pt x="229478" y="1812340"/>
                </a:lnTo>
                <a:lnTo>
                  <a:pt x="238365" y="1816466"/>
                </a:lnTo>
                <a:lnTo>
                  <a:pt x="247570" y="1819640"/>
                </a:lnTo>
                <a:lnTo>
                  <a:pt x="256457" y="1823131"/>
                </a:lnTo>
                <a:lnTo>
                  <a:pt x="265979" y="1825670"/>
                </a:lnTo>
                <a:lnTo>
                  <a:pt x="275500" y="1827891"/>
                </a:lnTo>
                <a:lnTo>
                  <a:pt x="285340" y="1829478"/>
                </a:lnTo>
                <a:lnTo>
                  <a:pt x="295179" y="1831065"/>
                </a:lnTo>
                <a:lnTo>
                  <a:pt x="305336" y="1831700"/>
                </a:lnTo>
                <a:lnTo>
                  <a:pt x="315492" y="1831700"/>
                </a:lnTo>
                <a:lnTo>
                  <a:pt x="1632371" y="1831700"/>
                </a:lnTo>
                <a:lnTo>
                  <a:pt x="1642527" y="1831700"/>
                </a:lnTo>
                <a:lnTo>
                  <a:pt x="1652367" y="1831065"/>
                </a:lnTo>
                <a:lnTo>
                  <a:pt x="1662523" y="1829478"/>
                </a:lnTo>
                <a:lnTo>
                  <a:pt x="1672045" y="1827891"/>
                </a:lnTo>
                <a:lnTo>
                  <a:pt x="1681885" y="1825670"/>
                </a:lnTo>
                <a:lnTo>
                  <a:pt x="1691089" y="1823131"/>
                </a:lnTo>
                <a:lnTo>
                  <a:pt x="1700611" y="1819640"/>
                </a:lnTo>
                <a:lnTo>
                  <a:pt x="1709181" y="1816466"/>
                </a:lnTo>
                <a:lnTo>
                  <a:pt x="1718385" y="1812340"/>
                </a:lnTo>
                <a:lnTo>
                  <a:pt x="1726637" y="1808214"/>
                </a:lnTo>
                <a:lnTo>
                  <a:pt x="1735207" y="1803453"/>
                </a:lnTo>
                <a:lnTo>
                  <a:pt x="1743142" y="1798375"/>
                </a:lnTo>
                <a:lnTo>
                  <a:pt x="1750760" y="1792345"/>
                </a:lnTo>
                <a:lnTo>
                  <a:pt x="1758377" y="1786633"/>
                </a:lnTo>
                <a:lnTo>
                  <a:pt x="1765677" y="1780285"/>
                </a:lnTo>
                <a:lnTo>
                  <a:pt x="1772660" y="1773938"/>
                </a:lnTo>
                <a:lnTo>
                  <a:pt x="1779325" y="1766955"/>
                </a:lnTo>
                <a:lnTo>
                  <a:pt x="1785356" y="1759973"/>
                </a:lnTo>
                <a:lnTo>
                  <a:pt x="1791069" y="1752356"/>
                </a:lnTo>
                <a:lnTo>
                  <a:pt x="1796782" y="1744739"/>
                </a:lnTo>
                <a:lnTo>
                  <a:pt x="1801861" y="1736805"/>
                </a:lnTo>
                <a:lnTo>
                  <a:pt x="1806621" y="1728235"/>
                </a:lnTo>
                <a:lnTo>
                  <a:pt x="1810748" y="1719666"/>
                </a:lnTo>
                <a:lnTo>
                  <a:pt x="1814874" y="1710780"/>
                </a:lnTo>
                <a:lnTo>
                  <a:pt x="1818683" y="1702211"/>
                </a:lnTo>
                <a:lnTo>
                  <a:pt x="1821857" y="1692689"/>
                </a:lnTo>
                <a:lnTo>
                  <a:pt x="1824396" y="1683168"/>
                </a:lnTo>
                <a:lnTo>
                  <a:pt x="1826617" y="1673647"/>
                </a:lnTo>
                <a:lnTo>
                  <a:pt x="1828522" y="1663808"/>
                </a:lnTo>
                <a:lnTo>
                  <a:pt x="1829474" y="1653970"/>
                </a:lnTo>
                <a:lnTo>
                  <a:pt x="1830109" y="1643814"/>
                </a:lnTo>
                <a:lnTo>
                  <a:pt x="1830426" y="1633658"/>
                </a:lnTo>
                <a:lnTo>
                  <a:pt x="1830426" y="1113162"/>
                </a:lnTo>
                <a:lnTo>
                  <a:pt x="1830426" y="773570"/>
                </a:lnTo>
                <a:lnTo>
                  <a:pt x="1947863" y="656458"/>
                </a:lnTo>
                <a:lnTo>
                  <a:pt x="1947863" y="1738391"/>
                </a:lnTo>
                <a:lnTo>
                  <a:pt x="1947546" y="1748865"/>
                </a:lnTo>
                <a:lnTo>
                  <a:pt x="1946911" y="1758704"/>
                </a:lnTo>
                <a:lnTo>
                  <a:pt x="1945324" y="1768860"/>
                </a:lnTo>
                <a:lnTo>
                  <a:pt x="1943419" y="1778063"/>
                </a:lnTo>
                <a:lnTo>
                  <a:pt x="1941198" y="1787902"/>
                </a:lnTo>
                <a:lnTo>
                  <a:pt x="1938659" y="1797423"/>
                </a:lnTo>
                <a:lnTo>
                  <a:pt x="1935802" y="1806627"/>
                </a:lnTo>
                <a:lnTo>
                  <a:pt x="1932311" y="1815831"/>
                </a:lnTo>
                <a:lnTo>
                  <a:pt x="1928184" y="1824400"/>
                </a:lnTo>
                <a:lnTo>
                  <a:pt x="1923741" y="1832969"/>
                </a:lnTo>
                <a:lnTo>
                  <a:pt x="1918980" y="1841221"/>
                </a:lnTo>
                <a:lnTo>
                  <a:pt x="1913902" y="1849156"/>
                </a:lnTo>
                <a:lnTo>
                  <a:pt x="1908188" y="1856773"/>
                </a:lnTo>
                <a:lnTo>
                  <a:pt x="1902475" y="1864707"/>
                </a:lnTo>
                <a:lnTo>
                  <a:pt x="1896127" y="1871689"/>
                </a:lnTo>
                <a:lnTo>
                  <a:pt x="1889462" y="1878671"/>
                </a:lnTo>
                <a:lnTo>
                  <a:pt x="1882797" y="1885336"/>
                </a:lnTo>
                <a:lnTo>
                  <a:pt x="1875497" y="1891366"/>
                </a:lnTo>
                <a:lnTo>
                  <a:pt x="1868197" y="1897397"/>
                </a:lnTo>
                <a:lnTo>
                  <a:pt x="1860579" y="1902792"/>
                </a:lnTo>
                <a:lnTo>
                  <a:pt x="1852327" y="1907870"/>
                </a:lnTo>
                <a:lnTo>
                  <a:pt x="1844074" y="1912631"/>
                </a:lnTo>
                <a:lnTo>
                  <a:pt x="1835187" y="1917074"/>
                </a:lnTo>
                <a:lnTo>
                  <a:pt x="1826617" y="1920882"/>
                </a:lnTo>
                <a:lnTo>
                  <a:pt x="1817413" y="1924691"/>
                </a:lnTo>
                <a:lnTo>
                  <a:pt x="1808209" y="1927865"/>
                </a:lnTo>
                <a:lnTo>
                  <a:pt x="1799004" y="1930404"/>
                </a:lnTo>
                <a:lnTo>
                  <a:pt x="1789482" y="1932625"/>
                </a:lnTo>
                <a:lnTo>
                  <a:pt x="1779643" y="1934530"/>
                </a:lnTo>
                <a:lnTo>
                  <a:pt x="1769803" y="1935482"/>
                </a:lnTo>
                <a:lnTo>
                  <a:pt x="1759647" y="1936434"/>
                </a:lnTo>
                <a:lnTo>
                  <a:pt x="1749173" y="1936751"/>
                </a:lnTo>
                <a:lnTo>
                  <a:pt x="198373" y="1936751"/>
                </a:lnTo>
                <a:lnTo>
                  <a:pt x="188216" y="1936434"/>
                </a:lnTo>
                <a:lnTo>
                  <a:pt x="178377" y="1935482"/>
                </a:lnTo>
                <a:lnTo>
                  <a:pt x="168538" y="1934530"/>
                </a:lnTo>
                <a:lnTo>
                  <a:pt x="158699" y="1932625"/>
                </a:lnTo>
                <a:lnTo>
                  <a:pt x="148859" y="1930404"/>
                </a:lnTo>
                <a:lnTo>
                  <a:pt x="139655" y="1927865"/>
                </a:lnTo>
                <a:lnTo>
                  <a:pt x="130133" y="1924691"/>
                </a:lnTo>
                <a:lnTo>
                  <a:pt x="121246" y="1920882"/>
                </a:lnTo>
                <a:lnTo>
                  <a:pt x="112359" y="1917074"/>
                </a:lnTo>
                <a:lnTo>
                  <a:pt x="103789" y="1912631"/>
                </a:lnTo>
                <a:lnTo>
                  <a:pt x="95537" y="1907870"/>
                </a:lnTo>
                <a:lnTo>
                  <a:pt x="87602" y="1902792"/>
                </a:lnTo>
                <a:lnTo>
                  <a:pt x="79984" y="1897397"/>
                </a:lnTo>
                <a:lnTo>
                  <a:pt x="72049" y="1891366"/>
                </a:lnTo>
                <a:lnTo>
                  <a:pt x="65067" y="1885336"/>
                </a:lnTo>
                <a:lnTo>
                  <a:pt x="58084" y="1878671"/>
                </a:lnTo>
                <a:lnTo>
                  <a:pt x="51418" y="1871689"/>
                </a:lnTo>
                <a:lnTo>
                  <a:pt x="45388" y="1864707"/>
                </a:lnTo>
                <a:lnTo>
                  <a:pt x="39357" y="1856773"/>
                </a:lnTo>
                <a:lnTo>
                  <a:pt x="33962" y="1849156"/>
                </a:lnTo>
                <a:lnTo>
                  <a:pt x="28883" y="1841221"/>
                </a:lnTo>
                <a:lnTo>
                  <a:pt x="24122" y="1832969"/>
                </a:lnTo>
                <a:lnTo>
                  <a:pt x="19679" y="1824400"/>
                </a:lnTo>
                <a:lnTo>
                  <a:pt x="15870" y="1815831"/>
                </a:lnTo>
                <a:lnTo>
                  <a:pt x="12061" y="1806627"/>
                </a:lnTo>
                <a:lnTo>
                  <a:pt x="8887" y="1797423"/>
                </a:lnTo>
                <a:lnTo>
                  <a:pt x="6348" y="1787902"/>
                </a:lnTo>
                <a:lnTo>
                  <a:pt x="4126" y="1778063"/>
                </a:lnTo>
                <a:lnTo>
                  <a:pt x="2222" y="1768860"/>
                </a:lnTo>
                <a:lnTo>
                  <a:pt x="1270" y="1758704"/>
                </a:lnTo>
                <a:lnTo>
                  <a:pt x="318" y="1748865"/>
                </a:lnTo>
                <a:lnTo>
                  <a:pt x="0" y="1738391"/>
                </a:lnTo>
                <a:lnTo>
                  <a:pt x="0" y="517448"/>
                </a:lnTo>
                <a:lnTo>
                  <a:pt x="318" y="507292"/>
                </a:lnTo>
                <a:lnTo>
                  <a:pt x="1270" y="497453"/>
                </a:lnTo>
                <a:lnTo>
                  <a:pt x="2222" y="487297"/>
                </a:lnTo>
                <a:lnTo>
                  <a:pt x="4126" y="477776"/>
                </a:lnTo>
                <a:lnTo>
                  <a:pt x="6348" y="467937"/>
                </a:lnTo>
                <a:lnTo>
                  <a:pt x="8887" y="458416"/>
                </a:lnTo>
                <a:lnTo>
                  <a:pt x="12061" y="449212"/>
                </a:lnTo>
                <a:lnTo>
                  <a:pt x="15870" y="440008"/>
                </a:lnTo>
                <a:lnTo>
                  <a:pt x="19679" y="431439"/>
                </a:lnTo>
                <a:lnTo>
                  <a:pt x="24122" y="423187"/>
                </a:lnTo>
                <a:lnTo>
                  <a:pt x="28883" y="414618"/>
                </a:lnTo>
                <a:lnTo>
                  <a:pt x="33962" y="406684"/>
                </a:lnTo>
                <a:lnTo>
                  <a:pt x="39357" y="399067"/>
                </a:lnTo>
                <a:lnTo>
                  <a:pt x="45388" y="391450"/>
                </a:lnTo>
                <a:lnTo>
                  <a:pt x="51418" y="384150"/>
                </a:lnTo>
                <a:lnTo>
                  <a:pt x="58084" y="377168"/>
                </a:lnTo>
                <a:lnTo>
                  <a:pt x="65067" y="370503"/>
                </a:lnTo>
                <a:lnTo>
                  <a:pt x="72049" y="364473"/>
                </a:lnTo>
                <a:lnTo>
                  <a:pt x="79984" y="358443"/>
                </a:lnTo>
                <a:lnTo>
                  <a:pt x="87602" y="353047"/>
                </a:lnTo>
                <a:lnTo>
                  <a:pt x="95537" y="347969"/>
                </a:lnTo>
                <a:lnTo>
                  <a:pt x="103789" y="343209"/>
                </a:lnTo>
                <a:lnTo>
                  <a:pt x="112359" y="338766"/>
                </a:lnTo>
                <a:lnTo>
                  <a:pt x="121246" y="334957"/>
                </a:lnTo>
                <a:lnTo>
                  <a:pt x="130133" y="331149"/>
                </a:lnTo>
                <a:lnTo>
                  <a:pt x="139655" y="328292"/>
                </a:lnTo>
                <a:lnTo>
                  <a:pt x="148859" y="325436"/>
                </a:lnTo>
                <a:lnTo>
                  <a:pt x="158699" y="323214"/>
                </a:lnTo>
                <a:lnTo>
                  <a:pt x="168538" y="321310"/>
                </a:lnTo>
                <a:lnTo>
                  <a:pt x="178377" y="320358"/>
                </a:lnTo>
                <a:lnTo>
                  <a:pt x="188216" y="319723"/>
                </a:lnTo>
                <a:lnTo>
                  <a:pt x="198373" y="319088"/>
                </a:lnTo>
                <a:close/>
                <a:moveTo>
                  <a:pt x="2076641" y="106363"/>
                </a:moveTo>
                <a:lnTo>
                  <a:pt x="2082030" y="106363"/>
                </a:lnTo>
                <a:lnTo>
                  <a:pt x="2087102" y="106363"/>
                </a:lnTo>
                <a:lnTo>
                  <a:pt x="2092174" y="106679"/>
                </a:lnTo>
                <a:lnTo>
                  <a:pt x="2097246" y="107313"/>
                </a:lnTo>
                <a:lnTo>
                  <a:pt x="2102318" y="108263"/>
                </a:lnTo>
                <a:lnTo>
                  <a:pt x="2107390" y="109213"/>
                </a:lnTo>
                <a:lnTo>
                  <a:pt x="2112145" y="110797"/>
                </a:lnTo>
                <a:lnTo>
                  <a:pt x="2117217" y="112064"/>
                </a:lnTo>
                <a:lnTo>
                  <a:pt x="2121972" y="113965"/>
                </a:lnTo>
                <a:lnTo>
                  <a:pt x="2126727" y="116182"/>
                </a:lnTo>
                <a:lnTo>
                  <a:pt x="2131482" y="118399"/>
                </a:lnTo>
                <a:lnTo>
                  <a:pt x="2136237" y="120933"/>
                </a:lnTo>
                <a:lnTo>
                  <a:pt x="2140358" y="123784"/>
                </a:lnTo>
                <a:lnTo>
                  <a:pt x="2144796" y="126634"/>
                </a:lnTo>
                <a:lnTo>
                  <a:pt x="2148916" y="130119"/>
                </a:lnTo>
                <a:lnTo>
                  <a:pt x="2153354" y="133603"/>
                </a:lnTo>
                <a:lnTo>
                  <a:pt x="2157158" y="137087"/>
                </a:lnTo>
                <a:lnTo>
                  <a:pt x="2166351" y="146589"/>
                </a:lnTo>
                <a:lnTo>
                  <a:pt x="2169838" y="150707"/>
                </a:lnTo>
                <a:lnTo>
                  <a:pt x="2173642" y="154825"/>
                </a:lnTo>
                <a:lnTo>
                  <a:pt x="2176812" y="158626"/>
                </a:lnTo>
                <a:lnTo>
                  <a:pt x="2179665" y="163060"/>
                </a:lnTo>
                <a:lnTo>
                  <a:pt x="2182835" y="167811"/>
                </a:lnTo>
                <a:lnTo>
                  <a:pt x="2185371" y="172246"/>
                </a:lnTo>
                <a:lnTo>
                  <a:pt x="2187273" y="176997"/>
                </a:lnTo>
                <a:lnTo>
                  <a:pt x="2189492" y="181748"/>
                </a:lnTo>
                <a:lnTo>
                  <a:pt x="2191394" y="186183"/>
                </a:lnTo>
                <a:lnTo>
                  <a:pt x="2192979" y="191567"/>
                </a:lnTo>
                <a:lnTo>
                  <a:pt x="2194247" y="196002"/>
                </a:lnTo>
                <a:lnTo>
                  <a:pt x="2195515" y="201387"/>
                </a:lnTo>
                <a:lnTo>
                  <a:pt x="2196149" y="206454"/>
                </a:lnTo>
                <a:lnTo>
                  <a:pt x="2196783" y="211522"/>
                </a:lnTo>
                <a:lnTo>
                  <a:pt x="2197100" y="216590"/>
                </a:lnTo>
                <a:lnTo>
                  <a:pt x="2197100" y="221658"/>
                </a:lnTo>
                <a:lnTo>
                  <a:pt x="2197100" y="226726"/>
                </a:lnTo>
                <a:lnTo>
                  <a:pt x="2196783" y="231794"/>
                </a:lnTo>
                <a:lnTo>
                  <a:pt x="2196149" y="236862"/>
                </a:lnTo>
                <a:lnTo>
                  <a:pt x="2195515" y="241613"/>
                </a:lnTo>
                <a:lnTo>
                  <a:pt x="2194247" y="246681"/>
                </a:lnTo>
                <a:lnTo>
                  <a:pt x="2192979" y="251749"/>
                </a:lnTo>
                <a:lnTo>
                  <a:pt x="2191394" y="256500"/>
                </a:lnTo>
                <a:lnTo>
                  <a:pt x="2189492" y="261251"/>
                </a:lnTo>
                <a:lnTo>
                  <a:pt x="2187273" y="266319"/>
                </a:lnTo>
                <a:lnTo>
                  <a:pt x="2185371" y="270754"/>
                </a:lnTo>
                <a:lnTo>
                  <a:pt x="2182835" y="275505"/>
                </a:lnTo>
                <a:lnTo>
                  <a:pt x="2179665" y="279623"/>
                </a:lnTo>
                <a:lnTo>
                  <a:pt x="2176812" y="284057"/>
                </a:lnTo>
                <a:lnTo>
                  <a:pt x="2173642" y="288492"/>
                </a:lnTo>
                <a:lnTo>
                  <a:pt x="2169838" y="292609"/>
                </a:lnTo>
                <a:lnTo>
                  <a:pt x="2166351" y="296410"/>
                </a:lnTo>
                <a:lnTo>
                  <a:pt x="1970764" y="491843"/>
                </a:lnTo>
                <a:lnTo>
                  <a:pt x="1967277" y="495010"/>
                </a:lnTo>
                <a:lnTo>
                  <a:pt x="1963473" y="498178"/>
                </a:lnTo>
                <a:lnTo>
                  <a:pt x="1959986" y="500712"/>
                </a:lnTo>
                <a:lnTo>
                  <a:pt x="1956816" y="502612"/>
                </a:lnTo>
                <a:lnTo>
                  <a:pt x="1953329" y="504513"/>
                </a:lnTo>
                <a:lnTo>
                  <a:pt x="1950476" y="505463"/>
                </a:lnTo>
                <a:lnTo>
                  <a:pt x="1947623" y="505780"/>
                </a:lnTo>
                <a:lnTo>
                  <a:pt x="1944771" y="506413"/>
                </a:lnTo>
                <a:lnTo>
                  <a:pt x="1941918" y="505780"/>
                </a:lnTo>
                <a:lnTo>
                  <a:pt x="1939382" y="505463"/>
                </a:lnTo>
                <a:lnTo>
                  <a:pt x="1936846" y="504513"/>
                </a:lnTo>
                <a:lnTo>
                  <a:pt x="1933993" y="502929"/>
                </a:lnTo>
                <a:lnTo>
                  <a:pt x="1931457" y="501662"/>
                </a:lnTo>
                <a:lnTo>
                  <a:pt x="1928921" y="499445"/>
                </a:lnTo>
                <a:lnTo>
                  <a:pt x="1924166" y="494694"/>
                </a:lnTo>
                <a:lnTo>
                  <a:pt x="1919094" y="489309"/>
                </a:lnTo>
                <a:lnTo>
                  <a:pt x="1914022" y="482657"/>
                </a:lnTo>
                <a:lnTo>
                  <a:pt x="1903561" y="467770"/>
                </a:lnTo>
                <a:lnTo>
                  <a:pt x="1897855" y="459852"/>
                </a:lnTo>
                <a:lnTo>
                  <a:pt x="1891515" y="451616"/>
                </a:lnTo>
                <a:lnTo>
                  <a:pt x="1884541" y="443698"/>
                </a:lnTo>
                <a:lnTo>
                  <a:pt x="1877250" y="435779"/>
                </a:lnTo>
                <a:lnTo>
                  <a:pt x="1868057" y="426277"/>
                </a:lnTo>
                <a:lnTo>
                  <a:pt x="1859815" y="418991"/>
                </a:lnTo>
                <a:lnTo>
                  <a:pt x="1851890" y="412023"/>
                </a:lnTo>
                <a:lnTo>
                  <a:pt x="1843966" y="406005"/>
                </a:lnTo>
                <a:lnTo>
                  <a:pt x="1836041" y="399987"/>
                </a:lnTo>
                <a:lnTo>
                  <a:pt x="1820825" y="389217"/>
                </a:lnTo>
                <a:lnTo>
                  <a:pt x="1814485" y="384466"/>
                </a:lnTo>
                <a:lnTo>
                  <a:pt x="1808462" y="379398"/>
                </a:lnTo>
                <a:lnTo>
                  <a:pt x="1804024" y="374647"/>
                </a:lnTo>
                <a:lnTo>
                  <a:pt x="1802122" y="372113"/>
                </a:lnTo>
                <a:lnTo>
                  <a:pt x="1800220" y="369579"/>
                </a:lnTo>
                <a:lnTo>
                  <a:pt x="1798635" y="367045"/>
                </a:lnTo>
                <a:lnTo>
                  <a:pt x="1798001" y="364511"/>
                </a:lnTo>
                <a:lnTo>
                  <a:pt x="1797367" y="361660"/>
                </a:lnTo>
                <a:lnTo>
                  <a:pt x="1797050" y="359126"/>
                </a:lnTo>
                <a:lnTo>
                  <a:pt x="1797367" y="355959"/>
                </a:lnTo>
                <a:lnTo>
                  <a:pt x="1797684" y="353108"/>
                </a:lnTo>
                <a:lnTo>
                  <a:pt x="1798635" y="349941"/>
                </a:lnTo>
                <a:lnTo>
                  <a:pt x="1800220" y="346773"/>
                </a:lnTo>
                <a:lnTo>
                  <a:pt x="1802439" y="343289"/>
                </a:lnTo>
                <a:lnTo>
                  <a:pt x="1804975" y="340122"/>
                </a:lnTo>
                <a:lnTo>
                  <a:pt x="1807828" y="336637"/>
                </a:lnTo>
                <a:lnTo>
                  <a:pt x="1811632" y="332520"/>
                </a:lnTo>
                <a:lnTo>
                  <a:pt x="2006902" y="137087"/>
                </a:lnTo>
                <a:lnTo>
                  <a:pt x="2011023" y="133603"/>
                </a:lnTo>
                <a:lnTo>
                  <a:pt x="2014827" y="130119"/>
                </a:lnTo>
                <a:lnTo>
                  <a:pt x="2019265" y="126634"/>
                </a:lnTo>
                <a:lnTo>
                  <a:pt x="2023703" y="123784"/>
                </a:lnTo>
                <a:lnTo>
                  <a:pt x="2028141" y="120933"/>
                </a:lnTo>
                <a:lnTo>
                  <a:pt x="2032896" y="118399"/>
                </a:lnTo>
                <a:lnTo>
                  <a:pt x="2037017" y="116182"/>
                </a:lnTo>
                <a:lnTo>
                  <a:pt x="2041772" y="113965"/>
                </a:lnTo>
                <a:lnTo>
                  <a:pt x="2046843" y="112064"/>
                </a:lnTo>
                <a:lnTo>
                  <a:pt x="2051598" y="110797"/>
                </a:lnTo>
                <a:lnTo>
                  <a:pt x="2056670" y="109213"/>
                </a:lnTo>
                <a:lnTo>
                  <a:pt x="2061425" y="108263"/>
                </a:lnTo>
                <a:lnTo>
                  <a:pt x="2066497" y="107313"/>
                </a:lnTo>
                <a:lnTo>
                  <a:pt x="2071569" y="106679"/>
                </a:lnTo>
                <a:lnTo>
                  <a:pt x="2076641" y="106363"/>
                </a:lnTo>
                <a:close/>
                <a:moveTo>
                  <a:pt x="2213628" y="19050"/>
                </a:moveTo>
                <a:lnTo>
                  <a:pt x="2219371" y="19369"/>
                </a:lnTo>
                <a:lnTo>
                  <a:pt x="2225751" y="20007"/>
                </a:lnTo>
                <a:lnTo>
                  <a:pt x="2231493" y="21602"/>
                </a:lnTo>
                <a:lnTo>
                  <a:pt x="2237236" y="23516"/>
                </a:lnTo>
                <a:lnTo>
                  <a:pt x="2242978" y="26387"/>
                </a:lnTo>
                <a:lnTo>
                  <a:pt x="2248401" y="29258"/>
                </a:lnTo>
                <a:lnTo>
                  <a:pt x="2253506" y="33087"/>
                </a:lnTo>
                <a:lnTo>
                  <a:pt x="2258291" y="37234"/>
                </a:lnTo>
                <a:lnTo>
                  <a:pt x="2262757" y="42019"/>
                </a:lnTo>
                <a:lnTo>
                  <a:pt x="2266266" y="47123"/>
                </a:lnTo>
                <a:lnTo>
                  <a:pt x="2269457" y="52547"/>
                </a:lnTo>
                <a:lnTo>
                  <a:pt x="2272009" y="58608"/>
                </a:lnTo>
                <a:lnTo>
                  <a:pt x="2273923" y="64350"/>
                </a:lnTo>
                <a:lnTo>
                  <a:pt x="2275518" y="70412"/>
                </a:lnTo>
                <a:lnTo>
                  <a:pt x="2276475" y="76154"/>
                </a:lnTo>
                <a:lnTo>
                  <a:pt x="2276475" y="82216"/>
                </a:lnTo>
                <a:lnTo>
                  <a:pt x="2276475" y="88277"/>
                </a:lnTo>
                <a:lnTo>
                  <a:pt x="2275518" y="94338"/>
                </a:lnTo>
                <a:lnTo>
                  <a:pt x="2273923" y="100400"/>
                </a:lnTo>
                <a:lnTo>
                  <a:pt x="2272009" y="106142"/>
                </a:lnTo>
                <a:lnTo>
                  <a:pt x="2269457" y="111565"/>
                </a:lnTo>
                <a:lnTo>
                  <a:pt x="2266266" y="117308"/>
                </a:lnTo>
                <a:lnTo>
                  <a:pt x="2262757" y="122412"/>
                </a:lnTo>
                <a:lnTo>
                  <a:pt x="2258291" y="126878"/>
                </a:lnTo>
                <a:lnTo>
                  <a:pt x="2241064" y="144105"/>
                </a:lnTo>
                <a:lnTo>
                  <a:pt x="2236598" y="148253"/>
                </a:lnTo>
                <a:lnTo>
                  <a:pt x="2232769" y="150805"/>
                </a:lnTo>
                <a:lnTo>
                  <a:pt x="2230855" y="151443"/>
                </a:lnTo>
                <a:lnTo>
                  <a:pt x="2228941" y="152400"/>
                </a:lnTo>
                <a:lnTo>
                  <a:pt x="2227346" y="152400"/>
                </a:lnTo>
                <a:lnTo>
                  <a:pt x="2225751" y="152400"/>
                </a:lnTo>
                <a:lnTo>
                  <a:pt x="2224156" y="152081"/>
                </a:lnTo>
                <a:lnTo>
                  <a:pt x="2222880" y="151443"/>
                </a:lnTo>
                <a:lnTo>
                  <a:pt x="2220009" y="149848"/>
                </a:lnTo>
                <a:lnTo>
                  <a:pt x="2217456" y="147295"/>
                </a:lnTo>
                <a:lnTo>
                  <a:pt x="2214904" y="143786"/>
                </a:lnTo>
                <a:lnTo>
                  <a:pt x="2212352" y="140277"/>
                </a:lnTo>
                <a:lnTo>
                  <a:pt x="2209800" y="135811"/>
                </a:lnTo>
                <a:lnTo>
                  <a:pt x="2204058" y="126240"/>
                </a:lnTo>
                <a:lnTo>
                  <a:pt x="2201186" y="121455"/>
                </a:lnTo>
                <a:lnTo>
                  <a:pt x="2197358" y="116351"/>
                </a:lnTo>
                <a:lnTo>
                  <a:pt x="2193530" y="111246"/>
                </a:lnTo>
                <a:lnTo>
                  <a:pt x="2189064" y="106461"/>
                </a:lnTo>
                <a:lnTo>
                  <a:pt x="2184278" y="101995"/>
                </a:lnTo>
                <a:lnTo>
                  <a:pt x="2179493" y="98167"/>
                </a:lnTo>
                <a:lnTo>
                  <a:pt x="2174389" y="94657"/>
                </a:lnTo>
                <a:lnTo>
                  <a:pt x="2169285" y="91467"/>
                </a:lnTo>
                <a:lnTo>
                  <a:pt x="2159714" y="85725"/>
                </a:lnTo>
                <a:lnTo>
                  <a:pt x="2155248" y="83173"/>
                </a:lnTo>
                <a:lnTo>
                  <a:pt x="2151739" y="80620"/>
                </a:lnTo>
                <a:lnTo>
                  <a:pt x="2148229" y="78068"/>
                </a:lnTo>
                <a:lnTo>
                  <a:pt x="2145677" y="75516"/>
                </a:lnTo>
                <a:lnTo>
                  <a:pt x="2144082" y="72964"/>
                </a:lnTo>
                <a:lnTo>
                  <a:pt x="2143763" y="71369"/>
                </a:lnTo>
                <a:lnTo>
                  <a:pt x="2143125" y="69774"/>
                </a:lnTo>
                <a:lnTo>
                  <a:pt x="2143125" y="68179"/>
                </a:lnTo>
                <a:lnTo>
                  <a:pt x="2143763" y="66584"/>
                </a:lnTo>
                <a:lnTo>
                  <a:pt x="2144082" y="64669"/>
                </a:lnTo>
                <a:lnTo>
                  <a:pt x="2144720" y="63074"/>
                </a:lnTo>
                <a:lnTo>
                  <a:pt x="2147591" y="59246"/>
                </a:lnTo>
                <a:lnTo>
                  <a:pt x="2151419" y="54780"/>
                </a:lnTo>
                <a:lnTo>
                  <a:pt x="2168647" y="37234"/>
                </a:lnTo>
                <a:lnTo>
                  <a:pt x="2173751" y="33087"/>
                </a:lnTo>
                <a:lnTo>
                  <a:pt x="2178855" y="29258"/>
                </a:lnTo>
                <a:lnTo>
                  <a:pt x="2183959" y="26387"/>
                </a:lnTo>
                <a:lnTo>
                  <a:pt x="2189702" y="23516"/>
                </a:lnTo>
                <a:lnTo>
                  <a:pt x="2195125" y="21602"/>
                </a:lnTo>
                <a:lnTo>
                  <a:pt x="2201506" y="20007"/>
                </a:lnTo>
                <a:lnTo>
                  <a:pt x="2207248" y="19369"/>
                </a:lnTo>
                <a:lnTo>
                  <a:pt x="2213628" y="19050"/>
                </a:lnTo>
                <a:close/>
                <a:moveTo>
                  <a:pt x="1985550" y="0"/>
                </a:moveTo>
                <a:lnTo>
                  <a:pt x="1989686" y="0"/>
                </a:lnTo>
                <a:lnTo>
                  <a:pt x="1993822" y="0"/>
                </a:lnTo>
                <a:lnTo>
                  <a:pt x="1997640" y="634"/>
                </a:lnTo>
                <a:lnTo>
                  <a:pt x="2001776" y="1903"/>
                </a:lnTo>
                <a:lnTo>
                  <a:pt x="2005594" y="2855"/>
                </a:lnTo>
                <a:lnTo>
                  <a:pt x="2009411" y="4759"/>
                </a:lnTo>
                <a:lnTo>
                  <a:pt x="2012911" y="6980"/>
                </a:lnTo>
                <a:lnTo>
                  <a:pt x="2016411" y="9518"/>
                </a:lnTo>
                <a:lnTo>
                  <a:pt x="2019592" y="12374"/>
                </a:lnTo>
                <a:lnTo>
                  <a:pt x="2022456" y="15229"/>
                </a:lnTo>
                <a:lnTo>
                  <a:pt x="2025001" y="19037"/>
                </a:lnTo>
                <a:lnTo>
                  <a:pt x="2026910" y="22210"/>
                </a:lnTo>
                <a:lnTo>
                  <a:pt x="2028819" y="26334"/>
                </a:lnTo>
                <a:lnTo>
                  <a:pt x="2030091" y="29824"/>
                </a:lnTo>
                <a:lnTo>
                  <a:pt x="2031364" y="33949"/>
                </a:lnTo>
                <a:lnTo>
                  <a:pt x="2031682" y="37757"/>
                </a:lnTo>
                <a:lnTo>
                  <a:pt x="2032000" y="41881"/>
                </a:lnTo>
                <a:lnTo>
                  <a:pt x="2031682" y="46006"/>
                </a:lnTo>
                <a:lnTo>
                  <a:pt x="2031046" y="49813"/>
                </a:lnTo>
                <a:lnTo>
                  <a:pt x="2030091" y="53938"/>
                </a:lnTo>
                <a:lnTo>
                  <a:pt x="2028819" y="57745"/>
                </a:lnTo>
                <a:lnTo>
                  <a:pt x="2026910" y="61553"/>
                </a:lnTo>
                <a:lnTo>
                  <a:pt x="2025001" y="65043"/>
                </a:lnTo>
                <a:lnTo>
                  <a:pt x="2022456" y="68533"/>
                </a:lnTo>
                <a:lnTo>
                  <a:pt x="2019592" y="71706"/>
                </a:lnTo>
                <a:lnTo>
                  <a:pt x="1637177" y="453081"/>
                </a:lnTo>
                <a:lnTo>
                  <a:pt x="1633995" y="455937"/>
                </a:lnTo>
                <a:lnTo>
                  <a:pt x="1630814" y="458158"/>
                </a:lnTo>
                <a:lnTo>
                  <a:pt x="1626996" y="460379"/>
                </a:lnTo>
                <a:lnTo>
                  <a:pt x="1623496" y="462283"/>
                </a:lnTo>
                <a:lnTo>
                  <a:pt x="1619360" y="463552"/>
                </a:lnTo>
                <a:lnTo>
                  <a:pt x="1615224" y="464186"/>
                </a:lnTo>
                <a:lnTo>
                  <a:pt x="1611407" y="465138"/>
                </a:lnTo>
                <a:lnTo>
                  <a:pt x="1607271" y="465138"/>
                </a:lnTo>
                <a:lnTo>
                  <a:pt x="1603135" y="465138"/>
                </a:lnTo>
                <a:lnTo>
                  <a:pt x="1599317" y="464186"/>
                </a:lnTo>
                <a:lnTo>
                  <a:pt x="1595181" y="463552"/>
                </a:lnTo>
                <a:lnTo>
                  <a:pt x="1591681" y="462283"/>
                </a:lnTo>
                <a:lnTo>
                  <a:pt x="1587864" y="460379"/>
                </a:lnTo>
                <a:lnTo>
                  <a:pt x="1584364" y="458158"/>
                </a:lnTo>
                <a:lnTo>
                  <a:pt x="1580864" y="455937"/>
                </a:lnTo>
                <a:lnTo>
                  <a:pt x="1577683" y="453081"/>
                </a:lnTo>
                <a:lnTo>
                  <a:pt x="1574819" y="449591"/>
                </a:lnTo>
                <a:lnTo>
                  <a:pt x="1572274" y="446418"/>
                </a:lnTo>
                <a:lnTo>
                  <a:pt x="1570047" y="442928"/>
                </a:lnTo>
                <a:lnTo>
                  <a:pt x="1568138" y="439121"/>
                </a:lnTo>
                <a:lnTo>
                  <a:pt x="1567184" y="435314"/>
                </a:lnTo>
                <a:lnTo>
                  <a:pt x="1565911" y="431189"/>
                </a:lnTo>
                <a:lnTo>
                  <a:pt x="1565275" y="427381"/>
                </a:lnTo>
                <a:lnTo>
                  <a:pt x="1565275" y="423257"/>
                </a:lnTo>
                <a:lnTo>
                  <a:pt x="1565275" y="419132"/>
                </a:lnTo>
                <a:lnTo>
                  <a:pt x="1565911" y="415007"/>
                </a:lnTo>
                <a:lnTo>
                  <a:pt x="1567184" y="411517"/>
                </a:lnTo>
                <a:lnTo>
                  <a:pt x="1568138" y="407393"/>
                </a:lnTo>
                <a:lnTo>
                  <a:pt x="1570047" y="403902"/>
                </a:lnTo>
                <a:lnTo>
                  <a:pt x="1572274" y="400095"/>
                </a:lnTo>
                <a:lnTo>
                  <a:pt x="1574819" y="396922"/>
                </a:lnTo>
                <a:lnTo>
                  <a:pt x="1577683" y="393749"/>
                </a:lnTo>
                <a:lnTo>
                  <a:pt x="1960098" y="12374"/>
                </a:lnTo>
                <a:lnTo>
                  <a:pt x="1962962" y="9518"/>
                </a:lnTo>
                <a:lnTo>
                  <a:pt x="1966779" y="6980"/>
                </a:lnTo>
                <a:lnTo>
                  <a:pt x="1970279" y="4759"/>
                </a:lnTo>
                <a:lnTo>
                  <a:pt x="1974097" y="2855"/>
                </a:lnTo>
                <a:lnTo>
                  <a:pt x="1977596" y="1903"/>
                </a:lnTo>
                <a:lnTo>
                  <a:pt x="1981732" y="634"/>
                </a:lnTo>
                <a:lnTo>
                  <a:pt x="1985550"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0" name="KSO_Shape"/>
          <p:cNvSpPr>
            <a:spLocks/>
          </p:cNvSpPr>
          <p:nvPr/>
        </p:nvSpPr>
        <p:spPr bwMode="auto">
          <a:xfrm>
            <a:off x="4077369" y="2558000"/>
            <a:ext cx="520754" cy="52162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bg1"/>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1" name="KSO_Shape"/>
          <p:cNvSpPr>
            <a:spLocks/>
          </p:cNvSpPr>
          <p:nvPr/>
        </p:nvSpPr>
        <p:spPr bwMode="auto">
          <a:xfrm>
            <a:off x="3512505" y="3667391"/>
            <a:ext cx="517292" cy="445733"/>
          </a:xfrm>
          <a:custGeom>
            <a:avLst/>
            <a:gdLst>
              <a:gd name="T0" fmla="*/ 838518 w 3856038"/>
              <a:gd name="T1" fmla="*/ 3035936 h 3319463"/>
              <a:gd name="T2" fmla="*/ 807086 w 3856038"/>
              <a:gd name="T3" fmla="*/ 3078481 h 3319463"/>
              <a:gd name="T4" fmla="*/ 345758 w 3856038"/>
              <a:gd name="T5" fmla="*/ 3083244 h 3319463"/>
              <a:gd name="T6" fmla="*/ 306705 w 3856038"/>
              <a:gd name="T7" fmla="*/ 3047684 h 3319463"/>
              <a:gd name="T8" fmla="*/ 1938189 w 3856038"/>
              <a:gd name="T9" fmla="*/ 1874411 h 3319463"/>
              <a:gd name="T10" fmla="*/ 2032113 w 3856038"/>
              <a:gd name="T11" fmla="*/ 1927728 h 3319463"/>
              <a:gd name="T12" fmla="*/ 2127625 w 3856038"/>
              <a:gd name="T13" fmla="*/ 1936931 h 3319463"/>
              <a:gd name="T14" fmla="*/ 2209174 w 3856038"/>
              <a:gd name="T15" fmla="*/ 1913446 h 3319463"/>
              <a:gd name="T16" fmla="*/ 2208222 w 3856038"/>
              <a:gd name="T17" fmla="*/ 3063251 h 3319463"/>
              <a:gd name="T18" fmla="*/ 2159673 w 3856038"/>
              <a:gd name="T19" fmla="*/ 3086101 h 3319463"/>
              <a:gd name="T20" fmla="*/ 1703060 w 3856038"/>
              <a:gd name="T21" fmla="*/ 3067694 h 3319463"/>
              <a:gd name="T22" fmla="*/ 1684338 w 3856038"/>
              <a:gd name="T23" fmla="*/ 1620838 h 3319463"/>
              <a:gd name="T24" fmla="*/ 1517659 w 3856038"/>
              <a:gd name="T25" fmla="*/ 3063249 h 3319463"/>
              <a:gd name="T26" fmla="*/ 1469110 w 3856038"/>
              <a:gd name="T27" fmla="*/ 3086100 h 3319463"/>
              <a:gd name="T28" fmla="*/ 1012179 w 3856038"/>
              <a:gd name="T29" fmla="*/ 3067693 h 3319463"/>
              <a:gd name="T30" fmla="*/ 993775 w 3856038"/>
              <a:gd name="T31" fmla="*/ 2030516 h 3319463"/>
              <a:gd name="T32" fmla="*/ 2903512 w 3856038"/>
              <a:gd name="T33" fmla="*/ 3058483 h 3319463"/>
              <a:gd name="T34" fmla="*/ 2858002 w 3856038"/>
              <a:gd name="T35" fmla="*/ 3085784 h 3319463"/>
              <a:gd name="T36" fmla="*/ 2397814 w 3856038"/>
              <a:gd name="T37" fmla="*/ 3071816 h 3319463"/>
              <a:gd name="T38" fmla="*/ 2374900 w 3856038"/>
              <a:gd name="T39" fmla="*/ 3023247 h 3319463"/>
              <a:gd name="T40" fmla="*/ 3393565 w 3856038"/>
              <a:gd name="T41" fmla="*/ 829618 h 3319463"/>
              <a:gd name="T42" fmla="*/ 3441797 w 3856038"/>
              <a:gd name="T43" fmla="*/ 916284 h 3319463"/>
              <a:gd name="T44" fmla="*/ 3518904 w 3856038"/>
              <a:gd name="T45" fmla="*/ 976601 h 3319463"/>
              <a:gd name="T46" fmla="*/ 3605213 w 3856038"/>
              <a:gd name="T47" fmla="*/ 3023244 h 3319463"/>
              <a:gd name="T48" fmla="*/ 3582367 w 3856038"/>
              <a:gd name="T49" fmla="*/ 3071815 h 3319463"/>
              <a:gd name="T50" fmla="*/ 3123532 w 3856038"/>
              <a:gd name="T51" fmla="*/ 3085783 h 3319463"/>
              <a:gd name="T52" fmla="*/ 3077839 w 3856038"/>
              <a:gd name="T53" fmla="*/ 3058481 h 3319463"/>
              <a:gd name="T54" fmla="*/ 3032368 w 3856038"/>
              <a:gd name="T55" fmla="*/ 0 h 3319463"/>
              <a:gd name="T56" fmla="*/ 3669057 w 3856038"/>
              <a:gd name="T57" fmla="*/ 6984 h 3319463"/>
              <a:gd name="T58" fmla="*/ 3714445 w 3856038"/>
              <a:gd name="T59" fmla="*/ 35552 h 3319463"/>
              <a:gd name="T60" fmla="*/ 3742692 w 3856038"/>
              <a:gd name="T61" fmla="*/ 80308 h 3319463"/>
              <a:gd name="T62" fmla="*/ 3749358 w 3856038"/>
              <a:gd name="T63" fmla="*/ 717377 h 3319463"/>
              <a:gd name="T64" fmla="*/ 3735075 w 3856038"/>
              <a:gd name="T65" fmla="*/ 769117 h 3319463"/>
              <a:gd name="T66" fmla="*/ 3700797 w 3856038"/>
              <a:gd name="T67" fmla="*/ 808795 h 3319463"/>
              <a:gd name="T68" fmla="*/ 3652870 w 3856038"/>
              <a:gd name="T69" fmla="*/ 830698 h 3319463"/>
              <a:gd name="T70" fmla="*/ 3597644 w 3856038"/>
              <a:gd name="T71" fmla="*/ 829110 h 3319463"/>
              <a:gd name="T72" fmla="*/ 3550670 w 3856038"/>
              <a:gd name="T73" fmla="*/ 804986 h 3319463"/>
              <a:gd name="T74" fmla="*/ 3518296 w 3856038"/>
              <a:gd name="T75" fmla="*/ 764039 h 3319463"/>
              <a:gd name="T76" fmla="*/ 3506552 w 3856038"/>
              <a:gd name="T77" fmla="*/ 711346 h 3319463"/>
              <a:gd name="T78" fmla="*/ 2155095 w 3856038"/>
              <a:gd name="T79" fmla="*/ 1756621 h 3319463"/>
              <a:gd name="T80" fmla="*/ 2103678 w 3856038"/>
              <a:gd name="T81" fmla="*/ 1768049 h 3319463"/>
              <a:gd name="T82" fmla="*/ 2052577 w 3856038"/>
              <a:gd name="T83" fmla="*/ 1756621 h 3319463"/>
              <a:gd name="T84" fmla="*/ 207257 w 3856038"/>
              <a:gd name="T85" fmla="*/ 2594619 h 3319463"/>
              <a:gd name="T86" fmla="*/ 161553 w 3856038"/>
              <a:gd name="T87" fmla="*/ 2623505 h 3319463"/>
              <a:gd name="T88" fmla="*/ 109818 w 3856038"/>
              <a:gd name="T89" fmla="*/ 2629853 h 3319463"/>
              <a:gd name="T90" fmla="*/ 59670 w 3856038"/>
              <a:gd name="T91" fmla="*/ 2613665 h 3319463"/>
              <a:gd name="T92" fmla="*/ 19996 w 3856038"/>
              <a:gd name="T93" fmla="*/ 2575574 h 3319463"/>
              <a:gd name="T94" fmla="*/ 952 w 3856038"/>
              <a:gd name="T95" fmla="*/ 2526056 h 3319463"/>
              <a:gd name="T96" fmla="*/ 5078 w 3856038"/>
              <a:gd name="T97" fmla="*/ 2473998 h 3319463"/>
              <a:gd name="T98" fmla="*/ 31105 w 3856038"/>
              <a:gd name="T99" fmla="*/ 2427337 h 3319463"/>
              <a:gd name="T100" fmla="*/ 1492697 w 3856038"/>
              <a:gd name="T101" fmla="*/ 975760 h 3319463"/>
              <a:gd name="T102" fmla="*/ 1543797 w 3856038"/>
              <a:gd name="T103" fmla="*/ 964333 h 3319463"/>
              <a:gd name="T104" fmla="*/ 1595215 w 3856038"/>
              <a:gd name="T105" fmla="*/ 975760 h 3319463"/>
              <a:gd name="T106" fmla="*/ 3334526 w 3856038"/>
              <a:gd name="T107" fmla="*/ 243464 h 3319463"/>
              <a:gd name="T108" fmla="*/ 2991107 w 3856038"/>
              <a:gd name="T109" fmla="*/ 233624 h 3319463"/>
              <a:gd name="T110" fmla="*/ 2948576 w 3856038"/>
              <a:gd name="T111" fmla="*/ 203151 h 3319463"/>
              <a:gd name="T112" fmla="*/ 2922550 w 3856038"/>
              <a:gd name="T113" fmla="*/ 157760 h 3319463"/>
              <a:gd name="T114" fmla="*/ 2918424 w 3856038"/>
              <a:gd name="T115" fmla="*/ 102845 h 3319463"/>
              <a:gd name="T116" fmla="*/ 2937468 w 3856038"/>
              <a:gd name="T117" fmla="*/ 53645 h 3319463"/>
              <a:gd name="T118" fmla="*/ 2975555 w 3856038"/>
              <a:gd name="T119" fmla="*/ 17459 h 3319463"/>
              <a:gd name="T120" fmla="*/ 3026338 w 3856038"/>
              <a:gd name="T121" fmla="*/ 318 h 33194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856038" h="3319463">
                <a:moveTo>
                  <a:pt x="50800" y="3187700"/>
                </a:moveTo>
                <a:lnTo>
                  <a:pt x="3856038" y="3187700"/>
                </a:lnTo>
                <a:lnTo>
                  <a:pt x="3856038" y="3319463"/>
                </a:lnTo>
                <a:lnTo>
                  <a:pt x="50800" y="3319463"/>
                </a:lnTo>
                <a:lnTo>
                  <a:pt x="50800" y="3187700"/>
                </a:lnTo>
                <a:close/>
                <a:moveTo>
                  <a:pt x="839788" y="2182813"/>
                </a:moveTo>
                <a:lnTo>
                  <a:pt x="839788" y="3023236"/>
                </a:lnTo>
                <a:lnTo>
                  <a:pt x="839471" y="3029586"/>
                </a:lnTo>
                <a:lnTo>
                  <a:pt x="838518" y="3035936"/>
                </a:lnTo>
                <a:lnTo>
                  <a:pt x="837248" y="3041969"/>
                </a:lnTo>
                <a:lnTo>
                  <a:pt x="834708" y="3047684"/>
                </a:lnTo>
                <a:lnTo>
                  <a:pt x="832486" y="3053399"/>
                </a:lnTo>
                <a:lnTo>
                  <a:pt x="829311" y="3058479"/>
                </a:lnTo>
                <a:lnTo>
                  <a:pt x="825501" y="3063241"/>
                </a:lnTo>
                <a:lnTo>
                  <a:pt x="821373" y="3067686"/>
                </a:lnTo>
                <a:lnTo>
                  <a:pt x="816928" y="3071814"/>
                </a:lnTo>
                <a:lnTo>
                  <a:pt x="812166" y="3075306"/>
                </a:lnTo>
                <a:lnTo>
                  <a:pt x="807086" y="3078481"/>
                </a:lnTo>
                <a:lnTo>
                  <a:pt x="801688" y="3081339"/>
                </a:lnTo>
                <a:lnTo>
                  <a:pt x="795656" y="3083244"/>
                </a:lnTo>
                <a:lnTo>
                  <a:pt x="789623" y="3084831"/>
                </a:lnTo>
                <a:lnTo>
                  <a:pt x="783591" y="3085784"/>
                </a:lnTo>
                <a:lnTo>
                  <a:pt x="777241" y="3086101"/>
                </a:lnTo>
                <a:lnTo>
                  <a:pt x="364173" y="3086101"/>
                </a:lnTo>
                <a:lnTo>
                  <a:pt x="357823" y="3085784"/>
                </a:lnTo>
                <a:lnTo>
                  <a:pt x="351473" y="3084831"/>
                </a:lnTo>
                <a:lnTo>
                  <a:pt x="345758" y="3083244"/>
                </a:lnTo>
                <a:lnTo>
                  <a:pt x="339725" y="3081339"/>
                </a:lnTo>
                <a:lnTo>
                  <a:pt x="334328" y="3078481"/>
                </a:lnTo>
                <a:lnTo>
                  <a:pt x="329248" y="3075306"/>
                </a:lnTo>
                <a:lnTo>
                  <a:pt x="324485" y="3071814"/>
                </a:lnTo>
                <a:lnTo>
                  <a:pt x="320040" y="3067686"/>
                </a:lnTo>
                <a:lnTo>
                  <a:pt x="315595" y="3063241"/>
                </a:lnTo>
                <a:lnTo>
                  <a:pt x="312103" y="3058479"/>
                </a:lnTo>
                <a:lnTo>
                  <a:pt x="308928" y="3053399"/>
                </a:lnTo>
                <a:lnTo>
                  <a:pt x="306705" y="3047684"/>
                </a:lnTo>
                <a:lnTo>
                  <a:pt x="304165" y="3041969"/>
                </a:lnTo>
                <a:lnTo>
                  <a:pt x="302578" y="3035936"/>
                </a:lnTo>
                <a:lnTo>
                  <a:pt x="301943" y="3029586"/>
                </a:lnTo>
                <a:lnTo>
                  <a:pt x="301625" y="3023236"/>
                </a:lnTo>
                <a:lnTo>
                  <a:pt x="301625" y="2721293"/>
                </a:lnTo>
                <a:lnTo>
                  <a:pt x="839788" y="2182813"/>
                </a:lnTo>
                <a:close/>
                <a:moveTo>
                  <a:pt x="1684338" y="1620838"/>
                </a:moveTo>
                <a:lnTo>
                  <a:pt x="1929304" y="1865842"/>
                </a:lnTo>
                <a:lnTo>
                  <a:pt x="1938189" y="1874411"/>
                </a:lnTo>
                <a:lnTo>
                  <a:pt x="1947708" y="1882345"/>
                </a:lnTo>
                <a:lnTo>
                  <a:pt x="1957227" y="1889644"/>
                </a:lnTo>
                <a:lnTo>
                  <a:pt x="1967064" y="1896944"/>
                </a:lnTo>
                <a:lnTo>
                  <a:pt x="1977218" y="1903291"/>
                </a:lnTo>
                <a:lnTo>
                  <a:pt x="1987690" y="1909003"/>
                </a:lnTo>
                <a:lnTo>
                  <a:pt x="1998478" y="1914716"/>
                </a:lnTo>
                <a:lnTo>
                  <a:pt x="2009267" y="1919476"/>
                </a:lnTo>
                <a:lnTo>
                  <a:pt x="2020690" y="1923602"/>
                </a:lnTo>
                <a:lnTo>
                  <a:pt x="2032113" y="1927728"/>
                </a:lnTo>
                <a:lnTo>
                  <a:pt x="2043537" y="1930901"/>
                </a:lnTo>
                <a:lnTo>
                  <a:pt x="2055277" y="1933440"/>
                </a:lnTo>
                <a:lnTo>
                  <a:pt x="2067335" y="1935344"/>
                </a:lnTo>
                <a:lnTo>
                  <a:pt x="2079393" y="1936931"/>
                </a:lnTo>
                <a:lnTo>
                  <a:pt x="2091768" y="1937883"/>
                </a:lnTo>
                <a:lnTo>
                  <a:pt x="2103826" y="1938201"/>
                </a:lnTo>
                <a:lnTo>
                  <a:pt x="2111759" y="1937883"/>
                </a:lnTo>
                <a:lnTo>
                  <a:pt x="2119692" y="1937566"/>
                </a:lnTo>
                <a:lnTo>
                  <a:pt x="2127625" y="1936931"/>
                </a:lnTo>
                <a:lnTo>
                  <a:pt x="2135240" y="1935979"/>
                </a:lnTo>
                <a:lnTo>
                  <a:pt x="2142856" y="1934710"/>
                </a:lnTo>
                <a:lnTo>
                  <a:pt x="2150788" y="1933440"/>
                </a:lnTo>
                <a:lnTo>
                  <a:pt x="2158404" y="1931536"/>
                </a:lnTo>
                <a:lnTo>
                  <a:pt x="2165702" y="1929949"/>
                </a:lnTo>
                <a:lnTo>
                  <a:pt x="2173318" y="1927728"/>
                </a:lnTo>
                <a:lnTo>
                  <a:pt x="2180299" y="1925189"/>
                </a:lnTo>
                <a:lnTo>
                  <a:pt x="2194895" y="1919794"/>
                </a:lnTo>
                <a:lnTo>
                  <a:pt x="2209174" y="1913446"/>
                </a:lnTo>
                <a:lnTo>
                  <a:pt x="2222501" y="1906782"/>
                </a:lnTo>
                <a:lnTo>
                  <a:pt x="2222501" y="3023263"/>
                </a:lnTo>
                <a:lnTo>
                  <a:pt x="2222501" y="3029611"/>
                </a:lnTo>
                <a:lnTo>
                  <a:pt x="2221232" y="3035958"/>
                </a:lnTo>
                <a:lnTo>
                  <a:pt x="2219645" y="3041988"/>
                </a:lnTo>
                <a:lnTo>
                  <a:pt x="2217742" y="3047700"/>
                </a:lnTo>
                <a:lnTo>
                  <a:pt x="2214886" y="3053413"/>
                </a:lnTo>
                <a:lnTo>
                  <a:pt x="2211713" y="3058491"/>
                </a:lnTo>
                <a:lnTo>
                  <a:pt x="2208222" y="3063251"/>
                </a:lnTo>
                <a:lnTo>
                  <a:pt x="2204414" y="3067694"/>
                </a:lnTo>
                <a:lnTo>
                  <a:pt x="2199655" y="3071820"/>
                </a:lnTo>
                <a:lnTo>
                  <a:pt x="2194895" y="3075311"/>
                </a:lnTo>
                <a:lnTo>
                  <a:pt x="2189818" y="3078484"/>
                </a:lnTo>
                <a:lnTo>
                  <a:pt x="2184424" y="3081341"/>
                </a:lnTo>
                <a:lnTo>
                  <a:pt x="2178712" y="3083245"/>
                </a:lnTo>
                <a:lnTo>
                  <a:pt x="2172366" y="3084832"/>
                </a:lnTo>
                <a:lnTo>
                  <a:pt x="2166654" y="3085784"/>
                </a:lnTo>
                <a:lnTo>
                  <a:pt x="2159673" y="3086101"/>
                </a:lnTo>
                <a:lnTo>
                  <a:pt x="1747166" y="3086101"/>
                </a:lnTo>
                <a:lnTo>
                  <a:pt x="1740820" y="3085784"/>
                </a:lnTo>
                <a:lnTo>
                  <a:pt x="1734474" y="3084832"/>
                </a:lnTo>
                <a:lnTo>
                  <a:pt x="1728445" y="3083245"/>
                </a:lnTo>
                <a:lnTo>
                  <a:pt x="1723050" y="3081341"/>
                </a:lnTo>
                <a:lnTo>
                  <a:pt x="1717656" y="3078484"/>
                </a:lnTo>
                <a:lnTo>
                  <a:pt x="1712579" y="3075311"/>
                </a:lnTo>
                <a:lnTo>
                  <a:pt x="1707185" y="3071820"/>
                </a:lnTo>
                <a:lnTo>
                  <a:pt x="1703060" y="3067694"/>
                </a:lnTo>
                <a:lnTo>
                  <a:pt x="1698935" y="3063251"/>
                </a:lnTo>
                <a:lnTo>
                  <a:pt x="1695444" y="3058491"/>
                </a:lnTo>
                <a:lnTo>
                  <a:pt x="1692271" y="3053413"/>
                </a:lnTo>
                <a:lnTo>
                  <a:pt x="1689415" y="3047700"/>
                </a:lnTo>
                <a:lnTo>
                  <a:pt x="1687511" y="3041988"/>
                </a:lnTo>
                <a:lnTo>
                  <a:pt x="1685925" y="3035958"/>
                </a:lnTo>
                <a:lnTo>
                  <a:pt x="1684973" y="3029611"/>
                </a:lnTo>
                <a:lnTo>
                  <a:pt x="1684338" y="3023263"/>
                </a:lnTo>
                <a:lnTo>
                  <a:pt x="1684338" y="1620838"/>
                </a:lnTo>
                <a:close/>
                <a:moveTo>
                  <a:pt x="1531938" y="1492251"/>
                </a:moveTo>
                <a:lnTo>
                  <a:pt x="1531938" y="3023260"/>
                </a:lnTo>
                <a:lnTo>
                  <a:pt x="1531304" y="3029608"/>
                </a:lnTo>
                <a:lnTo>
                  <a:pt x="1530669" y="3035955"/>
                </a:lnTo>
                <a:lnTo>
                  <a:pt x="1529082" y="3041985"/>
                </a:lnTo>
                <a:lnTo>
                  <a:pt x="1527178" y="3047698"/>
                </a:lnTo>
                <a:lnTo>
                  <a:pt x="1524323" y="3053411"/>
                </a:lnTo>
                <a:lnTo>
                  <a:pt x="1521150" y="3058489"/>
                </a:lnTo>
                <a:lnTo>
                  <a:pt x="1517659" y="3063249"/>
                </a:lnTo>
                <a:lnTo>
                  <a:pt x="1513217" y="3067693"/>
                </a:lnTo>
                <a:lnTo>
                  <a:pt x="1509092" y="3071818"/>
                </a:lnTo>
                <a:lnTo>
                  <a:pt x="1504332" y="3075309"/>
                </a:lnTo>
                <a:lnTo>
                  <a:pt x="1498938" y="3078483"/>
                </a:lnTo>
                <a:lnTo>
                  <a:pt x="1493543" y="3081340"/>
                </a:lnTo>
                <a:lnTo>
                  <a:pt x="1487514" y="3083244"/>
                </a:lnTo>
                <a:lnTo>
                  <a:pt x="1481803" y="3084831"/>
                </a:lnTo>
                <a:lnTo>
                  <a:pt x="1475456" y="3085783"/>
                </a:lnTo>
                <a:lnTo>
                  <a:pt x="1469110" y="3086100"/>
                </a:lnTo>
                <a:lnTo>
                  <a:pt x="1056286" y="3086100"/>
                </a:lnTo>
                <a:lnTo>
                  <a:pt x="1050257" y="3085783"/>
                </a:lnTo>
                <a:lnTo>
                  <a:pt x="1043911" y="3084831"/>
                </a:lnTo>
                <a:lnTo>
                  <a:pt x="1037882" y="3083244"/>
                </a:lnTo>
                <a:lnTo>
                  <a:pt x="1031853" y="3081340"/>
                </a:lnTo>
                <a:lnTo>
                  <a:pt x="1026776" y="3078483"/>
                </a:lnTo>
                <a:lnTo>
                  <a:pt x="1021381" y="3075309"/>
                </a:lnTo>
                <a:lnTo>
                  <a:pt x="1016622" y="3071818"/>
                </a:lnTo>
                <a:lnTo>
                  <a:pt x="1012179" y="3067693"/>
                </a:lnTo>
                <a:lnTo>
                  <a:pt x="1008372" y="3063249"/>
                </a:lnTo>
                <a:lnTo>
                  <a:pt x="1004246" y="3058489"/>
                </a:lnTo>
                <a:lnTo>
                  <a:pt x="1001391" y="3053411"/>
                </a:lnTo>
                <a:lnTo>
                  <a:pt x="998852" y="3047698"/>
                </a:lnTo>
                <a:lnTo>
                  <a:pt x="996631" y="3041985"/>
                </a:lnTo>
                <a:lnTo>
                  <a:pt x="995044" y="3035955"/>
                </a:lnTo>
                <a:lnTo>
                  <a:pt x="994092" y="3029608"/>
                </a:lnTo>
                <a:lnTo>
                  <a:pt x="993775" y="3023260"/>
                </a:lnTo>
                <a:lnTo>
                  <a:pt x="993775" y="2030516"/>
                </a:lnTo>
                <a:lnTo>
                  <a:pt x="1531938" y="1492251"/>
                </a:lnTo>
                <a:close/>
                <a:moveTo>
                  <a:pt x="2914650" y="1230313"/>
                </a:moveTo>
                <a:lnTo>
                  <a:pt x="2914650" y="3023247"/>
                </a:lnTo>
                <a:lnTo>
                  <a:pt x="2914014" y="3029596"/>
                </a:lnTo>
                <a:lnTo>
                  <a:pt x="2913059" y="3035945"/>
                </a:lnTo>
                <a:lnTo>
                  <a:pt x="2911468" y="3041976"/>
                </a:lnTo>
                <a:lnTo>
                  <a:pt x="2909240" y="3047690"/>
                </a:lnTo>
                <a:lnTo>
                  <a:pt x="2906694" y="3053404"/>
                </a:lnTo>
                <a:lnTo>
                  <a:pt x="2903512" y="3058483"/>
                </a:lnTo>
                <a:lnTo>
                  <a:pt x="2900011" y="3063245"/>
                </a:lnTo>
                <a:lnTo>
                  <a:pt x="2895874" y="3067689"/>
                </a:lnTo>
                <a:lnTo>
                  <a:pt x="2891736" y="3071816"/>
                </a:lnTo>
                <a:lnTo>
                  <a:pt x="2886326" y="3075308"/>
                </a:lnTo>
                <a:lnTo>
                  <a:pt x="2881234" y="3078482"/>
                </a:lnTo>
                <a:lnTo>
                  <a:pt x="2875824" y="3081340"/>
                </a:lnTo>
                <a:lnTo>
                  <a:pt x="2870414" y="3083244"/>
                </a:lnTo>
                <a:lnTo>
                  <a:pt x="2864367" y="3084831"/>
                </a:lnTo>
                <a:lnTo>
                  <a:pt x="2858002" y="3085784"/>
                </a:lnTo>
                <a:lnTo>
                  <a:pt x="2851637" y="3086101"/>
                </a:lnTo>
                <a:lnTo>
                  <a:pt x="2437914" y="3086101"/>
                </a:lnTo>
                <a:lnTo>
                  <a:pt x="2430912" y="3085784"/>
                </a:lnTo>
                <a:lnTo>
                  <a:pt x="2425184" y="3084831"/>
                </a:lnTo>
                <a:lnTo>
                  <a:pt x="2418819" y="3083244"/>
                </a:lnTo>
                <a:lnTo>
                  <a:pt x="2413090" y="3081340"/>
                </a:lnTo>
                <a:lnTo>
                  <a:pt x="2407680" y="3078482"/>
                </a:lnTo>
                <a:lnTo>
                  <a:pt x="2402588" y="3075308"/>
                </a:lnTo>
                <a:lnTo>
                  <a:pt x="2397814" y="3071816"/>
                </a:lnTo>
                <a:lnTo>
                  <a:pt x="2393040" y="3067689"/>
                </a:lnTo>
                <a:lnTo>
                  <a:pt x="2389221" y="3063245"/>
                </a:lnTo>
                <a:lnTo>
                  <a:pt x="2385721" y="3058483"/>
                </a:lnTo>
                <a:lnTo>
                  <a:pt x="2382538" y="3053404"/>
                </a:lnTo>
                <a:lnTo>
                  <a:pt x="2379674" y="3047690"/>
                </a:lnTo>
                <a:lnTo>
                  <a:pt x="2377764" y="3041976"/>
                </a:lnTo>
                <a:lnTo>
                  <a:pt x="2376173" y="3035945"/>
                </a:lnTo>
                <a:lnTo>
                  <a:pt x="2374900" y="3029596"/>
                </a:lnTo>
                <a:lnTo>
                  <a:pt x="2374900" y="3023247"/>
                </a:lnTo>
                <a:lnTo>
                  <a:pt x="2374900" y="1768701"/>
                </a:lnTo>
                <a:lnTo>
                  <a:pt x="2914650" y="1230313"/>
                </a:lnTo>
                <a:close/>
                <a:moveTo>
                  <a:pt x="3382142" y="762000"/>
                </a:moveTo>
                <a:lnTo>
                  <a:pt x="3382777" y="774063"/>
                </a:lnTo>
                <a:lnTo>
                  <a:pt x="3384046" y="785492"/>
                </a:lnTo>
                <a:lnTo>
                  <a:pt x="3385633" y="796920"/>
                </a:lnTo>
                <a:lnTo>
                  <a:pt x="3387536" y="808031"/>
                </a:lnTo>
                <a:lnTo>
                  <a:pt x="3390392" y="818825"/>
                </a:lnTo>
                <a:lnTo>
                  <a:pt x="3393565" y="829618"/>
                </a:lnTo>
                <a:lnTo>
                  <a:pt x="3397056" y="840094"/>
                </a:lnTo>
                <a:lnTo>
                  <a:pt x="3401181" y="850888"/>
                </a:lnTo>
                <a:lnTo>
                  <a:pt x="3405623" y="860729"/>
                </a:lnTo>
                <a:lnTo>
                  <a:pt x="3410383" y="870570"/>
                </a:lnTo>
                <a:lnTo>
                  <a:pt x="3416095" y="880411"/>
                </a:lnTo>
                <a:lnTo>
                  <a:pt x="3421806" y="889935"/>
                </a:lnTo>
                <a:lnTo>
                  <a:pt x="3427835" y="899141"/>
                </a:lnTo>
                <a:lnTo>
                  <a:pt x="3434499" y="907713"/>
                </a:lnTo>
                <a:lnTo>
                  <a:pt x="3441797" y="916284"/>
                </a:lnTo>
                <a:lnTo>
                  <a:pt x="3448778" y="924220"/>
                </a:lnTo>
                <a:lnTo>
                  <a:pt x="3456711" y="932157"/>
                </a:lnTo>
                <a:lnTo>
                  <a:pt x="3464644" y="939776"/>
                </a:lnTo>
                <a:lnTo>
                  <a:pt x="3472894" y="946760"/>
                </a:lnTo>
                <a:lnTo>
                  <a:pt x="3481461" y="953426"/>
                </a:lnTo>
                <a:lnTo>
                  <a:pt x="3490663" y="960093"/>
                </a:lnTo>
                <a:lnTo>
                  <a:pt x="3499548" y="966125"/>
                </a:lnTo>
                <a:lnTo>
                  <a:pt x="3509067" y="971521"/>
                </a:lnTo>
                <a:lnTo>
                  <a:pt x="3518904" y="976601"/>
                </a:lnTo>
                <a:lnTo>
                  <a:pt x="3529058" y="981363"/>
                </a:lnTo>
                <a:lnTo>
                  <a:pt x="3539529" y="985807"/>
                </a:lnTo>
                <a:lnTo>
                  <a:pt x="3549683" y="989616"/>
                </a:lnTo>
                <a:lnTo>
                  <a:pt x="3560155" y="992791"/>
                </a:lnTo>
                <a:lnTo>
                  <a:pt x="3571261" y="995966"/>
                </a:lnTo>
                <a:lnTo>
                  <a:pt x="3582367" y="998505"/>
                </a:lnTo>
                <a:lnTo>
                  <a:pt x="3593790" y="1000093"/>
                </a:lnTo>
                <a:lnTo>
                  <a:pt x="3605213" y="1001680"/>
                </a:lnTo>
                <a:lnTo>
                  <a:pt x="3605213" y="3023244"/>
                </a:lnTo>
                <a:lnTo>
                  <a:pt x="3604896" y="3029593"/>
                </a:lnTo>
                <a:lnTo>
                  <a:pt x="3603944" y="3035942"/>
                </a:lnTo>
                <a:lnTo>
                  <a:pt x="3602357" y="3041974"/>
                </a:lnTo>
                <a:lnTo>
                  <a:pt x="3600136" y="3047688"/>
                </a:lnTo>
                <a:lnTo>
                  <a:pt x="3597598" y="3053402"/>
                </a:lnTo>
                <a:lnTo>
                  <a:pt x="3594425" y="3058481"/>
                </a:lnTo>
                <a:lnTo>
                  <a:pt x="3590617" y="3063243"/>
                </a:lnTo>
                <a:lnTo>
                  <a:pt x="3586809" y="3067688"/>
                </a:lnTo>
                <a:lnTo>
                  <a:pt x="3582367" y="3071815"/>
                </a:lnTo>
                <a:lnTo>
                  <a:pt x="3577607" y="3075307"/>
                </a:lnTo>
                <a:lnTo>
                  <a:pt x="3572213" y="3078481"/>
                </a:lnTo>
                <a:lnTo>
                  <a:pt x="3567136" y="3081338"/>
                </a:lnTo>
                <a:lnTo>
                  <a:pt x="3561107" y="3083243"/>
                </a:lnTo>
                <a:lnTo>
                  <a:pt x="3555078" y="3084830"/>
                </a:lnTo>
                <a:lnTo>
                  <a:pt x="3548732" y="3085783"/>
                </a:lnTo>
                <a:lnTo>
                  <a:pt x="3542703" y="3086100"/>
                </a:lnTo>
                <a:lnTo>
                  <a:pt x="3129878" y="3086100"/>
                </a:lnTo>
                <a:lnTo>
                  <a:pt x="3123532" y="3085783"/>
                </a:lnTo>
                <a:lnTo>
                  <a:pt x="3117186" y="3084830"/>
                </a:lnTo>
                <a:lnTo>
                  <a:pt x="3111474" y="3083243"/>
                </a:lnTo>
                <a:lnTo>
                  <a:pt x="3105445" y="3081338"/>
                </a:lnTo>
                <a:lnTo>
                  <a:pt x="3099733" y="3078481"/>
                </a:lnTo>
                <a:lnTo>
                  <a:pt x="3094656" y="3075307"/>
                </a:lnTo>
                <a:lnTo>
                  <a:pt x="3089897" y="3071815"/>
                </a:lnTo>
                <a:lnTo>
                  <a:pt x="3085454" y="3067688"/>
                </a:lnTo>
                <a:lnTo>
                  <a:pt x="3081329" y="3063243"/>
                </a:lnTo>
                <a:lnTo>
                  <a:pt x="3077839" y="3058481"/>
                </a:lnTo>
                <a:lnTo>
                  <a:pt x="3074666" y="3053402"/>
                </a:lnTo>
                <a:lnTo>
                  <a:pt x="3071810" y="3047688"/>
                </a:lnTo>
                <a:lnTo>
                  <a:pt x="3069906" y="3041974"/>
                </a:lnTo>
                <a:lnTo>
                  <a:pt x="3068320" y="3035942"/>
                </a:lnTo>
                <a:lnTo>
                  <a:pt x="3067685" y="3029593"/>
                </a:lnTo>
                <a:lnTo>
                  <a:pt x="3067050" y="3023244"/>
                </a:lnTo>
                <a:lnTo>
                  <a:pt x="3067050" y="1077552"/>
                </a:lnTo>
                <a:lnTo>
                  <a:pt x="3382142" y="762000"/>
                </a:lnTo>
                <a:close/>
                <a:moveTo>
                  <a:pt x="3032368" y="0"/>
                </a:moveTo>
                <a:lnTo>
                  <a:pt x="3038399" y="0"/>
                </a:lnTo>
                <a:lnTo>
                  <a:pt x="3628114" y="0"/>
                </a:lnTo>
                <a:lnTo>
                  <a:pt x="3634144" y="0"/>
                </a:lnTo>
                <a:lnTo>
                  <a:pt x="3640175" y="318"/>
                </a:lnTo>
                <a:lnTo>
                  <a:pt x="3646205" y="1270"/>
                </a:lnTo>
                <a:lnTo>
                  <a:pt x="3651918" y="2222"/>
                </a:lnTo>
                <a:lnTo>
                  <a:pt x="3657631" y="3492"/>
                </a:lnTo>
                <a:lnTo>
                  <a:pt x="3663344" y="5079"/>
                </a:lnTo>
                <a:lnTo>
                  <a:pt x="3669057" y="6984"/>
                </a:lnTo>
                <a:lnTo>
                  <a:pt x="3674453" y="9206"/>
                </a:lnTo>
                <a:lnTo>
                  <a:pt x="3680166" y="11428"/>
                </a:lnTo>
                <a:lnTo>
                  <a:pt x="3685562" y="14284"/>
                </a:lnTo>
                <a:lnTo>
                  <a:pt x="3690640" y="17459"/>
                </a:lnTo>
                <a:lnTo>
                  <a:pt x="3695718" y="20633"/>
                </a:lnTo>
                <a:lnTo>
                  <a:pt x="3700479" y="23807"/>
                </a:lnTo>
                <a:lnTo>
                  <a:pt x="3705240" y="27616"/>
                </a:lnTo>
                <a:lnTo>
                  <a:pt x="3710001" y="31425"/>
                </a:lnTo>
                <a:lnTo>
                  <a:pt x="3714445" y="35552"/>
                </a:lnTo>
                <a:lnTo>
                  <a:pt x="3718253" y="39678"/>
                </a:lnTo>
                <a:lnTo>
                  <a:pt x="3722062" y="44440"/>
                </a:lnTo>
                <a:lnTo>
                  <a:pt x="3725871" y="49201"/>
                </a:lnTo>
                <a:lnTo>
                  <a:pt x="3729362" y="53962"/>
                </a:lnTo>
                <a:lnTo>
                  <a:pt x="3732536" y="59041"/>
                </a:lnTo>
                <a:lnTo>
                  <a:pt x="3735075" y="64437"/>
                </a:lnTo>
                <a:lnTo>
                  <a:pt x="3737932" y="69516"/>
                </a:lnTo>
                <a:lnTo>
                  <a:pt x="3740471" y="74912"/>
                </a:lnTo>
                <a:lnTo>
                  <a:pt x="3742692" y="80308"/>
                </a:lnTo>
                <a:lnTo>
                  <a:pt x="3744279" y="86339"/>
                </a:lnTo>
                <a:lnTo>
                  <a:pt x="3745866" y="91736"/>
                </a:lnTo>
                <a:lnTo>
                  <a:pt x="3747453" y="97767"/>
                </a:lnTo>
                <a:lnTo>
                  <a:pt x="3748088" y="103798"/>
                </a:lnTo>
                <a:lnTo>
                  <a:pt x="3749040" y="109511"/>
                </a:lnTo>
                <a:lnTo>
                  <a:pt x="3749358" y="115542"/>
                </a:lnTo>
                <a:lnTo>
                  <a:pt x="3749675" y="121573"/>
                </a:lnTo>
                <a:lnTo>
                  <a:pt x="3749675" y="711346"/>
                </a:lnTo>
                <a:lnTo>
                  <a:pt x="3749358" y="717377"/>
                </a:lnTo>
                <a:lnTo>
                  <a:pt x="3749040" y="723726"/>
                </a:lnTo>
                <a:lnTo>
                  <a:pt x="3748088" y="729757"/>
                </a:lnTo>
                <a:lnTo>
                  <a:pt x="3747453" y="735788"/>
                </a:lnTo>
                <a:lnTo>
                  <a:pt x="3745866" y="741819"/>
                </a:lnTo>
                <a:lnTo>
                  <a:pt x="3744279" y="747215"/>
                </a:lnTo>
                <a:lnTo>
                  <a:pt x="3742375" y="753246"/>
                </a:lnTo>
                <a:lnTo>
                  <a:pt x="3740471" y="758642"/>
                </a:lnTo>
                <a:lnTo>
                  <a:pt x="3737614" y="764039"/>
                </a:lnTo>
                <a:lnTo>
                  <a:pt x="3735075" y="769117"/>
                </a:lnTo>
                <a:lnTo>
                  <a:pt x="3732219" y="774196"/>
                </a:lnTo>
                <a:lnTo>
                  <a:pt x="3729045" y="779275"/>
                </a:lnTo>
                <a:lnTo>
                  <a:pt x="3725871" y="784036"/>
                </a:lnTo>
                <a:lnTo>
                  <a:pt x="3721745" y="788798"/>
                </a:lnTo>
                <a:lnTo>
                  <a:pt x="3718253" y="793242"/>
                </a:lnTo>
                <a:lnTo>
                  <a:pt x="3714445" y="797368"/>
                </a:lnTo>
                <a:lnTo>
                  <a:pt x="3710001" y="801495"/>
                </a:lnTo>
                <a:lnTo>
                  <a:pt x="3705558" y="804986"/>
                </a:lnTo>
                <a:lnTo>
                  <a:pt x="3700797" y="808795"/>
                </a:lnTo>
                <a:lnTo>
                  <a:pt x="3696036" y="811970"/>
                </a:lnTo>
                <a:lnTo>
                  <a:pt x="3690958" y="815144"/>
                </a:lnTo>
                <a:lnTo>
                  <a:pt x="3685879" y="818318"/>
                </a:lnTo>
                <a:lnTo>
                  <a:pt x="3680801" y="820857"/>
                </a:lnTo>
                <a:lnTo>
                  <a:pt x="3675405" y="823397"/>
                </a:lnTo>
                <a:lnTo>
                  <a:pt x="3669692" y="825301"/>
                </a:lnTo>
                <a:lnTo>
                  <a:pt x="3664297" y="827523"/>
                </a:lnTo>
                <a:lnTo>
                  <a:pt x="3658583" y="829110"/>
                </a:lnTo>
                <a:lnTo>
                  <a:pt x="3652870" y="830698"/>
                </a:lnTo>
                <a:lnTo>
                  <a:pt x="3646523" y="831332"/>
                </a:lnTo>
                <a:lnTo>
                  <a:pt x="3640492" y="832285"/>
                </a:lnTo>
                <a:lnTo>
                  <a:pt x="3634144" y="832919"/>
                </a:lnTo>
                <a:lnTo>
                  <a:pt x="3628114" y="832919"/>
                </a:lnTo>
                <a:lnTo>
                  <a:pt x="3622083" y="832919"/>
                </a:lnTo>
                <a:lnTo>
                  <a:pt x="3615735" y="832285"/>
                </a:lnTo>
                <a:lnTo>
                  <a:pt x="3609705" y="831332"/>
                </a:lnTo>
                <a:lnTo>
                  <a:pt x="3603675" y="830698"/>
                </a:lnTo>
                <a:lnTo>
                  <a:pt x="3597644" y="829110"/>
                </a:lnTo>
                <a:lnTo>
                  <a:pt x="3592248" y="827523"/>
                </a:lnTo>
                <a:lnTo>
                  <a:pt x="3586218" y="825301"/>
                </a:lnTo>
                <a:lnTo>
                  <a:pt x="3580822" y="823397"/>
                </a:lnTo>
                <a:lnTo>
                  <a:pt x="3575427" y="820857"/>
                </a:lnTo>
                <a:lnTo>
                  <a:pt x="3570031" y="818318"/>
                </a:lnTo>
                <a:lnTo>
                  <a:pt x="3565270" y="815144"/>
                </a:lnTo>
                <a:lnTo>
                  <a:pt x="3560192" y="811970"/>
                </a:lnTo>
                <a:lnTo>
                  <a:pt x="3555431" y="808795"/>
                </a:lnTo>
                <a:lnTo>
                  <a:pt x="3550670" y="804986"/>
                </a:lnTo>
                <a:lnTo>
                  <a:pt x="3546227" y="801495"/>
                </a:lnTo>
                <a:lnTo>
                  <a:pt x="3542100" y="797368"/>
                </a:lnTo>
                <a:lnTo>
                  <a:pt x="3537974" y="793242"/>
                </a:lnTo>
                <a:lnTo>
                  <a:pt x="3534166" y="788798"/>
                </a:lnTo>
                <a:lnTo>
                  <a:pt x="3530674" y="784036"/>
                </a:lnTo>
                <a:lnTo>
                  <a:pt x="3527500" y="779275"/>
                </a:lnTo>
                <a:lnTo>
                  <a:pt x="3524326" y="774196"/>
                </a:lnTo>
                <a:lnTo>
                  <a:pt x="3521153" y="769117"/>
                </a:lnTo>
                <a:lnTo>
                  <a:pt x="3518296" y="764039"/>
                </a:lnTo>
                <a:lnTo>
                  <a:pt x="3516074" y="758642"/>
                </a:lnTo>
                <a:lnTo>
                  <a:pt x="3514170" y="753246"/>
                </a:lnTo>
                <a:lnTo>
                  <a:pt x="3511948" y="747215"/>
                </a:lnTo>
                <a:lnTo>
                  <a:pt x="3510361" y="741819"/>
                </a:lnTo>
                <a:lnTo>
                  <a:pt x="3508774" y="735788"/>
                </a:lnTo>
                <a:lnTo>
                  <a:pt x="3508139" y="729757"/>
                </a:lnTo>
                <a:lnTo>
                  <a:pt x="3507187" y="723726"/>
                </a:lnTo>
                <a:lnTo>
                  <a:pt x="3506552" y="717377"/>
                </a:lnTo>
                <a:lnTo>
                  <a:pt x="3506552" y="711346"/>
                </a:lnTo>
                <a:lnTo>
                  <a:pt x="3506552" y="415190"/>
                </a:lnTo>
                <a:lnTo>
                  <a:pt x="2189691" y="1732180"/>
                </a:lnTo>
                <a:lnTo>
                  <a:pt x="2185247" y="1736624"/>
                </a:lnTo>
                <a:lnTo>
                  <a:pt x="2180487" y="1740433"/>
                </a:lnTo>
                <a:lnTo>
                  <a:pt x="2175726" y="1744242"/>
                </a:lnTo>
                <a:lnTo>
                  <a:pt x="2170647" y="1748051"/>
                </a:lnTo>
                <a:lnTo>
                  <a:pt x="2165569" y="1750908"/>
                </a:lnTo>
                <a:lnTo>
                  <a:pt x="2160491" y="1753765"/>
                </a:lnTo>
                <a:lnTo>
                  <a:pt x="2155095" y="1756621"/>
                </a:lnTo>
                <a:lnTo>
                  <a:pt x="2149382" y="1758843"/>
                </a:lnTo>
                <a:lnTo>
                  <a:pt x="2143986" y="1761065"/>
                </a:lnTo>
                <a:lnTo>
                  <a:pt x="2138273" y="1762970"/>
                </a:lnTo>
                <a:lnTo>
                  <a:pt x="2132878" y="1764557"/>
                </a:lnTo>
                <a:lnTo>
                  <a:pt x="2126847" y="1765509"/>
                </a:lnTo>
                <a:lnTo>
                  <a:pt x="2121452" y="1766461"/>
                </a:lnTo>
                <a:lnTo>
                  <a:pt x="2115421" y="1767096"/>
                </a:lnTo>
                <a:lnTo>
                  <a:pt x="2109708" y="1767731"/>
                </a:lnTo>
                <a:lnTo>
                  <a:pt x="2103678" y="1768049"/>
                </a:lnTo>
                <a:lnTo>
                  <a:pt x="2098282" y="1767731"/>
                </a:lnTo>
                <a:lnTo>
                  <a:pt x="2092252" y="1767096"/>
                </a:lnTo>
                <a:lnTo>
                  <a:pt x="2086221" y="1766461"/>
                </a:lnTo>
                <a:lnTo>
                  <a:pt x="2080508" y="1765509"/>
                </a:lnTo>
                <a:lnTo>
                  <a:pt x="2074795" y="1764557"/>
                </a:lnTo>
                <a:lnTo>
                  <a:pt x="2069399" y="1762970"/>
                </a:lnTo>
                <a:lnTo>
                  <a:pt x="2063369" y="1761065"/>
                </a:lnTo>
                <a:lnTo>
                  <a:pt x="2057973" y="1758843"/>
                </a:lnTo>
                <a:lnTo>
                  <a:pt x="2052577" y="1756621"/>
                </a:lnTo>
                <a:lnTo>
                  <a:pt x="2047182" y="1753765"/>
                </a:lnTo>
                <a:lnTo>
                  <a:pt x="2042104" y="1750908"/>
                </a:lnTo>
                <a:lnTo>
                  <a:pt x="2037025" y="1748051"/>
                </a:lnTo>
                <a:lnTo>
                  <a:pt x="2031947" y="1744242"/>
                </a:lnTo>
                <a:lnTo>
                  <a:pt x="2027186" y="1740433"/>
                </a:lnTo>
                <a:lnTo>
                  <a:pt x="2022425" y="1736624"/>
                </a:lnTo>
                <a:lnTo>
                  <a:pt x="2017664" y="1732180"/>
                </a:lnTo>
                <a:lnTo>
                  <a:pt x="1543797" y="1257949"/>
                </a:lnTo>
                <a:lnTo>
                  <a:pt x="207257" y="2594619"/>
                </a:lnTo>
                <a:lnTo>
                  <a:pt x="202814" y="2599063"/>
                </a:lnTo>
                <a:lnTo>
                  <a:pt x="198053" y="2602872"/>
                </a:lnTo>
                <a:lnTo>
                  <a:pt x="193292" y="2606999"/>
                </a:lnTo>
                <a:lnTo>
                  <a:pt x="188214" y="2610490"/>
                </a:lnTo>
                <a:lnTo>
                  <a:pt x="183136" y="2613665"/>
                </a:lnTo>
                <a:lnTo>
                  <a:pt x="178057" y="2616204"/>
                </a:lnTo>
                <a:lnTo>
                  <a:pt x="172662" y="2619061"/>
                </a:lnTo>
                <a:lnTo>
                  <a:pt x="166949" y="2621600"/>
                </a:lnTo>
                <a:lnTo>
                  <a:pt x="161553" y="2623505"/>
                </a:lnTo>
                <a:lnTo>
                  <a:pt x="155840" y="2625409"/>
                </a:lnTo>
                <a:lnTo>
                  <a:pt x="150444" y="2626996"/>
                </a:lnTo>
                <a:lnTo>
                  <a:pt x="144414" y="2628266"/>
                </a:lnTo>
                <a:lnTo>
                  <a:pt x="139018" y="2628901"/>
                </a:lnTo>
                <a:lnTo>
                  <a:pt x="132988" y="2629853"/>
                </a:lnTo>
                <a:lnTo>
                  <a:pt x="127275" y="2630171"/>
                </a:lnTo>
                <a:lnTo>
                  <a:pt x="121244" y="2630488"/>
                </a:lnTo>
                <a:lnTo>
                  <a:pt x="115214" y="2630171"/>
                </a:lnTo>
                <a:lnTo>
                  <a:pt x="109818" y="2629853"/>
                </a:lnTo>
                <a:lnTo>
                  <a:pt x="103787" y="2628901"/>
                </a:lnTo>
                <a:lnTo>
                  <a:pt x="98074" y="2628266"/>
                </a:lnTo>
                <a:lnTo>
                  <a:pt x="92361" y="2626996"/>
                </a:lnTo>
                <a:lnTo>
                  <a:pt x="86648" y="2625409"/>
                </a:lnTo>
                <a:lnTo>
                  <a:pt x="80935" y="2623505"/>
                </a:lnTo>
                <a:lnTo>
                  <a:pt x="75540" y="2621600"/>
                </a:lnTo>
                <a:lnTo>
                  <a:pt x="70144" y="2619061"/>
                </a:lnTo>
                <a:lnTo>
                  <a:pt x="64748" y="2616204"/>
                </a:lnTo>
                <a:lnTo>
                  <a:pt x="59670" y="2613665"/>
                </a:lnTo>
                <a:lnTo>
                  <a:pt x="54592" y="2610490"/>
                </a:lnTo>
                <a:lnTo>
                  <a:pt x="49513" y="2606999"/>
                </a:lnTo>
                <a:lnTo>
                  <a:pt x="44752" y="2602872"/>
                </a:lnTo>
                <a:lnTo>
                  <a:pt x="39992" y="2599063"/>
                </a:lnTo>
                <a:lnTo>
                  <a:pt x="35231" y="2594619"/>
                </a:lnTo>
                <a:lnTo>
                  <a:pt x="31105" y="2590175"/>
                </a:lnTo>
                <a:lnTo>
                  <a:pt x="26978" y="2585731"/>
                </a:lnTo>
                <a:lnTo>
                  <a:pt x="23170" y="2580335"/>
                </a:lnTo>
                <a:lnTo>
                  <a:pt x="19996" y="2575574"/>
                </a:lnTo>
                <a:lnTo>
                  <a:pt x="16822" y="2570495"/>
                </a:lnTo>
                <a:lnTo>
                  <a:pt x="13648" y="2565099"/>
                </a:lnTo>
                <a:lnTo>
                  <a:pt x="10791" y="2560020"/>
                </a:lnTo>
                <a:lnTo>
                  <a:pt x="8570" y="2554307"/>
                </a:lnTo>
                <a:lnTo>
                  <a:pt x="6665" y="2548910"/>
                </a:lnTo>
                <a:lnTo>
                  <a:pt x="5078" y="2543514"/>
                </a:lnTo>
                <a:lnTo>
                  <a:pt x="3491" y="2537483"/>
                </a:lnTo>
                <a:lnTo>
                  <a:pt x="2222" y="2532087"/>
                </a:lnTo>
                <a:lnTo>
                  <a:pt x="952" y="2526056"/>
                </a:lnTo>
                <a:lnTo>
                  <a:pt x="318" y="2520660"/>
                </a:lnTo>
                <a:lnTo>
                  <a:pt x="0" y="2514629"/>
                </a:lnTo>
                <a:lnTo>
                  <a:pt x="0" y="2508598"/>
                </a:lnTo>
                <a:lnTo>
                  <a:pt x="0" y="2502884"/>
                </a:lnTo>
                <a:lnTo>
                  <a:pt x="318" y="2497170"/>
                </a:lnTo>
                <a:lnTo>
                  <a:pt x="952" y="2491457"/>
                </a:lnTo>
                <a:lnTo>
                  <a:pt x="2222" y="2485426"/>
                </a:lnTo>
                <a:lnTo>
                  <a:pt x="3491" y="2480029"/>
                </a:lnTo>
                <a:lnTo>
                  <a:pt x="5078" y="2473998"/>
                </a:lnTo>
                <a:lnTo>
                  <a:pt x="6665" y="2468285"/>
                </a:lnTo>
                <a:lnTo>
                  <a:pt x="8570" y="2462889"/>
                </a:lnTo>
                <a:lnTo>
                  <a:pt x="10791" y="2457492"/>
                </a:lnTo>
                <a:lnTo>
                  <a:pt x="13648" y="2452414"/>
                </a:lnTo>
                <a:lnTo>
                  <a:pt x="16822" y="2446700"/>
                </a:lnTo>
                <a:lnTo>
                  <a:pt x="19996" y="2441621"/>
                </a:lnTo>
                <a:lnTo>
                  <a:pt x="23487" y="2436860"/>
                </a:lnTo>
                <a:lnTo>
                  <a:pt x="26978" y="2431781"/>
                </a:lnTo>
                <a:lnTo>
                  <a:pt x="31105" y="2427337"/>
                </a:lnTo>
                <a:lnTo>
                  <a:pt x="35231" y="2422576"/>
                </a:lnTo>
                <a:lnTo>
                  <a:pt x="1457784" y="1000202"/>
                </a:lnTo>
                <a:lnTo>
                  <a:pt x="1462227" y="995758"/>
                </a:lnTo>
                <a:lnTo>
                  <a:pt x="1466988" y="991631"/>
                </a:lnTo>
                <a:lnTo>
                  <a:pt x="1471749" y="987822"/>
                </a:lnTo>
                <a:lnTo>
                  <a:pt x="1476827" y="984330"/>
                </a:lnTo>
                <a:lnTo>
                  <a:pt x="1481906" y="981156"/>
                </a:lnTo>
                <a:lnTo>
                  <a:pt x="1486984" y="978617"/>
                </a:lnTo>
                <a:lnTo>
                  <a:pt x="1492697" y="975760"/>
                </a:lnTo>
                <a:lnTo>
                  <a:pt x="1498093" y="973221"/>
                </a:lnTo>
                <a:lnTo>
                  <a:pt x="1503488" y="971316"/>
                </a:lnTo>
                <a:lnTo>
                  <a:pt x="1509202" y="969411"/>
                </a:lnTo>
                <a:lnTo>
                  <a:pt x="1514597" y="967824"/>
                </a:lnTo>
                <a:lnTo>
                  <a:pt x="1520628" y="966555"/>
                </a:lnTo>
                <a:lnTo>
                  <a:pt x="1526023" y="965602"/>
                </a:lnTo>
                <a:lnTo>
                  <a:pt x="1532054" y="964968"/>
                </a:lnTo>
                <a:lnTo>
                  <a:pt x="1537767" y="964650"/>
                </a:lnTo>
                <a:lnTo>
                  <a:pt x="1543797" y="964333"/>
                </a:lnTo>
                <a:lnTo>
                  <a:pt x="1549828" y="964650"/>
                </a:lnTo>
                <a:lnTo>
                  <a:pt x="1555223" y="964968"/>
                </a:lnTo>
                <a:lnTo>
                  <a:pt x="1561254" y="965602"/>
                </a:lnTo>
                <a:lnTo>
                  <a:pt x="1566967" y="966555"/>
                </a:lnTo>
                <a:lnTo>
                  <a:pt x="1572680" y="967824"/>
                </a:lnTo>
                <a:lnTo>
                  <a:pt x="1578393" y="969411"/>
                </a:lnTo>
                <a:lnTo>
                  <a:pt x="1584106" y="971316"/>
                </a:lnTo>
                <a:lnTo>
                  <a:pt x="1589502" y="973221"/>
                </a:lnTo>
                <a:lnTo>
                  <a:pt x="1595215" y="975760"/>
                </a:lnTo>
                <a:lnTo>
                  <a:pt x="1600293" y="978617"/>
                </a:lnTo>
                <a:lnTo>
                  <a:pt x="1605371" y="981156"/>
                </a:lnTo>
                <a:lnTo>
                  <a:pt x="1610450" y="984330"/>
                </a:lnTo>
                <a:lnTo>
                  <a:pt x="1615528" y="987822"/>
                </a:lnTo>
                <a:lnTo>
                  <a:pt x="1620289" y="991631"/>
                </a:lnTo>
                <a:lnTo>
                  <a:pt x="1625050" y="995758"/>
                </a:lnTo>
                <a:lnTo>
                  <a:pt x="1629811" y="1000202"/>
                </a:lnTo>
                <a:lnTo>
                  <a:pt x="2103678" y="1474115"/>
                </a:lnTo>
                <a:lnTo>
                  <a:pt x="3334526" y="243464"/>
                </a:lnTo>
                <a:lnTo>
                  <a:pt x="3038399" y="243464"/>
                </a:lnTo>
                <a:lnTo>
                  <a:pt x="3032368" y="242829"/>
                </a:lnTo>
                <a:lnTo>
                  <a:pt x="3026338" y="242512"/>
                </a:lnTo>
                <a:lnTo>
                  <a:pt x="3019990" y="241877"/>
                </a:lnTo>
                <a:lnTo>
                  <a:pt x="3013959" y="240607"/>
                </a:lnTo>
                <a:lnTo>
                  <a:pt x="3008246" y="239338"/>
                </a:lnTo>
                <a:lnTo>
                  <a:pt x="3002216" y="237750"/>
                </a:lnTo>
                <a:lnTo>
                  <a:pt x="2996820" y="235846"/>
                </a:lnTo>
                <a:lnTo>
                  <a:pt x="2991107" y="233624"/>
                </a:lnTo>
                <a:lnTo>
                  <a:pt x="2985711" y="231085"/>
                </a:lnTo>
                <a:lnTo>
                  <a:pt x="2980633" y="228228"/>
                </a:lnTo>
                <a:lnTo>
                  <a:pt x="2975555" y="225688"/>
                </a:lnTo>
                <a:lnTo>
                  <a:pt x="2970794" y="222514"/>
                </a:lnTo>
                <a:lnTo>
                  <a:pt x="2966033" y="219022"/>
                </a:lnTo>
                <a:lnTo>
                  <a:pt x="2961272" y="215213"/>
                </a:lnTo>
                <a:lnTo>
                  <a:pt x="2956829" y="211404"/>
                </a:lnTo>
                <a:lnTo>
                  <a:pt x="2952703" y="207595"/>
                </a:lnTo>
                <a:lnTo>
                  <a:pt x="2948576" y="203151"/>
                </a:lnTo>
                <a:lnTo>
                  <a:pt x="2944768" y="198707"/>
                </a:lnTo>
                <a:lnTo>
                  <a:pt x="2941276" y="194581"/>
                </a:lnTo>
                <a:lnTo>
                  <a:pt x="2937468" y="189820"/>
                </a:lnTo>
                <a:lnTo>
                  <a:pt x="2934294" y="184423"/>
                </a:lnTo>
                <a:lnTo>
                  <a:pt x="2931755" y="179345"/>
                </a:lnTo>
                <a:lnTo>
                  <a:pt x="2928898" y="174266"/>
                </a:lnTo>
                <a:lnTo>
                  <a:pt x="2926676" y="168870"/>
                </a:lnTo>
                <a:lnTo>
                  <a:pt x="2924137" y="163156"/>
                </a:lnTo>
                <a:lnTo>
                  <a:pt x="2922550" y="157760"/>
                </a:lnTo>
                <a:lnTo>
                  <a:pt x="2920646" y="151729"/>
                </a:lnTo>
                <a:lnTo>
                  <a:pt x="2919376" y="146015"/>
                </a:lnTo>
                <a:lnTo>
                  <a:pt x="2918424" y="139984"/>
                </a:lnTo>
                <a:lnTo>
                  <a:pt x="2917472" y="133953"/>
                </a:lnTo>
                <a:lnTo>
                  <a:pt x="2917155" y="127922"/>
                </a:lnTo>
                <a:lnTo>
                  <a:pt x="2917155" y="121573"/>
                </a:lnTo>
                <a:lnTo>
                  <a:pt x="2917155" y="115225"/>
                </a:lnTo>
                <a:lnTo>
                  <a:pt x="2917472" y="109194"/>
                </a:lnTo>
                <a:lnTo>
                  <a:pt x="2918424" y="102845"/>
                </a:lnTo>
                <a:lnTo>
                  <a:pt x="2919376" y="97132"/>
                </a:lnTo>
                <a:lnTo>
                  <a:pt x="2920646" y="91101"/>
                </a:lnTo>
                <a:lnTo>
                  <a:pt x="2922550" y="85070"/>
                </a:lnTo>
                <a:lnTo>
                  <a:pt x="2924137" y="79674"/>
                </a:lnTo>
                <a:lnTo>
                  <a:pt x="2926676" y="74277"/>
                </a:lnTo>
                <a:lnTo>
                  <a:pt x="2928898" y="68564"/>
                </a:lnTo>
                <a:lnTo>
                  <a:pt x="2931755" y="63485"/>
                </a:lnTo>
                <a:lnTo>
                  <a:pt x="2934294" y="58406"/>
                </a:lnTo>
                <a:lnTo>
                  <a:pt x="2937468" y="53645"/>
                </a:lnTo>
                <a:lnTo>
                  <a:pt x="2941276" y="48883"/>
                </a:lnTo>
                <a:lnTo>
                  <a:pt x="2944768" y="44122"/>
                </a:lnTo>
                <a:lnTo>
                  <a:pt x="2948576" y="39678"/>
                </a:lnTo>
                <a:lnTo>
                  <a:pt x="2952703" y="35552"/>
                </a:lnTo>
                <a:lnTo>
                  <a:pt x="2956829" y="31425"/>
                </a:lnTo>
                <a:lnTo>
                  <a:pt x="2961272" y="27616"/>
                </a:lnTo>
                <a:lnTo>
                  <a:pt x="2966033" y="24124"/>
                </a:lnTo>
                <a:lnTo>
                  <a:pt x="2970794" y="20633"/>
                </a:lnTo>
                <a:lnTo>
                  <a:pt x="2975555" y="17459"/>
                </a:lnTo>
                <a:lnTo>
                  <a:pt x="2980633" y="14602"/>
                </a:lnTo>
                <a:lnTo>
                  <a:pt x="2985711" y="11745"/>
                </a:lnTo>
                <a:lnTo>
                  <a:pt x="2991107" y="9523"/>
                </a:lnTo>
                <a:lnTo>
                  <a:pt x="2996820" y="6984"/>
                </a:lnTo>
                <a:lnTo>
                  <a:pt x="3002216" y="5397"/>
                </a:lnTo>
                <a:lnTo>
                  <a:pt x="3008246" y="3492"/>
                </a:lnTo>
                <a:lnTo>
                  <a:pt x="3013959" y="2222"/>
                </a:lnTo>
                <a:lnTo>
                  <a:pt x="3019990" y="1270"/>
                </a:lnTo>
                <a:lnTo>
                  <a:pt x="3026338" y="318"/>
                </a:lnTo>
                <a:lnTo>
                  <a:pt x="3032368" y="0"/>
                </a:lnTo>
                <a:close/>
              </a:path>
            </a:pathLst>
          </a:custGeom>
          <a:solidFill>
            <a:srgbClr val="0070C0"/>
          </a:solidFill>
          <a:ln>
            <a:noFill/>
          </a:ln>
          <a:extLst/>
        </p:spPr>
        <p:txBody>
          <a:bodyPr anchor="ctr">
            <a:scene3d>
              <a:camera prst="orthographicFront"/>
              <a:lightRig rig="threePt" dir="t"/>
            </a:scene3d>
            <a:sp3d>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2" name="KSO_Shape"/>
          <p:cNvSpPr>
            <a:spLocks/>
          </p:cNvSpPr>
          <p:nvPr/>
        </p:nvSpPr>
        <p:spPr bwMode="auto">
          <a:xfrm>
            <a:off x="4640391" y="1547486"/>
            <a:ext cx="597147" cy="410041"/>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3" name="KSO_Shape"/>
          <p:cNvSpPr>
            <a:spLocks/>
          </p:cNvSpPr>
          <p:nvPr/>
        </p:nvSpPr>
        <p:spPr bwMode="auto">
          <a:xfrm>
            <a:off x="5210038" y="2544250"/>
            <a:ext cx="522958" cy="517728"/>
          </a:xfrm>
          <a:custGeom>
            <a:avLst/>
            <a:gdLst>
              <a:gd name="T0" fmla="*/ 615878 w 2390775"/>
              <a:gd name="T1" fmla="*/ 1467970 h 2365376"/>
              <a:gd name="T2" fmla="*/ 587250 w 2390775"/>
              <a:gd name="T3" fmla="*/ 1401697 h 2365376"/>
              <a:gd name="T4" fmla="*/ 1282649 w 2390775"/>
              <a:gd name="T5" fmla="*/ 1393474 h 2365376"/>
              <a:gd name="T6" fmla="*/ 1180915 w 2390775"/>
              <a:gd name="T7" fmla="*/ 1446870 h 2365376"/>
              <a:gd name="T8" fmla="*/ 1210073 w 2390775"/>
              <a:gd name="T9" fmla="*/ 1382167 h 2365376"/>
              <a:gd name="T10" fmla="*/ 653657 w 2390775"/>
              <a:gd name="T11" fmla="*/ 1314699 h 2365376"/>
              <a:gd name="T12" fmla="*/ 646041 w 2390775"/>
              <a:gd name="T13" fmla="*/ 1180275 h 2365376"/>
              <a:gd name="T14" fmla="*/ 589870 w 2390775"/>
              <a:gd name="T15" fmla="*/ 1105327 h 2365376"/>
              <a:gd name="T16" fmla="*/ 599516 w 2390775"/>
              <a:gd name="T17" fmla="*/ 1141280 h 2365376"/>
              <a:gd name="T18" fmla="*/ 579914 w 2390775"/>
              <a:gd name="T19" fmla="*/ 1158779 h 2365376"/>
              <a:gd name="T20" fmla="*/ 541333 w 2390775"/>
              <a:gd name="T21" fmla="*/ 1105965 h 2365376"/>
              <a:gd name="T22" fmla="*/ 1137260 w 2390775"/>
              <a:gd name="T23" fmla="*/ 1009231 h 2365376"/>
              <a:gd name="T24" fmla="*/ 1143562 w 2390775"/>
              <a:gd name="T25" fmla="*/ 1026145 h 2365376"/>
              <a:gd name="T26" fmla="*/ 1096615 w 2390775"/>
              <a:gd name="T27" fmla="*/ 1069549 h 2365376"/>
              <a:gd name="T28" fmla="*/ 1102602 w 2390775"/>
              <a:gd name="T29" fmla="*/ 1001572 h 2365376"/>
              <a:gd name="T30" fmla="*/ 972739 w 2390775"/>
              <a:gd name="T31" fmla="*/ 835988 h 2365376"/>
              <a:gd name="T32" fmla="*/ 989500 w 2390775"/>
              <a:gd name="T33" fmla="*/ 1138672 h 2365376"/>
              <a:gd name="T34" fmla="*/ 639427 w 2390775"/>
              <a:gd name="T35" fmla="*/ 1423644 h 2365376"/>
              <a:gd name="T36" fmla="*/ 599898 w 2390775"/>
              <a:gd name="T37" fmla="*/ 1003302 h 2365376"/>
              <a:gd name="T38" fmla="*/ 529694 w 2390775"/>
              <a:gd name="T39" fmla="*/ 1090596 h 2365376"/>
              <a:gd name="T40" fmla="*/ 602428 w 2390775"/>
              <a:gd name="T41" fmla="*/ 868249 h 2365376"/>
              <a:gd name="T42" fmla="*/ 861740 w 2390775"/>
              <a:gd name="T43" fmla="*/ 924231 h 2365376"/>
              <a:gd name="T44" fmla="*/ 755609 w 2390775"/>
              <a:gd name="T45" fmla="*/ 542052 h 2365376"/>
              <a:gd name="T46" fmla="*/ 929665 w 2390775"/>
              <a:gd name="T47" fmla="*/ 525915 h 2365376"/>
              <a:gd name="T48" fmla="*/ 909019 w 2390775"/>
              <a:gd name="T49" fmla="*/ 571798 h 2365376"/>
              <a:gd name="T50" fmla="*/ 936652 w 2390775"/>
              <a:gd name="T51" fmla="*/ 586353 h 2365376"/>
              <a:gd name="T52" fmla="*/ 928394 w 2390775"/>
              <a:gd name="T53" fmla="*/ 688879 h 2365376"/>
              <a:gd name="T54" fmla="*/ 840414 w 2390775"/>
              <a:gd name="T55" fmla="*/ 772101 h 2365376"/>
              <a:gd name="T56" fmla="*/ 742269 w 2390775"/>
              <a:gd name="T57" fmla="*/ 675588 h 2365376"/>
              <a:gd name="T58" fmla="*/ 738139 w 2390775"/>
              <a:gd name="T59" fmla="*/ 608504 h 2365376"/>
              <a:gd name="T60" fmla="*/ 761643 w 2390775"/>
              <a:gd name="T61" fmla="*/ 510093 h 2365376"/>
              <a:gd name="T62" fmla="*/ 617010 w 2390775"/>
              <a:gd name="T63" fmla="*/ 449064 h 2365376"/>
              <a:gd name="T64" fmla="*/ 350272 w 2390775"/>
              <a:gd name="T65" fmla="*/ 638327 h 2365376"/>
              <a:gd name="T66" fmla="*/ 215163 w 2390775"/>
              <a:gd name="T67" fmla="*/ 939947 h 2365376"/>
              <a:gd name="T68" fmla="*/ 256613 w 2390775"/>
              <a:gd name="T69" fmla="*/ 1277331 h 2365376"/>
              <a:gd name="T70" fmla="*/ 458486 w 2390775"/>
              <a:gd name="T71" fmla="*/ 1534008 h 2365376"/>
              <a:gd name="T72" fmla="*/ 767308 w 2390775"/>
              <a:gd name="T73" fmla="*/ 1655225 h 2365376"/>
              <a:gd name="T74" fmla="*/ 1101127 w 2390775"/>
              <a:gd name="T75" fmla="*/ 1596674 h 2365376"/>
              <a:gd name="T76" fmla="*/ 1347614 w 2390775"/>
              <a:gd name="T77" fmla="*/ 1383040 h 2365376"/>
              <a:gd name="T78" fmla="*/ 1453614 w 2390775"/>
              <a:gd name="T79" fmla="*/ 1066861 h 2365376"/>
              <a:gd name="T80" fmla="*/ 1378939 w 2390775"/>
              <a:gd name="T81" fmla="*/ 738024 h 2365376"/>
              <a:gd name="T82" fmla="*/ 1153652 w 2390775"/>
              <a:gd name="T83" fmla="*/ 501602 h 2365376"/>
              <a:gd name="T84" fmla="*/ 831224 w 2390775"/>
              <a:gd name="T85" fmla="*/ 411085 h 2365376"/>
              <a:gd name="T86" fmla="*/ 989432 w 2390775"/>
              <a:gd name="T87" fmla="*/ 315187 h 2365376"/>
              <a:gd name="T88" fmla="*/ 1471649 w 2390775"/>
              <a:gd name="T89" fmla="*/ 671876 h 2365376"/>
              <a:gd name="T90" fmla="*/ 1554866 w 2390775"/>
              <a:gd name="T91" fmla="*/ 1171938 h 2365376"/>
              <a:gd name="T92" fmla="*/ 1239716 w 2390775"/>
              <a:gd name="T93" fmla="*/ 1647313 h 2365376"/>
              <a:gd name="T94" fmla="*/ 646121 w 2390775"/>
              <a:gd name="T95" fmla="*/ 1748275 h 2365376"/>
              <a:gd name="T96" fmla="*/ 110112 w 2390775"/>
              <a:gd name="T97" fmla="*/ 1186813 h 2365376"/>
              <a:gd name="T98" fmla="*/ 251551 w 2390775"/>
              <a:gd name="T99" fmla="*/ 580725 h 2365376"/>
              <a:gd name="T100" fmla="*/ 1549044 w 2390775"/>
              <a:gd name="T101" fmla="*/ 160116 h 2365376"/>
              <a:gd name="T102" fmla="*/ 1461002 w 2390775"/>
              <a:gd name="T103" fmla="*/ 284475 h 2365376"/>
              <a:gd name="T104" fmla="*/ 1550307 w 2390775"/>
              <a:gd name="T105" fmla="*/ 426554 h 2365376"/>
              <a:gd name="T106" fmla="*/ 1719764 w 2390775"/>
              <a:gd name="T107" fmla="*/ 380038 h 2365376"/>
              <a:gd name="T108" fmla="*/ 1735543 w 2390775"/>
              <a:gd name="T109" fmla="*/ 232579 h 2365376"/>
              <a:gd name="T110" fmla="*/ 1705909 w 2390775"/>
              <a:gd name="T111" fmla="*/ 94508 h 2365376"/>
              <a:gd name="T112" fmla="*/ 1774050 w 2390775"/>
              <a:gd name="T113" fmla="*/ 148403 h 2365376"/>
              <a:gd name="T114" fmla="*/ 1781614 w 2390775"/>
              <a:gd name="T115" fmla="*/ 428769 h 2365376"/>
              <a:gd name="T116" fmla="*/ 1600166 w 2390775"/>
              <a:gd name="T117" fmla="*/ 516104 h 2365376"/>
              <a:gd name="T118" fmla="*/ 1452167 w 2390775"/>
              <a:gd name="T119" fmla="*/ 455349 h 2365376"/>
              <a:gd name="T120" fmla="*/ 1310478 w 2390775"/>
              <a:gd name="T121" fmla="*/ 259477 h 2365376"/>
              <a:gd name="T122" fmla="*/ 1562614 w 2390775"/>
              <a:gd name="T123" fmla="*/ 74046 h 236537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2390775" h="2365376">
                <a:moveTo>
                  <a:pt x="761351" y="1739900"/>
                </a:moveTo>
                <a:lnTo>
                  <a:pt x="791690" y="1805294"/>
                </a:lnTo>
                <a:lnTo>
                  <a:pt x="794883" y="1808051"/>
                </a:lnTo>
                <a:lnTo>
                  <a:pt x="797278" y="1811991"/>
                </a:lnTo>
                <a:lnTo>
                  <a:pt x="800871" y="1817112"/>
                </a:lnTo>
                <a:lnTo>
                  <a:pt x="803266" y="1822233"/>
                </a:lnTo>
                <a:lnTo>
                  <a:pt x="804065" y="1825384"/>
                </a:lnTo>
                <a:lnTo>
                  <a:pt x="804863" y="1828536"/>
                </a:lnTo>
                <a:lnTo>
                  <a:pt x="804863" y="1831687"/>
                </a:lnTo>
                <a:lnTo>
                  <a:pt x="804863" y="1834839"/>
                </a:lnTo>
                <a:lnTo>
                  <a:pt x="804065" y="1837990"/>
                </a:lnTo>
                <a:lnTo>
                  <a:pt x="802867" y="1841142"/>
                </a:lnTo>
                <a:lnTo>
                  <a:pt x="801670" y="1842718"/>
                </a:lnTo>
                <a:lnTo>
                  <a:pt x="799674" y="1844687"/>
                </a:lnTo>
                <a:lnTo>
                  <a:pt x="797278" y="1845475"/>
                </a:lnTo>
                <a:lnTo>
                  <a:pt x="794484" y="1845869"/>
                </a:lnTo>
                <a:lnTo>
                  <a:pt x="790891" y="1846263"/>
                </a:lnTo>
                <a:lnTo>
                  <a:pt x="787698" y="1845869"/>
                </a:lnTo>
                <a:lnTo>
                  <a:pt x="784105" y="1845475"/>
                </a:lnTo>
                <a:lnTo>
                  <a:pt x="780512" y="1844293"/>
                </a:lnTo>
                <a:lnTo>
                  <a:pt x="776520" y="1842718"/>
                </a:lnTo>
                <a:lnTo>
                  <a:pt x="772927" y="1841142"/>
                </a:lnTo>
                <a:lnTo>
                  <a:pt x="768935" y="1839172"/>
                </a:lnTo>
                <a:lnTo>
                  <a:pt x="765343" y="1836809"/>
                </a:lnTo>
                <a:lnTo>
                  <a:pt x="761750" y="1834051"/>
                </a:lnTo>
                <a:lnTo>
                  <a:pt x="758955" y="1831294"/>
                </a:lnTo>
                <a:lnTo>
                  <a:pt x="756161" y="1827748"/>
                </a:lnTo>
                <a:lnTo>
                  <a:pt x="754165" y="1824597"/>
                </a:lnTo>
                <a:lnTo>
                  <a:pt x="748975" y="1815536"/>
                </a:lnTo>
                <a:lnTo>
                  <a:pt x="745782" y="1808839"/>
                </a:lnTo>
                <a:lnTo>
                  <a:pt x="743387" y="1803718"/>
                </a:lnTo>
                <a:lnTo>
                  <a:pt x="742588" y="1799385"/>
                </a:lnTo>
                <a:lnTo>
                  <a:pt x="742588" y="1795051"/>
                </a:lnTo>
                <a:lnTo>
                  <a:pt x="743387" y="1790718"/>
                </a:lnTo>
                <a:lnTo>
                  <a:pt x="746181" y="1778112"/>
                </a:lnTo>
                <a:lnTo>
                  <a:pt x="746979" y="1774173"/>
                </a:lnTo>
                <a:lnTo>
                  <a:pt x="746979" y="1772203"/>
                </a:lnTo>
                <a:lnTo>
                  <a:pt x="746181" y="1771021"/>
                </a:lnTo>
                <a:lnTo>
                  <a:pt x="745383" y="1770627"/>
                </a:lnTo>
                <a:lnTo>
                  <a:pt x="742987" y="1770627"/>
                </a:lnTo>
                <a:lnTo>
                  <a:pt x="742189" y="1770233"/>
                </a:lnTo>
                <a:lnTo>
                  <a:pt x="741790" y="1769839"/>
                </a:lnTo>
                <a:lnTo>
                  <a:pt x="738596" y="1761961"/>
                </a:lnTo>
                <a:lnTo>
                  <a:pt x="736999" y="1758021"/>
                </a:lnTo>
                <a:lnTo>
                  <a:pt x="736600" y="1756052"/>
                </a:lnTo>
                <a:lnTo>
                  <a:pt x="736600" y="1754476"/>
                </a:lnTo>
                <a:lnTo>
                  <a:pt x="742189" y="1750536"/>
                </a:lnTo>
                <a:lnTo>
                  <a:pt x="747379" y="1747385"/>
                </a:lnTo>
                <a:lnTo>
                  <a:pt x="750971" y="1745021"/>
                </a:lnTo>
                <a:lnTo>
                  <a:pt x="754165" y="1743839"/>
                </a:lnTo>
                <a:lnTo>
                  <a:pt x="758556" y="1741870"/>
                </a:lnTo>
                <a:lnTo>
                  <a:pt x="759754" y="1741870"/>
                </a:lnTo>
                <a:lnTo>
                  <a:pt x="761351" y="1739900"/>
                </a:lnTo>
                <a:close/>
                <a:moveTo>
                  <a:pt x="1554438" y="1730375"/>
                </a:moveTo>
                <a:lnTo>
                  <a:pt x="1565575" y="1730375"/>
                </a:lnTo>
                <a:lnTo>
                  <a:pt x="1575916" y="1730375"/>
                </a:lnTo>
                <a:lnTo>
                  <a:pt x="1586258" y="1731163"/>
                </a:lnTo>
                <a:lnTo>
                  <a:pt x="1591031" y="1731951"/>
                </a:lnTo>
                <a:lnTo>
                  <a:pt x="1595008" y="1733133"/>
                </a:lnTo>
                <a:lnTo>
                  <a:pt x="1598986" y="1734314"/>
                </a:lnTo>
                <a:lnTo>
                  <a:pt x="1602168" y="1735890"/>
                </a:lnTo>
                <a:lnTo>
                  <a:pt x="1605350" y="1737860"/>
                </a:lnTo>
                <a:lnTo>
                  <a:pt x="1607339" y="1739830"/>
                </a:lnTo>
                <a:lnTo>
                  <a:pt x="1608929" y="1741799"/>
                </a:lnTo>
                <a:lnTo>
                  <a:pt x="1609725" y="1744951"/>
                </a:lnTo>
                <a:lnTo>
                  <a:pt x="1609725" y="1747708"/>
                </a:lnTo>
                <a:lnTo>
                  <a:pt x="1608929" y="1751648"/>
                </a:lnTo>
                <a:lnTo>
                  <a:pt x="1607339" y="1755193"/>
                </a:lnTo>
                <a:lnTo>
                  <a:pt x="1604554" y="1759920"/>
                </a:lnTo>
                <a:lnTo>
                  <a:pt x="1600577" y="1764648"/>
                </a:lnTo>
                <a:lnTo>
                  <a:pt x="1595804" y="1769769"/>
                </a:lnTo>
                <a:lnTo>
                  <a:pt x="1589042" y="1776072"/>
                </a:lnTo>
                <a:lnTo>
                  <a:pt x="1582678" y="1781193"/>
                </a:lnTo>
                <a:lnTo>
                  <a:pt x="1576314" y="1786314"/>
                </a:lnTo>
                <a:lnTo>
                  <a:pt x="1570348" y="1790647"/>
                </a:lnTo>
                <a:lnTo>
                  <a:pt x="1563586" y="1794193"/>
                </a:lnTo>
                <a:lnTo>
                  <a:pt x="1557222" y="1797738"/>
                </a:lnTo>
                <a:lnTo>
                  <a:pt x="1550461" y="1800496"/>
                </a:lnTo>
                <a:lnTo>
                  <a:pt x="1544097" y="1802466"/>
                </a:lnTo>
                <a:lnTo>
                  <a:pt x="1537733" y="1804829"/>
                </a:lnTo>
                <a:lnTo>
                  <a:pt x="1530971" y="1806799"/>
                </a:lnTo>
                <a:lnTo>
                  <a:pt x="1524607" y="1807981"/>
                </a:lnTo>
                <a:lnTo>
                  <a:pt x="1518243" y="1809163"/>
                </a:lnTo>
                <a:lnTo>
                  <a:pt x="1505117" y="1811132"/>
                </a:lnTo>
                <a:lnTo>
                  <a:pt x="1491992" y="1812314"/>
                </a:lnTo>
                <a:lnTo>
                  <a:pt x="1486026" y="1813102"/>
                </a:lnTo>
                <a:lnTo>
                  <a:pt x="1483241" y="1813890"/>
                </a:lnTo>
                <a:lnTo>
                  <a:pt x="1482048" y="1814678"/>
                </a:lnTo>
                <a:lnTo>
                  <a:pt x="1481253" y="1815072"/>
                </a:lnTo>
                <a:lnTo>
                  <a:pt x="1480855" y="1815859"/>
                </a:lnTo>
                <a:lnTo>
                  <a:pt x="1480855" y="1817041"/>
                </a:lnTo>
                <a:lnTo>
                  <a:pt x="1481253" y="1818617"/>
                </a:lnTo>
                <a:lnTo>
                  <a:pt x="1482048" y="1819799"/>
                </a:lnTo>
                <a:lnTo>
                  <a:pt x="1482048" y="1821375"/>
                </a:lnTo>
                <a:lnTo>
                  <a:pt x="1482048" y="1821769"/>
                </a:lnTo>
                <a:lnTo>
                  <a:pt x="1480855" y="1822556"/>
                </a:lnTo>
                <a:lnTo>
                  <a:pt x="1471309" y="1830829"/>
                </a:lnTo>
                <a:lnTo>
                  <a:pt x="1465343" y="1834375"/>
                </a:lnTo>
                <a:lnTo>
                  <a:pt x="1463354" y="1835556"/>
                </a:lnTo>
                <a:lnTo>
                  <a:pt x="1461365" y="1836738"/>
                </a:lnTo>
                <a:lnTo>
                  <a:pt x="1452615" y="1830041"/>
                </a:lnTo>
                <a:lnTo>
                  <a:pt x="1445853" y="1824132"/>
                </a:lnTo>
                <a:lnTo>
                  <a:pt x="1440285" y="1819405"/>
                </a:lnTo>
                <a:lnTo>
                  <a:pt x="1437103" y="1815072"/>
                </a:lnTo>
                <a:lnTo>
                  <a:pt x="1434716" y="1812314"/>
                </a:lnTo>
                <a:lnTo>
                  <a:pt x="1433125" y="1810344"/>
                </a:lnTo>
                <a:lnTo>
                  <a:pt x="1432330" y="1808375"/>
                </a:lnTo>
                <a:lnTo>
                  <a:pt x="1428750" y="1806799"/>
                </a:lnTo>
                <a:lnTo>
                  <a:pt x="1512675" y="1734314"/>
                </a:lnTo>
                <a:lnTo>
                  <a:pt x="1518641" y="1733527"/>
                </a:lnTo>
                <a:lnTo>
                  <a:pt x="1533755" y="1731951"/>
                </a:lnTo>
                <a:lnTo>
                  <a:pt x="1543699" y="1731163"/>
                </a:lnTo>
                <a:lnTo>
                  <a:pt x="1554438" y="1730375"/>
                </a:lnTo>
                <a:close/>
                <a:moveTo>
                  <a:pt x="588962" y="1535113"/>
                </a:moveTo>
                <a:lnTo>
                  <a:pt x="694496" y="1535113"/>
                </a:lnTo>
                <a:lnTo>
                  <a:pt x="694496" y="1557872"/>
                </a:lnTo>
                <a:lnTo>
                  <a:pt x="694894" y="1558271"/>
                </a:lnTo>
                <a:lnTo>
                  <a:pt x="696885" y="1560268"/>
                </a:lnTo>
                <a:lnTo>
                  <a:pt x="698478" y="1560667"/>
                </a:lnTo>
                <a:lnTo>
                  <a:pt x="700469" y="1561466"/>
                </a:lnTo>
                <a:lnTo>
                  <a:pt x="704053" y="1561865"/>
                </a:lnTo>
                <a:lnTo>
                  <a:pt x="707239" y="1561865"/>
                </a:lnTo>
                <a:lnTo>
                  <a:pt x="711222" y="1561865"/>
                </a:lnTo>
                <a:lnTo>
                  <a:pt x="714407" y="1561466"/>
                </a:lnTo>
                <a:lnTo>
                  <a:pt x="716797" y="1560667"/>
                </a:lnTo>
                <a:lnTo>
                  <a:pt x="718390" y="1560268"/>
                </a:lnTo>
                <a:lnTo>
                  <a:pt x="720381" y="1558271"/>
                </a:lnTo>
                <a:lnTo>
                  <a:pt x="720779" y="1557872"/>
                </a:lnTo>
                <a:lnTo>
                  <a:pt x="720779" y="1535113"/>
                </a:lnTo>
                <a:lnTo>
                  <a:pt x="820737" y="1535113"/>
                </a:lnTo>
                <a:lnTo>
                  <a:pt x="820737" y="1644117"/>
                </a:lnTo>
                <a:lnTo>
                  <a:pt x="820339" y="1648908"/>
                </a:lnTo>
                <a:lnTo>
                  <a:pt x="819144" y="1652901"/>
                </a:lnTo>
                <a:lnTo>
                  <a:pt x="816755" y="1656894"/>
                </a:lnTo>
                <a:lnTo>
                  <a:pt x="814365" y="1660088"/>
                </a:lnTo>
                <a:lnTo>
                  <a:pt x="810781" y="1663283"/>
                </a:lnTo>
                <a:lnTo>
                  <a:pt x="806799" y="1665279"/>
                </a:lnTo>
                <a:lnTo>
                  <a:pt x="802418" y="1666477"/>
                </a:lnTo>
                <a:lnTo>
                  <a:pt x="797639" y="1666876"/>
                </a:lnTo>
                <a:lnTo>
                  <a:pt x="612060" y="1666876"/>
                </a:lnTo>
                <a:lnTo>
                  <a:pt x="607281" y="1666477"/>
                </a:lnTo>
                <a:lnTo>
                  <a:pt x="602901" y="1665279"/>
                </a:lnTo>
                <a:lnTo>
                  <a:pt x="598918" y="1663283"/>
                </a:lnTo>
                <a:lnTo>
                  <a:pt x="595732" y="1660088"/>
                </a:lnTo>
                <a:lnTo>
                  <a:pt x="592546" y="1656894"/>
                </a:lnTo>
                <a:lnTo>
                  <a:pt x="590555" y="1652901"/>
                </a:lnTo>
                <a:lnTo>
                  <a:pt x="589360" y="1648908"/>
                </a:lnTo>
                <a:lnTo>
                  <a:pt x="588962" y="1644117"/>
                </a:lnTo>
                <a:lnTo>
                  <a:pt x="588962" y="1535113"/>
                </a:lnTo>
                <a:close/>
                <a:moveTo>
                  <a:pt x="612060" y="1476375"/>
                </a:moveTo>
                <a:lnTo>
                  <a:pt x="797639" y="1476375"/>
                </a:lnTo>
                <a:lnTo>
                  <a:pt x="802418" y="1476769"/>
                </a:lnTo>
                <a:lnTo>
                  <a:pt x="806799" y="1477950"/>
                </a:lnTo>
                <a:lnTo>
                  <a:pt x="810781" y="1480312"/>
                </a:lnTo>
                <a:lnTo>
                  <a:pt x="814365" y="1483068"/>
                </a:lnTo>
                <a:lnTo>
                  <a:pt x="816755" y="1486611"/>
                </a:lnTo>
                <a:lnTo>
                  <a:pt x="819144" y="1490155"/>
                </a:lnTo>
                <a:lnTo>
                  <a:pt x="820339" y="1494485"/>
                </a:lnTo>
                <a:lnTo>
                  <a:pt x="820737" y="1498816"/>
                </a:lnTo>
                <a:lnTo>
                  <a:pt x="820737" y="1525588"/>
                </a:lnTo>
                <a:lnTo>
                  <a:pt x="588962" y="1525588"/>
                </a:lnTo>
                <a:lnTo>
                  <a:pt x="588962" y="1498816"/>
                </a:lnTo>
                <a:lnTo>
                  <a:pt x="589360" y="1494485"/>
                </a:lnTo>
                <a:lnTo>
                  <a:pt x="590555" y="1490155"/>
                </a:lnTo>
                <a:lnTo>
                  <a:pt x="592546" y="1486611"/>
                </a:lnTo>
                <a:lnTo>
                  <a:pt x="595732" y="1483068"/>
                </a:lnTo>
                <a:lnTo>
                  <a:pt x="598918" y="1480312"/>
                </a:lnTo>
                <a:lnTo>
                  <a:pt x="602901" y="1477950"/>
                </a:lnTo>
                <a:lnTo>
                  <a:pt x="607281" y="1476769"/>
                </a:lnTo>
                <a:lnTo>
                  <a:pt x="612060" y="1476375"/>
                </a:lnTo>
                <a:close/>
                <a:moveTo>
                  <a:pt x="725449" y="1381125"/>
                </a:moveTo>
                <a:lnTo>
                  <a:pt x="730525" y="1381524"/>
                </a:lnTo>
                <a:lnTo>
                  <a:pt x="732087" y="1381524"/>
                </a:lnTo>
                <a:lnTo>
                  <a:pt x="734430" y="1382322"/>
                </a:lnTo>
                <a:lnTo>
                  <a:pt x="737554" y="1384317"/>
                </a:lnTo>
                <a:lnTo>
                  <a:pt x="740287" y="1386312"/>
                </a:lnTo>
                <a:lnTo>
                  <a:pt x="743411" y="1389505"/>
                </a:lnTo>
                <a:lnTo>
                  <a:pt x="746535" y="1393096"/>
                </a:lnTo>
                <a:lnTo>
                  <a:pt x="749659" y="1397486"/>
                </a:lnTo>
                <a:lnTo>
                  <a:pt x="755906" y="1407063"/>
                </a:lnTo>
                <a:lnTo>
                  <a:pt x="761373" y="1417837"/>
                </a:lnTo>
                <a:lnTo>
                  <a:pt x="766059" y="1427813"/>
                </a:lnTo>
                <a:lnTo>
                  <a:pt x="769182" y="1437390"/>
                </a:lnTo>
                <a:lnTo>
                  <a:pt x="770744" y="1441780"/>
                </a:lnTo>
                <a:lnTo>
                  <a:pt x="771525" y="1445770"/>
                </a:lnTo>
                <a:lnTo>
                  <a:pt x="771525" y="1448164"/>
                </a:lnTo>
                <a:lnTo>
                  <a:pt x="771525" y="1450159"/>
                </a:lnTo>
                <a:lnTo>
                  <a:pt x="770744" y="1451357"/>
                </a:lnTo>
                <a:lnTo>
                  <a:pt x="769182" y="1452155"/>
                </a:lnTo>
                <a:lnTo>
                  <a:pt x="768011" y="1452155"/>
                </a:lnTo>
                <a:lnTo>
                  <a:pt x="766449" y="1450958"/>
                </a:lnTo>
                <a:lnTo>
                  <a:pt x="764887" y="1449760"/>
                </a:lnTo>
                <a:lnTo>
                  <a:pt x="762544" y="1448563"/>
                </a:lnTo>
                <a:lnTo>
                  <a:pt x="759030" y="1444174"/>
                </a:lnTo>
                <a:lnTo>
                  <a:pt x="755516" y="1439784"/>
                </a:lnTo>
                <a:lnTo>
                  <a:pt x="753173" y="1434996"/>
                </a:lnTo>
                <a:lnTo>
                  <a:pt x="752392" y="1433400"/>
                </a:lnTo>
                <a:lnTo>
                  <a:pt x="752392" y="1431404"/>
                </a:lnTo>
                <a:lnTo>
                  <a:pt x="752001" y="1428611"/>
                </a:lnTo>
                <a:lnTo>
                  <a:pt x="750830" y="1426616"/>
                </a:lnTo>
                <a:lnTo>
                  <a:pt x="748878" y="1425419"/>
                </a:lnTo>
                <a:lnTo>
                  <a:pt x="746925" y="1425020"/>
                </a:lnTo>
                <a:lnTo>
                  <a:pt x="746144" y="1425419"/>
                </a:lnTo>
                <a:lnTo>
                  <a:pt x="745363" y="1425818"/>
                </a:lnTo>
                <a:lnTo>
                  <a:pt x="744582" y="1426616"/>
                </a:lnTo>
                <a:lnTo>
                  <a:pt x="743411" y="1427414"/>
                </a:lnTo>
                <a:lnTo>
                  <a:pt x="742630" y="1428611"/>
                </a:lnTo>
                <a:lnTo>
                  <a:pt x="742240" y="1430207"/>
                </a:lnTo>
                <a:lnTo>
                  <a:pt x="741849" y="1432602"/>
                </a:lnTo>
                <a:lnTo>
                  <a:pt x="741849" y="1434597"/>
                </a:lnTo>
                <a:lnTo>
                  <a:pt x="741459" y="1439385"/>
                </a:lnTo>
                <a:lnTo>
                  <a:pt x="740678" y="1443376"/>
                </a:lnTo>
                <a:lnTo>
                  <a:pt x="739897" y="1445371"/>
                </a:lnTo>
                <a:lnTo>
                  <a:pt x="739116" y="1446967"/>
                </a:lnTo>
                <a:lnTo>
                  <a:pt x="737944" y="1448164"/>
                </a:lnTo>
                <a:lnTo>
                  <a:pt x="735992" y="1449361"/>
                </a:lnTo>
                <a:lnTo>
                  <a:pt x="734430" y="1450558"/>
                </a:lnTo>
                <a:lnTo>
                  <a:pt x="732868" y="1452155"/>
                </a:lnTo>
                <a:lnTo>
                  <a:pt x="730525" y="1452953"/>
                </a:lnTo>
                <a:lnTo>
                  <a:pt x="727792" y="1453352"/>
                </a:lnTo>
                <a:lnTo>
                  <a:pt x="721935" y="1454150"/>
                </a:lnTo>
                <a:lnTo>
                  <a:pt x="715297" y="1454150"/>
                </a:lnTo>
                <a:lnTo>
                  <a:pt x="712173" y="1453751"/>
                </a:lnTo>
                <a:lnTo>
                  <a:pt x="709049" y="1452953"/>
                </a:lnTo>
                <a:lnTo>
                  <a:pt x="706706" y="1452155"/>
                </a:lnTo>
                <a:lnTo>
                  <a:pt x="703973" y="1450558"/>
                </a:lnTo>
                <a:lnTo>
                  <a:pt x="701240" y="1448962"/>
                </a:lnTo>
                <a:lnTo>
                  <a:pt x="699287" y="1447366"/>
                </a:lnTo>
                <a:lnTo>
                  <a:pt x="694992" y="1442977"/>
                </a:lnTo>
                <a:lnTo>
                  <a:pt x="691478" y="1438188"/>
                </a:lnTo>
                <a:lnTo>
                  <a:pt x="687963" y="1432602"/>
                </a:lnTo>
                <a:lnTo>
                  <a:pt x="685230" y="1427015"/>
                </a:lnTo>
                <a:lnTo>
                  <a:pt x="682497" y="1421029"/>
                </a:lnTo>
                <a:lnTo>
                  <a:pt x="680544" y="1415044"/>
                </a:lnTo>
                <a:lnTo>
                  <a:pt x="678982" y="1409058"/>
                </a:lnTo>
                <a:lnTo>
                  <a:pt x="676249" y="1399082"/>
                </a:lnTo>
                <a:lnTo>
                  <a:pt x="675078" y="1392298"/>
                </a:lnTo>
                <a:lnTo>
                  <a:pt x="674687" y="1389106"/>
                </a:lnTo>
                <a:lnTo>
                  <a:pt x="674687" y="1388707"/>
                </a:lnTo>
                <a:lnTo>
                  <a:pt x="675078" y="1388308"/>
                </a:lnTo>
                <a:lnTo>
                  <a:pt x="676249" y="1387909"/>
                </a:lnTo>
                <a:lnTo>
                  <a:pt x="679373" y="1387111"/>
                </a:lnTo>
                <a:lnTo>
                  <a:pt x="683278" y="1385913"/>
                </a:lnTo>
                <a:lnTo>
                  <a:pt x="689525" y="1384716"/>
                </a:lnTo>
                <a:lnTo>
                  <a:pt x="698897" y="1383120"/>
                </a:lnTo>
                <a:lnTo>
                  <a:pt x="715297" y="1381524"/>
                </a:lnTo>
                <a:lnTo>
                  <a:pt x="725449" y="1381125"/>
                </a:lnTo>
                <a:close/>
                <a:moveTo>
                  <a:pt x="1433588" y="1247775"/>
                </a:moveTo>
                <a:lnTo>
                  <a:pt x="1439124" y="1247775"/>
                </a:lnTo>
                <a:lnTo>
                  <a:pt x="1444264" y="1248175"/>
                </a:lnTo>
                <a:lnTo>
                  <a:pt x="1448614" y="1248976"/>
                </a:lnTo>
                <a:lnTo>
                  <a:pt x="1451382" y="1249776"/>
                </a:lnTo>
                <a:lnTo>
                  <a:pt x="1453359" y="1250977"/>
                </a:lnTo>
                <a:lnTo>
                  <a:pt x="1454150" y="1252178"/>
                </a:lnTo>
                <a:lnTo>
                  <a:pt x="1454150" y="1253779"/>
                </a:lnTo>
                <a:lnTo>
                  <a:pt x="1453359" y="1255380"/>
                </a:lnTo>
                <a:lnTo>
                  <a:pt x="1452173" y="1256981"/>
                </a:lnTo>
                <a:lnTo>
                  <a:pt x="1450196" y="1258582"/>
                </a:lnTo>
                <a:lnTo>
                  <a:pt x="1447428" y="1260183"/>
                </a:lnTo>
                <a:lnTo>
                  <a:pt x="1441892" y="1262985"/>
                </a:lnTo>
                <a:lnTo>
                  <a:pt x="1435565" y="1264986"/>
                </a:lnTo>
                <a:lnTo>
                  <a:pt x="1432402" y="1265387"/>
                </a:lnTo>
                <a:lnTo>
                  <a:pt x="1429634" y="1265787"/>
                </a:lnTo>
                <a:lnTo>
                  <a:pt x="1427261" y="1265787"/>
                </a:lnTo>
                <a:lnTo>
                  <a:pt x="1425284" y="1265387"/>
                </a:lnTo>
                <a:lnTo>
                  <a:pt x="1423703" y="1264986"/>
                </a:lnTo>
                <a:lnTo>
                  <a:pt x="1422516" y="1264586"/>
                </a:lnTo>
                <a:lnTo>
                  <a:pt x="1420539" y="1264586"/>
                </a:lnTo>
                <a:lnTo>
                  <a:pt x="1419353" y="1264986"/>
                </a:lnTo>
                <a:lnTo>
                  <a:pt x="1418562" y="1265787"/>
                </a:lnTo>
                <a:lnTo>
                  <a:pt x="1417376" y="1266588"/>
                </a:lnTo>
                <a:lnTo>
                  <a:pt x="1416980" y="1267388"/>
                </a:lnTo>
                <a:lnTo>
                  <a:pt x="1416585" y="1268589"/>
                </a:lnTo>
                <a:lnTo>
                  <a:pt x="1416190" y="1269790"/>
                </a:lnTo>
                <a:lnTo>
                  <a:pt x="1416585" y="1270990"/>
                </a:lnTo>
                <a:lnTo>
                  <a:pt x="1416585" y="1272191"/>
                </a:lnTo>
                <a:lnTo>
                  <a:pt x="1417376" y="1273392"/>
                </a:lnTo>
                <a:lnTo>
                  <a:pt x="1418562" y="1274993"/>
                </a:lnTo>
                <a:lnTo>
                  <a:pt x="1419748" y="1276194"/>
                </a:lnTo>
                <a:lnTo>
                  <a:pt x="1422121" y="1277395"/>
                </a:lnTo>
                <a:lnTo>
                  <a:pt x="1424098" y="1278596"/>
                </a:lnTo>
                <a:lnTo>
                  <a:pt x="1428843" y="1280597"/>
                </a:lnTo>
                <a:lnTo>
                  <a:pt x="1430820" y="1282198"/>
                </a:lnTo>
                <a:lnTo>
                  <a:pt x="1432402" y="1283799"/>
                </a:lnTo>
                <a:lnTo>
                  <a:pt x="1433588" y="1285000"/>
                </a:lnTo>
                <a:lnTo>
                  <a:pt x="1435170" y="1287001"/>
                </a:lnTo>
                <a:lnTo>
                  <a:pt x="1436356" y="1289003"/>
                </a:lnTo>
                <a:lnTo>
                  <a:pt x="1436751" y="1291404"/>
                </a:lnTo>
                <a:lnTo>
                  <a:pt x="1437542" y="1293406"/>
                </a:lnTo>
                <a:lnTo>
                  <a:pt x="1437542" y="1296608"/>
                </a:lnTo>
                <a:lnTo>
                  <a:pt x="1437542" y="1299009"/>
                </a:lnTo>
                <a:lnTo>
                  <a:pt x="1437147" y="1302612"/>
                </a:lnTo>
                <a:lnTo>
                  <a:pt x="1436356" y="1305414"/>
                </a:lnTo>
                <a:lnTo>
                  <a:pt x="1435170" y="1309416"/>
                </a:lnTo>
                <a:lnTo>
                  <a:pt x="1431611" y="1317422"/>
                </a:lnTo>
                <a:lnTo>
                  <a:pt x="1430029" y="1320624"/>
                </a:lnTo>
                <a:lnTo>
                  <a:pt x="1428052" y="1323826"/>
                </a:lnTo>
                <a:lnTo>
                  <a:pt x="1425680" y="1326628"/>
                </a:lnTo>
                <a:lnTo>
                  <a:pt x="1423307" y="1328629"/>
                </a:lnTo>
                <a:lnTo>
                  <a:pt x="1420539" y="1331431"/>
                </a:lnTo>
                <a:lnTo>
                  <a:pt x="1417771" y="1333032"/>
                </a:lnTo>
                <a:lnTo>
                  <a:pt x="1414608" y="1334633"/>
                </a:lnTo>
                <a:lnTo>
                  <a:pt x="1411445" y="1336635"/>
                </a:lnTo>
                <a:lnTo>
                  <a:pt x="1404722" y="1338636"/>
                </a:lnTo>
                <a:lnTo>
                  <a:pt x="1397605" y="1340237"/>
                </a:lnTo>
                <a:lnTo>
                  <a:pt x="1390487" y="1341038"/>
                </a:lnTo>
                <a:lnTo>
                  <a:pt x="1383370" y="1341438"/>
                </a:lnTo>
                <a:lnTo>
                  <a:pt x="1376252" y="1341438"/>
                </a:lnTo>
                <a:lnTo>
                  <a:pt x="1369530" y="1341038"/>
                </a:lnTo>
                <a:lnTo>
                  <a:pt x="1358063" y="1339437"/>
                </a:lnTo>
                <a:lnTo>
                  <a:pt x="1350154" y="1338236"/>
                </a:lnTo>
                <a:lnTo>
                  <a:pt x="1347386" y="1337435"/>
                </a:lnTo>
                <a:lnTo>
                  <a:pt x="1347386" y="1337835"/>
                </a:lnTo>
                <a:lnTo>
                  <a:pt x="1346991" y="1337435"/>
                </a:lnTo>
                <a:lnTo>
                  <a:pt x="1346200" y="1337035"/>
                </a:lnTo>
                <a:lnTo>
                  <a:pt x="1346200" y="1334633"/>
                </a:lnTo>
                <a:lnTo>
                  <a:pt x="1346991" y="1331831"/>
                </a:lnTo>
                <a:lnTo>
                  <a:pt x="1347782" y="1326228"/>
                </a:lnTo>
                <a:lnTo>
                  <a:pt x="1349363" y="1318623"/>
                </a:lnTo>
                <a:lnTo>
                  <a:pt x="1351736" y="1307415"/>
                </a:lnTo>
                <a:lnTo>
                  <a:pt x="1355295" y="1296608"/>
                </a:lnTo>
                <a:lnTo>
                  <a:pt x="1357667" y="1287402"/>
                </a:lnTo>
                <a:lnTo>
                  <a:pt x="1361621" y="1275794"/>
                </a:lnTo>
                <a:lnTo>
                  <a:pt x="1363994" y="1270190"/>
                </a:lnTo>
                <a:lnTo>
                  <a:pt x="1364785" y="1268589"/>
                </a:lnTo>
                <a:lnTo>
                  <a:pt x="1366762" y="1265787"/>
                </a:lnTo>
                <a:lnTo>
                  <a:pt x="1369925" y="1262985"/>
                </a:lnTo>
                <a:lnTo>
                  <a:pt x="1373484" y="1260183"/>
                </a:lnTo>
                <a:lnTo>
                  <a:pt x="1378229" y="1258182"/>
                </a:lnTo>
                <a:lnTo>
                  <a:pt x="1383765" y="1256181"/>
                </a:lnTo>
                <a:lnTo>
                  <a:pt x="1389301" y="1253779"/>
                </a:lnTo>
                <a:lnTo>
                  <a:pt x="1395628" y="1252578"/>
                </a:lnTo>
                <a:lnTo>
                  <a:pt x="1401954" y="1250977"/>
                </a:lnTo>
                <a:lnTo>
                  <a:pt x="1415399" y="1248976"/>
                </a:lnTo>
                <a:lnTo>
                  <a:pt x="1428052" y="1248175"/>
                </a:lnTo>
                <a:lnTo>
                  <a:pt x="1433588" y="1247775"/>
                </a:lnTo>
                <a:close/>
                <a:moveTo>
                  <a:pt x="1155700" y="965200"/>
                </a:moveTo>
                <a:lnTo>
                  <a:pt x="1161653" y="965597"/>
                </a:lnTo>
                <a:lnTo>
                  <a:pt x="1167209" y="966787"/>
                </a:lnTo>
                <a:lnTo>
                  <a:pt x="1172766" y="968770"/>
                </a:lnTo>
                <a:lnTo>
                  <a:pt x="1177925" y="971944"/>
                </a:lnTo>
                <a:lnTo>
                  <a:pt x="1182687" y="975514"/>
                </a:lnTo>
                <a:lnTo>
                  <a:pt x="1187450" y="980274"/>
                </a:lnTo>
                <a:lnTo>
                  <a:pt x="1192213" y="985431"/>
                </a:lnTo>
                <a:lnTo>
                  <a:pt x="1196181" y="991381"/>
                </a:lnTo>
                <a:lnTo>
                  <a:pt x="1200150" y="998125"/>
                </a:lnTo>
                <a:lnTo>
                  <a:pt x="1204119" y="1005265"/>
                </a:lnTo>
                <a:lnTo>
                  <a:pt x="1207691" y="1012802"/>
                </a:lnTo>
                <a:lnTo>
                  <a:pt x="1211659" y="1021133"/>
                </a:lnTo>
                <a:lnTo>
                  <a:pt x="1214437" y="1029860"/>
                </a:lnTo>
                <a:lnTo>
                  <a:pt x="1217613" y="1038984"/>
                </a:lnTo>
                <a:lnTo>
                  <a:pt x="1220787" y="1048504"/>
                </a:lnTo>
                <a:lnTo>
                  <a:pt x="1225947" y="1068338"/>
                </a:lnTo>
                <a:lnTo>
                  <a:pt x="1230313" y="1089363"/>
                </a:lnTo>
                <a:lnTo>
                  <a:pt x="1234678" y="1111180"/>
                </a:lnTo>
                <a:lnTo>
                  <a:pt x="1237853" y="1133792"/>
                </a:lnTo>
                <a:lnTo>
                  <a:pt x="1241028" y="1155609"/>
                </a:lnTo>
                <a:lnTo>
                  <a:pt x="1243013" y="1177824"/>
                </a:lnTo>
                <a:lnTo>
                  <a:pt x="1245394" y="1198848"/>
                </a:lnTo>
                <a:lnTo>
                  <a:pt x="1246981" y="1219476"/>
                </a:lnTo>
                <a:lnTo>
                  <a:pt x="1246187" y="1186551"/>
                </a:lnTo>
                <a:lnTo>
                  <a:pt x="1342231" y="1244467"/>
                </a:lnTo>
                <a:lnTo>
                  <a:pt x="1323181" y="1340465"/>
                </a:lnTo>
                <a:lnTo>
                  <a:pt x="1248966" y="1309524"/>
                </a:lnTo>
                <a:lnTo>
                  <a:pt x="1245394" y="1284929"/>
                </a:lnTo>
                <a:lnTo>
                  <a:pt x="1239441" y="1242087"/>
                </a:lnTo>
                <a:lnTo>
                  <a:pt x="1231106" y="1373787"/>
                </a:lnTo>
                <a:lnTo>
                  <a:pt x="1230709" y="1379737"/>
                </a:lnTo>
                <a:lnTo>
                  <a:pt x="1230313" y="1386084"/>
                </a:lnTo>
                <a:lnTo>
                  <a:pt x="1230709" y="1392431"/>
                </a:lnTo>
                <a:lnTo>
                  <a:pt x="1232297" y="1399968"/>
                </a:lnTo>
                <a:lnTo>
                  <a:pt x="1234281" y="1407902"/>
                </a:lnTo>
                <a:lnTo>
                  <a:pt x="1237059" y="1417422"/>
                </a:lnTo>
                <a:lnTo>
                  <a:pt x="1241822" y="1428133"/>
                </a:lnTo>
                <a:lnTo>
                  <a:pt x="1247775" y="1440430"/>
                </a:lnTo>
                <a:lnTo>
                  <a:pt x="1231106" y="1440430"/>
                </a:lnTo>
                <a:lnTo>
                  <a:pt x="1242219" y="1446380"/>
                </a:lnTo>
                <a:lnTo>
                  <a:pt x="1256109" y="1453124"/>
                </a:lnTo>
                <a:lnTo>
                  <a:pt x="1287066" y="1467405"/>
                </a:lnTo>
                <a:lnTo>
                  <a:pt x="1313259" y="1479305"/>
                </a:lnTo>
                <a:lnTo>
                  <a:pt x="1323975" y="1483669"/>
                </a:lnTo>
                <a:lnTo>
                  <a:pt x="1501775" y="1720491"/>
                </a:lnTo>
                <a:lnTo>
                  <a:pt x="1401763" y="1798638"/>
                </a:lnTo>
                <a:lnTo>
                  <a:pt x="1210469" y="1576494"/>
                </a:lnTo>
                <a:lnTo>
                  <a:pt x="1080294" y="1561816"/>
                </a:lnTo>
                <a:lnTo>
                  <a:pt x="1080294" y="1563800"/>
                </a:lnTo>
                <a:lnTo>
                  <a:pt x="1080294" y="1567370"/>
                </a:lnTo>
                <a:lnTo>
                  <a:pt x="1079500" y="1575700"/>
                </a:lnTo>
                <a:lnTo>
                  <a:pt x="1077516" y="1587601"/>
                </a:lnTo>
                <a:lnTo>
                  <a:pt x="1074341" y="1601088"/>
                </a:lnTo>
                <a:lnTo>
                  <a:pt x="1066403" y="1633220"/>
                </a:lnTo>
                <a:lnTo>
                  <a:pt x="1056878" y="1669318"/>
                </a:lnTo>
                <a:lnTo>
                  <a:pt x="1046956" y="1703830"/>
                </a:lnTo>
                <a:lnTo>
                  <a:pt x="1038622" y="1733582"/>
                </a:lnTo>
                <a:lnTo>
                  <a:pt x="1030288" y="1762540"/>
                </a:lnTo>
                <a:lnTo>
                  <a:pt x="802481" y="1785548"/>
                </a:lnTo>
                <a:lnTo>
                  <a:pt x="770731" y="1731201"/>
                </a:lnTo>
                <a:lnTo>
                  <a:pt x="904081" y="1706210"/>
                </a:lnTo>
                <a:lnTo>
                  <a:pt x="903685" y="1489619"/>
                </a:lnTo>
                <a:lnTo>
                  <a:pt x="871935" y="1482479"/>
                </a:lnTo>
                <a:lnTo>
                  <a:pt x="869950" y="1471768"/>
                </a:lnTo>
                <a:lnTo>
                  <a:pt x="867966" y="1461851"/>
                </a:lnTo>
                <a:lnTo>
                  <a:pt x="866378" y="1453124"/>
                </a:lnTo>
                <a:lnTo>
                  <a:pt x="864791" y="1445190"/>
                </a:lnTo>
                <a:lnTo>
                  <a:pt x="863600" y="1428926"/>
                </a:lnTo>
                <a:lnTo>
                  <a:pt x="862806" y="1413455"/>
                </a:lnTo>
                <a:lnTo>
                  <a:pt x="862013" y="1373787"/>
                </a:lnTo>
                <a:lnTo>
                  <a:pt x="860822" y="1346812"/>
                </a:lnTo>
                <a:lnTo>
                  <a:pt x="858044" y="1312697"/>
                </a:lnTo>
                <a:lnTo>
                  <a:pt x="854472" y="1175444"/>
                </a:lnTo>
                <a:lnTo>
                  <a:pt x="843756" y="1181791"/>
                </a:lnTo>
                <a:lnTo>
                  <a:pt x="818753" y="1197658"/>
                </a:lnTo>
                <a:lnTo>
                  <a:pt x="802878" y="1208369"/>
                </a:lnTo>
                <a:lnTo>
                  <a:pt x="786606" y="1219476"/>
                </a:lnTo>
                <a:lnTo>
                  <a:pt x="770731" y="1230980"/>
                </a:lnTo>
                <a:lnTo>
                  <a:pt x="756841" y="1242087"/>
                </a:lnTo>
                <a:lnTo>
                  <a:pt x="754460" y="1250021"/>
                </a:lnTo>
                <a:lnTo>
                  <a:pt x="752872" y="1258351"/>
                </a:lnTo>
                <a:lnTo>
                  <a:pt x="752078" y="1266681"/>
                </a:lnTo>
                <a:lnTo>
                  <a:pt x="751285" y="1275805"/>
                </a:lnTo>
                <a:lnTo>
                  <a:pt x="751285" y="1284532"/>
                </a:lnTo>
                <a:lnTo>
                  <a:pt x="751681" y="1292863"/>
                </a:lnTo>
                <a:lnTo>
                  <a:pt x="752078" y="1301590"/>
                </a:lnTo>
                <a:lnTo>
                  <a:pt x="752872" y="1310317"/>
                </a:lnTo>
                <a:lnTo>
                  <a:pt x="754856" y="1325788"/>
                </a:lnTo>
                <a:lnTo>
                  <a:pt x="756444" y="1339275"/>
                </a:lnTo>
                <a:lnTo>
                  <a:pt x="758031" y="1350382"/>
                </a:lnTo>
                <a:lnTo>
                  <a:pt x="758031" y="1354349"/>
                </a:lnTo>
                <a:lnTo>
                  <a:pt x="756841" y="1357523"/>
                </a:lnTo>
                <a:lnTo>
                  <a:pt x="727869" y="1355539"/>
                </a:lnTo>
                <a:lnTo>
                  <a:pt x="715566" y="1354746"/>
                </a:lnTo>
                <a:lnTo>
                  <a:pt x="709613" y="1354746"/>
                </a:lnTo>
                <a:lnTo>
                  <a:pt x="704453" y="1355143"/>
                </a:lnTo>
                <a:lnTo>
                  <a:pt x="698897" y="1355539"/>
                </a:lnTo>
                <a:lnTo>
                  <a:pt x="693341" y="1356729"/>
                </a:lnTo>
                <a:lnTo>
                  <a:pt x="687785" y="1357919"/>
                </a:lnTo>
                <a:lnTo>
                  <a:pt x="682228" y="1359903"/>
                </a:lnTo>
                <a:lnTo>
                  <a:pt x="677069" y="1361886"/>
                </a:lnTo>
                <a:lnTo>
                  <a:pt x="671116" y="1364663"/>
                </a:lnTo>
                <a:lnTo>
                  <a:pt x="664766" y="1367836"/>
                </a:lnTo>
                <a:lnTo>
                  <a:pt x="658416" y="1372200"/>
                </a:lnTo>
                <a:lnTo>
                  <a:pt x="657225" y="1367043"/>
                </a:lnTo>
                <a:lnTo>
                  <a:pt x="655241" y="1361093"/>
                </a:lnTo>
                <a:lnTo>
                  <a:pt x="654050" y="1355143"/>
                </a:lnTo>
                <a:lnTo>
                  <a:pt x="653256" y="1348399"/>
                </a:lnTo>
                <a:lnTo>
                  <a:pt x="651669" y="1333325"/>
                </a:lnTo>
                <a:lnTo>
                  <a:pt x="650875" y="1316267"/>
                </a:lnTo>
                <a:lnTo>
                  <a:pt x="650875" y="1296830"/>
                </a:lnTo>
                <a:lnTo>
                  <a:pt x="651272" y="1274615"/>
                </a:lnTo>
                <a:lnTo>
                  <a:pt x="652066" y="1251211"/>
                </a:lnTo>
                <a:lnTo>
                  <a:pt x="653653" y="1225029"/>
                </a:lnTo>
                <a:lnTo>
                  <a:pt x="660797" y="1208369"/>
                </a:lnTo>
                <a:lnTo>
                  <a:pt x="667147" y="1194881"/>
                </a:lnTo>
                <a:lnTo>
                  <a:pt x="670322" y="1188931"/>
                </a:lnTo>
                <a:lnTo>
                  <a:pt x="673497" y="1183774"/>
                </a:lnTo>
                <a:lnTo>
                  <a:pt x="680244" y="1174254"/>
                </a:lnTo>
                <a:lnTo>
                  <a:pt x="687388" y="1164733"/>
                </a:lnTo>
                <a:lnTo>
                  <a:pt x="696119" y="1155213"/>
                </a:lnTo>
                <a:lnTo>
                  <a:pt x="706438" y="1143312"/>
                </a:lnTo>
                <a:lnTo>
                  <a:pt x="718741" y="1129031"/>
                </a:lnTo>
                <a:lnTo>
                  <a:pt x="738585" y="1108007"/>
                </a:lnTo>
                <a:lnTo>
                  <a:pt x="756047" y="1088966"/>
                </a:lnTo>
                <a:lnTo>
                  <a:pt x="785416" y="1057231"/>
                </a:lnTo>
                <a:lnTo>
                  <a:pt x="797719" y="1043744"/>
                </a:lnTo>
                <a:lnTo>
                  <a:pt x="809228" y="1032240"/>
                </a:lnTo>
                <a:lnTo>
                  <a:pt x="820738" y="1021926"/>
                </a:lnTo>
                <a:lnTo>
                  <a:pt x="831056" y="1012802"/>
                </a:lnTo>
                <a:lnTo>
                  <a:pt x="836613" y="1008439"/>
                </a:lnTo>
                <a:lnTo>
                  <a:pt x="842169" y="1004869"/>
                </a:lnTo>
                <a:lnTo>
                  <a:pt x="848122" y="1000902"/>
                </a:lnTo>
                <a:lnTo>
                  <a:pt x="854075" y="997331"/>
                </a:lnTo>
                <a:lnTo>
                  <a:pt x="860028" y="994555"/>
                </a:lnTo>
                <a:lnTo>
                  <a:pt x="866378" y="991381"/>
                </a:lnTo>
                <a:lnTo>
                  <a:pt x="873125" y="988208"/>
                </a:lnTo>
                <a:lnTo>
                  <a:pt x="880269" y="985828"/>
                </a:lnTo>
                <a:lnTo>
                  <a:pt x="895350" y="980274"/>
                </a:lnTo>
                <a:lnTo>
                  <a:pt x="912416" y="975117"/>
                </a:lnTo>
                <a:lnTo>
                  <a:pt x="932260" y="970753"/>
                </a:lnTo>
                <a:lnTo>
                  <a:pt x="954881" y="965597"/>
                </a:lnTo>
                <a:lnTo>
                  <a:pt x="963613" y="965993"/>
                </a:lnTo>
                <a:lnTo>
                  <a:pt x="979488" y="966787"/>
                </a:lnTo>
                <a:lnTo>
                  <a:pt x="1004491" y="968373"/>
                </a:lnTo>
                <a:lnTo>
                  <a:pt x="1089819" y="1240103"/>
                </a:lnTo>
                <a:lnTo>
                  <a:pt x="1081484" y="1159179"/>
                </a:lnTo>
                <a:lnTo>
                  <a:pt x="1077516" y="1013199"/>
                </a:lnTo>
                <a:lnTo>
                  <a:pt x="1071959" y="999315"/>
                </a:lnTo>
                <a:lnTo>
                  <a:pt x="1083072" y="980671"/>
                </a:lnTo>
                <a:lnTo>
                  <a:pt x="1107281" y="980671"/>
                </a:lnTo>
                <a:lnTo>
                  <a:pt x="1117600" y="999315"/>
                </a:lnTo>
                <a:lnTo>
                  <a:pt x="1112837" y="1015579"/>
                </a:lnTo>
                <a:lnTo>
                  <a:pt x="1142206" y="1228203"/>
                </a:lnTo>
                <a:lnTo>
                  <a:pt x="1137841" y="971944"/>
                </a:lnTo>
                <a:lnTo>
                  <a:pt x="1146572" y="967580"/>
                </a:lnTo>
                <a:lnTo>
                  <a:pt x="1148953" y="966390"/>
                </a:lnTo>
                <a:lnTo>
                  <a:pt x="1149350" y="965597"/>
                </a:lnTo>
                <a:lnTo>
                  <a:pt x="1155700" y="965200"/>
                </a:lnTo>
                <a:close/>
                <a:moveTo>
                  <a:pt x="931148" y="736601"/>
                </a:moveTo>
                <a:lnTo>
                  <a:pt x="929554" y="751285"/>
                </a:lnTo>
                <a:lnTo>
                  <a:pt x="928757" y="762794"/>
                </a:lnTo>
                <a:lnTo>
                  <a:pt x="929155" y="762794"/>
                </a:lnTo>
                <a:lnTo>
                  <a:pt x="929554" y="751285"/>
                </a:lnTo>
                <a:lnTo>
                  <a:pt x="930351" y="746126"/>
                </a:lnTo>
                <a:lnTo>
                  <a:pt x="931148" y="741363"/>
                </a:lnTo>
                <a:lnTo>
                  <a:pt x="931148" y="736601"/>
                </a:lnTo>
                <a:close/>
                <a:moveTo>
                  <a:pt x="949086" y="679054"/>
                </a:moveTo>
                <a:lnTo>
                  <a:pt x="948289" y="679847"/>
                </a:lnTo>
                <a:lnTo>
                  <a:pt x="945499" y="681435"/>
                </a:lnTo>
                <a:lnTo>
                  <a:pt x="943904" y="683419"/>
                </a:lnTo>
                <a:lnTo>
                  <a:pt x="941911" y="686991"/>
                </a:lnTo>
                <a:lnTo>
                  <a:pt x="945897" y="682625"/>
                </a:lnTo>
                <a:lnTo>
                  <a:pt x="948289" y="681038"/>
                </a:lnTo>
                <a:lnTo>
                  <a:pt x="950282" y="679054"/>
                </a:lnTo>
                <a:lnTo>
                  <a:pt x="949086" y="679054"/>
                </a:lnTo>
                <a:close/>
                <a:moveTo>
                  <a:pt x="1038375" y="620713"/>
                </a:moveTo>
                <a:lnTo>
                  <a:pt x="1049138" y="620713"/>
                </a:lnTo>
                <a:lnTo>
                  <a:pt x="1059502" y="621110"/>
                </a:lnTo>
                <a:lnTo>
                  <a:pt x="1069866" y="622300"/>
                </a:lnTo>
                <a:lnTo>
                  <a:pt x="1079432" y="623491"/>
                </a:lnTo>
                <a:lnTo>
                  <a:pt x="1088999" y="625872"/>
                </a:lnTo>
                <a:lnTo>
                  <a:pt x="1098167" y="627857"/>
                </a:lnTo>
                <a:lnTo>
                  <a:pt x="1106937" y="630238"/>
                </a:lnTo>
                <a:lnTo>
                  <a:pt x="1115307" y="633413"/>
                </a:lnTo>
                <a:lnTo>
                  <a:pt x="1123678" y="636191"/>
                </a:lnTo>
                <a:lnTo>
                  <a:pt x="1130853" y="639763"/>
                </a:lnTo>
                <a:lnTo>
                  <a:pt x="1138028" y="642938"/>
                </a:lnTo>
                <a:lnTo>
                  <a:pt x="1144805" y="646510"/>
                </a:lnTo>
                <a:lnTo>
                  <a:pt x="1156365" y="652860"/>
                </a:lnTo>
                <a:lnTo>
                  <a:pt x="1166729" y="659607"/>
                </a:lnTo>
                <a:lnTo>
                  <a:pt x="1174701" y="664766"/>
                </a:lnTo>
                <a:lnTo>
                  <a:pt x="1180680" y="669529"/>
                </a:lnTo>
                <a:lnTo>
                  <a:pt x="1185862" y="673497"/>
                </a:lnTo>
                <a:lnTo>
                  <a:pt x="1185862" y="676275"/>
                </a:lnTo>
                <a:lnTo>
                  <a:pt x="1185862" y="684213"/>
                </a:lnTo>
                <a:lnTo>
                  <a:pt x="1185065" y="688975"/>
                </a:lnTo>
                <a:lnTo>
                  <a:pt x="1183869" y="694532"/>
                </a:lnTo>
                <a:lnTo>
                  <a:pt x="1182274" y="700088"/>
                </a:lnTo>
                <a:lnTo>
                  <a:pt x="1180281" y="704850"/>
                </a:lnTo>
                <a:lnTo>
                  <a:pt x="1179086" y="707629"/>
                </a:lnTo>
                <a:lnTo>
                  <a:pt x="1177093" y="710010"/>
                </a:lnTo>
                <a:lnTo>
                  <a:pt x="1175498" y="711994"/>
                </a:lnTo>
                <a:lnTo>
                  <a:pt x="1173505" y="713979"/>
                </a:lnTo>
                <a:lnTo>
                  <a:pt x="1170715" y="715963"/>
                </a:lnTo>
                <a:lnTo>
                  <a:pt x="1168323" y="717154"/>
                </a:lnTo>
                <a:lnTo>
                  <a:pt x="1165533" y="718344"/>
                </a:lnTo>
                <a:lnTo>
                  <a:pt x="1161945" y="719138"/>
                </a:lnTo>
                <a:lnTo>
                  <a:pt x="1158756" y="719535"/>
                </a:lnTo>
                <a:lnTo>
                  <a:pt x="1154770" y="719535"/>
                </a:lnTo>
                <a:lnTo>
                  <a:pt x="1150784" y="719138"/>
                </a:lnTo>
                <a:lnTo>
                  <a:pt x="1146001" y="718344"/>
                </a:lnTo>
                <a:lnTo>
                  <a:pt x="1140819" y="717154"/>
                </a:lnTo>
                <a:lnTo>
                  <a:pt x="1135238" y="715566"/>
                </a:lnTo>
                <a:lnTo>
                  <a:pt x="1129259" y="712788"/>
                </a:lnTo>
                <a:lnTo>
                  <a:pt x="1123678" y="710010"/>
                </a:lnTo>
                <a:lnTo>
                  <a:pt x="1120091" y="708819"/>
                </a:lnTo>
                <a:lnTo>
                  <a:pt x="1114112" y="707629"/>
                </a:lnTo>
                <a:lnTo>
                  <a:pt x="1098964" y="704850"/>
                </a:lnTo>
                <a:lnTo>
                  <a:pt x="1083418" y="702072"/>
                </a:lnTo>
                <a:lnTo>
                  <a:pt x="1077439" y="700882"/>
                </a:lnTo>
                <a:lnTo>
                  <a:pt x="1073852" y="700088"/>
                </a:lnTo>
                <a:lnTo>
                  <a:pt x="1104545" y="714772"/>
                </a:lnTo>
                <a:lnTo>
                  <a:pt x="1118895" y="721122"/>
                </a:lnTo>
                <a:lnTo>
                  <a:pt x="1125671" y="723504"/>
                </a:lnTo>
                <a:lnTo>
                  <a:pt x="1132448" y="725885"/>
                </a:lnTo>
                <a:lnTo>
                  <a:pt x="1138826" y="728266"/>
                </a:lnTo>
                <a:lnTo>
                  <a:pt x="1144805" y="729457"/>
                </a:lnTo>
                <a:lnTo>
                  <a:pt x="1150784" y="730647"/>
                </a:lnTo>
                <a:lnTo>
                  <a:pt x="1155966" y="731044"/>
                </a:lnTo>
                <a:lnTo>
                  <a:pt x="1161148" y="730647"/>
                </a:lnTo>
                <a:lnTo>
                  <a:pt x="1165931" y="729457"/>
                </a:lnTo>
                <a:lnTo>
                  <a:pt x="1170316" y="727869"/>
                </a:lnTo>
                <a:lnTo>
                  <a:pt x="1174302" y="725091"/>
                </a:lnTo>
                <a:lnTo>
                  <a:pt x="1175498" y="735410"/>
                </a:lnTo>
                <a:lnTo>
                  <a:pt x="1175897" y="744935"/>
                </a:lnTo>
                <a:lnTo>
                  <a:pt x="1175498" y="753666"/>
                </a:lnTo>
                <a:lnTo>
                  <a:pt x="1175099" y="762397"/>
                </a:lnTo>
                <a:lnTo>
                  <a:pt x="1176694" y="761207"/>
                </a:lnTo>
                <a:lnTo>
                  <a:pt x="1177491" y="760413"/>
                </a:lnTo>
                <a:lnTo>
                  <a:pt x="1178687" y="760016"/>
                </a:lnTo>
                <a:lnTo>
                  <a:pt x="1179086" y="760413"/>
                </a:lnTo>
                <a:lnTo>
                  <a:pt x="1179484" y="761207"/>
                </a:lnTo>
                <a:lnTo>
                  <a:pt x="1179883" y="763985"/>
                </a:lnTo>
                <a:lnTo>
                  <a:pt x="1180281" y="767954"/>
                </a:lnTo>
                <a:lnTo>
                  <a:pt x="1180281" y="773113"/>
                </a:lnTo>
                <a:lnTo>
                  <a:pt x="1179086" y="785813"/>
                </a:lnTo>
                <a:lnTo>
                  <a:pt x="1177491" y="800498"/>
                </a:lnTo>
                <a:lnTo>
                  <a:pt x="1175498" y="814388"/>
                </a:lnTo>
                <a:lnTo>
                  <a:pt x="1173505" y="826294"/>
                </a:lnTo>
                <a:lnTo>
                  <a:pt x="1171911" y="833438"/>
                </a:lnTo>
                <a:lnTo>
                  <a:pt x="1170715" y="834629"/>
                </a:lnTo>
                <a:lnTo>
                  <a:pt x="1170316" y="834232"/>
                </a:lnTo>
                <a:lnTo>
                  <a:pt x="1169519" y="842169"/>
                </a:lnTo>
                <a:lnTo>
                  <a:pt x="1168323" y="849710"/>
                </a:lnTo>
                <a:lnTo>
                  <a:pt x="1166729" y="856854"/>
                </a:lnTo>
                <a:lnTo>
                  <a:pt x="1165134" y="863998"/>
                </a:lnTo>
                <a:lnTo>
                  <a:pt x="1162742" y="870744"/>
                </a:lnTo>
                <a:lnTo>
                  <a:pt x="1160351" y="877491"/>
                </a:lnTo>
                <a:lnTo>
                  <a:pt x="1157959" y="883841"/>
                </a:lnTo>
                <a:lnTo>
                  <a:pt x="1154770" y="890191"/>
                </a:lnTo>
                <a:lnTo>
                  <a:pt x="1151980" y="896541"/>
                </a:lnTo>
                <a:lnTo>
                  <a:pt x="1148791" y="902098"/>
                </a:lnTo>
                <a:lnTo>
                  <a:pt x="1145602" y="907654"/>
                </a:lnTo>
                <a:lnTo>
                  <a:pt x="1141616" y="913210"/>
                </a:lnTo>
                <a:lnTo>
                  <a:pt x="1138028" y="918370"/>
                </a:lnTo>
                <a:lnTo>
                  <a:pt x="1134042" y="923529"/>
                </a:lnTo>
                <a:lnTo>
                  <a:pt x="1126070" y="932260"/>
                </a:lnTo>
                <a:lnTo>
                  <a:pt x="1117699" y="940595"/>
                </a:lnTo>
                <a:lnTo>
                  <a:pt x="1108531" y="947738"/>
                </a:lnTo>
                <a:lnTo>
                  <a:pt x="1099762" y="954088"/>
                </a:lnTo>
                <a:lnTo>
                  <a:pt x="1090593" y="959248"/>
                </a:lnTo>
                <a:lnTo>
                  <a:pt x="1081027" y="963216"/>
                </a:lnTo>
                <a:lnTo>
                  <a:pt x="1077041" y="964804"/>
                </a:lnTo>
                <a:lnTo>
                  <a:pt x="1072257" y="966391"/>
                </a:lnTo>
                <a:lnTo>
                  <a:pt x="1067474" y="967185"/>
                </a:lnTo>
                <a:lnTo>
                  <a:pt x="1063488" y="967979"/>
                </a:lnTo>
                <a:lnTo>
                  <a:pt x="1059103" y="968376"/>
                </a:lnTo>
                <a:lnTo>
                  <a:pt x="1054719" y="968376"/>
                </a:lnTo>
                <a:lnTo>
                  <a:pt x="1051530" y="968376"/>
                </a:lnTo>
                <a:lnTo>
                  <a:pt x="1047543" y="967979"/>
                </a:lnTo>
                <a:lnTo>
                  <a:pt x="1043956" y="967185"/>
                </a:lnTo>
                <a:lnTo>
                  <a:pt x="1039970" y="965995"/>
                </a:lnTo>
                <a:lnTo>
                  <a:pt x="1031998" y="962820"/>
                </a:lnTo>
                <a:lnTo>
                  <a:pt x="1023627" y="958851"/>
                </a:lnTo>
                <a:lnTo>
                  <a:pt x="1014857" y="953295"/>
                </a:lnTo>
                <a:lnTo>
                  <a:pt x="1006088" y="947341"/>
                </a:lnTo>
                <a:lnTo>
                  <a:pt x="997318" y="939801"/>
                </a:lnTo>
                <a:lnTo>
                  <a:pt x="988549" y="931863"/>
                </a:lnTo>
                <a:lnTo>
                  <a:pt x="979779" y="922338"/>
                </a:lnTo>
                <a:lnTo>
                  <a:pt x="971807" y="912813"/>
                </a:lnTo>
                <a:lnTo>
                  <a:pt x="963835" y="902098"/>
                </a:lnTo>
                <a:lnTo>
                  <a:pt x="956660" y="890985"/>
                </a:lnTo>
                <a:lnTo>
                  <a:pt x="949883" y="878682"/>
                </a:lnTo>
                <a:lnTo>
                  <a:pt x="943904" y="865982"/>
                </a:lnTo>
                <a:lnTo>
                  <a:pt x="941512" y="859632"/>
                </a:lnTo>
                <a:lnTo>
                  <a:pt x="938722" y="852885"/>
                </a:lnTo>
                <a:lnTo>
                  <a:pt x="936729" y="846138"/>
                </a:lnTo>
                <a:lnTo>
                  <a:pt x="934736" y="839391"/>
                </a:lnTo>
                <a:lnTo>
                  <a:pt x="933540" y="843757"/>
                </a:lnTo>
                <a:lnTo>
                  <a:pt x="931547" y="847329"/>
                </a:lnTo>
                <a:lnTo>
                  <a:pt x="929554" y="849710"/>
                </a:lnTo>
                <a:lnTo>
                  <a:pt x="928757" y="850107"/>
                </a:lnTo>
                <a:lnTo>
                  <a:pt x="927960" y="850504"/>
                </a:lnTo>
                <a:lnTo>
                  <a:pt x="926764" y="850107"/>
                </a:lnTo>
                <a:lnTo>
                  <a:pt x="925568" y="849710"/>
                </a:lnTo>
                <a:lnTo>
                  <a:pt x="924372" y="848123"/>
                </a:lnTo>
                <a:lnTo>
                  <a:pt x="923575" y="846535"/>
                </a:lnTo>
                <a:lnTo>
                  <a:pt x="921582" y="842963"/>
                </a:lnTo>
                <a:lnTo>
                  <a:pt x="920386" y="837407"/>
                </a:lnTo>
                <a:lnTo>
                  <a:pt x="918791" y="831057"/>
                </a:lnTo>
                <a:lnTo>
                  <a:pt x="917596" y="823516"/>
                </a:lnTo>
                <a:lnTo>
                  <a:pt x="917197" y="815182"/>
                </a:lnTo>
                <a:lnTo>
                  <a:pt x="916798" y="806054"/>
                </a:lnTo>
                <a:lnTo>
                  <a:pt x="917197" y="798116"/>
                </a:lnTo>
                <a:lnTo>
                  <a:pt x="917596" y="790576"/>
                </a:lnTo>
                <a:lnTo>
                  <a:pt x="918393" y="783829"/>
                </a:lnTo>
                <a:lnTo>
                  <a:pt x="919987" y="777479"/>
                </a:lnTo>
                <a:lnTo>
                  <a:pt x="921183" y="772319"/>
                </a:lnTo>
                <a:lnTo>
                  <a:pt x="922379" y="767954"/>
                </a:lnTo>
                <a:lnTo>
                  <a:pt x="924372" y="764779"/>
                </a:lnTo>
                <a:lnTo>
                  <a:pt x="925169" y="763588"/>
                </a:lnTo>
                <a:lnTo>
                  <a:pt x="926365" y="763191"/>
                </a:lnTo>
                <a:lnTo>
                  <a:pt x="923176" y="759619"/>
                </a:lnTo>
                <a:lnTo>
                  <a:pt x="920785" y="756444"/>
                </a:lnTo>
                <a:lnTo>
                  <a:pt x="918393" y="752476"/>
                </a:lnTo>
                <a:lnTo>
                  <a:pt x="916798" y="748507"/>
                </a:lnTo>
                <a:lnTo>
                  <a:pt x="915204" y="744538"/>
                </a:lnTo>
                <a:lnTo>
                  <a:pt x="914407" y="739776"/>
                </a:lnTo>
                <a:lnTo>
                  <a:pt x="913609" y="735807"/>
                </a:lnTo>
                <a:lnTo>
                  <a:pt x="913211" y="731044"/>
                </a:lnTo>
                <a:lnTo>
                  <a:pt x="912812" y="727076"/>
                </a:lnTo>
                <a:lnTo>
                  <a:pt x="912812" y="721916"/>
                </a:lnTo>
                <a:lnTo>
                  <a:pt x="913609" y="712391"/>
                </a:lnTo>
                <a:lnTo>
                  <a:pt x="915204" y="703263"/>
                </a:lnTo>
                <a:lnTo>
                  <a:pt x="917197" y="694135"/>
                </a:lnTo>
                <a:lnTo>
                  <a:pt x="920386" y="685007"/>
                </a:lnTo>
                <a:lnTo>
                  <a:pt x="923575" y="676672"/>
                </a:lnTo>
                <a:lnTo>
                  <a:pt x="927162" y="668735"/>
                </a:lnTo>
                <a:lnTo>
                  <a:pt x="930750" y="661988"/>
                </a:lnTo>
                <a:lnTo>
                  <a:pt x="934337" y="656035"/>
                </a:lnTo>
                <a:lnTo>
                  <a:pt x="937526" y="651272"/>
                </a:lnTo>
                <a:lnTo>
                  <a:pt x="940715" y="647700"/>
                </a:lnTo>
                <a:lnTo>
                  <a:pt x="943107" y="646113"/>
                </a:lnTo>
                <a:lnTo>
                  <a:pt x="955862" y="639763"/>
                </a:lnTo>
                <a:lnTo>
                  <a:pt x="968219" y="634604"/>
                </a:lnTo>
                <a:lnTo>
                  <a:pt x="980178" y="630238"/>
                </a:lnTo>
                <a:lnTo>
                  <a:pt x="992535" y="627063"/>
                </a:lnTo>
                <a:lnTo>
                  <a:pt x="1004493" y="624285"/>
                </a:lnTo>
                <a:lnTo>
                  <a:pt x="1016053" y="622300"/>
                </a:lnTo>
                <a:lnTo>
                  <a:pt x="1027214" y="621110"/>
                </a:lnTo>
                <a:lnTo>
                  <a:pt x="1038375" y="620713"/>
                </a:lnTo>
                <a:close/>
                <a:moveTo>
                  <a:pt x="1043186" y="515586"/>
                </a:moveTo>
                <a:lnTo>
                  <a:pt x="1022934" y="515983"/>
                </a:lnTo>
                <a:lnTo>
                  <a:pt x="1002682" y="516777"/>
                </a:lnTo>
                <a:lnTo>
                  <a:pt x="982827" y="518364"/>
                </a:lnTo>
                <a:lnTo>
                  <a:pt x="962972" y="519952"/>
                </a:lnTo>
                <a:lnTo>
                  <a:pt x="943514" y="521937"/>
                </a:lnTo>
                <a:lnTo>
                  <a:pt x="924056" y="525113"/>
                </a:lnTo>
                <a:lnTo>
                  <a:pt x="904598" y="527891"/>
                </a:lnTo>
                <a:lnTo>
                  <a:pt x="885140" y="531861"/>
                </a:lnTo>
                <a:lnTo>
                  <a:pt x="866476" y="535830"/>
                </a:lnTo>
                <a:lnTo>
                  <a:pt x="847812" y="540594"/>
                </a:lnTo>
                <a:lnTo>
                  <a:pt x="829148" y="545754"/>
                </a:lnTo>
                <a:lnTo>
                  <a:pt x="810485" y="550914"/>
                </a:lnTo>
                <a:lnTo>
                  <a:pt x="792218" y="556869"/>
                </a:lnTo>
                <a:lnTo>
                  <a:pt x="774348" y="563220"/>
                </a:lnTo>
                <a:lnTo>
                  <a:pt x="756082" y="569968"/>
                </a:lnTo>
                <a:lnTo>
                  <a:pt x="738609" y="577113"/>
                </a:lnTo>
                <a:lnTo>
                  <a:pt x="721137" y="585449"/>
                </a:lnTo>
                <a:lnTo>
                  <a:pt x="704061" y="593388"/>
                </a:lnTo>
                <a:lnTo>
                  <a:pt x="686986" y="601724"/>
                </a:lnTo>
                <a:lnTo>
                  <a:pt x="670308" y="610457"/>
                </a:lnTo>
                <a:lnTo>
                  <a:pt x="653630" y="619587"/>
                </a:lnTo>
                <a:lnTo>
                  <a:pt x="637745" y="629114"/>
                </a:lnTo>
                <a:lnTo>
                  <a:pt x="621861" y="639037"/>
                </a:lnTo>
                <a:lnTo>
                  <a:pt x="605977" y="649755"/>
                </a:lnTo>
                <a:lnTo>
                  <a:pt x="590490" y="660473"/>
                </a:lnTo>
                <a:lnTo>
                  <a:pt x="575400" y="671190"/>
                </a:lnTo>
                <a:lnTo>
                  <a:pt x="559913" y="682702"/>
                </a:lnTo>
                <a:lnTo>
                  <a:pt x="545617" y="694610"/>
                </a:lnTo>
                <a:lnTo>
                  <a:pt x="531322" y="706519"/>
                </a:lnTo>
                <a:lnTo>
                  <a:pt x="517026" y="719221"/>
                </a:lnTo>
                <a:lnTo>
                  <a:pt x="503525" y="731924"/>
                </a:lnTo>
                <a:lnTo>
                  <a:pt x="490023" y="745023"/>
                </a:lnTo>
                <a:lnTo>
                  <a:pt x="476919" y="758520"/>
                </a:lnTo>
                <a:lnTo>
                  <a:pt x="464212" y="772413"/>
                </a:lnTo>
                <a:lnTo>
                  <a:pt x="451504" y="786306"/>
                </a:lnTo>
                <a:lnTo>
                  <a:pt x="439591" y="800596"/>
                </a:lnTo>
                <a:lnTo>
                  <a:pt x="427678" y="815680"/>
                </a:lnTo>
                <a:lnTo>
                  <a:pt x="416162" y="830368"/>
                </a:lnTo>
                <a:lnTo>
                  <a:pt x="405441" y="845452"/>
                </a:lnTo>
                <a:lnTo>
                  <a:pt x="394322" y="860933"/>
                </a:lnTo>
                <a:lnTo>
                  <a:pt x="383997" y="876811"/>
                </a:lnTo>
                <a:lnTo>
                  <a:pt x="374070" y="892689"/>
                </a:lnTo>
                <a:lnTo>
                  <a:pt x="364539" y="908964"/>
                </a:lnTo>
                <a:lnTo>
                  <a:pt x="355009" y="925636"/>
                </a:lnTo>
                <a:lnTo>
                  <a:pt x="346272" y="941911"/>
                </a:lnTo>
                <a:lnTo>
                  <a:pt x="337933" y="959377"/>
                </a:lnTo>
                <a:lnTo>
                  <a:pt x="329594" y="976048"/>
                </a:lnTo>
                <a:lnTo>
                  <a:pt x="322049" y="993911"/>
                </a:lnTo>
                <a:lnTo>
                  <a:pt x="314901" y="1011377"/>
                </a:lnTo>
                <a:lnTo>
                  <a:pt x="308151" y="1029240"/>
                </a:lnTo>
                <a:lnTo>
                  <a:pt x="301797" y="1047500"/>
                </a:lnTo>
                <a:lnTo>
                  <a:pt x="295840" y="1065362"/>
                </a:lnTo>
                <a:lnTo>
                  <a:pt x="290678" y="1084019"/>
                </a:lnTo>
                <a:lnTo>
                  <a:pt x="285516" y="1102676"/>
                </a:lnTo>
                <a:lnTo>
                  <a:pt x="280751" y="1121729"/>
                </a:lnTo>
                <a:lnTo>
                  <a:pt x="276780" y="1140783"/>
                </a:lnTo>
                <a:lnTo>
                  <a:pt x="272809" y="1159440"/>
                </a:lnTo>
                <a:lnTo>
                  <a:pt x="270029" y="1178890"/>
                </a:lnTo>
                <a:lnTo>
                  <a:pt x="266852" y="1198341"/>
                </a:lnTo>
                <a:lnTo>
                  <a:pt x="264867" y="1218188"/>
                </a:lnTo>
                <a:lnTo>
                  <a:pt x="263278" y="1237639"/>
                </a:lnTo>
                <a:lnTo>
                  <a:pt x="261690" y="1257883"/>
                </a:lnTo>
                <a:lnTo>
                  <a:pt x="260896" y="1277731"/>
                </a:lnTo>
                <a:lnTo>
                  <a:pt x="260498" y="1297975"/>
                </a:lnTo>
                <a:lnTo>
                  <a:pt x="260896" y="1318220"/>
                </a:lnTo>
                <a:lnTo>
                  <a:pt x="261690" y="1338067"/>
                </a:lnTo>
                <a:lnTo>
                  <a:pt x="263278" y="1357915"/>
                </a:lnTo>
                <a:lnTo>
                  <a:pt x="264867" y="1377763"/>
                </a:lnTo>
                <a:lnTo>
                  <a:pt x="266852" y="1397213"/>
                </a:lnTo>
                <a:lnTo>
                  <a:pt x="270029" y="1416664"/>
                </a:lnTo>
                <a:lnTo>
                  <a:pt x="272809" y="1436114"/>
                </a:lnTo>
                <a:lnTo>
                  <a:pt x="276780" y="1455168"/>
                </a:lnTo>
                <a:lnTo>
                  <a:pt x="280751" y="1474222"/>
                </a:lnTo>
                <a:lnTo>
                  <a:pt x="285516" y="1493275"/>
                </a:lnTo>
                <a:lnTo>
                  <a:pt x="290678" y="1511535"/>
                </a:lnTo>
                <a:lnTo>
                  <a:pt x="295840" y="1530192"/>
                </a:lnTo>
                <a:lnTo>
                  <a:pt x="301797" y="1548452"/>
                </a:lnTo>
                <a:lnTo>
                  <a:pt x="308151" y="1566314"/>
                </a:lnTo>
                <a:lnTo>
                  <a:pt x="314901" y="1584177"/>
                </a:lnTo>
                <a:lnTo>
                  <a:pt x="322049" y="1602040"/>
                </a:lnTo>
                <a:lnTo>
                  <a:pt x="329594" y="1619109"/>
                </a:lnTo>
                <a:lnTo>
                  <a:pt x="337933" y="1636575"/>
                </a:lnTo>
                <a:lnTo>
                  <a:pt x="346272" y="1653247"/>
                </a:lnTo>
                <a:lnTo>
                  <a:pt x="355009" y="1670316"/>
                </a:lnTo>
                <a:lnTo>
                  <a:pt x="364539" y="1686591"/>
                </a:lnTo>
                <a:lnTo>
                  <a:pt x="374070" y="1703262"/>
                </a:lnTo>
                <a:lnTo>
                  <a:pt x="383997" y="1719140"/>
                </a:lnTo>
                <a:lnTo>
                  <a:pt x="394322" y="1734622"/>
                </a:lnTo>
                <a:lnTo>
                  <a:pt x="405441" y="1750500"/>
                </a:lnTo>
                <a:lnTo>
                  <a:pt x="416162" y="1765584"/>
                </a:lnTo>
                <a:lnTo>
                  <a:pt x="427678" y="1780271"/>
                </a:lnTo>
                <a:lnTo>
                  <a:pt x="439591" y="1794958"/>
                </a:lnTo>
                <a:lnTo>
                  <a:pt x="451504" y="1809248"/>
                </a:lnTo>
                <a:lnTo>
                  <a:pt x="464212" y="1823142"/>
                </a:lnTo>
                <a:lnTo>
                  <a:pt x="476919" y="1837035"/>
                </a:lnTo>
                <a:lnTo>
                  <a:pt x="490023" y="1850531"/>
                </a:lnTo>
                <a:lnTo>
                  <a:pt x="503525" y="1863631"/>
                </a:lnTo>
                <a:lnTo>
                  <a:pt x="517026" y="1876333"/>
                </a:lnTo>
                <a:lnTo>
                  <a:pt x="531322" y="1889035"/>
                </a:lnTo>
                <a:lnTo>
                  <a:pt x="545617" y="1900944"/>
                </a:lnTo>
                <a:lnTo>
                  <a:pt x="559913" y="1912852"/>
                </a:lnTo>
                <a:lnTo>
                  <a:pt x="575400" y="1923967"/>
                </a:lnTo>
                <a:lnTo>
                  <a:pt x="590490" y="1935479"/>
                </a:lnTo>
                <a:lnTo>
                  <a:pt x="605977" y="1945799"/>
                </a:lnTo>
                <a:lnTo>
                  <a:pt x="621861" y="1956517"/>
                </a:lnTo>
                <a:lnTo>
                  <a:pt x="637745" y="1966044"/>
                </a:lnTo>
                <a:lnTo>
                  <a:pt x="653630" y="1975968"/>
                </a:lnTo>
                <a:lnTo>
                  <a:pt x="670308" y="1985097"/>
                </a:lnTo>
                <a:lnTo>
                  <a:pt x="686986" y="1994227"/>
                </a:lnTo>
                <a:lnTo>
                  <a:pt x="704061" y="2002563"/>
                </a:lnTo>
                <a:lnTo>
                  <a:pt x="721137" y="2010502"/>
                </a:lnTo>
                <a:lnTo>
                  <a:pt x="738609" y="2018044"/>
                </a:lnTo>
                <a:lnTo>
                  <a:pt x="756082" y="2025189"/>
                </a:lnTo>
                <a:lnTo>
                  <a:pt x="774348" y="2032335"/>
                </a:lnTo>
                <a:lnTo>
                  <a:pt x="792218" y="2038686"/>
                </a:lnTo>
                <a:lnTo>
                  <a:pt x="810485" y="2044640"/>
                </a:lnTo>
                <a:lnTo>
                  <a:pt x="829148" y="2050197"/>
                </a:lnTo>
                <a:lnTo>
                  <a:pt x="847812" y="2055358"/>
                </a:lnTo>
                <a:lnTo>
                  <a:pt x="866476" y="2059724"/>
                </a:lnTo>
                <a:lnTo>
                  <a:pt x="885140" y="2064091"/>
                </a:lnTo>
                <a:lnTo>
                  <a:pt x="904598" y="2067266"/>
                </a:lnTo>
                <a:lnTo>
                  <a:pt x="924056" y="2070839"/>
                </a:lnTo>
                <a:lnTo>
                  <a:pt x="943514" y="2073220"/>
                </a:lnTo>
                <a:lnTo>
                  <a:pt x="962972" y="2075999"/>
                </a:lnTo>
                <a:lnTo>
                  <a:pt x="982827" y="2077587"/>
                </a:lnTo>
                <a:lnTo>
                  <a:pt x="1002682" y="2078778"/>
                </a:lnTo>
                <a:lnTo>
                  <a:pt x="1022934" y="2079572"/>
                </a:lnTo>
                <a:lnTo>
                  <a:pt x="1043186" y="2079572"/>
                </a:lnTo>
                <a:lnTo>
                  <a:pt x="1063041" y="2079572"/>
                </a:lnTo>
                <a:lnTo>
                  <a:pt x="1083293" y="2078778"/>
                </a:lnTo>
                <a:lnTo>
                  <a:pt x="1103148" y="2077587"/>
                </a:lnTo>
                <a:lnTo>
                  <a:pt x="1122606" y="2075999"/>
                </a:lnTo>
                <a:lnTo>
                  <a:pt x="1142064" y="2073220"/>
                </a:lnTo>
                <a:lnTo>
                  <a:pt x="1161919" y="2070839"/>
                </a:lnTo>
                <a:lnTo>
                  <a:pt x="1180980" y="2067266"/>
                </a:lnTo>
                <a:lnTo>
                  <a:pt x="1200438" y="2064091"/>
                </a:lnTo>
                <a:lnTo>
                  <a:pt x="1219499" y="2059724"/>
                </a:lnTo>
                <a:lnTo>
                  <a:pt x="1237766" y="2055358"/>
                </a:lnTo>
                <a:lnTo>
                  <a:pt x="1256827" y="2050197"/>
                </a:lnTo>
                <a:lnTo>
                  <a:pt x="1275093" y="2044640"/>
                </a:lnTo>
                <a:lnTo>
                  <a:pt x="1293757" y="2038686"/>
                </a:lnTo>
                <a:lnTo>
                  <a:pt x="1311627" y="2032335"/>
                </a:lnTo>
                <a:lnTo>
                  <a:pt x="1329496" y="2025189"/>
                </a:lnTo>
                <a:lnTo>
                  <a:pt x="1347366" y="2018044"/>
                </a:lnTo>
                <a:lnTo>
                  <a:pt x="1364441" y="2010502"/>
                </a:lnTo>
                <a:lnTo>
                  <a:pt x="1381914" y="2002563"/>
                </a:lnTo>
                <a:lnTo>
                  <a:pt x="1398592" y="1994227"/>
                </a:lnTo>
                <a:lnTo>
                  <a:pt x="1415667" y="1985097"/>
                </a:lnTo>
                <a:lnTo>
                  <a:pt x="1431949" y="1975968"/>
                </a:lnTo>
                <a:lnTo>
                  <a:pt x="1447833" y="1966044"/>
                </a:lnTo>
                <a:lnTo>
                  <a:pt x="1464114" y="1956517"/>
                </a:lnTo>
                <a:lnTo>
                  <a:pt x="1479998" y="1945799"/>
                </a:lnTo>
                <a:lnTo>
                  <a:pt x="1495088" y="1935479"/>
                </a:lnTo>
                <a:lnTo>
                  <a:pt x="1510575" y="1923967"/>
                </a:lnTo>
                <a:lnTo>
                  <a:pt x="1525665" y="1912852"/>
                </a:lnTo>
                <a:lnTo>
                  <a:pt x="1539960" y="1900944"/>
                </a:lnTo>
                <a:lnTo>
                  <a:pt x="1554256" y="1889035"/>
                </a:lnTo>
                <a:lnTo>
                  <a:pt x="1568551" y="1876333"/>
                </a:lnTo>
                <a:lnTo>
                  <a:pt x="1582053" y="1863631"/>
                </a:lnTo>
                <a:lnTo>
                  <a:pt x="1595555" y="1850531"/>
                </a:lnTo>
                <a:lnTo>
                  <a:pt x="1608659" y="1837035"/>
                </a:lnTo>
                <a:lnTo>
                  <a:pt x="1621763" y="1823142"/>
                </a:lnTo>
                <a:lnTo>
                  <a:pt x="1634073" y="1809248"/>
                </a:lnTo>
                <a:lnTo>
                  <a:pt x="1646383" y="1794958"/>
                </a:lnTo>
                <a:lnTo>
                  <a:pt x="1657899" y="1780271"/>
                </a:lnTo>
                <a:lnTo>
                  <a:pt x="1669415" y="1765584"/>
                </a:lnTo>
                <a:lnTo>
                  <a:pt x="1680534" y="1750500"/>
                </a:lnTo>
                <a:lnTo>
                  <a:pt x="1691256" y="1734622"/>
                </a:lnTo>
                <a:lnTo>
                  <a:pt x="1701581" y="1719140"/>
                </a:lnTo>
                <a:lnTo>
                  <a:pt x="1711508" y="1703262"/>
                </a:lnTo>
                <a:lnTo>
                  <a:pt x="1721436" y="1686591"/>
                </a:lnTo>
                <a:lnTo>
                  <a:pt x="1730569" y="1670316"/>
                </a:lnTo>
                <a:lnTo>
                  <a:pt x="1739305" y="1653247"/>
                </a:lnTo>
                <a:lnTo>
                  <a:pt x="1748041" y="1636575"/>
                </a:lnTo>
                <a:lnTo>
                  <a:pt x="1755983" y="1619109"/>
                </a:lnTo>
                <a:lnTo>
                  <a:pt x="1763529" y="1602040"/>
                </a:lnTo>
                <a:lnTo>
                  <a:pt x="1770676" y="1584177"/>
                </a:lnTo>
                <a:lnTo>
                  <a:pt x="1777427" y="1566314"/>
                </a:lnTo>
                <a:lnTo>
                  <a:pt x="1783781" y="1548452"/>
                </a:lnTo>
                <a:lnTo>
                  <a:pt x="1789737" y="1530192"/>
                </a:lnTo>
                <a:lnTo>
                  <a:pt x="1795694" y="1511535"/>
                </a:lnTo>
                <a:lnTo>
                  <a:pt x="1800459" y="1493275"/>
                </a:lnTo>
                <a:lnTo>
                  <a:pt x="1804827" y="1474222"/>
                </a:lnTo>
                <a:lnTo>
                  <a:pt x="1809195" y="1455168"/>
                </a:lnTo>
                <a:lnTo>
                  <a:pt x="1812769" y="1436114"/>
                </a:lnTo>
                <a:lnTo>
                  <a:pt x="1816343" y="1416664"/>
                </a:lnTo>
                <a:lnTo>
                  <a:pt x="1818726" y="1397213"/>
                </a:lnTo>
                <a:lnTo>
                  <a:pt x="1820711" y="1377763"/>
                </a:lnTo>
                <a:lnTo>
                  <a:pt x="1823094" y="1357915"/>
                </a:lnTo>
                <a:lnTo>
                  <a:pt x="1824285" y="1338067"/>
                </a:lnTo>
                <a:lnTo>
                  <a:pt x="1824682" y="1318220"/>
                </a:lnTo>
                <a:lnTo>
                  <a:pt x="1825079" y="1297975"/>
                </a:lnTo>
                <a:lnTo>
                  <a:pt x="1824682" y="1277731"/>
                </a:lnTo>
                <a:lnTo>
                  <a:pt x="1824285" y="1257883"/>
                </a:lnTo>
                <a:lnTo>
                  <a:pt x="1823094" y="1237639"/>
                </a:lnTo>
                <a:lnTo>
                  <a:pt x="1820711" y="1218188"/>
                </a:lnTo>
                <a:lnTo>
                  <a:pt x="1818726" y="1198341"/>
                </a:lnTo>
                <a:lnTo>
                  <a:pt x="1816343" y="1178890"/>
                </a:lnTo>
                <a:lnTo>
                  <a:pt x="1812769" y="1159440"/>
                </a:lnTo>
                <a:lnTo>
                  <a:pt x="1809195" y="1140783"/>
                </a:lnTo>
                <a:lnTo>
                  <a:pt x="1804827" y="1121729"/>
                </a:lnTo>
                <a:lnTo>
                  <a:pt x="1800459" y="1102676"/>
                </a:lnTo>
                <a:lnTo>
                  <a:pt x="1795694" y="1084019"/>
                </a:lnTo>
                <a:lnTo>
                  <a:pt x="1789737" y="1065362"/>
                </a:lnTo>
                <a:lnTo>
                  <a:pt x="1783781" y="1047500"/>
                </a:lnTo>
                <a:lnTo>
                  <a:pt x="1777427" y="1029240"/>
                </a:lnTo>
                <a:lnTo>
                  <a:pt x="1770676" y="1011377"/>
                </a:lnTo>
                <a:lnTo>
                  <a:pt x="1763529" y="993911"/>
                </a:lnTo>
                <a:lnTo>
                  <a:pt x="1755983" y="976048"/>
                </a:lnTo>
                <a:lnTo>
                  <a:pt x="1748041" y="959377"/>
                </a:lnTo>
                <a:lnTo>
                  <a:pt x="1739305" y="941911"/>
                </a:lnTo>
                <a:lnTo>
                  <a:pt x="1730569" y="925636"/>
                </a:lnTo>
                <a:lnTo>
                  <a:pt x="1721436" y="908964"/>
                </a:lnTo>
                <a:lnTo>
                  <a:pt x="1711508" y="892689"/>
                </a:lnTo>
                <a:lnTo>
                  <a:pt x="1701581" y="876811"/>
                </a:lnTo>
                <a:lnTo>
                  <a:pt x="1691256" y="860933"/>
                </a:lnTo>
                <a:lnTo>
                  <a:pt x="1680534" y="845452"/>
                </a:lnTo>
                <a:lnTo>
                  <a:pt x="1669415" y="830368"/>
                </a:lnTo>
                <a:lnTo>
                  <a:pt x="1657899" y="815680"/>
                </a:lnTo>
                <a:lnTo>
                  <a:pt x="1646383" y="800596"/>
                </a:lnTo>
                <a:lnTo>
                  <a:pt x="1634073" y="786306"/>
                </a:lnTo>
                <a:lnTo>
                  <a:pt x="1621763" y="772413"/>
                </a:lnTo>
                <a:lnTo>
                  <a:pt x="1608659" y="758520"/>
                </a:lnTo>
                <a:lnTo>
                  <a:pt x="1595555" y="745023"/>
                </a:lnTo>
                <a:lnTo>
                  <a:pt x="1582053" y="731924"/>
                </a:lnTo>
                <a:lnTo>
                  <a:pt x="1568551" y="719221"/>
                </a:lnTo>
                <a:lnTo>
                  <a:pt x="1554256" y="706519"/>
                </a:lnTo>
                <a:lnTo>
                  <a:pt x="1539960" y="694610"/>
                </a:lnTo>
                <a:lnTo>
                  <a:pt x="1525665" y="682702"/>
                </a:lnTo>
                <a:lnTo>
                  <a:pt x="1510575" y="671190"/>
                </a:lnTo>
                <a:lnTo>
                  <a:pt x="1495088" y="660473"/>
                </a:lnTo>
                <a:lnTo>
                  <a:pt x="1479998" y="649755"/>
                </a:lnTo>
                <a:lnTo>
                  <a:pt x="1464114" y="639037"/>
                </a:lnTo>
                <a:lnTo>
                  <a:pt x="1447833" y="629114"/>
                </a:lnTo>
                <a:lnTo>
                  <a:pt x="1431949" y="619587"/>
                </a:lnTo>
                <a:lnTo>
                  <a:pt x="1415667" y="610457"/>
                </a:lnTo>
                <a:lnTo>
                  <a:pt x="1398592" y="601724"/>
                </a:lnTo>
                <a:lnTo>
                  <a:pt x="1381914" y="593388"/>
                </a:lnTo>
                <a:lnTo>
                  <a:pt x="1364441" y="585449"/>
                </a:lnTo>
                <a:lnTo>
                  <a:pt x="1347366" y="577113"/>
                </a:lnTo>
                <a:lnTo>
                  <a:pt x="1329496" y="569968"/>
                </a:lnTo>
                <a:lnTo>
                  <a:pt x="1311627" y="563220"/>
                </a:lnTo>
                <a:lnTo>
                  <a:pt x="1293757" y="556869"/>
                </a:lnTo>
                <a:lnTo>
                  <a:pt x="1275093" y="550914"/>
                </a:lnTo>
                <a:lnTo>
                  <a:pt x="1256827" y="545754"/>
                </a:lnTo>
                <a:lnTo>
                  <a:pt x="1237766" y="540594"/>
                </a:lnTo>
                <a:lnTo>
                  <a:pt x="1219499" y="535830"/>
                </a:lnTo>
                <a:lnTo>
                  <a:pt x="1200438" y="531861"/>
                </a:lnTo>
                <a:lnTo>
                  <a:pt x="1180980" y="527891"/>
                </a:lnTo>
                <a:lnTo>
                  <a:pt x="1161919" y="525113"/>
                </a:lnTo>
                <a:lnTo>
                  <a:pt x="1142064" y="521937"/>
                </a:lnTo>
                <a:lnTo>
                  <a:pt x="1122606" y="519952"/>
                </a:lnTo>
                <a:lnTo>
                  <a:pt x="1103148" y="518364"/>
                </a:lnTo>
                <a:lnTo>
                  <a:pt x="1083293" y="516777"/>
                </a:lnTo>
                <a:lnTo>
                  <a:pt x="1063041" y="515983"/>
                </a:lnTo>
                <a:lnTo>
                  <a:pt x="1043186" y="515586"/>
                </a:lnTo>
                <a:close/>
                <a:moveTo>
                  <a:pt x="803734" y="280988"/>
                </a:moveTo>
                <a:lnTo>
                  <a:pt x="862902" y="391340"/>
                </a:lnTo>
                <a:lnTo>
                  <a:pt x="884743" y="387371"/>
                </a:lnTo>
                <a:lnTo>
                  <a:pt x="906980" y="383798"/>
                </a:lnTo>
                <a:lnTo>
                  <a:pt x="929218" y="380622"/>
                </a:lnTo>
                <a:lnTo>
                  <a:pt x="951456" y="378241"/>
                </a:lnTo>
                <a:lnTo>
                  <a:pt x="974488" y="376256"/>
                </a:lnTo>
                <a:lnTo>
                  <a:pt x="997122" y="374668"/>
                </a:lnTo>
                <a:lnTo>
                  <a:pt x="1019757" y="373874"/>
                </a:lnTo>
                <a:lnTo>
                  <a:pt x="1043186" y="373477"/>
                </a:lnTo>
                <a:lnTo>
                  <a:pt x="1059865" y="373874"/>
                </a:lnTo>
                <a:lnTo>
                  <a:pt x="1076940" y="374271"/>
                </a:lnTo>
                <a:lnTo>
                  <a:pt x="1093618" y="375462"/>
                </a:lnTo>
                <a:lnTo>
                  <a:pt x="1110693" y="376256"/>
                </a:lnTo>
                <a:lnTo>
                  <a:pt x="1127372" y="377844"/>
                </a:lnTo>
                <a:lnTo>
                  <a:pt x="1144050" y="379432"/>
                </a:lnTo>
                <a:lnTo>
                  <a:pt x="1160331" y="381019"/>
                </a:lnTo>
                <a:lnTo>
                  <a:pt x="1176612" y="383798"/>
                </a:lnTo>
                <a:lnTo>
                  <a:pt x="1193291" y="386180"/>
                </a:lnTo>
                <a:lnTo>
                  <a:pt x="1209572" y="388958"/>
                </a:lnTo>
                <a:lnTo>
                  <a:pt x="1225853" y="392134"/>
                </a:lnTo>
                <a:lnTo>
                  <a:pt x="1241737" y="395310"/>
                </a:lnTo>
                <a:lnTo>
                  <a:pt x="1257621" y="399279"/>
                </a:lnTo>
                <a:lnTo>
                  <a:pt x="1273505" y="403249"/>
                </a:lnTo>
                <a:lnTo>
                  <a:pt x="1289389" y="407218"/>
                </a:lnTo>
                <a:lnTo>
                  <a:pt x="1304876" y="411982"/>
                </a:lnTo>
                <a:lnTo>
                  <a:pt x="1370398" y="304805"/>
                </a:lnTo>
                <a:lnTo>
                  <a:pt x="1611439" y="417142"/>
                </a:lnTo>
                <a:lnTo>
                  <a:pt x="1570140" y="539800"/>
                </a:lnTo>
                <a:lnTo>
                  <a:pt x="1592775" y="555678"/>
                </a:lnTo>
                <a:lnTo>
                  <a:pt x="1614615" y="572747"/>
                </a:lnTo>
                <a:lnTo>
                  <a:pt x="1636059" y="589815"/>
                </a:lnTo>
                <a:lnTo>
                  <a:pt x="1656708" y="608075"/>
                </a:lnTo>
                <a:lnTo>
                  <a:pt x="1676960" y="626732"/>
                </a:lnTo>
                <a:lnTo>
                  <a:pt x="1696815" y="645389"/>
                </a:lnTo>
                <a:lnTo>
                  <a:pt x="1715876" y="665236"/>
                </a:lnTo>
                <a:lnTo>
                  <a:pt x="1734540" y="685481"/>
                </a:lnTo>
                <a:lnTo>
                  <a:pt x="1752410" y="706519"/>
                </a:lnTo>
                <a:lnTo>
                  <a:pt x="1769882" y="728351"/>
                </a:lnTo>
                <a:lnTo>
                  <a:pt x="1786560" y="750184"/>
                </a:lnTo>
                <a:lnTo>
                  <a:pt x="1802841" y="772413"/>
                </a:lnTo>
                <a:lnTo>
                  <a:pt x="1818329" y="795436"/>
                </a:lnTo>
                <a:lnTo>
                  <a:pt x="1832624" y="818856"/>
                </a:lnTo>
                <a:lnTo>
                  <a:pt x="1846920" y="842673"/>
                </a:lnTo>
                <a:lnTo>
                  <a:pt x="1860024" y="866887"/>
                </a:lnTo>
                <a:lnTo>
                  <a:pt x="1994642" y="834337"/>
                </a:lnTo>
                <a:lnTo>
                  <a:pt x="2085975" y="1084019"/>
                </a:lnTo>
                <a:lnTo>
                  <a:pt x="1954931" y="1149516"/>
                </a:lnTo>
                <a:lnTo>
                  <a:pt x="1958108" y="1167776"/>
                </a:lnTo>
                <a:lnTo>
                  <a:pt x="1960491" y="1185638"/>
                </a:lnTo>
                <a:lnTo>
                  <a:pt x="1962476" y="1204295"/>
                </a:lnTo>
                <a:lnTo>
                  <a:pt x="1964462" y="1222952"/>
                </a:lnTo>
                <a:lnTo>
                  <a:pt x="1965653" y="1241212"/>
                </a:lnTo>
                <a:lnTo>
                  <a:pt x="1966447" y="1259868"/>
                </a:lnTo>
                <a:lnTo>
                  <a:pt x="1967242" y="1278922"/>
                </a:lnTo>
                <a:lnTo>
                  <a:pt x="1967242" y="1297975"/>
                </a:lnTo>
                <a:lnTo>
                  <a:pt x="1967242" y="1315441"/>
                </a:lnTo>
                <a:lnTo>
                  <a:pt x="1966845" y="1332907"/>
                </a:lnTo>
                <a:lnTo>
                  <a:pt x="1966050" y="1349976"/>
                </a:lnTo>
                <a:lnTo>
                  <a:pt x="1964859" y="1367839"/>
                </a:lnTo>
                <a:lnTo>
                  <a:pt x="1962873" y="1385305"/>
                </a:lnTo>
                <a:lnTo>
                  <a:pt x="1961285" y="1401977"/>
                </a:lnTo>
                <a:lnTo>
                  <a:pt x="1959300" y="1419442"/>
                </a:lnTo>
                <a:lnTo>
                  <a:pt x="1957314" y="1436114"/>
                </a:lnTo>
                <a:lnTo>
                  <a:pt x="1954137" y="1453183"/>
                </a:lnTo>
                <a:lnTo>
                  <a:pt x="1951357" y="1469855"/>
                </a:lnTo>
                <a:lnTo>
                  <a:pt x="1947784" y="1486527"/>
                </a:lnTo>
                <a:lnTo>
                  <a:pt x="1944210" y="1503199"/>
                </a:lnTo>
                <a:lnTo>
                  <a:pt x="1940239" y="1519871"/>
                </a:lnTo>
                <a:lnTo>
                  <a:pt x="1935871" y="1535749"/>
                </a:lnTo>
                <a:lnTo>
                  <a:pt x="1931899" y="1552024"/>
                </a:lnTo>
                <a:lnTo>
                  <a:pt x="1926737" y="1568299"/>
                </a:lnTo>
                <a:lnTo>
                  <a:pt x="2061355" y="1650468"/>
                </a:lnTo>
                <a:lnTo>
                  <a:pt x="1949372" y="1891020"/>
                </a:lnTo>
                <a:lnTo>
                  <a:pt x="1791723" y="1838623"/>
                </a:lnTo>
                <a:lnTo>
                  <a:pt x="1776633" y="1859264"/>
                </a:lnTo>
                <a:lnTo>
                  <a:pt x="1761146" y="1879112"/>
                </a:lnTo>
                <a:lnTo>
                  <a:pt x="1744468" y="1898165"/>
                </a:lnTo>
                <a:lnTo>
                  <a:pt x="1728186" y="1917219"/>
                </a:lnTo>
                <a:lnTo>
                  <a:pt x="1710714" y="1935876"/>
                </a:lnTo>
                <a:lnTo>
                  <a:pt x="1693241" y="1954135"/>
                </a:lnTo>
                <a:lnTo>
                  <a:pt x="1674975" y="1971204"/>
                </a:lnTo>
                <a:lnTo>
                  <a:pt x="1655914" y="1988670"/>
                </a:lnTo>
                <a:lnTo>
                  <a:pt x="1636853" y="2004945"/>
                </a:lnTo>
                <a:lnTo>
                  <a:pt x="1616998" y="2021220"/>
                </a:lnTo>
                <a:lnTo>
                  <a:pt x="1597143" y="2036701"/>
                </a:lnTo>
                <a:lnTo>
                  <a:pt x="1576494" y="2051388"/>
                </a:lnTo>
                <a:lnTo>
                  <a:pt x="1555844" y="2066075"/>
                </a:lnTo>
                <a:lnTo>
                  <a:pt x="1534401" y="2079572"/>
                </a:lnTo>
                <a:lnTo>
                  <a:pt x="1512957" y="2093068"/>
                </a:lnTo>
                <a:lnTo>
                  <a:pt x="1491117" y="2105770"/>
                </a:lnTo>
                <a:lnTo>
                  <a:pt x="1531621" y="2274474"/>
                </a:lnTo>
                <a:lnTo>
                  <a:pt x="1281844" y="2365376"/>
                </a:lnTo>
                <a:lnTo>
                  <a:pt x="1202821" y="2207787"/>
                </a:lnTo>
                <a:lnTo>
                  <a:pt x="1183363" y="2210962"/>
                </a:lnTo>
                <a:lnTo>
                  <a:pt x="1163508" y="2213741"/>
                </a:lnTo>
                <a:lnTo>
                  <a:pt x="1144050" y="2216123"/>
                </a:lnTo>
                <a:lnTo>
                  <a:pt x="1124195" y="2218504"/>
                </a:lnTo>
                <a:lnTo>
                  <a:pt x="1103943" y="2219695"/>
                </a:lnTo>
                <a:lnTo>
                  <a:pt x="1083690" y="2220886"/>
                </a:lnTo>
                <a:lnTo>
                  <a:pt x="1063438" y="2221680"/>
                </a:lnTo>
                <a:lnTo>
                  <a:pt x="1043186" y="2221680"/>
                </a:lnTo>
                <a:lnTo>
                  <a:pt x="1013007" y="2221283"/>
                </a:lnTo>
                <a:lnTo>
                  <a:pt x="983224" y="2220092"/>
                </a:lnTo>
                <a:lnTo>
                  <a:pt x="954235" y="2217711"/>
                </a:lnTo>
                <a:lnTo>
                  <a:pt x="924850" y="2214535"/>
                </a:lnTo>
                <a:lnTo>
                  <a:pt x="895862" y="2210565"/>
                </a:lnTo>
                <a:lnTo>
                  <a:pt x="867270" y="2205405"/>
                </a:lnTo>
                <a:lnTo>
                  <a:pt x="839076" y="2199451"/>
                </a:lnTo>
                <a:lnTo>
                  <a:pt x="810882" y="2192703"/>
                </a:lnTo>
                <a:lnTo>
                  <a:pt x="715180" y="2341162"/>
                </a:lnTo>
                <a:lnTo>
                  <a:pt x="474536" y="2229222"/>
                </a:lnTo>
                <a:lnTo>
                  <a:pt x="524968" y="2062900"/>
                </a:lnTo>
                <a:lnTo>
                  <a:pt x="504716" y="2049006"/>
                </a:lnTo>
                <a:lnTo>
                  <a:pt x="484464" y="2033525"/>
                </a:lnTo>
                <a:lnTo>
                  <a:pt x="465006" y="2018441"/>
                </a:lnTo>
                <a:lnTo>
                  <a:pt x="445945" y="2002960"/>
                </a:lnTo>
                <a:lnTo>
                  <a:pt x="427281" y="1986288"/>
                </a:lnTo>
                <a:lnTo>
                  <a:pt x="408617" y="1969616"/>
                </a:lnTo>
                <a:lnTo>
                  <a:pt x="390748" y="1952151"/>
                </a:lnTo>
                <a:lnTo>
                  <a:pt x="373672" y="1934685"/>
                </a:lnTo>
                <a:lnTo>
                  <a:pt x="356597" y="1916028"/>
                </a:lnTo>
                <a:lnTo>
                  <a:pt x="340316" y="1897371"/>
                </a:lnTo>
                <a:lnTo>
                  <a:pt x="324432" y="1878715"/>
                </a:lnTo>
                <a:lnTo>
                  <a:pt x="308548" y="1858867"/>
                </a:lnTo>
                <a:lnTo>
                  <a:pt x="293855" y="1839020"/>
                </a:lnTo>
                <a:lnTo>
                  <a:pt x="279559" y="1818775"/>
                </a:lnTo>
                <a:lnTo>
                  <a:pt x="265661" y="1797737"/>
                </a:lnTo>
                <a:lnTo>
                  <a:pt x="252556" y="1776301"/>
                </a:lnTo>
                <a:lnTo>
                  <a:pt x="91333" y="1811630"/>
                </a:lnTo>
                <a:lnTo>
                  <a:pt x="0" y="1562345"/>
                </a:lnTo>
                <a:lnTo>
                  <a:pt x="138191" y="1488512"/>
                </a:lnTo>
                <a:lnTo>
                  <a:pt x="133426" y="1465092"/>
                </a:lnTo>
                <a:lnTo>
                  <a:pt x="129852" y="1441672"/>
                </a:lnTo>
                <a:lnTo>
                  <a:pt x="126278" y="1418251"/>
                </a:lnTo>
                <a:lnTo>
                  <a:pt x="123498" y="1394434"/>
                </a:lnTo>
                <a:lnTo>
                  <a:pt x="121513" y="1370220"/>
                </a:lnTo>
                <a:lnTo>
                  <a:pt x="119527" y="1346403"/>
                </a:lnTo>
                <a:lnTo>
                  <a:pt x="118733" y="1322189"/>
                </a:lnTo>
                <a:lnTo>
                  <a:pt x="118336" y="1297975"/>
                </a:lnTo>
                <a:lnTo>
                  <a:pt x="118733" y="1269395"/>
                </a:lnTo>
                <a:lnTo>
                  <a:pt x="119924" y="1240418"/>
                </a:lnTo>
                <a:lnTo>
                  <a:pt x="122704" y="1211837"/>
                </a:lnTo>
                <a:lnTo>
                  <a:pt x="125484" y="1184051"/>
                </a:lnTo>
                <a:lnTo>
                  <a:pt x="129455" y="1155867"/>
                </a:lnTo>
                <a:lnTo>
                  <a:pt x="134220" y="1128478"/>
                </a:lnTo>
                <a:lnTo>
                  <a:pt x="139780" y="1101088"/>
                </a:lnTo>
                <a:lnTo>
                  <a:pt x="146133" y="1074095"/>
                </a:lnTo>
                <a:lnTo>
                  <a:pt x="24223" y="995896"/>
                </a:lnTo>
                <a:lnTo>
                  <a:pt x="136603" y="755344"/>
                </a:lnTo>
                <a:lnTo>
                  <a:pt x="268043" y="794642"/>
                </a:lnTo>
                <a:lnTo>
                  <a:pt x="283530" y="772016"/>
                </a:lnTo>
                <a:lnTo>
                  <a:pt x="299017" y="750184"/>
                </a:lnTo>
                <a:lnTo>
                  <a:pt x="315696" y="728351"/>
                </a:lnTo>
                <a:lnTo>
                  <a:pt x="332771" y="707313"/>
                </a:lnTo>
                <a:lnTo>
                  <a:pt x="350243" y="686274"/>
                </a:lnTo>
                <a:lnTo>
                  <a:pt x="368907" y="666824"/>
                </a:lnTo>
                <a:lnTo>
                  <a:pt x="387571" y="646976"/>
                </a:lnTo>
                <a:lnTo>
                  <a:pt x="407426" y="627923"/>
                </a:lnTo>
                <a:lnTo>
                  <a:pt x="427281" y="609266"/>
                </a:lnTo>
                <a:lnTo>
                  <a:pt x="447930" y="591403"/>
                </a:lnTo>
                <a:lnTo>
                  <a:pt x="468977" y="574334"/>
                </a:lnTo>
                <a:lnTo>
                  <a:pt x="490420" y="557662"/>
                </a:lnTo>
                <a:lnTo>
                  <a:pt x="512261" y="541784"/>
                </a:lnTo>
                <a:lnTo>
                  <a:pt x="535293" y="526303"/>
                </a:lnTo>
                <a:lnTo>
                  <a:pt x="557928" y="511616"/>
                </a:lnTo>
                <a:lnTo>
                  <a:pt x="581754" y="497723"/>
                </a:lnTo>
                <a:lnTo>
                  <a:pt x="554354" y="371890"/>
                </a:lnTo>
                <a:lnTo>
                  <a:pt x="803734" y="280988"/>
                </a:lnTo>
                <a:close/>
                <a:moveTo>
                  <a:pt x="2013752" y="186531"/>
                </a:moveTo>
                <a:lnTo>
                  <a:pt x="2001871" y="186928"/>
                </a:lnTo>
                <a:lnTo>
                  <a:pt x="1989594" y="188119"/>
                </a:lnTo>
                <a:lnTo>
                  <a:pt x="1978109" y="190103"/>
                </a:lnTo>
                <a:lnTo>
                  <a:pt x="1966624" y="192881"/>
                </a:lnTo>
                <a:lnTo>
                  <a:pt x="1955139" y="196453"/>
                </a:lnTo>
                <a:lnTo>
                  <a:pt x="1944050" y="200819"/>
                </a:lnTo>
                <a:lnTo>
                  <a:pt x="1932962" y="205978"/>
                </a:lnTo>
                <a:lnTo>
                  <a:pt x="1922269" y="211534"/>
                </a:lnTo>
                <a:lnTo>
                  <a:pt x="1914348" y="216297"/>
                </a:lnTo>
                <a:lnTo>
                  <a:pt x="1906823" y="221853"/>
                </a:lnTo>
                <a:lnTo>
                  <a:pt x="1899695" y="227409"/>
                </a:lnTo>
                <a:lnTo>
                  <a:pt x="1892962" y="233363"/>
                </a:lnTo>
                <a:lnTo>
                  <a:pt x="1886230" y="239713"/>
                </a:lnTo>
                <a:lnTo>
                  <a:pt x="1880289" y="246063"/>
                </a:lnTo>
                <a:lnTo>
                  <a:pt x="1874349" y="252809"/>
                </a:lnTo>
                <a:lnTo>
                  <a:pt x="1869200" y="259953"/>
                </a:lnTo>
                <a:lnTo>
                  <a:pt x="1864052" y="267097"/>
                </a:lnTo>
                <a:lnTo>
                  <a:pt x="1859300" y="274241"/>
                </a:lnTo>
                <a:lnTo>
                  <a:pt x="1855339" y="281781"/>
                </a:lnTo>
                <a:lnTo>
                  <a:pt x="1850983" y="289719"/>
                </a:lnTo>
                <a:lnTo>
                  <a:pt x="1847419" y="297656"/>
                </a:lnTo>
                <a:lnTo>
                  <a:pt x="1844646" y="305594"/>
                </a:lnTo>
                <a:lnTo>
                  <a:pt x="1841874" y="313928"/>
                </a:lnTo>
                <a:lnTo>
                  <a:pt x="1839102" y="322263"/>
                </a:lnTo>
                <a:lnTo>
                  <a:pt x="1837518" y="330597"/>
                </a:lnTo>
                <a:lnTo>
                  <a:pt x="1835934" y="339328"/>
                </a:lnTo>
                <a:lnTo>
                  <a:pt x="1834350" y="348059"/>
                </a:lnTo>
                <a:lnTo>
                  <a:pt x="1833557" y="356791"/>
                </a:lnTo>
                <a:lnTo>
                  <a:pt x="1833557" y="365125"/>
                </a:lnTo>
                <a:lnTo>
                  <a:pt x="1833557" y="373856"/>
                </a:lnTo>
                <a:lnTo>
                  <a:pt x="1833953" y="382984"/>
                </a:lnTo>
                <a:lnTo>
                  <a:pt x="1835142" y="391716"/>
                </a:lnTo>
                <a:lnTo>
                  <a:pt x="1836726" y="400050"/>
                </a:lnTo>
                <a:lnTo>
                  <a:pt x="1838310" y="409178"/>
                </a:lnTo>
                <a:lnTo>
                  <a:pt x="1840290" y="417513"/>
                </a:lnTo>
                <a:lnTo>
                  <a:pt x="1843458" y="426244"/>
                </a:lnTo>
                <a:lnTo>
                  <a:pt x="1846230" y="434578"/>
                </a:lnTo>
                <a:lnTo>
                  <a:pt x="1850191" y="443310"/>
                </a:lnTo>
                <a:lnTo>
                  <a:pt x="1853755" y="451247"/>
                </a:lnTo>
                <a:lnTo>
                  <a:pt x="1858507" y="459581"/>
                </a:lnTo>
                <a:lnTo>
                  <a:pt x="1864844" y="469503"/>
                </a:lnTo>
                <a:lnTo>
                  <a:pt x="1871973" y="479028"/>
                </a:lnTo>
                <a:lnTo>
                  <a:pt x="1879497" y="488156"/>
                </a:lnTo>
                <a:lnTo>
                  <a:pt x="1887418" y="496888"/>
                </a:lnTo>
                <a:lnTo>
                  <a:pt x="1896527" y="504428"/>
                </a:lnTo>
                <a:lnTo>
                  <a:pt x="1905239" y="511969"/>
                </a:lnTo>
                <a:lnTo>
                  <a:pt x="1914744" y="518716"/>
                </a:lnTo>
                <a:lnTo>
                  <a:pt x="1924645" y="524669"/>
                </a:lnTo>
                <a:lnTo>
                  <a:pt x="1934942" y="529828"/>
                </a:lnTo>
                <a:lnTo>
                  <a:pt x="1945635" y="534988"/>
                </a:lnTo>
                <a:lnTo>
                  <a:pt x="1956723" y="538956"/>
                </a:lnTo>
                <a:lnTo>
                  <a:pt x="1967812" y="542131"/>
                </a:lnTo>
                <a:lnTo>
                  <a:pt x="1979297" y="545306"/>
                </a:lnTo>
                <a:lnTo>
                  <a:pt x="1990782" y="546894"/>
                </a:lnTo>
                <a:lnTo>
                  <a:pt x="2002267" y="548085"/>
                </a:lnTo>
                <a:lnTo>
                  <a:pt x="2014544" y="548481"/>
                </a:lnTo>
                <a:lnTo>
                  <a:pt x="2026425" y="548085"/>
                </a:lnTo>
                <a:lnTo>
                  <a:pt x="2038306" y="546894"/>
                </a:lnTo>
                <a:lnTo>
                  <a:pt x="2049791" y="544910"/>
                </a:lnTo>
                <a:lnTo>
                  <a:pt x="2061672" y="542131"/>
                </a:lnTo>
                <a:lnTo>
                  <a:pt x="2073157" y="538560"/>
                </a:lnTo>
                <a:lnTo>
                  <a:pt x="2084246" y="534194"/>
                </a:lnTo>
                <a:lnTo>
                  <a:pt x="2095335" y="529035"/>
                </a:lnTo>
                <a:lnTo>
                  <a:pt x="2106028" y="523081"/>
                </a:lnTo>
                <a:lnTo>
                  <a:pt x="2113552" y="518716"/>
                </a:lnTo>
                <a:lnTo>
                  <a:pt x="2121077" y="513556"/>
                </a:lnTo>
                <a:lnTo>
                  <a:pt x="2128206" y="508000"/>
                </a:lnTo>
                <a:lnTo>
                  <a:pt x="2134938" y="502047"/>
                </a:lnTo>
                <a:lnTo>
                  <a:pt x="2141275" y="496491"/>
                </a:lnTo>
                <a:lnTo>
                  <a:pt x="2147215" y="490141"/>
                </a:lnTo>
                <a:lnTo>
                  <a:pt x="2153156" y="483394"/>
                </a:lnTo>
                <a:lnTo>
                  <a:pt x="2158304" y="476647"/>
                </a:lnTo>
                <a:lnTo>
                  <a:pt x="2163452" y="469503"/>
                </a:lnTo>
                <a:lnTo>
                  <a:pt x="2168601" y="461566"/>
                </a:lnTo>
                <a:lnTo>
                  <a:pt x="2172957" y="454025"/>
                </a:lnTo>
                <a:lnTo>
                  <a:pt x="2176917" y="446485"/>
                </a:lnTo>
                <a:lnTo>
                  <a:pt x="2180482" y="438150"/>
                </a:lnTo>
                <a:lnTo>
                  <a:pt x="2183650" y="430213"/>
                </a:lnTo>
                <a:lnTo>
                  <a:pt x="2186818" y="421481"/>
                </a:lnTo>
                <a:lnTo>
                  <a:pt x="2189195" y="412750"/>
                </a:lnTo>
                <a:lnTo>
                  <a:pt x="2191175" y="404019"/>
                </a:lnTo>
                <a:lnTo>
                  <a:pt x="2192363" y="395288"/>
                </a:lnTo>
                <a:lnTo>
                  <a:pt x="2193947" y="386159"/>
                </a:lnTo>
                <a:lnTo>
                  <a:pt x="2194739" y="377428"/>
                </a:lnTo>
                <a:lnTo>
                  <a:pt x="2194739" y="368697"/>
                </a:lnTo>
                <a:lnTo>
                  <a:pt x="2194739" y="359569"/>
                </a:lnTo>
                <a:lnTo>
                  <a:pt x="2194343" y="351234"/>
                </a:lnTo>
                <a:lnTo>
                  <a:pt x="2192759" y="342503"/>
                </a:lnTo>
                <a:lnTo>
                  <a:pt x="2191571" y="333375"/>
                </a:lnTo>
                <a:lnTo>
                  <a:pt x="2189591" y="325041"/>
                </a:lnTo>
                <a:lnTo>
                  <a:pt x="2187610" y="316706"/>
                </a:lnTo>
                <a:lnTo>
                  <a:pt x="2184838" y="308372"/>
                </a:lnTo>
                <a:lnTo>
                  <a:pt x="2181670" y="299641"/>
                </a:lnTo>
                <a:lnTo>
                  <a:pt x="2178106" y="291703"/>
                </a:lnTo>
                <a:lnTo>
                  <a:pt x="2174145" y="283766"/>
                </a:lnTo>
                <a:lnTo>
                  <a:pt x="2169789" y="275828"/>
                </a:lnTo>
                <a:lnTo>
                  <a:pt x="2163452" y="265509"/>
                </a:lnTo>
                <a:lnTo>
                  <a:pt x="2156324" y="255984"/>
                </a:lnTo>
                <a:lnTo>
                  <a:pt x="2148799" y="247253"/>
                </a:lnTo>
                <a:lnTo>
                  <a:pt x="2140879" y="238522"/>
                </a:lnTo>
                <a:lnTo>
                  <a:pt x="2131770" y="230584"/>
                </a:lnTo>
                <a:lnTo>
                  <a:pt x="2123057" y="223441"/>
                </a:lnTo>
                <a:lnTo>
                  <a:pt x="2113552" y="216694"/>
                </a:lnTo>
                <a:lnTo>
                  <a:pt x="2103255" y="210344"/>
                </a:lnTo>
                <a:lnTo>
                  <a:pt x="2093355" y="204788"/>
                </a:lnTo>
                <a:lnTo>
                  <a:pt x="2082662" y="200422"/>
                </a:lnTo>
                <a:lnTo>
                  <a:pt x="2071969" y="196056"/>
                </a:lnTo>
                <a:lnTo>
                  <a:pt x="2060484" y="192881"/>
                </a:lnTo>
                <a:lnTo>
                  <a:pt x="2048999" y="190103"/>
                </a:lnTo>
                <a:lnTo>
                  <a:pt x="2037118" y="188119"/>
                </a:lnTo>
                <a:lnTo>
                  <a:pt x="2025633" y="186928"/>
                </a:lnTo>
                <a:lnTo>
                  <a:pt x="2013752" y="186531"/>
                </a:lnTo>
                <a:close/>
                <a:moveTo>
                  <a:pt x="2066028" y="0"/>
                </a:moveTo>
                <a:lnTo>
                  <a:pt x="2156324" y="23812"/>
                </a:lnTo>
                <a:lnTo>
                  <a:pt x="2146027" y="100013"/>
                </a:lnTo>
                <a:lnTo>
                  <a:pt x="2140916" y="118533"/>
                </a:lnTo>
                <a:lnTo>
                  <a:pt x="2134542" y="115094"/>
                </a:lnTo>
                <a:lnTo>
                  <a:pt x="2132671" y="114357"/>
                </a:lnTo>
                <a:lnTo>
                  <a:pt x="2132562" y="114300"/>
                </a:lnTo>
                <a:lnTo>
                  <a:pt x="2123453" y="110728"/>
                </a:lnTo>
                <a:lnTo>
                  <a:pt x="2132671" y="114357"/>
                </a:lnTo>
                <a:lnTo>
                  <a:pt x="2140879" y="118666"/>
                </a:lnTo>
                <a:lnTo>
                  <a:pt x="2140916" y="118533"/>
                </a:lnTo>
                <a:lnTo>
                  <a:pt x="2144839" y="120650"/>
                </a:lnTo>
                <a:lnTo>
                  <a:pt x="2153552" y="125413"/>
                </a:lnTo>
                <a:lnTo>
                  <a:pt x="2167413" y="133747"/>
                </a:lnTo>
                <a:lnTo>
                  <a:pt x="2174145" y="138113"/>
                </a:lnTo>
                <a:lnTo>
                  <a:pt x="2180878" y="142875"/>
                </a:lnTo>
                <a:lnTo>
                  <a:pt x="2181274" y="143272"/>
                </a:lnTo>
                <a:lnTo>
                  <a:pt x="2187610" y="148034"/>
                </a:lnTo>
                <a:lnTo>
                  <a:pt x="2193947" y="153194"/>
                </a:lnTo>
                <a:lnTo>
                  <a:pt x="2205432" y="163909"/>
                </a:lnTo>
                <a:lnTo>
                  <a:pt x="2212560" y="170656"/>
                </a:lnTo>
                <a:lnTo>
                  <a:pt x="2221273" y="180181"/>
                </a:lnTo>
                <a:lnTo>
                  <a:pt x="2226433" y="186128"/>
                </a:lnTo>
                <a:lnTo>
                  <a:pt x="2226422" y="186134"/>
                </a:lnTo>
                <a:lnTo>
                  <a:pt x="2229194" y="189309"/>
                </a:lnTo>
                <a:lnTo>
                  <a:pt x="2226433" y="186128"/>
                </a:lnTo>
                <a:lnTo>
                  <a:pt x="2244639" y="175419"/>
                </a:lnTo>
                <a:lnTo>
                  <a:pt x="2315925" y="143669"/>
                </a:lnTo>
                <a:lnTo>
                  <a:pt x="2363053" y="224234"/>
                </a:lnTo>
                <a:lnTo>
                  <a:pt x="2302064" y="270669"/>
                </a:lnTo>
                <a:lnTo>
                  <a:pt x="2280282" y="283369"/>
                </a:lnTo>
                <a:lnTo>
                  <a:pt x="2284242" y="296466"/>
                </a:lnTo>
                <a:lnTo>
                  <a:pt x="2287015" y="309166"/>
                </a:lnTo>
                <a:lnTo>
                  <a:pt x="2289787" y="322263"/>
                </a:lnTo>
                <a:lnTo>
                  <a:pt x="2291371" y="335359"/>
                </a:lnTo>
                <a:lnTo>
                  <a:pt x="2292559" y="348456"/>
                </a:lnTo>
                <a:lnTo>
                  <a:pt x="2293351" y="361553"/>
                </a:lnTo>
                <a:lnTo>
                  <a:pt x="2293351" y="374650"/>
                </a:lnTo>
                <a:lnTo>
                  <a:pt x="2292559" y="387350"/>
                </a:lnTo>
                <a:lnTo>
                  <a:pt x="2318301" y="394097"/>
                </a:lnTo>
                <a:lnTo>
                  <a:pt x="2390775" y="422275"/>
                </a:lnTo>
                <a:lnTo>
                  <a:pt x="2367409" y="512763"/>
                </a:lnTo>
                <a:lnTo>
                  <a:pt x="2291371" y="502047"/>
                </a:lnTo>
                <a:lnTo>
                  <a:pt x="2262857" y="494506"/>
                </a:lnTo>
                <a:lnTo>
                  <a:pt x="2256916" y="506016"/>
                </a:lnTo>
                <a:lnTo>
                  <a:pt x="2250183" y="517128"/>
                </a:lnTo>
                <a:lnTo>
                  <a:pt x="2243451" y="527447"/>
                </a:lnTo>
                <a:lnTo>
                  <a:pt x="2235926" y="537766"/>
                </a:lnTo>
                <a:lnTo>
                  <a:pt x="2228006" y="547688"/>
                </a:lnTo>
                <a:lnTo>
                  <a:pt x="2219293" y="557610"/>
                </a:lnTo>
                <a:lnTo>
                  <a:pt x="2210580" y="566738"/>
                </a:lnTo>
                <a:lnTo>
                  <a:pt x="2201075" y="575469"/>
                </a:lnTo>
                <a:lnTo>
                  <a:pt x="2216125" y="601266"/>
                </a:lnTo>
                <a:lnTo>
                  <a:pt x="2247807" y="671910"/>
                </a:lnTo>
                <a:lnTo>
                  <a:pt x="2167413" y="719932"/>
                </a:lnTo>
                <a:lnTo>
                  <a:pt x="2121077" y="658416"/>
                </a:lnTo>
                <a:lnTo>
                  <a:pt x="2105632" y="632222"/>
                </a:lnTo>
                <a:lnTo>
                  <a:pt x="2110780" y="629841"/>
                </a:lnTo>
                <a:lnTo>
                  <a:pt x="2115929" y="627857"/>
                </a:lnTo>
                <a:lnTo>
                  <a:pt x="2104048" y="632222"/>
                </a:lnTo>
                <a:lnTo>
                  <a:pt x="2092563" y="635794"/>
                </a:lnTo>
                <a:lnTo>
                  <a:pt x="2083058" y="638969"/>
                </a:lnTo>
                <a:lnTo>
                  <a:pt x="2067217" y="642541"/>
                </a:lnTo>
                <a:lnTo>
                  <a:pt x="2059296" y="643732"/>
                </a:lnTo>
                <a:lnTo>
                  <a:pt x="2050583" y="644922"/>
                </a:lnTo>
                <a:lnTo>
                  <a:pt x="2048999" y="644922"/>
                </a:lnTo>
                <a:lnTo>
                  <a:pt x="2033554" y="646907"/>
                </a:lnTo>
                <a:lnTo>
                  <a:pt x="2018505" y="647303"/>
                </a:lnTo>
                <a:lnTo>
                  <a:pt x="2014544" y="647700"/>
                </a:lnTo>
                <a:lnTo>
                  <a:pt x="2008208" y="647303"/>
                </a:lnTo>
                <a:lnTo>
                  <a:pt x="2002617" y="647117"/>
                </a:lnTo>
                <a:lnTo>
                  <a:pt x="1994743" y="646510"/>
                </a:lnTo>
                <a:lnTo>
                  <a:pt x="1984842" y="645716"/>
                </a:lnTo>
                <a:lnTo>
                  <a:pt x="1996327" y="646907"/>
                </a:lnTo>
                <a:lnTo>
                  <a:pt x="2002617" y="647117"/>
                </a:lnTo>
                <a:lnTo>
                  <a:pt x="2005039" y="647303"/>
                </a:lnTo>
                <a:lnTo>
                  <a:pt x="1994347" y="687785"/>
                </a:lnTo>
                <a:lnTo>
                  <a:pt x="1970189" y="747713"/>
                </a:lnTo>
                <a:lnTo>
                  <a:pt x="1879497" y="724297"/>
                </a:lnTo>
                <a:lnTo>
                  <a:pt x="1886230" y="662385"/>
                </a:lnTo>
                <a:lnTo>
                  <a:pt x="1896923" y="621507"/>
                </a:lnTo>
                <a:lnTo>
                  <a:pt x="1904447" y="625078"/>
                </a:lnTo>
                <a:lnTo>
                  <a:pt x="1893754" y="619919"/>
                </a:lnTo>
                <a:lnTo>
                  <a:pt x="1883061" y="614363"/>
                </a:lnTo>
                <a:lnTo>
                  <a:pt x="1874745" y="609997"/>
                </a:lnTo>
                <a:lnTo>
                  <a:pt x="1860884" y="601663"/>
                </a:lnTo>
                <a:lnTo>
                  <a:pt x="1854151" y="596900"/>
                </a:lnTo>
                <a:lnTo>
                  <a:pt x="1847419" y="592535"/>
                </a:lnTo>
                <a:lnTo>
                  <a:pt x="1846627" y="592138"/>
                </a:lnTo>
                <a:lnTo>
                  <a:pt x="1840290" y="586978"/>
                </a:lnTo>
                <a:lnTo>
                  <a:pt x="1834350" y="581819"/>
                </a:lnTo>
                <a:lnTo>
                  <a:pt x="1822469" y="571103"/>
                </a:lnTo>
                <a:lnTo>
                  <a:pt x="1815736" y="564356"/>
                </a:lnTo>
                <a:lnTo>
                  <a:pt x="1809516" y="557841"/>
                </a:lnTo>
                <a:lnTo>
                  <a:pt x="1805439" y="553244"/>
                </a:lnTo>
                <a:lnTo>
                  <a:pt x="1799103" y="545703"/>
                </a:lnTo>
                <a:lnTo>
                  <a:pt x="1807023" y="555228"/>
                </a:lnTo>
                <a:lnTo>
                  <a:pt x="1809516" y="557841"/>
                </a:lnTo>
                <a:lnTo>
                  <a:pt x="1811776" y="560388"/>
                </a:lnTo>
                <a:lnTo>
                  <a:pt x="1779697" y="579438"/>
                </a:lnTo>
                <a:lnTo>
                  <a:pt x="1720292" y="604044"/>
                </a:lnTo>
                <a:lnTo>
                  <a:pt x="1673164" y="523875"/>
                </a:lnTo>
                <a:lnTo>
                  <a:pt x="1721480" y="484585"/>
                </a:lnTo>
                <a:lnTo>
                  <a:pt x="1752767" y="465931"/>
                </a:lnTo>
                <a:lnTo>
                  <a:pt x="1748410" y="452835"/>
                </a:lnTo>
                <a:lnTo>
                  <a:pt x="1744450" y="439341"/>
                </a:lnTo>
                <a:lnTo>
                  <a:pt x="1741282" y="425847"/>
                </a:lnTo>
                <a:lnTo>
                  <a:pt x="1738510" y="412353"/>
                </a:lnTo>
                <a:lnTo>
                  <a:pt x="1736530" y="398860"/>
                </a:lnTo>
                <a:lnTo>
                  <a:pt x="1735737" y="385366"/>
                </a:lnTo>
                <a:lnTo>
                  <a:pt x="1734945" y="371475"/>
                </a:lnTo>
                <a:lnTo>
                  <a:pt x="1735341" y="357981"/>
                </a:lnTo>
                <a:lnTo>
                  <a:pt x="1704451" y="350441"/>
                </a:lnTo>
                <a:lnTo>
                  <a:pt x="1644650" y="325438"/>
                </a:lnTo>
                <a:lnTo>
                  <a:pt x="1668412" y="235347"/>
                </a:lnTo>
                <a:lnTo>
                  <a:pt x="1730193" y="242094"/>
                </a:lnTo>
                <a:lnTo>
                  <a:pt x="1760687" y="250031"/>
                </a:lnTo>
                <a:lnTo>
                  <a:pt x="1766628" y="237331"/>
                </a:lnTo>
                <a:lnTo>
                  <a:pt x="1773361" y="225028"/>
                </a:lnTo>
                <a:lnTo>
                  <a:pt x="1781281" y="213519"/>
                </a:lnTo>
                <a:lnTo>
                  <a:pt x="1789202" y="201613"/>
                </a:lnTo>
                <a:lnTo>
                  <a:pt x="1797915" y="190500"/>
                </a:lnTo>
                <a:lnTo>
                  <a:pt x="1807023" y="179784"/>
                </a:lnTo>
                <a:lnTo>
                  <a:pt x="1816924" y="169069"/>
                </a:lnTo>
                <a:lnTo>
                  <a:pt x="1827221" y="159544"/>
                </a:lnTo>
                <a:lnTo>
                  <a:pt x="1812964" y="135334"/>
                </a:lnTo>
                <a:lnTo>
                  <a:pt x="1788410" y="75406"/>
                </a:lnTo>
                <a:lnTo>
                  <a:pt x="1868804" y="27781"/>
                </a:lnTo>
                <a:lnTo>
                  <a:pt x="1907219" y="76994"/>
                </a:lnTo>
                <a:lnTo>
                  <a:pt x="1923061" y="102791"/>
                </a:lnTo>
                <a:lnTo>
                  <a:pt x="1917516" y="105172"/>
                </a:lnTo>
                <a:lnTo>
                  <a:pt x="1912368" y="107156"/>
                </a:lnTo>
                <a:lnTo>
                  <a:pt x="1924249" y="102791"/>
                </a:lnTo>
                <a:lnTo>
                  <a:pt x="1935734" y="99219"/>
                </a:lnTo>
                <a:lnTo>
                  <a:pt x="1945239" y="96044"/>
                </a:lnTo>
                <a:lnTo>
                  <a:pt x="1961080" y="92869"/>
                </a:lnTo>
                <a:lnTo>
                  <a:pt x="1969001" y="91281"/>
                </a:lnTo>
                <a:lnTo>
                  <a:pt x="1977317" y="89694"/>
                </a:lnTo>
                <a:lnTo>
                  <a:pt x="1979297" y="89694"/>
                </a:lnTo>
                <a:lnTo>
                  <a:pt x="1994347" y="88106"/>
                </a:lnTo>
                <a:lnTo>
                  <a:pt x="2009792" y="87709"/>
                </a:lnTo>
                <a:lnTo>
                  <a:pt x="2013752" y="87709"/>
                </a:lnTo>
                <a:lnTo>
                  <a:pt x="2019693" y="87709"/>
                </a:lnTo>
                <a:lnTo>
                  <a:pt x="2031970" y="88503"/>
                </a:lnTo>
                <a:lnTo>
                  <a:pt x="2043455" y="89297"/>
                </a:lnTo>
                <a:lnTo>
                  <a:pt x="2034346" y="88503"/>
                </a:lnTo>
                <a:lnTo>
                  <a:pt x="2038306" y="72628"/>
                </a:lnTo>
                <a:lnTo>
                  <a:pt x="2066028" y="0"/>
                </a:lnTo>
                <a:close/>
              </a:path>
            </a:pathLst>
          </a:custGeom>
          <a:solidFill>
            <a:srgbClr val="0070C0"/>
          </a:solidFill>
          <a:ln>
            <a:noFill/>
          </a:ln>
          <a:extLst/>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65000"/>
                  <a:lumOff val="35000"/>
                </a:schemeClr>
              </a:solidFill>
              <a:ea typeface="微软雅黑" pitchFamily="34" charset="-122"/>
            </a:endParaRPr>
          </a:p>
        </p:txBody>
      </p:sp>
      <p:sp>
        <p:nvSpPr>
          <p:cNvPr id="34" name="KSO_Shape"/>
          <p:cNvSpPr/>
          <p:nvPr/>
        </p:nvSpPr>
        <p:spPr>
          <a:xfrm>
            <a:off x="4667772" y="3675634"/>
            <a:ext cx="480292" cy="480292"/>
          </a:xfrm>
          <a:custGeom>
            <a:avLst/>
            <a:gdLst>
              <a:gd name="connsiteX0" fmla="*/ 1063385 w 1944000"/>
              <a:gd name="connsiteY0" fmla="*/ 1082014 h 1944000"/>
              <a:gd name="connsiteX1" fmla="*/ 1093900 w 1944000"/>
              <a:gd name="connsiteY1" fmla="*/ 1089952 h 1944000"/>
              <a:gd name="connsiteX2" fmla="*/ 1121871 w 1944000"/>
              <a:gd name="connsiteY2" fmla="*/ 1097572 h 1944000"/>
              <a:gd name="connsiteX3" fmla="*/ 1146982 w 1944000"/>
              <a:gd name="connsiteY3" fmla="*/ 1104557 h 1944000"/>
              <a:gd name="connsiteX4" fmla="*/ 1169550 w 1944000"/>
              <a:gd name="connsiteY4" fmla="*/ 1111542 h 1944000"/>
              <a:gd name="connsiteX5" fmla="*/ 1188940 w 1944000"/>
              <a:gd name="connsiteY5" fmla="*/ 1118209 h 1944000"/>
              <a:gd name="connsiteX6" fmla="*/ 1205469 w 1944000"/>
              <a:gd name="connsiteY6" fmla="*/ 1124559 h 1944000"/>
              <a:gd name="connsiteX7" fmla="*/ 1212779 w 1944000"/>
              <a:gd name="connsiteY7" fmla="*/ 1127734 h 1944000"/>
              <a:gd name="connsiteX8" fmla="*/ 1219137 w 1944000"/>
              <a:gd name="connsiteY8" fmla="*/ 1130592 h 1944000"/>
              <a:gd name="connsiteX9" fmla="*/ 1225176 w 1944000"/>
              <a:gd name="connsiteY9" fmla="*/ 1133449 h 1944000"/>
              <a:gd name="connsiteX10" fmla="*/ 1230262 w 1944000"/>
              <a:gd name="connsiteY10" fmla="*/ 1136307 h 1944000"/>
              <a:gd name="connsiteX11" fmla="*/ 1238526 w 1944000"/>
              <a:gd name="connsiteY11" fmla="*/ 1141704 h 1944000"/>
              <a:gd name="connsiteX12" fmla="*/ 1245837 w 1944000"/>
              <a:gd name="connsiteY12" fmla="*/ 1146784 h 1944000"/>
              <a:gd name="connsiteX13" fmla="*/ 1253148 w 1944000"/>
              <a:gd name="connsiteY13" fmla="*/ 1152499 h 1944000"/>
              <a:gd name="connsiteX14" fmla="*/ 1259823 w 1944000"/>
              <a:gd name="connsiteY14" fmla="*/ 1158532 h 1944000"/>
              <a:gd name="connsiteX15" fmla="*/ 1265862 w 1944000"/>
              <a:gd name="connsiteY15" fmla="*/ 1164564 h 1944000"/>
              <a:gd name="connsiteX16" fmla="*/ 1271266 w 1944000"/>
              <a:gd name="connsiteY16" fmla="*/ 1170914 h 1944000"/>
              <a:gd name="connsiteX17" fmla="*/ 1276351 w 1944000"/>
              <a:gd name="connsiteY17" fmla="*/ 1177582 h 1944000"/>
              <a:gd name="connsiteX18" fmla="*/ 1280801 w 1944000"/>
              <a:gd name="connsiteY18" fmla="*/ 1184567 h 1944000"/>
              <a:gd name="connsiteX19" fmla="*/ 1284934 w 1944000"/>
              <a:gd name="connsiteY19" fmla="*/ 1191234 h 1944000"/>
              <a:gd name="connsiteX20" fmla="*/ 1288112 w 1944000"/>
              <a:gd name="connsiteY20" fmla="*/ 1198537 h 1944000"/>
              <a:gd name="connsiteX21" fmla="*/ 1291291 w 1944000"/>
              <a:gd name="connsiteY21" fmla="*/ 1206157 h 1944000"/>
              <a:gd name="connsiteX22" fmla="*/ 1293516 w 1944000"/>
              <a:gd name="connsiteY22" fmla="*/ 1214094 h 1944000"/>
              <a:gd name="connsiteX23" fmla="*/ 1295423 w 1944000"/>
              <a:gd name="connsiteY23" fmla="*/ 1222032 h 1944000"/>
              <a:gd name="connsiteX24" fmla="*/ 1296694 w 1944000"/>
              <a:gd name="connsiteY24" fmla="*/ 1230287 h 1944000"/>
              <a:gd name="connsiteX25" fmla="*/ 1297330 w 1944000"/>
              <a:gd name="connsiteY25" fmla="*/ 1238859 h 1944000"/>
              <a:gd name="connsiteX26" fmla="*/ 1297648 w 1944000"/>
              <a:gd name="connsiteY26" fmla="*/ 1247432 h 1944000"/>
              <a:gd name="connsiteX27" fmla="*/ 1297330 w 1944000"/>
              <a:gd name="connsiteY27" fmla="*/ 1257275 h 1944000"/>
              <a:gd name="connsiteX28" fmla="*/ 1296377 w 1944000"/>
              <a:gd name="connsiteY28" fmla="*/ 1266800 h 1944000"/>
              <a:gd name="connsiteX29" fmla="*/ 1295105 w 1944000"/>
              <a:gd name="connsiteY29" fmla="*/ 1276007 h 1944000"/>
              <a:gd name="connsiteX30" fmla="*/ 1292880 w 1944000"/>
              <a:gd name="connsiteY30" fmla="*/ 1285215 h 1944000"/>
              <a:gd name="connsiteX31" fmla="*/ 1290019 w 1944000"/>
              <a:gd name="connsiteY31" fmla="*/ 1294422 h 1944000"/>
              <a:gd name="connsiteX32" fmla="*/ 1286841 w 1944000"/>
              <a:gd name="connsiteY32" fmla="*/ 1303312 h 1944000"/>
              <a:gd name="connsiteX33" fmla="*/ 1283344 w 1944000"/>
              <a:gd name="connsiteY33" fmla="*/ 1312202 h 1944000"/>
              <a:gd name="connsiteX34" fmla="*/ 1278576 w 1944000"/>
              <a:gd name="connsiteY34" fmla="*/ 1320775 h 1944000"/>
              <a:gd name="connsiteX35" fmla="*/ 1273808 w 1944000"/>
              <a:gd name="connsiteY35" fmla="*/ 1329347 h 1944000"/>
              <a:gd name="connsiteX36" fmla="*/ 1267769 w 1944000"/>
              <a:gd name="connsiteY36" fmla="*/ 1337602 h 1944000"/>
              <a:gd name="connsiteX37" fmla="*/ 1261412 w 1944000"/>
              <a:gd name="connsiteY37" fmla="*/ 1345857 h 1944000"/>
              <a:gd name="connsiteX38" fmla="*/ 1254737 w 1944000"/>
              <a:gd name="connsiteY38" fmla="*/ 1353795 h 1944000"/>
              <a:gd name="connsiteX39" fmla="*/ 1247426 w 1944000"/>
              <a:gd name="connsiteY39" fmla="*/ 1361732 h 1944000"/>
              <a:gd name="connsiteX40" fmla="*/ 1239162 w 1944000"/>
              <a:gd name="connsiteY40" fmla="*/ 1369670 h 1944000"/>
              <a:gd name="connsiteX41" fmla="*/ 1230580 w 1944000"/>
              <a:gd name="connsiteY41" fmla="*/ 1376655 h 1944000"/>
              <a:gd name="connsiteX42" fmla="*/ 1221362 w 1944000"/>
              <a:gd name="connsiteY42" fmla="*/ 1384275 h 1944000"/>
              <a:gd name="connsiteX43" fmla="*/ 1214051 w 1944000"/>
              <a:gd name="connsiteY43" fmla="*/ 1389672 h 1944000"/>
              <a:gd name="connsiteX44" fmla="*/ 1206422 w 1944000"/>
              <a:gd name="connsiteY44" fmla="*/ 1394435 h 1944000"/>
              <a:gd name="connsiteX45" fmla="*/ 1198476 w 1944000"/>
              <a:gd name="connsiteY45" fmla="*/ 1399515 h 1944000"/>
              <a:gd name="connsiteX46" fmla="*/ 1190211 w 1944000"/>
              <a:gd name="connsiteY46" fmla="*/ 1403960 h 1944000"/>
              <a:gd name="connsiteX47" fmla="*/ 1181311 w 1944000"/>
              <a:gd name="connsiteY47" fmla="*/ 1408087 h 1944000"/>
              <a:gd name="connsiteX48" fmla="*/ 1172411 w 1944000"/>
              <a:gd name="connsiteY48" fmla="*/ 1411897 h 1944000"/>
              <a:gd name="connsiteX49" fmla="*/ 1163193 w 1944000"/>
              <a:gd name="connsiteY49" fmla="*/ 1416025 h 1944000"/>
              <a:gd name="connsiteX50" fmla="*/ 1153340 w 1944000"/>
              <a:gd name="connsiteY50" fmla="*/ 1419517 h 1944000"/>
              <a:gd name="connsiteX51" fmla="*/ 1143486 w 1944000"/>
              <a:gd name="connsiteY51" fmla="*/ 1422692 h 1944000"/>
              <a:gd name="connsiteX52" fmla="*/ 1132997 w 1944000"/>
              <a:gd name="connsiteY52" fmla="*/ 1425867 h 1944000"/>
              <a:gd name="connsiteX53" fmla="*/ 1122189 w 1944000"/>
              <a:gd name="connsiteY53" fmla="*/ 1428407 h 1944000"/>
              <a:gd name="connsiteX54" fmla="*/ 1111064 w 1944000"/>
              <a:gd name="connsiteY54" fmla="*/ 1431265 h 1944000"/>
              <a:gd name="connsiteX55" fmla="*/ 1099621 w 1944000"/>
              <a:gd name="connsiteY55" fmla="*/ 1433487 h 1944000"/>
              <a:gd name="connsiteX56" fmla="*/ 1087860 w 1944000"/>
              <a:gd name="connsiteY56" fmla="*/ 1435392 h 1944000"/>
              <a:gd name="connsiteX57" fmla="*/ 1075782 w 1944000"/>
              <a:gd name="connsiteY57" fmla="*/ 1436980 h 1944000"/>
              <a:gd name="connsiteX58" fmla="*/ 1063385 w 1944000"/>
              <a:gd name="connsiteY58" fmla="*/ 1438567 h 1944000"/>
              <a:gd name="connsiteX59" fmla="*/ 880616 w 1944000"/>
              <a:gd name="connsiteY59" fmla="*/ 505752 h 1944000"/>
              <a:gd name="connsiteX60" fmla="*/ 880616 w 1944000"/>
              <a:gd name="connsiteY60" fmla="*/ 814362 h 1944000"/>
              <a:gd name="connsiteX61" fmla="*/ 847241 w 1944000"/>
              <a:gd name="connsiteY61" fmla="*/ 805789 h 1944000"/>
              <a:gd name="connsiteX62" fmla="*/ 820223 w 1944000"/>
              <a:gd name="connsiteY62" fmla="*/ 798804 h 1944000"/>
              <a:gd name="connsiteX63" fmla="*/ 799879 w 1944000"/>
              <a:gd name="connsiteY63" fmla="*/ 793089 h 1944000"/>
              <a:gd name="connsiteX64" fmla="*/ 785894 w 1944000"/>
              <a:gd name="connsiteY64" fmla="*/ 788327 h 1944000"/>
              <a:gd name="connsiteX65" fmla="*/ 771590 w 1944000"/>
              <a:gd name="connsiteY65" fmla="*/ 782929 h 1944000"/>
              <a:gd name="connsiteX66" fmla="*/ 757922 w 1944000"/>
              <a:gd name="connsiteY66" fmla="*/ 776897 h 1944000"/>
              <a:gd name="connsiteX67" fmla="*/ 745843 w 1944000"/>
              <a:gd name="connsiteY67" fmla="*/ 770229 h 1944000"/>
              <a:gd name="connsiteX68" fmla="*/ 739804 w 1944000"/>
              <a:gd name="connsiteY68" fmla="*/ 767054 h 1944000"/>
              <a:gd name="connsiteX69" fmla="*/ 734400 w 1944000"/>
              <a:gd name="connsiteY69" fmla="*/ 763879 h 1944000"/>
              <a:gd name="connsiteX70" fmla="*/ 728679 w 1944000"/>
              <a:gd name="connsiteY70" fmla="*/ 760069 h 1944000"/>
              <a:gd name="connsiteX71" fmla="*/ 723593 w 1944000"/>
              <a:gd name="connsiteY71" fmla="*/ 756577 h 1944000"/>
              <a:gd name="connsiteX72" fmla="*/ 718825 w 1944000"/>
              <a:gd name="connsiteY72" fmla="*/ 752767 h 1944000"/>
              <a:gd name="connsiteX73" fmla="*/ 714057 w 1944000"/>
              <a:gd name="connsiteY73" fmla="*/ 749274 h 1944000"/>
              <a:gd name="connsiteX74" fmla="*/ 709925 w 1944000"/>
              <a:gd name="connsiteY74" fmla="*/ 745464 h 1944000"/>
              <a:gd name="connsiteX75" fmla="*/ 705475 w 1944000"/>
              <a:gd name="connsiteY75" fmla="*/ 741337 h 1944000"/>
              <a:gd name="connsiteX76" fmla="*/ 701979 w 1944000"/>
              <a:gd name="connsiteY76" fmla="*/ 737209 h 1944000"/>
              <a:gd name="connsiteX77" fmla="*/ 698164 w 1944000"/>
              <a:gd name="connsiteY77" fmla="*/ 733082 h 1944000"/>
              <a:gd name="connsiteX78" fmla="*/ 694668 w 1944000"/>
              <a:gd name="connsiteY78" fmla="*/ 728954 h 1944000"/>
              <a:gd name="connsiteX79" fmla="*/ 691807 w 1944000"/>
              <a:gd name="connsiteY79" fmla="*/ 724827 h 1944000"/>
              <a:gd name="connsiteX80" fmla="*/ 688629 w 1944000"/>
              <a:gd name="connsiteY80" fmla="*/ 720699 h 1944000"/>
              <a:gd name="connsiteX81" fmla="*/ 686086 w 1944000"/>
              <a:gd name="connsiteY81" fmla="*/ 716254 h 1944000"/>
              <a:gd name="connsiteX82" fmla="*/ 683543 w 1944000"/>
              <a:gd name="connsiteY82" fmla="*/ 712127 h 1944000"/>
              <a:gd name="connsiteX83" fmla="*/ 681000 w 1944000"/>
              <a:gd name="connsiteY83" fmla="*/ 707682 h 1944000"/>
              <a:gd name="connsiteX84" fmla="*/ 679093 w 1944000"/>
              <a:gd name="connsiteY84" fmla="*/ 703237 h 1944000"/>
              <a:gd name="connsiteX85" fmla="*/ 677186 w 1944000"/>
              <a:gd name="connsiteY85" fmla="*/ 698474 h 1944000"/>
              <a:gd name="connsiteX86" fmla="*/ 675596 w 1944000"/>
              <a:gd name="connsiteY86" fmla="*/ 694347 h 1944000"/>
              <a:gd name="connsiteX87" fmla="*/ 674325 w 1944000"/>
              <a:gd name="connsiteY87" fmla="*/ 689584 h 1944000"/>
              <a:gd name="connsiteX88" fmla="*/ 673053 w 1944000"/>
              <a:gd name="connsiteY88" fmla="*/ 684822 h 1944000"/>
              <a:gd name="connsiteX89" fmla="*/ 671782 w 1944000"/>
              <a:gd name="connsiteY89" fmla="*/ 680059 h 1944000"/>
              <a:gd name="connsiteX90" fmla="*/ 671146 w 1944000"/>
              <a:gd name="connsiteY90" fmla="*/ 675297 h 1944000"/>
              <a:gd name="connsiteX91" fmla="*/ 670511 w 1944000"/>
              <a:gd name="connsiteY91" fmla="*/ 670217 h 1944000"/>
              <a:gd name="connsiteX92" fmla="*/ 670193 w 1944000"/>
              <a:gd name="connsiteY92" fmla="*/ 665137 h 1944000"/>
              <a:gd name="connsiteX93" fmla="*/ 670193 w 1944000"/>
              <a:gd name="connsiteY93" fmla="*/ 660374 h 1944000"/>
              <a:gd name="connsiteX94" fmla="*/ 670511 w 1944000"/>
              <a:gd name="connsiteY94" fmla="*/ 652437 h 1944000"/>
              <a:gd name="connsiteX95" fmla="*/ 671146 w 1944000"/>
              <a:gd name="connsiteY95" fmla="*/ 644499 h 1944000"/>
              <a:gd name="connsiteX96" fmla="*/ 672736 w 1944000"/>
              <a:gd name="connsiteY96" fmla="*/ 636879 h 1944000"/>
              <a:gd name="connsiteX97" fmla="*/ 674643 w 1944000"/>
              <a:gd name="connsiteY97" fmla="*/ 629259 h 1944000"/>
              <a:gd name="connsiteX98" fmla="*/ 676868 w 1944000"/>
              <a:gd name="connsiteY98" fmla="*/ 622274 h 1944000"/>
              <a:gd name="connsiteX99" fmla="*/ 679728 w 1944000"/>
              <a:gd name="connsiteY99" fmla="*/ 614972 h 1944000"/>
              <a:gd name="connsiteX100" fmla="*/ 683225 w 1944000"/>
              <a:gd name="connsiteY100" fmla="*/ 607669 h 1944000"/>
              <a:gd name="connsiteX101" fmla="*/ 687039 w 1944000"/>
              <a:gd name="connsiteY101" fmla="*/ 600684 h 1944000"/>
              <a:gd name="connsiteX102" fmla="*/ 691807 w 1944000"/>
              <a:gd name="connsiteY102" fmla="*/ 593699 h 1944000"/>
              <a:gd name="connsiteX103" fmla="*/ 696575 w 1944000"/>
              <a:gd name="connsiteY103" fmla="*/ 587349 h 1944000"/>
              <a:gd name="connsiteX104" fmla="*/ 702297 w 1944000"/>
              <a:gd name="connsiteY104" fmla="*/ 580682 h 1944000"/>
              <a:gd name="connsiteX105" fmla="*/ 708336 w 1944000"/>
              <a:gd name="connsiteY105" fmla="*/ 574014 h 1944000"/>
              <a:gd name="connsiteX106" fmla="*/ 714693 w 1944000"/>
              <a:gd name="connsiteY106" fmla="*/ 567664 h 1944000"/>
              <a:gd name="connsiteX107" fmla="*/ 722004 w 1944000"/>
              <a:gd name="connsiteY107" fmla="*/ 561632 h 1944000"/>
              <a:gd name="connsiteX108" fmla="*/ 729632 w 1944000"/>
              <a:gd name="connsiteY108" fmla="*/ 555282 h 1944000"/>
              <a:gd name="connsiteX109" fmla="*/ 737897 w 1944000"/>
              <a:gd name="connsiteY109" fmla="*/ 549249 h 1944000"/>
              <a:gd name="connsiteX110" fmla="*/ 743936 w 1944000"/>
              <a:gd name="connsiteY110" fmla="*/ 545122 h 1944000"/>
              <a:gd name="connsiteX111" fmla="*/ 750293 w 1944000"/>
              <a:gd name="connsiteY111" fmla="*/ 540994 h 1944000"/>
              <a:gd name="connsiteX112" fmla="*/ 757286 w 1944000"/>
              <a:gd name="connsiteY112" fmla="*/ 537502 h 1944000"/>
              <a:gd name="connsiteX113" fmla="*/ 764597 w 1944000"/>
              <a:gd name="connsiteY113" fmla="*/ 533692 h 1944000"/>
              <a:gd name="connsiteX114" fmla="*/ 772544 w 1944000"/>
              <a:gd name="connsiteY114" fmla="*/ 530517 h 1944000"/>
              <a:gd name="connsiteX115" fmla="*/ 780490 w 1944000"/>
              <a:gd name="connsiteY115" fmla="*/ 527342 h 1944000"/>
              <a:gd name="connsiteX116" fmla="*/ 789072 w 1944000"/>
              <a:gd name="connsiteY116" fmla="*/ 524167 h 1944000"/>
              <a:gd name="connsiteX117" fmla="*/ 797654 w 1944000"/>
              <a:gd name="connsiteY117" fmla="*/ 521627 h 1944000"/>
              <a:gd name="connsiteX118" fmla="*/ 806872 w 1944000"/>
              <a:gd name="connsiteY118" fmla="*/ 519087 h 1944000"/>
              <a:gd name="connsiteX119" fmla="*/ 816408 w 1944000"/>
              <a:gd name="connsiteY119" fmla="*/ 516229 h 1944000"/>
              <a:gd name="connsiteX120" fmla="*/ 825944 w 1944000"/>
              <a:gd name="connsiteY120" fmla="*/ 514324 h 1944000"/>
              <a:gd name="connsiteX121" fmla="*/ 836116 w 1944000"/>
              <a:gd name="connsiteY121" fmla="*/ 512102 h 1944000"/>
              <a:gd name="connsiteX122" fmla="*/ 846923 w 1944000"/>
              <a:gd name="connsiteY122" fmla="*/ 510514 h 1944000"/>
              <a:gd name="connsiteX123" fmla="*/ 858048 w 1944000"/>
              <a:gd name="connsiteY123" fmla="*/ 508927 h 1944000"/>
              <a:gd name="connsiteX124" fmla="*/ 869173 w 1944000"/>
              <a:gd name="connsiteY124" fmla="*/ 507022 h 1944000"/>
              <a:gd name="connsiteX125" fmla="*/ 880616 w 1944000"/>
              <a:gd name="connsiteY125" fmla="*/ 217144 h 1944000"/>
              <a:gd name="connsiteX126" fmla="*/ 880616 w 1944000"/>
              <a:gd name="connsiteY126" fmla="*/ 333984 h 1944000"/>
              <a:gd name="connsiteX127" fmla="*/ 863451 w 1944000"/>
              <a:gd name="connsiteY127" fmla="*/ 335254 h 1944000"/>
              <a:gd name="connsiteX128" fmla="*/ 846287 w 1944000"/>
              <a:gd name="connsiteY128" fmla="*/ 337159 h 1944000"/>
              <a:gd name="connsiteX129" fmla="*/ 829440 w 1944000"/>
              <a:gd name="connsiteY129" fmla="*/ 339382 h 1944000"/>
              <a:gd name="connsiteX130" fmla="*/ 812912 w 1944000"/>
              <a:gd name="connsiteY130" fmla="*/ 341922 h 1944000"/>
              <a:gd name="connsiteX131" fmla="*/ 796701 w 1944000"/>
              <a:gd name="connsiteY131" fmla="*/ 344779 h 1944000"/>
              <a:gd name="connsiteX132" fmla="*/ 780490 w 1944000"/>
              <a:gd name="connsiteY132" fmla="*/ 347954 h 1944000"/>
              <a:gd name="connsiteX133" fmla="*/ 764279 w 1944000"/>
              <a:gd name="connsiteY133" fmla="*/ 351764 h 1944000"/>
              <a:gd name="connsiteX134" fmla="*/ 748386 w 1944000"/>
              <a:gd name="connsiteY134" fmla="*/ 355892 h 1944000"/>
              <a:gd name="connsiteX135" fmla="*/ 726136 w 1944000"/>
              <a:gd name="connsiteY135" fmla="*/ 362242 h 1944000"/>
              <a:gd name="connsiteX136" fmla="*/ 704839 w 1944000"/>
              <a:gd name="connsiteY136" fmla="*/ 368909 h 1944000"/>
              <a:gd name="connsiteX137" fmla="*/ 684814 w 1944000"/>
              <a:gd name="connsiteY137" fmla="*/ 375894 h 1944000"/>
              <a:gd name="connsiteX138" fmla="*/ 666061 w 1944000"/>
              <a:gd name="connsiteY138" fmla="*/ 383197 h 1944000"/>
              <a:gd name="connsiteX139" fmla="*/ 657160 w 1944000"/>
              <a:gd name="connsiteY139" fmla="*/ 387324 h 1944000"/>
              <a:gd name="connsiteX140" fmla="*/ 648260 w 1944000"/>
              <a:gd name="connsiteY140" fmla="*/ 391134 h 1944000"/>
              <a:gd name="connsiteX141" fmla="*/ 639996 w 1944000"/>
              <a:gd name="connsiteY141" fmla="*/ 395262 h 1944000"/>
              <a:gd name="connsiteX142" fmla="*/ 632050 w 1944000"/>
              <a:gd name="connsiteY142" fmla="*/ 399072 h 1944000"/>
              <a:gd name="connsiteX143" fmla="*/ 624103 w 1944000"/>
              <a:gd name="connsiteY143" fmla="*/ 403517 h 1944000"/>
              <a:gd name="connsiteX144" fmla="*/ 616792 w 1944000"/>
              <a:gd name="connsiteY144" fmla="*/ 407644 h 1944000"/>
              <a:gd name="connsiteX145" fmla="*/ 609481 w 1944000"/>
              <a:gd name="connsiteY145" fmla="*/ 412089 h 1944000"/>
              <a:gd name="connsiteX146" fmla="*/ 602806 w 1944000"/>
              <a:gd name="connsiteY146" fmla="*/ 416534 h 1944000"/>
              <a:gd name="connsiteX147" fmla="*/ 593906 w 1944000"/>
              <a:gd name="connsiteY147" fmla="*/ 422567 h 1944000"/>
              <a:gd name="connsiteX148" fmla="*/ 585642 w 1944000"/>
              <a:gd name="connsiteY148" fmla="*/ 428282 h 1944000"/>
              <a:gd name="connsiteX149" fmla="*/ 577060 w 1944000"/>
              <a:gd name="connsiteY149" fmla="*/ 434632 h 1944000"/>
              <a:gd name="connsiteX150" fmla="*/ 569113 w 1944000"/>
              <a:gd name="connsiteY150" fmla="*/ 440982 h 1944000"/>
              <a:gd name="connsiteX151" fmla="*/ 561167 w 1944000"/>
              <a:gd name="connsiteY151" fmla="*/ 447967 h 1944000"/>
              <a:gd name="connsiteX152" fmla="*/ 553538 w 1944000"/>
              <a:gd name="connsiteY152" fmla="*/ 454317 h 1944000"/>
              <a:gd name="connsiteX153" fmla="*/ 545910 w 1944000"/>
              <a:gd name="connsiteY153" fmla="*/ 461302 h 1944000"/>
              <a:gd name="connsiteX154" fmla="*/ 538917 w 1944000"/>
              <a:gd name="connsiteY154" fmla="*/ 468604 h 1944000"/>
              <a:gd name="connsiteX155" fmla="*/ 532241 w 1944000"/>
              <a:gd name="connsiteY155" fmla="*/ 475907 h 1944000"/>
              <a:gd name="connsiteX156" fmla="*/ 525249 w 1944000"/>
              <a:gd name="connsiteY156" fmla="*/ 483527 h 1944000"/>
              <a:gd name="connsiteX157" fmla="*/ 518891 w 1944000"/>
              <a:gd name="connsiteY157" fmla="*/ 491464 h 1944000"/>
              <a:gd name="connsiteX158" fmla="*/ 512534 w 1944000"/>
              <a:gd name="connsiteY158" fmla="*/ 499402 h 1944000"/>
              <a:gd name="connsiteX159" fmla="*/ 506813 w 1944000"/>
              <a:gd name="connsiteY159" fmla="*/ 507022 h 1944000"/>
              <a:gd name="connsiteX160" fmla="*/ 501091 w 1944000"/>
              <a:gd name="connsiteY160" fmla="*/ 515277 h 1944000"/>
              <a:gd name="connsiteX161" fmla="*/ 495370 w 1944000"/>
              <a:gd name="connsiteY161" fmla="*/ 523849 h 1944000"/>
              <a:gd name="connsiteX162" fmla="*/ 490284 w 1944000"/>
              <a:gd name="connsiteY162" fmla="*/ 532422 h 1944000"/>
              <a:gd name="connsiteX163" fmla="*/ 485198 w 1944000"/>
              <a:gd name="connsiteY163" fmla="*/ 541312 h 1944000"/>
              <a:gd name="connsiteX164" fmla="*/ 480430 w 1944000"/>
              <a:gd name="connsiteY164" fmla="*/ 550202 h 1944000"/>
              <a:gd name="connsiteX165" fmla="*/ 475980 w 1944000"/>
              <a:gd name="connsiteY165" fmla="*/ 559092 h 1944000"/>
              <a:gd name="connsiteX166" fmla="*/ 472166 w 1944000"/>
              <a:gd name="connsiteY166" fmla="*/ 568299 h 1944000"/>
              <a:gd name="connsiteX167" fmla="*/ 468352 w 1944000"/>
              <a:gd name="connsiteY167" fmla="*/ 577507 h 1944000"/>
              <a:gd name="connsiteX168" fmla="*/ 464855 w 1944000"/>
              <a:gd name="connsiteY168" fmla="*/ 586714 h 1944000"/>
              <a:gd name="connsiteX169" fmla="*/ 461994 w 1944000"/>
              <a:gd name="connsiteY169" fmla="*/ 596239 h 1944000"/>
              <a:gd name="connsiteX170" fmla="*/ 459134 w 1944000"/>
              <a:gd name="connsiteY170" fmla="*/ 605764 h 1944000"/>
              <a:gd name="connsiteX171" fmla="*/ 456591 w 1944000"/>
              <a:gd name="connsiteY171" fmla="*/ 615289 h 1944000"/>
              <a:gd name="connsiteX172" fmla="*/ 454684 w 1944000"/>
              <a:gd name="connsiteY172" fmla="*/ 624814 h 1944000"/>
              <a:gd name="connsiteX173" fmla="*/ 453094 w 1944000"/>
              <a:gd name="connsiteY173" fmla="*/ 634657 h 1944000"/>
              <a:gd name="connsiteX174" fmla="*/ 451187 w 1944000"/>
              <a:gd name="connsiteY174" fmla="*/ 644182 h 1944000"/>
              <a:gd name="connsiteX175" fmla="*/ 450234 w 1944000"/>
              <a:gd name="connsiteY175" fmla="*/ 654024 h 1944000"/>
              <a:gd name="connsiteX176" fmla="*/ 449280 w 1944000"/>
              <a:gd name="connsiteY176" fmla="*/ 664184 h 1944000"/>
              <a:gd name="connsiteX177" fmla="*/ 448962 w 1944000"/>
              <a:gd name="connsiteY177" fmla="*/ 674344 h 1944000"/>
              <a:gd name="connsiteX178" fmla="*/ 448644 w 1944000"/>
              <a:gd name="connsiteY178" fmla="*/ 684822 h 1944000"/>
              <a:gd name="connsiteX179" fmla="*/ 448962 w 1944000"/>
              <a:gd name="connsiteY179" fmla="*/ 695934 h 1944000"/>
              <a:gd name="connsiteX180" fmla="*/ 449598 w 1944000"/>
              <a:gd name="connsiteY180" fmla="*/ 706729 h 1944000"/>
              <a:gd name="connsiteX181" fmla="*/ 450552 w 1944000"/>
              <a:gd name="connsiteY181" fmla="*/ 717842 h 1944000"/>
              <a:gd name="connsiteX182" fmla="*/ 452141 w 1944000"/>
              <a:gd name="connsiteY182" fmla="*/ 728637 h 1944000"/>
              <a:gd name="connsiteX183" fmla="*/ 453730 w 1944000"/>
              <a:gd name="connsiteY183" fmla="*/ 739432 h 1944000"/>
              <a:gd name="connsiteX184" fmla="*/ 455955 w 1944000"/>
              <a:gd name="connsiteY184" fmla="*/ 749909 h 1944000"/>
              <a:gd name="connsiteX185" fmla="*/ 458180 w 1944000"/>
              <a:gd name="connsiteY185" fmla="*/ 760387 h 1944000"/>
              <a:gd name="connsiteX186" fmla="*/ 461359 w 1944000"/>
              <a:gd name="connsiteY186" fmla="*/ 770547 h 1944000"/>
              <a:gd name="connsiteX187" fmla="*/ 464537 w 1944000"/>
              <a:gd name="connsiteY187" fmla="*/ 781024 h 1944000"/>
              <a:gd name="connsiteX188" fmla="*/ 468352 w 1944000"/>
              <a:gd name="connsiteY188" fmla="*/ 791184 h 1944000"/>
              <a:gd name="connsiteX189" fmla="*/ 472484 w 1944000"/>
              <a:gd name="connsiteY189" fmla="*/ 801027 h 1944000"/>
              <a:gd name="connsiteX190" fmla="*/ 476934 w 1944000"/>
              <a:gd name="connsiteY190" fmla="*/ 810869 h 1944000"/>
              <a:gd name="connsiteX191" fmla="*/ 482020 w 1944000"/>
              <a:gd name="connsiteY191" fmla="*/ 820712 h 1944000"/>
              <a:gd name="connsiteX192" fmla="*/ 487423 w 1944000"/>
              <a:gd name="connsiteY192" fmla="*/ 830237 h 1944000"/>
              <a:gd name="connsiteX193" fmla="*/ 492827 w 1944000"/>
              <a:gd name="connsiteY193" fmla="*/ 839762 h 1944000"/>
              <a:gd name="connsiteX194" fmla="*/ 498866 w 1944000"/>
              <a:gd name="connsiteY194" fmla="*/ 848969 h 1944000"/>
              <a:gd name="connsiteX195" fmla="*/ 505541 w 1944000"/>
              <a:gd name="connsiteY195" fmla="*/ 858177 h 1944000"/>
              <a:gd name="connsiteX196" fmla="*/ 512216 w 1944000"/>
              <a:gd name="connsiteY196" fmla="*/ 867067 h 1944000"/>
              <a:gd name="connsiteX197" fmla="*/ 519527 w 1944000"/>
              <a:gd name="connsiteY197" fmla="*/ 875957 h 1944000"/>
              <a:gd name="connsiteX198" fmla="*/ 527156 w 1944000"/>
              <a:gd name="connsiteY198" fmla="*/ 884212 h 1944000"/>
              <a:gd name="connsiteX199" fmla="*/ 535102 w 1944000"/>
              <a:gd name="connsiteY199" fmla="*/ 892467 h 1944000"/>
              <a:gd name="connsiteX200" fmla="*/ 543367 w 1944000"/>
              <a:gd name="connsiteY200" fmla="*/ 900404 h 1944000"/>
              <a:gd name="connsiteX201" fmla="*/ 551949 w 1944000"/>
              <a:gd name="connsiteY201" fmla="*/ 908024 h 1944000"/>
              <a:gd name="connsiteX202" fmla="*/ 561167 w 1944000"/>
              <a:gd name="connsiteY202" fmla="*/ 915644 h 1944000"/>
              <a:gd name="connsiteX203" fmla="*/ 570385 w 1944000"/>
              <a:gd name="connsiteY203" fmla="*/ 922947 h 1944000"/>
              <a:gd name="connsiteX204" fmla="*/ 580238 w 1944000"/>
              <a:gd name="connsiteY204" fmla="*/ 929932 h 1944000"/>
              <a:gd name="connsiteX205" fmla="*/ 590410 w 1944000"/>
              <a:gd name="connsiteY205" fmla="*/ 936282 h 1944000"/>
              <a:gd name="connsiteX206" fmla="*/ 600899 w 1944000"/>
              <a:gd name="connsiteY206" fmla="*/ 942632 h 1944000"/>
              <a:gd name="connsiteX207" fmla="*/ 611706 w 1944000"/>
              <a:gd name="connsiteY207" fmla="*/ 948982 h 1944000"/>
              <a:gd name="connsiteX208" fmla="*/ 623149 w 1944000"/>
              <a:gd name="connsiteY208" fmla="*/ 954697 h 1944000"/>
              <a:gd name="connsiteX209" fmla="*/ 634592 w 1944000"/>
              <a:gd name="connsiteY209" fmla="*/ 960412 h 1944000"/>
              <a:gd name="connsiteX210" fmla="*/ 646671 w 1944000"/>
              <a:gd name="connsiteY210" fmla="*/ 966127 h 1944000"/>
              <a:gd name="connsiteX211" fmla="*/ 666378 w 1944000"/>
              <a:gd name="connsiteY211" fmla="*/ 974064 h 1944000"/>
              <a:gd name="connsiteX212" fmla="*/ 688629 w 1944000"/>
              <a:gd name="connsiteY212" fmla="*/ 982637 h 1944000"/>
              <a:gd name="connsiteX213" fmla="*/ 713739 w 1944000"/>
              <a:gd name="connsiteY213" fmla="*/ 991209 h 1944000"/>
              <a:gd name="connsiteX214" fmla="*/ 741711 w 1944000"/>
              <a:gd name="connsiteY214" fmla="*/ 1000099 h 1944000"/>
              <a:gd name="connsiteX215" fmla="*/ 772544 w 1944000"/>
              <a:gd name="connsiteY215" fmla="*/ 1009307 h 1944000"/>
              <a:gd name="connsiteX216" fmla="*/ 805919 w 1944000"/>
              <a:gd name="connsiteY216" fmla="*/ 1018514 h 1944000"/>
              <a:gd name="connsiteX217" fmla="*/ 841837 w 1944000"/>
              <a:gd name="connsiteY217" fmla="*/ 1028357 h 1944000"/>
              <a:gd name="connsiteX218" fmla="*/ 880616 w 1944000"/>
              <a:gd name="connsiteY218" fmla="*/ 1038199 h 1944000"/>
              <a:gd name="connsiteX219" fmla="*/ 880616 w 1944000"/>
              <a:gd name="connsiteY219" fmla="*/ 1433487 h 1944000"/>
              <a:gd name="connsiteX220" fmla="*/ 870444 w 1944000"/>
              <a:gd name="connsiteY220" fmla="*/ 1431582 h 1944000"/>
              <a:gd name="connsiteX221" fmla="*/ 860591 w 1944000"/>
              <a:gd name="connsiteY221" fmla="*/ 1429042 h 1944000"/>
              <a:gd name="connsiteX222" fmla="*/ 850737 w 1944000"/>
              <a:gd name="connsiteY222" fmla="*/ 1426820 h 1944000"/>
              <a:gd name="connsiteX223" fmla="*/ 841519 w 1944000"/>
              <a:gd name="connsiteY223" fmla="*/ 1424280 h 1944000"/>
              <a:gd name="connsiteX224" fmla="*/ 831983 w 1944000"/>
              <a:gd name="connsiteY224" fmla="*/ 1421422 h 1944000"/>
              <a:gd name="connsiteX225" fmla="*/ 823083 w 1944000"/>
              <a:gd name="connsiteY225" fmla="*/ 1418247 h 1944000"/>
              <a:gd name="connsiteX226" fmla="*/ 814183 w 1944000"/>
              <a:gd name="connsiteY226" fmla="*/ 1415072 h 1944000"/>
              <a:gd name="connsiteX227" fmla="*/ 805283 w 1944000"/>
              <a:gd name="connsiteY227" fmla="*/ 1411580 h 1944000"/>
              <a:gd name="connsiteX228" fmla="*/ 796701 w 1944000"/>
              <a:gd name="connsiteY228" fmla="*/ 1408087 h 1944000"/>
              <a:gd name="connsiteX229" fmla="*/ 788437 w 1944000"/>
              <a:gd name="connsiteY229" fmla="*/ 1404277 h 1944000"/>
              <a:gd name="connsiteX230" fmla="*/ 780490 w 1944000"/>
              <a:gd name="connsiteY230" fmla="*/ 1400150 h 1944000"/>
              <a:gd name="connsiteX231" fmla="*/ 772544 w 1944000"/>
              <a:gd name="connsiteY231" fmla="*/ 1396022 h 1944000"/>
              <a:gd name="connsiteX232" fmla="*/ 764915 w 1944000"/>
              <a:gd name="connsiteY232" fmla="*/ 1391260 h 1944000"/>
              <a:gd name="connsiteX233" fmla="*/ 757604 w 1944000"/>
              <a:gd name="connsiteY233" fmla="*/ 1386815 h 1944000"/>
              <a:gd name="connsiteX234" fmla="*/ 750293 w 1944000"/>
              <a:gd name="connsiteY234" fmla="*/ 1381735 h 1944000"/>
              <a:gd name="connsiteX235" fmla="*/ 743618 w 1944000"/>
              <a:gd name="connsiteY235" fmla="*/ 1376655 h 1944000"/>
              <a:gd name="connsiteX236" fmla="*/ 732811 w 1944000"/>
              <a:gd name="connsiteY236" fmla="*/ 1368082 h 1944000"/>
              <a:gd name="connsiteX237" fmla="*/ 722640 w 1944000"/>
              <a:gd name="connsiteY237" fmla="*/ 1359192 h 1944000"/>
              <a:gd name="connsiteX238" fmla="*/ 713104 w 1944000"/>
              <a:gd name="connsiteY238" fmla="*/ 1349985 h 1944000"/>
              <a:gd name="connsiteX239" fmla="*/ 704204 w 1944000"/>
              <a:gd name="connsiteY239" fmla="*/ 1340142 h 1944000"/>
              <a:gd name="connsiteX240" fmla="*/ 695621 w 1944000"/>
              <a:gd name="connsiteY240" fmla="*/ 1329982 h 1944000"/>
              <a:gd name="connsiteX241" fmla="*/ 687675 w 1944000"/>
              <a:gd name="connsiteY241" fmla="*/ 1319187 h 1944000"/>
              <a:gd name="connsiteX242" fmla="*/ 680046 w 1944000"/>
              <a:gd name="connsiteY242" fmla="*/ 1308075 h 1944000"/>
              <a:gd name="connsiteX243" fmla="*/ 673371 w 1944000"/>
              <a:gd name="connsiteY243" fmla="*/ 1296327 h 1944000"/>
              <a:gd name="connsiteX244" fmla="*/ 667014 w 1944000"/>
              <a:gd name="connsiteY244" fmla="*/ 1284262 h 1944000"/>
              <a:gd name="connsiteX245" fmla="*/ 660975 w 1944000"/>
              <a:gd name="connsiteY245" fmla="*/ 1271562 h 1944000"/>
              <a:gd name="connsiteX246" fmla="*/ 655889 w 1944000"/>
              <a:gd name="connsiteY246" fmla="*/ 1258862 h 1944000"/>
              <a:gd name="connsiteX247" fmla="*/ 651121 w 1944000"/>
              <a:gd name="connsiteY247" fmla="*/ 1245209 h 1944000"/>
              <a:gd name="connsiteX248" fmla="*/ 646989 w 1944000"/>
              <a:gd name="connsiteY248" fmla="*/ 1231557 h 1944000"/>
              <a:gd name="connsiteX249" fmla="*/ 642857 w 1944000"/>
              <a:gd name="connsiteY249" fmla="*/ 1217269 h 1944000"/>
              <a:gd name="connsiteX250" fmla="*/ 639996 w 1944000"/>
              <a:gd name="connsiteY250" fmla="*/ 1202664 h 1944000"/>
              <a:gd name="connsiteX251" fmla="*/ 637453 w 1944000"/>
              <a:gd name="connsiteY251" fmla="*/ 1187424 h 1944000"/>
              <a:gd name="connsiteX252" fmla="*/ 410819 w 1944000"/>
              <a:gd name="connsiteY252" fmla="*/ 1219492 h 1944000"/>
              <a:gd name="connsiteX253" fmla="*/ 413044 w 1944000"/>
              <a:gd name="connsiteY253" fmla="*/ 1231557 h 1944000"/>
              <a:gd name="connsiteX254" fmla="*/ 415587 w 1944000"/>
              <a:gd name="connsiteY254" fmla="*/ 1243304 h 1944000"/>
              <a:gd name="connsiteX255" fmla="*/ 418766 w 1944000"/>
              <a:gd name="connsiteY255" fmla="*/ 1255370 h 1944000"/>
              <a:gd name="connsiteX256" fmla="*/ 421626 w 1944000"/>
              <a:gd name="connsiteY256" fmla="*/ 1266800 h 1944000"/>
              <a:gd name="connsiteX257" fmla="*/ 424805 w 1944000"/>
              <a:gd name="connsiteY257" fmla="*/ 1278230 h 1944000"/>
              <a:gd name="connsiteX258" fmla="*/ 428619 w 1944000"/>
              <a:gd name="connsiteY258" fmla="*/ 1289660 h 1944000"/>
              <a:gd name="connsiteX259" fmla="*/ 432116 w 1944000"/>
              <a:gd name="connsiteY259" fmla="*/ 1300455 h 1944000"/>
              <a:gd name="connsiteX260" fmla="*/ 435930 w 1944000"/>
              <a:gd name="connsiteY260" fmla="*/ 1311250 h 1944000"/>
              <a:gd name="connsiteX261" fmla="*/ 440062 w 1944000"/>
              <a:gd name="connsiteY261" fmla="*/ 1321727 h 1944000"/>
              <a:gd name="connsiteX262" fmla="*/ 444512 w 1944000"/>
              <a:gd name="connsiteY262" fmla="*/ 1332205 h 1944000"/>
              <a:gd name="connsiteX263" fmla="*/ 448644 w 1944000"/>
              <a:gd name="connsiteY263" fmla="*/ 1342682 h 1944000"/>
              <a:gd name="connsiteX264" fmla="*/ 453412 w 1944000"/>
              <a:gd name="connsiteY264" fmla="*/ 1352525 h 1944000"/>
              <a:gd name="connsiteX265" fmla="*/ 458180 w 1944000"/>
              <a:gd name="connsiteY265" fmla="*/ 1362367 h 1944000"/>
              <a:gd name="connsiteX266" fmla="*/ 463266 w 1944000"/>
              <a:gd name="connsiteY266" fmla="*/ 1372210 h 1944000"/>
              <a:gd name="connsiteX267" fmla="*/ 468352 w 1944000"/>
              <a:gd name="connsiteY267" fmla="*/ 1381735 h 1944000"/>
              <a:gd name="connsiteX268" fmla="*/ 473755 w 1944000"/>
              <a:gd name="connsiteY268" fmla="*/ 1390942 h 1944000"/>
              <a:gd name="connsiteX269" fmla="*/ 479477 w 1944000"/>
              <a:gd name="connsiteY269" fmla="*/ 1399832 h 1944000"/>
              <a:gd name="connsiteX270" fmla="*/ 485198 w 1944000"/>
              <a:gd name="connsiteY270" fmla="*/ 1409040 h 1944000"/>
              <a:gd name="connsiteX271" fmla="*/ 491238 w 1944000"/>
              <a:gd name="connsiteY271" fmla="*/ 1417612 h 1944000"/>
              <a:gd name="connsiteX272" fmla="*/ 497595 w 1944000"/>
              <a:gd name="connsiteY272" fmla="*/ 1426185 h 1944000"/>
              <a:gd name="connsiteX273" fmla="*/ 503634 w 1944000"/>
              <a:gd name="connsiteY273" fmla="*/ 1434757 h 1944000"/>
              <a:gd name="connsiteX274" fmla="*/ 510309 w 1944000"/>
              <a:gd name="connsiteY274" fmla="*/ 1442695 h 1944000"/>
              <a:gd name="connsiteX275" fmla="*/ 517302 w 1944000"/>
              <a:gd name="connsiteY275" fmla="*/ 1450950 h 1944000"/>
              <a:gd name="connsiteX276" fmla="*/ 524295 w 1944000"/>
              <a:gd name="connsiteY276" fmla="*/ 1458570 h 1944000"/>
              <a:gd name="connsiteX277" fmla="*/ 531288 w 1944000"/>
              <a:gd name="connsiteY277" fmla="*/ 1466190 h 1944000"/>
              <a:gd name="connsiteX278" fmla="*/ 538599 w 1944000"/>
              <a:gd name="connsiteY278" fmla="*/ 1473492 h 1944000"/>
              <a:gd name="connsiteX279" fmla="*/ 546227 w 1944000"/>
              <a:gd name="connsiteY279" fmla="*/ 1480795 h 1944000"/>
              <a:gd name="connsiteX280" fmla="*/ 553856 w 1944000"/>
              <a:gd name="connsiteY280" fmla="*/ 1487780 h 1944000"/>
              <a:gd name="connsiteX281" fmla="*/ 561802 w 1944000"/>
              <a:gd name="connsiteY281" fmla="*/ 1494765 h 1944000"/>
              <a:gd name="connsiteX282" fmla="*/ 570067 w 1944000"/>
              <a:gd name="connsiteY282" fmla="*/ 1501750 h 1944000"/>
              <a:gd name="connsiteX283" fmla="*/ 578331 w 1944000"/>
              <a:gd name="connsiteY283" fmla="*/ 1507782 h 1944000"/>
              <a:gd name="connsiteX284" fmla="*/ 586913 w 1944000"/>
              <a:gd name="connsiteY284" fmla="*/ 1514132 h 1944000"/>
              <a:gd name="connsiteX285" fmla="*/ 600581 w 1944000"/>
              <a:gd name="connsiteY285" fmla="*/ 1523657 h 1944000"/>
              <a:gd name="connsiteX286" fmla="*/ 615203 w 1944000"/>
              <a:gd name="connsiteY286" fmla="*/ 1532865 h 1944000"/>
              <a:gd name="connsiteX287" fmla="*/ 630142 w 1944000"/>
              <a:gd name="connsiteY287" fmla="*/ 1541437 h 1944000"/>
              <a:gd name="connsiteX288" fmla="*/ 645717 w 1944000"/>
              <a:gd name="connsiteY288" fmla="*/ 1549375 h 1944000"/>
              <a:gd name="connsiteX289" fmla="*/ 661928 w 1944000"/>
              <a:gd name="connsiteY289" fmla="*/ 1556995 h 1944000"/>
              <a:gd name="connsiteX290" fmla="*/ 678775 w 1944000"/>
              <a:gd name="connsiteY290" fmla="*/ 1563980 h 1944000"/>
              <a:gd name="connsiteX291" fmla="*/ 696257 w 1944000"/>
              <a:gd name="connsiteY291" fmla="*/ 1570647 h 1944000"/>
              <a:gd name="connsiteX292" fmla="*/ 714375 w 1944000"/>
              <a:gd name="connsiteY292" fmla="*/ 1576680 h 1944000"/>
              <a:gd name="connsiteX293" fmla="*/ 733129 w 1944000"/>
              <a:gd name="connsiteY293" fmla="*/ 1582395 h 1944000"/>
              <a:gd name="connsiteX294" fmla="*/ 752518 w 1944000"/>
              <a:gd name="connsiteY294" fmla="*/ 1587475 h 1944000"/>
              <a:gd name="connsiteX295" fmla="*/ 772544 w 1944000"/>
              <a:gd name="connsiteY295" fmla="*/ 1592237 h 1944000"/>
              <a:gd name="connsiteX296" fmla="*/ 792887 w 1944000"/>
              <a:gd name="connsiteY296" fmla="*/ 1596365 h 1944000"/>
              <a:gd name="connsiteX297" fmla="*/ 814183 w 1944000"/>
              <a:gd name="connsiteY297" fmla="*/ 1600175 h 1944000"/>
              <a:gd name="connsiteX298" fmla="*/ 835480 w 1944000"/>
              <a:gd name="connsiteY298" fmla="*/ 1603350 h 1944000"/>
              <a:gd name="connsiteX299" fmla="*/ 858048 w 1944000"/>
              <a:gd name="connsiteY299" fmla="*/ 1606525 h 1944000"/>
              <a:gd name="connsiteX300" fmla="*/ 880616 w 1944000"/>
              <a:gd name="connsiteY300" fmla="*/ 1608747 h 1944000"/>
              <a:gd name="connsiteX301" fmla="*/ 880616 w 1944000"/>
              <a:gd name="connsiteY301" fmla="*/ 1726857 h 1944000"/>
              <a:gd name="connsiteX302" fmla="*/ 1063385 w 1944000"/>
              <a:gd name="connsiteY302" fmla="*/ 1726857 h 1944000"/>
              <a:gd name="connsiteX303" fmla="*/ 1063385 w 1944000"/>
              <a:gd name="connsiteY303" fmla="*/ 1610652 h 1944000"/>
              <a:gd name="connsiteX304" fmla="*/ 1077371 w 1944000"/>
              <a:gd name="connsiteY304" fmla="*/ 1609382 h 1944000"/>
              <a:gd name="connsiteX305" fmla="*/ 1091675 w 1944000"/>
              <a:gd name="connsiteY305" fmla="*/ 1607795 h 1944000"/>
              <a:gd name="connsiteX306" fmla="*/ 1105661 w 1944000"/>
              <a:gd name="connsiteY306" fmla="*/ 1606207 h 1944000"/>
              <a:gd name="connsiteX307" fmla="*/ 1119329 w 1944000"/>
              <a:gd name="connsiteY307" fmla="*/ 1603985 h 1944000"/>
              <a:gd name="connsiteX308" fmla="*/ 1133314 w 1944000"/>
              <a:gd name="connsiteY308" fmla="*/ 1602080 h 1944000"/>
              <a:gd name="connsiteX309" fmla="*/ 1146665 w 1944000"/>
              <a:gd name="connsiteY309" fmla="*/ 1599857 h 1944000"/>
              <a:gd name="connsiteX310" fmla="*/ 1160015 w 1944000"/>
              <a:gd name="connsiteY310" fmla="*/ 1597317 h 1944000"/>
              <a:gd name="connsiteX311" fmla="*/ 1173047 w 1944000"/>
              <a:gd name="connsiteY311" fmla="*/ 1594142 h 1944000"/>
              <a:gd name="connsiteX312" fmla="*/ 1186397 w 1944000"/>
              <a:gd name="connsiteY312" fmla="*/ 1591285 h 1944000"/>
              <a:gd name="connsiteX313" fmla="*/ 1199111 w 1944000"/>
              <a:gd name="connsiteY313" fmla="*/ 1587792 h 1944000"/>
              <a:gd name="connsiteX314" fmla="*/ 1212144 w 1944000"/>
              <a:gd name="connsiteY314" fmla="*/ 1584300 h 1944000"/>
              <a:gd name="connsiteX315" fmla="*/ 1224540 w 1944000"/>
              <a:gd name="connsiteY315" fmla="*/ 1580807 h 1944000"/>
              <a:gd name="connsiteX316" fmla="*/ 1236937 w 1944000"/>
              <a:gd name="connsiteY316" fmla="*/ 1576680 h 1944000"/>
              <a:gd name="connsiteX317" fmla="*/ 1249333 w 1944000"/>
              <a:gd name="connsiteY317" fmla="*/ 1572552 h 1944000"/>
              <a:gd name="connsiteX318" fmla="*/ 1261412 w 1944000"/>
              <a:gd name="connsiteY318" fmla="*/ 1567790 h 1944000"/>
              <a:gd name="connsiteX319" fmla="*/ 1273491 w 1944000"/>
              <a:gd name="connsiteY319" fmla="*/ 1563345 h 1944000"/>
              <a:gd name="connsiteX320" fmla="*/ 1288748 w 1944000"/>
              <a:gd name="connsiteY320" fmla="*/ 1556995 h 1944000"/>
              <a:gd name="connsiteX321" fmla="*/ 1304005 w 1944000"/>
              <a:gd name="connsiteY321" fmla="*/ 1550010 h 1944000"/>
              <a:gd name="connsiteX322" fmla="*/ 1318627 w 1944000"/>
              <a:gd name="connsiteY322" fmla="*/ 1543025 h 1944000"/>
              <a:gd name="connsiteX323" fmla="*/ 1332613 w 1944000"/>
              <a:gd name="connsiteY323" fmla="*/ 1535722 h 1944000"/>
              <a:gd name="connsiteX324" fmla="*/ 1346598 w 1944000"/>
              <a:gd name="connsiteY324" fmla="*/ 1528102 h 1944000"/>
              <a:gd name="connsiteX325" fmla="*/ 1359631 w 1944000"/>
              <a:gd name="connsiteY325" fmla="*/ 1519847 h 1944000"/>
              <a:gd name="connsiteX326" fmla="*/ 1372345 w 1944000"/>
              <a:gd name="connsiteY326" fmla="*/ 1511592 h 1944000"/>
              <a:gd name="connsiteX327" fmla="*/ 1384742 w 1944000"/>
              <a:gd name="connsiteY327" fmla="*/ 1502702 h 1944000"/>
              <a:gd name="connsiteX328" fmla="*/ 1396185 w 1944000"/>
              <a:gd name="connsiteY328" fmla="*/ 1493812 h 1944000"/>
              <a:gd name="connsiteX329" fmla="*/ 1407945 w 1944000"/>
              <a:gd name="connsiteY329" fmla="*/ 1484287 h 1944000"/>
              <a:gd name="connsiteX330" fmla="*/ 1418753 w 1944000"/>
              <a:gd name="connsiteY330" fmla="*/ 1474762 h 1944000"/>
              <a:gd name="connsiteX331" fmla="*/ 1429242 w 1944000"/>
              <a:gd name="connsiteY331" fmla="*/ 1464602 h 1944000"/>
              <a:gd name="connsiteX332" fmla="*/ 1439096 w 1944000"/>
              <a:gd name="connsiteY332" fmla="*/ 1454125 h 1944000"/>
              <a:gd name="connsiteX333" fmla="*/ 1448631 w 1944000"/>
              <a:gd name="connsiteY333" fmla="*/ 1443647 h 1944000"/>
              <a:gd name="connsiteX334" fmla="*/ 1457531 w 1944000"/>
              <a:gd name="connsiteY334" fmla="*/ 1432535 h 1944000"/>
              <a:gd name="connsiteX335" fmla="*/ 1466114 w 1944000"/>
              <a:gd name="connsiteY335" fmla="*/ 1421422 h 1944000"/>
              <a:gd name="connsiteX336" fmla="*/ 1474378 w 1944000"/>
              <a:gd name="connsiteY336" fmla="*/ 1409675 h 1944000"/>
              <a:gd name="connsiteX337" fmla="*/ 1482007 w 1944000"/>
              <a:gd name="connsiteY337" fmla="*/ 1398245 h 1944000"/>
              <a:gd name="connsiteX338" fmla="*/ 1489000 w 1944000"/>
              <a:gd name="connsiteY338" fmla="*/ 1386497 h 1944000"/>
              <a:gd name="connsiteX339" fmla="*/ 1495675 w 1944000"/>
              <a:gd name="connsiteY339" fmla="*/ 1374432 h 1944000"/>
              <a:gd name="connsiteX340" fmla="*/ 1501396 w 1944000"/>
              <a:gd name="connsiteY340" fmla="*/ 1362685 h 1944000"/>
              <a:gd name="connsiteX341" fmla="*/ 1507118 w 1944000"/>
              <a:gd name="connsiteY341" fmla="*/ 1350620 h 1944000"/>
              <a:gd name="connsiteX342" fmla="*/ 1512203 w 1944000"/>
              <a:gd name="connsiteY342" fmla="*/ 1338555 h 1944000"/>
              <a:gd name="connsiteX343" fmla="*/ 1516335 w 1944000"/>
              <a:gd name="connsiteY343" fmla="*/ 1326490 h 1944000"/>
              <a:gd name="connsiteX344" fmla="*/ 1520468 w 1944000"/>
              <a:gd name="connsiteY344" fmla="*/ 1314107 h 1944000"/>
              <a:gd name="connsiteX345" fmla="*/ 1523964 w 1944000"/>
              <a:gd name="connsiteY345" fmla="*/ 1301725 h 1944000"/>
              <a:gd name="connsiteX346" fmla="*/ 1526507 w 1944000"/>
              <a:gd name="connsiteY346" fmla="*/ 1289025 h 1944000"/>
              <a:gd name="connsiteX347" fmla="*/ 1528732 w 1944000"/>
              <a:gd name="connsiteY347" fmla="*/ 1276642 h 1944000"/>
              <a:gd name="connsiteX348" fmla="*/ 1530957 w 1944000"/>
              <a:gd name="connsiteY348" fmla="*/ 1263942 h 1944000"/>
              <a:gd name="connsiteX349" fmla="*/ 1532228 w 1944000"/>
              <a:gd name="connsiteY349" fmla="*/ 1251242 h 1944000"/>
              <a:gd name="connsiteX350" fmla="*/ 1532864 w 1944000"/>
              <a:gd name="connsiteY350" fmla="*/ 1238542 h 1944000"/>
              <a:gd name="connsiteX351" fmla="*/ 1533182 w 1944000"/>
              <a:gd name="connsiteY351" fmla="*/ 1225207 h 1944000"/>
              <a:gd name="connsiteX352" fmla="*/ 1533182 w 1944000"/>
              <a:gd name="connsiteY352" fmla="*/ 1212189 h 1944000"/>
              <a:gd name="connsiteX353" fmla="*/ 1532546 w 1944000"/>
              <a:gd name="connsiteY353" fmla="*/ 1199172 h 1944000"/>
              <a:gd name="connsiteX354" fmla="*/ 1531275 w 1944000"/>
              <a:gd name="connsiteY354" fmla="*/ 1186789 h 1944000"/>
              <a:gd name="connsiteX355" fmla="*/ 1530003 w 1944000"/>
              <a:gd name="connsiteY355" fmla="*/ 1174407 h 1944000"/>
              <a:gd name="connsiteX356" fmla="*/ 1527778 w 1944000"/>
              <a:gd name="connsiteY356" fmla="*/ 1162342 h 1944000"/>
              <a:gd name="connsiteX357" fmla="*/ 1525553 w 1944000"/>
              <a:gd name="connsiteY357" fmla="*/ 1150594 h 1944000"/>
              <a:gd name="connsiteX358" fmla="*/ 1522693 w 1944000"/>
              <a:gd name="connsiteY358" fmla="*/ 1138847 h 1944000"/>
              <a:gd name="connsiteX359" fmla="*/ 1519514 w 1944000"/>
              <a:gd name="connsiteY359" fmla="*/ 1127734 h 1944000"/>
              <a:gd name="connsiteX360" fmla="*/ 1516018 w 1944000"/>
              <a:gd name="connsiteY360" fmla="*/ 1116939 h 1944000"/>
              <a:gd name="connsiteX361" fmla="*/ 1511885 w 1944000"/>
              <a:gd name="connsiteY361" fmla="*/ 1106144 h 1944000"/>
              <a:gd name="connsiteX362" fmla="*/ 1507435 w 1944000"/>
              <a:gd name="connsiteY362" fmla="*/ 1095349 h 1944000"/>
              <a:gd name="connsiteX363" fmla="*/ 1502350 w 1944000"/>
              <a:gd name="connsiteY363" fmla="*/ 1085189 h 1944000"/>
              <a:gd name="connsiteX364" fmla="*/ 1496946 w 1944000"/>
              <a:gd name="connsiteY364" fmla="*/ 1075347 h 1944000"/>
              <a:gd name="connsiteX365" fmla="*/ 1491225 w 1944000"/>
              <a:gd name="connsiteY365" fmla="*/ 1065822 h 1944000"/>
              <a:gd name="connsiteX366" fmla="*/ 1485185 w 1944000"/>
              <a:gd name="connsiteY366" fmla="*/ 1056614 h 1944000"/>
              <a:gd name="connsiteX367" fmla="*/ 1478510 w 1944000"/>
              <a:gd name="connsiteY367" fmla="*/ 1047407 h 1944000"/>
              <a:gd name="connsiteX368" fmla="*/ 1471517 w 1944000"/>
              <a:gd name="connsiteY368" fmla="*/ 1038517 h 1944000"/>
              <a:gd name="connsiteX369" fmla="*/ 1463889 w 1944000"/>
              <a:gd name="connsiteY369" fmla="*/ 1029944 h 1944000"/>
              <a:gd name="connsiteX370" fmla="*/ 1456260 w 1944000"/>
              <a:gd name="connsiteY370" fmla="*/ 1021689 h 1944000"/>
              <a:gd name="connsiteX371" fmla="*/ 1448314 w 1944000"/>
              <a:gd name="connsiteY371" fmla="*/ 1013752 h 1944000"/>
              <a:gd name="connsiteX372" fmla="*/ 1440049 w 1944000"/>
              <a:gd name="connsiteY372" fmla="*/ 1005814 h 1944000"/>
              <a:gd name="connsiteX373" fmla="*/ 1431467 w 1944000"/>
              <a:gd name="connsiteY373" fmla="*/ 998512 h 1944000"/>
              <a:gd name="connsiteX374" fmla="*/ 1422567 w 1944000"/>
              <a:gd name="connsiteY374" fmla="*/ 991527 h 1944000"/>
              <a:gd name="connsiteX375" fmla="*/ 1413349 w 1944000"/>
              <a:gd name="connsiteY375" fmla="*/ 984542 h 1944000"/>
              <a:gd name="connsiteX376" fmla="*/ 1403813 w 1944000"/>
              <a:gd name="connsiteY376" fmla="*/ 977557 h 1944000"/>
              <a:gd name="connsiteX377" fmla="*/ 1393959 w 1944000"/>
              <a:gd name="connsiteY377" fmla="*/ 971207 h 1944000"/>
              <a:gd name="connsiteX378" fmla="*/ 1383788 w 1944000"/>
              <a:gd name="connsiteY378" fmla="*/ 965174 h 1944000"/>
              <a:gd name="connsiteX379" fmla="*/ 1373299 w 1944000"/>
              <a:gd name="connsiteY379" fmla="*/ 959142 h 1944000"/>
              <a:gd name="connsiteX380" fmla="*/ 1362491 w 1944000"/>
              <a:gd name="connsiteY380" fmla="*/ 953427 h 1944000"/>
              <a:gd name="connsiteX381" fmla="*/ 1351048 w 1944000"/>
              <a:gd name="connsiteY381" fmla="*/ 948347 h 1944000"/>
              <a:gd name="connsiteX382" fmla="*/ 1339605 w 1944000"/>
              <a:gd name="connsiteY382" fmla="*/ 942949 h 1944000"/>
              <a:gd name="connsiteX383" fmla="*/ 1327845 w 1944000"/>
              <a:gd name="connsiteY383" fmla="*/ 937869 h 1944000"/>
              <a:gd name="connsiteX384" fmla="*/ 1305912 w 1944000"/>
              <a:gd name="connsiteY384" fmla="*/ 930249 h 1944000"/>
              <a:gd name="connsiteX385" fmla="*/ 1280801 w 1944000"/>
              <a:gd name="connsiteY385" fmla="*/ 921677 h 1944000"/>
              <a:gd name="connsiteX386" fmla="*/ 1252512 w 1944000"/>
              <a:gd name="connsiteY386" fmla="*/ 912469 h 1944000"/>
              <a:gd name="connsiteX387" fmla="*/ 1221362 w 1944000"/>
              <a:gd name="connsiteY387" fmla="*/ 902627 h 1944000"/>
              <a:gd name="connsiteX388" fmla="*/ 1186397 w 1944000"/>
              <a:gd name="connsiteY388" fmla="*/ 892784 h 1944000"/>
              <a:gd name="connsiteX389" fmla="*/ 1148572 w 1944000"/>
              <a:gd name="connsiteY389" fmla="*/ 882307 h 1944000"/>
              <a:gd name="connsiteX390" fmla="*/ 1107568 w 1944000"/>
              <a:gd name="connsiteY390" fmla="*/ 871512 h 1944000"/>
              <a:gd name="connsiteX391" fmla="*/ 1063385 w 1944000"/>
              <a:gd name="connsiteY391" fmla="*/ 860399 h 1944000"/>
              <a:gd name="connsiteX392" fmla="*/ 1063385 w 1944000"/>
              <a:gd name="connsiteY392" fmla="*/ 511149 h 1944000"/>
              <a:gd name="connsiteX393" fmla="*/ 1078960 w 1944000"/>
              <a:gd name="connsiteY393" fmla="*/ 514642 h 1944000"/>
              <a:gd name="connsiteX394" fmla="*/ 1093582 w 1944000"/>
              <a:gd name="connsiteY394" fmla="*/ 518769 h 1944000"/>
              <a:gd name="connsiteX395" fmla="*/ 1108204 w 1944000"/>
              <a:gd name="connsiteY395" fmla="*/ 523214 h 1944000"/>
              <a:gd name="connsiteX396" fmla="*/ 1121554 w 1944000"/>
              <a:gd name="connsiteY396" fmla="*/ 528612 h 1944000"/>
              <a:gd name="connsiteX397" fmla="*/ 1128229 w 1944000"/>
              <a:gd name="connsiteY397" fmla="*/ 531469 h 1944000"/>
              <a:gd name="connsiteX398" fmla="*/ 1134904 w 1944000"/>
              <a:gd name="connsiteY398" fmla="*/ 534644 h 1944000"/>
              <a:gd name="connsiteX399" fmla="*/ 1141261 w 1944000"/>
              <a:gd name="connsiteY399" fmla="*/ 537502 h 1944000"/>
              <a:gd name="connsiteX400" fmla="*/ 1146982 w 1944000"/>
              <a:gd name="connsiteY400" fmla="*/ 540677 h 1944000"/>
              <a:gd name="connsiteX401" fmla="*/ 1153022 w 1944000"/>
              <a:gd name="connsiteY401" fmla="*/ 544169 h 1944000"/>
              <a:gd name="connsiteX402" fmla="*/ 1159061 w 1944000"/>
              <a:gd name="connsiteY402" fmla="*/ 547662 h 1944000"/>
              <a:gd name="connsiteX403" fmla="*/ 1164465 w 1944000"/>
              <a:gd name="connsiteY403" fmla="*/ 551154 h 1944000"/>
              <a:gd name="connsiteX404" fmla="*/ 1169868 w 1944000"/>
              <a:gd name="connsiteY404" fmla="*/ 555282 h 1944000"/>
              <a:gd name="connsiteX405" fmla="*/ 1178768 w 1944000"/>
              <a:gd name="connsiteY405" fmla="*/ 561949 h 1944000"/>
              <a:gd name="connsiteX406" fmla="*/ 1187351 w 1944000"/>
              <a:gd name="connsiteY406" fmla="*/ 568934 h 1944000"/>
              <a:gd name="connsiteX407" fmla="*/ 1195297 w 1944000"/>
              <a:gd name="connsiteY407" fmla="*/ 576554 h 1944000"/>
              <a:gd name="connsiteX408" fmla="*/ 1202926 w 1944000"/>
              <a:gd name="connsiteY408" fmla="*/ 584174 h 1944000"/>
              <a:gd name="connsiteX409" fmla="*/ 1209919 w 1944000"/>
              <a:gd name="connsiteY409" fmla="*/ 592429 h 1944000"/>
              <a:gd name="connsiteX410" fmla="*/ 1216594 w 1944000"/>
              <a:gd name="connsiteY410" fmla="*/ 601002 h 1944000"/>
              <a:gd name="connsiteX411" fmla="*/ 1222633 w 1944000"/>
              <a:gd name="connsiteY411" fmla="*/ 609574 h 1944000"/>
              <a:gd name="connsiteX412" fmla="*/ 1228355 w 1944000"/>
              <a:gd name="connsiteY412" fmla="*/ 618782 h 1944000"/>
              <a:gd name="connsiteX413" fmla="*/ 1233758 w 1944000"/>
              <a:gd name="connsiteY413" fmla="*/ 627989 h 1944000"/>
              <a:gd name="connsiteX414" fmla="*/ 1238844 w 1944000"/>
              <a:gd name="connsiteY414" fmla="*/ 637832 h 1944000"/>
              <a:gd name="connsiteX415" fmla="*/ 1242976 w 1944000"/>
              <a:gd name="connsiteY415" fmla="*/ 647674 h 1944000"/>
              <a:gd name="connsiteX416" fmla="*/ 1247108 w 1944000"/>
              <a:gd name="connsiteY416" fmla="*/ 658469 h 1944000"/>
              <a:gd name="connsiteX417" fmla="*/ 1250287 w 1944000"/>
              <a:gd name="connsiteY417" fmla="*/ 668947 h 1944000"/>
              <a:gd name="connsiteX418" fmla="*/ 1253465 w 1944000"/>
              <a:gd name="connsiteY418" fmla="*/ 680059 h 1944000"/>
              <a:gd name="connsiteX419" fmla="*/ 1256326 w 1944000"/>
              <a:gd name="connsiteY419" fmla="*/ 691172 h 1944000"/>
              <a:gd name="connsiteX420" fmla="*/ 1258233 w 1944000"/>
              <a:gd name="connsiteY420" fmla="*/ 702919 h 1944000"/>
              <a:gd name="connsiteX421" fmla="*/ 1482324 w 1944000"/>
              <a:gd name="connsiteY421" fmla="*/ 675297 h 1944000"/>
              <a:gd name="connsiteX422" fmla="*/ 1479464 w 1944000"/>
              <a:gd name="connsiteY422" fmla="*/ 660692 h 1944000"/>
              <a:gd name="connsiteX423" fmla="*/ 1475967 w 1944000"/>
              <a:gd name="connsiteY423" fmla="*/ 646087 h 1944000"/>
              <a:gd name="connsiteX424" fmla="*/ 1472789 w 1944000"/>
              <a:gd name="connsiteY424" fmla="*/ 632434 h 1944000"/>
              <a:gd name="connsiteX425" fmla="*/ 1469292 w 1944000"/>
              <a:gd name="connsiteY425" fmla="*/ 618782 h 1944000"/>
              <a:gd name="connsiteX426" fmla="*/ 1465160 w 1944000"/>
              <a:gd name="connsiteY426" fmla="*/ 605764 h 1944000"/>
              <a:gd name="connsiteX427" fmla="*/ 1461028 w 1944000"/>
              <a:gd name="connsiteY427" fmla="*/ 592747 h 1944000"/>
              <a:gd name="connsiteX428" fmla="*/ 1456260 w 1944000"/>
              <a:gd name="connsiteY428" fmla="*/ 580364 h 1944000"/>
              <a:gd name="connsiteX429" fmla="*/ 1451810 w 1944000"/>
              <a:gd name="connsiteY429" fmla="*/ 568299 h 1944000"/>
              <a:gd name="connsiteX430" fmla="*/ 1446406 w 1944000"/>
              <a:gd name="connsiteY430" fmla="*/ 556552 h 1944000"/>
              <a:gd name="connsiteX431" fmla="*/ 1441321 w 1944000"/>
              <a:gd name="connsiteY431" fmla="*/ 545439 h 1944000"/>
              <a:gd name="connsiteX432" fmla="*/ 1435599 w 1944000"/>
              <a:gd name="connsiteY432" fmla="*/ 534644 h 1944000"/>
              <a:gd name="connsiteX433" fmla="*/ 1429560 w 1944000"/>
              <a:gd name="connsiteY433" fmla="*/ 523532 h 1944000"/>
              <a:gd name="connsiteX434" fmla="*/ 1423838 w 1944000"/>
              <a:gd name="connsiteY434" fmla="*/ 513689 h 1944000"/>
              <a:gd name="connsiteX435" fmla="*/ 1417163 w 1944000"/>
              <a:gd name="connsiteY435" fmla="*/ 503847 h 1944000"/>
              <a:gd name="connsiteX436" fmla="*/ 1410488 w 1944000"/>
              <a:gd name="connsiteY436" fmla="*/ 494322 h 1944000"/>
              <a:gd name="connsiteX437" fmla="*/ 1403177 w 1944000"/>
              <a:gd name="connsiteY437" fmla="*/ 485432 h 1944000"/>
              <a:gd name="connsiteX438" fmla="*/ 1395867 w 1944000"/>
              <a:gd name="connsiteY438" fmla="*/ 476542 h 1944000"/>
              <a:gd name="connsiteX439" fmla="*/ 1388238 w 1944000"/>
              <a:gd name="connsiteY439" fmla="*/ 467969 h 1944000"/>
              <a:gd name="connsiteX440" fmla="*/ 1379974 w 1944000"/>
              <a:gd name="connsiteY440" fmla="*/ 459714 h 1944000"/>
              <a:gd name="connsiteX441" fmla="*/ 1371074 w 1944000"/>
              <a:gd name="connsiteY441" fmla="*/ 451459 h 1944000"/>
              <a:gd name="connsiteX442" fmla="*/ 1361538 w 1944000"/>
              <a:gd name="connsiteY442" fmla="*/ 443522 h 1944000"/>
              <a:gd name="connsiteX443" fmla="*/ 1351366 w 1944000"/>
              <a:gd name="connsiteY443" fmla="*/ 435902 h 1944000"/>
              <a:gd name="connsiteX444" fmla="*/ 1341195 w 1944000"/>
              <a:gd name="connsiteY444" fmla="*/ 428599 h 1944000"/>
              <a:gd name="connsiteX445" fmla="*/ 1330388 w 1944000"/>
              <a:gd name="connsiteY445" fmla="*/ 421614 h 1944000"/>
              <a:gd name="connsiteX446" fmla="*/ 1319262 w 1944000"/>
              <a:gd name="connsiteY446" fmla="*/ 414629 h 1944000"/>
              <a:gd name="connsiteX447" fmla="*/ 1307184 w 1944000"/>
              <a:gd name="connsiteY447" fmla="*/ 407962 h 1944000"/>
              <a:gd name="connsiteX448" fmla="*/ 1294787 w 1944000"/>
              <a:gd name="connsiteY448" fmla="*/ 401294 h 1944000"/>
              <a:gd name="connsiteX449" fmla="*/ 1282073 w 1944000"/>
              <a:gd name="connsiteY449" fmla="*/ 395262 h 1944000"/>
              <a:gd name="connsiteX450" fmla="*/ 1268723 w 1944000"/>
              <a:gd name="connsiteY450" fmla="*/ 389229 h 1944000"/>
              <a:gd name="connsiteX451" fmla="*/ 1254737 w 1944000"/>
              <a:gd name="connsiteY451" fmla="*/ 383197 h 1944000"/>
              <a:gd name="connsiteX452" fmla="*/ 1240751 w 1944000"/>
              <a:gd name="connsiteY452" fmla="*/ 378117 h 1944000"/>
              <a:gd name="connsiteX453" fmla="*/ 1225812 w 1944000"/>
              <a:gd name="connsiteY453" fmla="*/ 372402 h 1944000"/>
              <a:gd name="connsiteX454" fmla="*/ 1207058 w 1944000"/>
              <a:gd name="connsiteY454" fmla="*/ 366369 h 1944000"/>
              <a:gd name="connsiteX455" fmla="*/ 1187986 w 1944000"/>
              <a:gd name="connsiteY455" fmla="*/ 360972 h 1944000"/>
              <a:gd name="connsiteX456" fmla="*/ 1168279 w 1944000"/>
              <a:gd name="connsiteY456" fmla="*/ 355574 h 1944000"/>
              <a:gd name="connsiteX457" fmla="*/ 1147936 w 1944000"/>
              <a:gd name="connsiteY457" fmla="*/ 351129 h 1944000"/>
              <a:gd name="connsiteX458" fmla="*/ 1127593 w 1944000"/>
              <a:gd name="connsiteY458" fmla="*/ 346684 h 1944000"/>
              <a:gd name="connsiteX459" fmla="*/ 1106614 w 1944000"/>
              <a:gd name="connsiteY459" fmla="*/ 343192 h 1944000"/>
              <a:gd name="connsiteX460" fmla="*/ 1085000 w 1944000"/>
              <a:gd name="connsiteY460" fmla="*/ 339699 h 1944000"/>
              <a:gd name="connsiteX461" fmla="*/ 1063385 w 1944000"/>
              <a:gd name="connsiteY461" fmla="*/ 337159 h 1944000"/>
              <a:gd name="connsiteX462" fmla="*/ 1063385 w 1944000"/>
              <a:gd name="connsiteY462" fmla="*/ 217144 h 1944000"/>
              <a:gd name="connsiteX463" fmla="*/ 972000 w 1944000"/>
              <a:gd name="connsiteY463" fmla="*/ 0 h 1944000"/>
              <a:gd name="connsiteX464" fmla="*/ 1944000 w 1944000"/>
              <a:gd name="connsiteY464" fmla="*/ 972000 h 1944000"/>
              <a:gd name="connsiteX465" fmla="*/ 972000 w 1944000"/>
              <a:gd name="connsiteY465" fmla="*/ 1944000 h 1944000"/>
              <a:gd name="connsiteX466" fmla="*/ 0 w 1944000"/>
              <a:gd name="connsiteY466" fmla="*/ 972000 h 1944000"/>
              <a:gd name="connsiteX467" fmla="*/ 972000 w 1944000"/>
              <a:gd name="connsiteY467" fmla="*/ 0 h 1944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Lst>
            <a:rect l="l" t="t" r="r" b="b"/>
            <a:pathLst>
              <a:path w="1944000" h="1944000">
                <a:moveTo>
                  <a:pt x="1063385" y="1082014"/>
                </a:moveTo>
                <a:lnTo>
                  <a:pt x="1093900" y="1089952"/>
                </a:lnTo>
                <a:lnTo>
                  <a:pt x="1121871" y="1097572"/>
                </a:lnTo>
                <a:lnTo>
                  <a:pt x="1146982" y="1104557"/>
                </a:lnTo>
                <a:lnTo>
                  <a:pt x="1169550" y="1111542"/>
                </a:lnTo>
                <a:lnTo>
                  <a:pt x="1188940" y="1118209"/>
                </a:lnTo>
                <a:lnTo>
                  <a:pt x="1205469" y="1124559"/>
                </a:lnTo>
                <a:lnTo>
                  <a:pt x="1212779" y="1127734"/>
                </a:lnTo>
                <a:lnTo>
                  <a:pt x="1219137" y="1130592"/>
                </a:lnTo>
                <a:lnTo>
                  <a:pt x="1225176" y="1133449"/>
                </a:lnTo>
                <a:lnTo>
                  <a:pt x="1230262" y="1136307"/>
                </a:lnTo>
                <a:lnTo>
                  <a:pt x="1238526" y="1141704"/>
                </a:lnTo>
                <a:lnTo>
                  <a:pt x="1245837" y="1146784"/>
                </a:lnTo>
                <a:lnTo>
                  <a:pt x="1253148" y="1152499"/>
                </a:lnTo>
                <a:lnTo>
                  <a:pt x="1259823" y="1158532"/>
                </a:lnTo>
                <a:lnTo>
                  <a:pt x="1265862" y="1164564"/>
                </a:lnTo>
                <a:lnTo>
                  <a:pt x="1271266" y="1170914"/>
                </a:lnTo>
                <a:lnTo>
                  <a:pt x="1276351" y="1177582"/>
                </a:lnTo>
                <a:lnTo>
                  <a:pt x="1280801" y="1184567"/>
                </a:lnTo>
                <a:lnTo>
                  <a:pt x="1284934" y="1191234"/>
                </a:lnTo>
                <a:lnTo>
                  <a:pt x="1288112" y="1198537"/>
                </a:lnTo>
                <a:lnTo>
                  <a:pt x="1291291" y="1206157"/>
                </a:lnTo>
                <a:lnTo>
                  <a:pt x="1293516" y="1214094"/>
                </a:lnTo>
                <a:lnTo>
                  <a:pt x="1295423" y="1222032"/>
                </a:lnTo>
                <a:lnTo>
                  <a:pt x="1296694" y="1230287"/>
                </a:lnTo>
                <a:lnTo>
                  <a:pt x="1297330" y="1238859"/>
                </a:lnTo>
                <a:lnTo>
                  <a:pt x="1297648" y="1247432"/>
                </a:lnTo>
                <a:lnTo>
                  <a:pt x="1297330" y="1257275"/>
                </a:lnTo>
                <a:lnTo>
                  <a:pt x="1296377" y="1266800"/>
                </a:lnTo>
                <a:lnTo>
                  <a:pt x="1295105" y="1276007"/>
                </a:lnTo>
                <a:lnTo>
                  <a:pt x="1292880" y="1285215"/>
                </a:lnTo>
                <a:lnTo>
                  <a:pt x="1290019" y="1294422"/>
                </a:lnTo>
                <a:lnTo>
                  <a:pt x="1286841" y="1303312"/>
                </a:lnTo>
                <a:lnTo>
                  <a:pt x="1283344" y="1312202"/>
                </a:lnTo>
                <a:lnTo>
                  <a:pt x="1278576" y="1320775"/>
                </a:lnTo>
                <a:lnTo>
                  <a:pt x="1273808" y="1329347"/>
                </a:lnTo>
                <a:lnTo>
                  <a:pt x="1267769" y="1337602"/>
                </a:lnTo>
                <a:lnTo>
                  <a:pt x="1261412" y="1345857"/>
                </a:lnTo>
                <a:lnTo>
                  <a:pt x="1254737" y="1353795"/>
                </a:lnTo>
                <a:lnTo>
                  <a:pt x="1247426" y="1361732"/>
                </a:lnTo>
                <a:lnTo>
                  <a:pt x="1239162" y="1369670"/>
                </a:lnTo>
                <a:lnTo>
                  <a:pt x="1230580" y="1376655"/>
                </a:lnTo>
                <a:lnTo>
                  <a:pt x="1221362" y="1384275"/>
                </a:lnTo>
                <a:lnTo>
                  <a:pt x="1214051" y="1389672"/>
                </a:lnTo>
                <a:lnTo>
                  <a:pt x="1206422" y="1394435"/>
                </a:lnTo>
                <a:lnTo>
                  <a:pt x="1198476" y="1399515"/>
                </a:lnTo>
                <a:lnTo>
                  <a:pt x="1190211" y="1403960"/>
                </a:lnTo>
                <a:lnTo>
                  <a:pt x="1181311" y="1408087"/>
                </a:lnTo>
                <a:lnTo>
                  <a:pt x="1172411" y="1411897"/>
                </a:lnTo>
                <a:lnTo>
                  <a:pt x="1163193" y="1416025"/>
                </a:lnTo>
                <a:lnTo>
                  <a:pt x="1153340" y="1419517"/>
                </a:lnTo>
                <a:lnTo>
                  <a:pt x="1143486" y="1422692"/>
                </a:lnTo>
                <a:lnTo>
                  <a:pt x="1132997" y="1425867"/>
                </a:lnTo>
                <a:lnTo>
                  <a:pt x="1122189" y="1428407"/>
                </a:lnTo>
                <a:lnTo>
                  <a:pt x="1111064" y="1431265"/>
                </a:lnTo>
                <a:lnTo>
                  <a:pt x="1099621" y="1433487"/>
                </a:lnTo>
                <a:lnTo>
                  <a:pt x="1087860" y="1435392"/>
                </a:lnTo>
                <a:lnTo>
                  <a:pt x="1075782" y="1436980"/>
                </a:lnTo>
                <a:lnTo>
                  <a:pt x="1063385" y="1438567"/>
                </a:lnTo>
                <a:close/>
                <a:moveTo>
                  <a:pt x="880616" y="505752"/>
                </a:moveTo>
                <a:lnTo>
                  <a:pt x="880616" y="814362"/>
                </a:lnTo>
                <a:lnTo>
                  <a:pt x="847241" y="805789"/>
                </a:lnTo>
                <a:lnTo>
                  <a:pt x="820223" y="798804"/>
                </a:lnTo>
                <a:lnTo>
                  <a:pt x="799879" y="793089"/>
                </a:lnTo>
                <a:lnTo>
                  <a:pt x="785894" y="788327"/>
                </a:lnTo>
                <a:lnTo>
                  <a:pt x="771590" y="782929"/>
                </a:lnTo>
                <a:lnTo>
                  <a:pt x="757922" y="776897"/>
                </a:lnTo>
                <a:lnTo>
                  <a:pt x="745843" y="770229"/>
                </a:lnTo>
                <a:lnTo>
                  <a:pt x="739804" y="767054"/>
                </a:lnTo>
                <a:lnTo>
                  <a:pt x="734400" y="763879"/>
                </a:lnTo>
                <a:lnTo>
                  <a:pt x="728679" y="760069"/>
                </a:lnTo>
                <a:lnTo>
                  <a:pt x="723593" y="756577"/>
                </a:lnTo>
                <a:lnTo>
                  <a:pt x="718825" y="752767"/>
                </a:lnTo>
                <a:lnTo>
                  <a:pt x="714057" y="749274"/>
                </a:lnTo>
                <a:lnTo>
                  <a:pt x="709925" y="745464"/>
                </a:lnTo>
                <a:lnTo>
                  <a:pt x="705475" y="741337"/>
                </a:lnTo>
                <a:lnTo>
                  <a:pt x="701979" y="737209"/>
                </a:lnTo>
                <a:lnTo>
                  <a:pt x="698164" y="733082"/>
                </a:lnTo>
                <a:lnTo>
                  <a:pt x="694668" y="728954"/>
                </a:lnTo>
                <a:lnTo>
                  <a:pt x="691807" y="724827"/>
                </a:lnTo>
                <a:lnTo>
                  <a:pt x="688629" y="720699"/>
                </a:lnTo>
                <a:lnTo>
                  <a:pt x="686086" y="716254"/>
                </a:lnTo>
                <a:lnTo>
                  <a:pt x="683543" y="712127"/>
                </a:lnTo>
                <a:lnTo>
                  <a:pt x="681000" y="707682"/>
                </a:lnTo>
                <a:lnTo>
                  <a:pt x="679093" y="703237"/>
                </a:lnTo>
                <a:lnTo>
                  <a:pt x="677186" y="698474"/>
                </a:lnTo>
                <a:lnTo>
                  <a:pt x="675596" y="694347"/>
                </a:lnTo>
                <a:lnTo>
                  <a:pt x="674325" y="689584"/>
                </a:lnTo>
                <a:lnTo>
                  <a:pt x="673053" y="684822"/>
                </a:lnTo>
                <a:lnTo>
                  <a:pt x="671782" y="680059"/>
                </a:lnTo>
                <a:lnTo>
                  <a:pt x="671146" y="675297"/>
                </a:lnTo>
                <a:lnTo>
                  <a:pt x="670511" y="670217"/>
                </a:lnTo>
                <a:lnTo>
                  <a:pt x="670193" y="665137"/>
                </a:lnTo>
                <a:lnTo>
                  <a:pt x="670193" y="660374"/>
                </a:lnTo>
                <a:lnTo>
                  <a:pt x="670511" y="652437"/>
                </a:lnTo>
                <a:lnTo>
                  <a:pt x="671146" y="644499"/>
                </a:lnTo>
                <a:lnTo>
                  <a:pt x="672736" y="636879"/>
                </a:lnTo>
                <a:lnTo>
                  <a:pt x="674643" y="629259"/>
                </a:lnTo>
                <a:lnTo>
                  <a:pt x="676868" y="622274"/>
                </a:lnTo>
                <a:lnTo>
                  <a:pt x="679728" y="614972"/>
                </a:lnTo>
                <a:lnTo>
                  <a:pt x="683225" y="607669"/>
                </a:lnTo>
                <a:lnTo>
                  <a:pt x="687039" y="600684"/>
                </a:lnTo>
                <a:lnTo>
                  <a:pt x="691807" y="593699"/>
                </a:lnTo>
                <a:lnTo>
                  <a:pt x="696575" y="587349"/>
                </a:lnTo>
                <a:lnTo>
                  <a:pt x="702297" y="580682"/>
                </a:lnTo>
                <a:lnTo>
                  <a:pt x="708336" y="574014"/>
                </a:lnTo>
                <a:lnTo>
                  <a:pt x="714693" y="567664"/>
                </a:lnTo>
                <a:lnTo>
                  <a:pt x="722004" y="561632"/>
                </a:lnTo>
                <a:lnTo>
                  <a:pt x="729632" y="555282"/>
                </a:lnTo>
                <a:lnTo>
                  <a:pt x="737897" y="549249"/>
                </a:lnTo>
                <a:lnTo>
                  <a:pt x="743936" y="545122"/>
                </a:lnTo>
                <a:lnTo>
                  <a:pt x="750293" y="540994"/>
                </a:lnTo>
                <a:lnTo>
                  <a:pt x="757286" y="537502"/>
                </a:lnTo>
                <a:lnTo>
                  <a:pt x="764597" y="533692"/>
                </a:lnTo>
                <a:lnTo>
                  <a:pt x="772544" y="530517"/>
                </a:lnTo>
                <a:lnTo>
                  <a:pt x="780490" y="527342"/>
                </a:lnTo>
                <a:lnTo>
                  <a:pt x="789072" y="524167"/>
                </a:lnTo>
                <a:lnTo>
                  <a:pt x="797654" y="521627"/>
                </a:lnTo>
                <a:lnTo>
                  <a:pt x="806872" y="519087"/>
                </a:lnTo>
                <a:lnTo>
                  <a:pt x="816408" y="516229"/>
                </a:lnTo>
                <a:lnTo>
                  <a:pt x="825944" y="514324"/>
                </a:lnTo>
                <a:lnTo>
                  <a:pt x="836116" y="512102"/>
                </a:lnTo>
                <a:lnTo>
                  <a:pt x="846923" y="510514"/>
                </a:lnTo>
                <a:lnTo>
                  <a:pt x="858048" y="508927"/>
                </a:lnTo>
                <a:lnTo>
                  <a:pt x="869173" y="507022"/>
                </a:lnTo>
                <a:close/>
                <a:moveTo>
                  <a:pt x="880616" y="217144"/>
                </a:moveTo>
                <a:lnTo>
                  <a:pt x="880616" y="333984"/>
                </a:lnTo>
                <a:lnTo>
                  <a:pt x="863451" y="335254"/>
                </a:lnTo>
                <a:lnTo>
                  <a:pt x="846287" y="337159"/>
                </a:lnTo>
                <a:lnTo>
                  <a:pt x="829440" y="339382"/>
                </a:lnTo>
                <a:lnTo>
                  <a:pt x="812912" y="341922"/>
                </a:lnTo>
                <a:lnTo>
                  <a:pt x="796701" y="344779"/>
                </a:lnTo>
                <a:lnTo>
                  <a:pt x="780490" y="347954"/>
                </a:lnTo>
                <a:lnTo>
                  <a:pt x="764279" y="351764"/>
                </a:lnTo>
                <a:lnTo>
                  <a:pt x="748386" y="355892"/>
                </a:lnTo>
                <a:lnTo>
                  <a:pt x="726136" y="362242"/>
                </a:lnTo>
                <a:lnTo>
                  <a:pt x="704839" y="368909"/>
                </a:lnTo>
                <a:lnTo>
                  <a:pt x="684814" y="375894"/>
                </a:lnTo>
                <a:lnTo>
                  <a:pt x="666061" y="383197"/>
                </a:lnTo>
                <a:lnTo>
                  <a:pt x="657160" y="387324"/>
                </a:lnTo>
                <a:lnTo>
                  <a:pt x="648260" y="391134"/>
                </a:lnTo>
                <a:lnTo>
                  <a:pt x="639996" y="395262"/>
                </a:lnTo>
                <a:lnTo>
                  <a:pt x="632050" y="399072"/>
                </a:lnTo>
                <a:lnTo>
                  <a:pt x="624103" y="403517"/>
                </a:lnTo>
                <a:lnTo>
                  <a:pt x="616792" y="407644"/>
                </a:lnTo>
                <a:lnTo>
                  <a:pt x="609481" y="412089"/>
                </a:lnTo>
                <a:lnTo>
                  <a:pt x="602806" y="416534"/>
                </a:lnTo>
                <a:lnTo>
                  <a:pt x="593906" y="422567"/>
                </a:lnTo>
                <a:lnTo>
                  <a:pt x="585642" y="428282"/>
                </a:lnTo>
                <a:lnTo>
                  <a:pt x="577060" y="434632"/>
                </a:lnTo>
                <a:lnTo>
                  <a:pt x="569113" y="440982"/>
                </a:lnTo>
                <a:lnTo>
                  <a:pt x="561167" y="447967"/>
                </a:lnTo>
                <a:lnTo>
                  <a:pt x="553538" y="454317"/>
                </a:lnTo>
                <a:lnTo>
                  <a:pt x="545910" y="461302"/>
                </a:lnTo>
                <a:lnTo>
                  <a:pt x="538917" y="468604"/>
                </a:lnTo>
                <a:lnTo>
                  <a:pt x="532241" y="475907"/>
                </a:lnTo>
                <a:lnTo>
                  <a:pt x="525249" y="483527"/>
                </a:lnTo>
                <a:lnTo>
                  <a:pt x="518891" y="491464"/>
                </a:lnTo>
                <a:lnTo>
                  <a:pt x="512534" y="499402"/>
                </a:lnTo>
                <a:lnTo>
                  <a:pt x="506813" y="507022"/>
                </a:lnTo>
                <a:lnTo>
                  <a:pt x="501091" y="515277"/>
                </a:lnTo>
                <a:lnTo>
                  <a:pt x="495370" y="523849"/>
                </a:lnTo>
                <a:lnTo>
                  <a:pt x="490284" y="532422"/>
                </a:lnTo>
                <a:lnTo>
                  <a:pt x="485198" y="541312"/>
                </a:lnTo>
                <a:lnTo>
                  <a:pt x="480430" y="550202"/>
                </a:lnTo>
                <a:lnTo>
                  <a:pt x="475980" y="559092"/>
                </a:lnTo>
                <a:lnTo>
                  <a:pt x="472166" y="568299"/>
                </a:lnTo>
                <a:lnTo>
                  <a:pt x="468352" y="577507"/>
                </a:lnTo>
                <a:lnTo>
                  <a:pt x="464855" y="586714"/>
                </a:lnTo>
                <a:lnTo>
                  <a:pt x="461994" y="596239"/>
                </a:lnTo>
                <a:lnTo>
                  <a:pt x="459134" y="605764"/>
                </a:lnTo>
                <a:lnTo>
                  <a:pt x="456591" y="615289"/>
                </a:lnTo>
                <a:lnTo>
                  <a:pt x="454684" y="624814"/>
                </a:lnTo>
                <a:lnTo>
                  <a:pt x="453094" y="634657"/>
                </a:lnTo>
                <a:lnTo>
                  <a:pt x="451187" y="644182"/>
                </a:lnTo>
                <a:lnTo>
                  <a:pt x="450234" y="654024"/>
                </a:lnTo>
                <a:lnTo>
                  <a:pt x="449280" y="664184"/>
                </a:lnTo>
                <a:lnTo>
                  <a:pt x="448962" y="674344"/>
                </a:lnTo>
                <a:lnTo>
                  <a:pt x="448644" y="684822"/>
                </a:lnTo>
                <a:lnTo>
                  <a:pt x="448962" y="695934"/>
                </a:lnTo>
                <a:lnTo>
                  <a:pt x="449598" y="706729"/>
                </a:lnTo>
                <a:lnTo>
                  <a:pt x="450552" y="717842"/>
                </a:lnTo>
                <a:lnTo>
                  <a:pt x="452141" y="728637"/>
                </a:lnTo>
                <a:lnTo>
                  <a:pt x="453730" y="739432"/>
                </a:lnTo>
                <a:lnTo>
                  <a:pt x="455955" y="749909"/>
                </a:lnTo>
                <a:lnTo>
                  <a:pt x="458180" y="760387"/>
                </a:lnTo>
                <a:lnTo>
                  <a:pt x="461359" y="770547"/>
                </a:lnTo>
                <a:lnTo>
                  <a:pt x="464537" y="781024"/>
                </a:lnTo>
                <a:lnTo>
                  <a:pt x="468352" y="791184"/>
                </a:lnTo>
                <a:lnTo>
                  <a:pt x="472484" y="801027"/>
                </a:lnTo>
                <a:lnTo>
                  <a:pt x="476934" y="810869"/>
                </a:lnTo>
                <a:lnTo>
                  <a:pt x="482020" y="820712"/>
                </a:lnTo>
                <a:lnTo>
                  <a:pt x="487423" y="830237"/>
                </a:lnTo>
                <a:lnTo>
                  <a:pt x="492827" y="839762"/>
                </a:lnTo>
                <a:lnTo>
                  <a:pt x="498866" y="848969"/>
                </a:lnTo>
                <a:lnTo>
                  <a:pt x="505541" y="858177"/>
                </a:lnTo>
                <a:lnTo>
                  <a:pt x="512216" y="867067"/>
                </a:lnTo>
                <a:lnTo>
                  <a:pt x="519527" y="875957"/>
                </a:lnTo>
                <a:lnTo>
                  <a:pt x="527156" y="884212"/>
                </a:lnTo>
                <a:lnTo>
                  <a:pt x="535102" y="892467"/>
                </a:lnTo>
                <a:lnTo>
                  <a:pt x="543367" y="900404"/>
                </a:lnTo>
                <a:lnTo>
                  <a:pt x="551949" y="908024"/>
                </a:lnTo>
                <a:lnTo>
                  <a:pt x="561167" y="915644"/>
                </a:lnTo>
                <a:lnTo>
                  <a:pt x="570385" y="922947"/>
                </a:lnTo>
                <a:lnTo>
                  <a:pt x="580238" y="929932"/>
                </a:lnTo>
                <a:lnTo>
                  <a:pt x="590410" y="936282"/>
                </a:lnTo>
                <a:lnTo>
                  <a:pt x="600899" y="942632"/>
                </a:lnTo>
                <a:lnTo>
                  <a:pt x="611706" y="948982"/>
                </a:lnTo>
                <a:lnTo>
                  <a:pt x="623149" y="954697"/>
                </a:lnTo>
                <a:lnTo>
                  <a:pt x="634592" y="960412"/>
                </a:lnTo>
                <a:lnTo>
                  <a:pt x="646671" y="966127"/>
                </a:lnTo>
                <a:lnTo>
                  <a:pt x="666378" y="974064"/>
                </a:lnTo>
                <a:lnTo>
                  <a:pt x="688629" y="982637"/>
                </a:lnTo>
                <a:lnTo>
                  <a:pt x="713739" y="991209"/>
                </a:lnTo>
                <a:lnTo>
                  <a:pt x="741711" y="1000099"/>
                </a:lnTo>
                <a:lnTo>
                  <a:pt x="772544" y="1009307"/>
                </a:lnTo>
                <a:lnTo>
                  <a:pt x="805919" y="1018514"/>
                </a:lnTo>
                <a:lnTo>
                  <a:pt x="841837" y="1028357"/>
                </a:lnTo>
                <a:lnTo>
                  <a:pt x="880616" y="1038199"/>
                </a:lnTo>
                <a:lnTo>
                  <a:pt x="880616" y="1433487"/>
                </a:lnTo>
                <a:lnTo>
                  <a:pt x="870444" y="1431582"/>
                </a:lnTo>
                <a:lnTo>
                  <a:pt x="860591" y="1429042"/>
                </a:lnTo>
                <a:lnTo>
                  <a:pt x="850737" y="1426820"/>
                </a:lnTo>
                <a:lnTo>
                  <a:pt x="841519" y="1424280"/>
                </a:lnTo>
                <a:lnTo>
                  <a:pt x="831983" y="1421422"/>
                </a:lnTo>
                <a:lnTo>
                  <a:pt x="823083" y="1418247"/>
                </a:lnTo>
                <a:lnTo>
                  <a:pt x="814183" y="1415072"/>
                </a:lnTo>
                <a:lnTo>
                  <a:pt x="805283" y="1411580"/>
                </a:lnTo>
                <a:lnTo>
                  <a:pt x="796701" y="1408087"/>
                </a:lnTo>
                <a:lnTo>
                  <a:pt x="788437" y="1404277"/>
                </a:lnTo>
                <a:lnTo>
                  <a:pt x="780490" y="1400150"/>
                </a:lnTo>
                <a:lnTo>
                  <a:pt x="772544" y="1396022"/>
                </a:lnTo>
                <a:lnTo>
                  <a:pt x="764915" y="1391260"/>
                </a:lnTo>
                <a:lnTo>
                  <a:pt x="757604" y="1386815"/>
                </a:lnTo>
                <a:lnTo>
                  <a:pt x="750293" y="1381735"/>
                </a:lnTo>
                <a:lnTo>
                  <a:pt x="743618" y="1376655"/>
                </a:lnTo>
                <a:lnTo>
                  <a:pt x="732811" y="1368082"/>
                </a:lnTo>
                <a:lnTo>
                  <a:pt x="722640" y="1359192"/>
                </a:lnTo>
                <a:lnTo>
                  <a:pt x="713104" y="1349985"/>
                </a:lnTo>
                <a:lnTo>
                  <a:pt x="704204" y="1340142"/>
                </a:lnTo>
                <a:lnTo>
                  <a:pt x="695621" y="1329982"/>
                </a:lnTo>
                <a:lnTo>
                  <a:pt x="687675" y="1319187"/>
                </a:lnTo>
                <a:lnTo>
                  <a:pt x="680046" y="1308075"/>
                </a:lnTo>
                <a:lnTo>
                  <a:pt x="673371" y="1296327"/>
                </a:lnTo>
                <a:lnTo>
                  <a:pt x="667014" y="1284262"/>
                </a:lnTo>
                <a:lnTo>
                  <a:pt x="660975" y="1271562"/>
                </a:lnTo>
                <a:lnTo>
                  <a:pt x="655889" y="1258862"/>
                </a:lnTo>
                <a:lnTo>
                  <a:pt x="651121" y="1245209"/>
                </a:lnTo>
                <a:lnTo>
                  <a:pt x="646989" y="1231557"/>
                </a:lnTo>
                <a:lnTo>
                  <a:pt x="642857" y="1217269"/>
                </a:lnTo>
                <a:lnTo>
                  <a:pt x="639996" y="1202664"/>
                </a:lnTo>
                <a:lnTo>
                  <a:pt x="637453" y="1187424"/>
                </a:lnTo>
                <a:lnTo>
                  <a:pt x="410819" y="1219492"/>
                </a:lnTo>
                <a:lnTo>
                  <a:pt x="413044" y="1231557"/>
                </a:lnTo>
                <a:lnTo>
                  <a:pt x="415587" y="1243304"/>
                </a:lnTo>
                <a:lnTo>
                  <a:pt x="418766" y="1255370"/>
                </a:lnTo>
                <a:lnTo>
                  <a:pt x="421626" y="1266800"/>
                </a:lnTo>
                <a:lnTo>
                  <a:pt x="424805" y="1278230"/>
                </a:lnTo>
                <a:lnTo>
                  <a:pt x="428619" y="1289660"/>
                </a:lnTo>
                <a:lnTo>
                  <a:pt x="432116" y="1300455"/>
                </a:lnTo>
                <a:lnTo>
                  <a:pt x="435930" y="1311250"/>
                </a:lnTo>
                <a:lnTo>
                  <a:pt x="440062" y="1321727"/>
                </a:lnTo>
                <a:lnTo>
                  <a:pt x="444512" y="1332205"/>
                </a:lnTo>
                <a:lnTo>
                  <a:pt x="448644" y="1342682"/>
                </a:lnTo>
                <a:lnTo>
                  <a:pt x="453412" y="1352525"/>
                </a:lnTo>
                <a:lnTo>
                  <a:pt x="458180" y="1362367"/>
                </a:lnTo>
                <a:lnTo>
                  <a:pt x="463266" y="1372210"/>
                </a:lnTo>
                <a:lnTo>
                  <a:pt x="468352" y="1381735"/>
                </a:lnTo>
                <a:lnTo>
                  <a:pt x="473755" y="1390942"/>
                </a:lnTo>
                <a:lnTo>
                  <a:pt x="479477" y="1399832"/>
                </a:lnTo>
                <a:lnTo>
                  <a:pt x="485198" y="1409040"/>
                </a:lnTo>
                <a:lnTo>
                  <a:pt x="491238" y="1417612"/>
                </a:lnTo>
                <a:lnTo>
                  <a:pt x="497595" y="1426185"/>
                </a:lnTo>
                <a:lnTo>
                  <a:pt x="503634" y="1434757"/>
                </a:lnTo>
                <a:lnTo>
                  <a:pt x="510309" y="1442695"/>
                </a:lnTo>
                <a:lnTo>
                  <a:pt x="517302" y="1450950"/>
                </a:lnTo>
                <a:lnTo>
                  <a:pt x="524295" y="1458570"/>
                </a:lnTo>
                <a:lnTo>
                  <a:pt x="531288" y="1466190"/>
                </a:lnTo>
                <a:lnTo>
                  <a:pt x="538599" y="1473492"/>
                </a:lnTo>
                <a:lnTo>
                  <a:pt x="546227" y="1480795"/>
                </a:lnTo>
                <a:lnTo>
                  <a:pt x="553856" y="1487780"/>
                </a:lnTo>
                <a:lnTo>
                  <a:pt x="561802" y="1494765"/>
                </a:lnTo>
                <a:lnTo>
                  <a:pt x="570067" y="1501750"/>
                </a:lnTo>
                <a:lnTo>
                  <a:pt x="578331" y="1507782"/>
                </a:lnTo>
                <a:lnTo>
                  <a:pt x="586913" y="1514132"/>
                </a:lnTo>
                <a:lnTo>
                  <a:pt x="600581" y="1523657"/>
                </a:lnTo>
                <a:lnTo>
                  <a:pt x="615203" y="1532865"/>
                </a:lnTo>
                <a:lnTo>
                  <a:pt x="630142" y="1541437"/>
                </a:lnTo>
                <a:lnTo>
                  <a:pt x="645717" y="1549375"/>
                </a:lnTo>
                <a:lnTo>
                  <a:pt x="661928" y="1556995"/>
                </a:lnTo>
                <a:lnTo>
                  <a:pt x="678775" y="1563980"/>
                </a:lnTo>
                <a:lnTo>
                  <a:pt x="696257" y="1570647"/>
                </a:lnTo>
                <a:lnTo>
                  <a:pt x="714375" y="1576680"/>
                </a:lnTo>
                <a:lnTo>
                  <a:pt x="733129" y="1582395"/>
                </a:lnTo>
                <a:lnTo>
                  <a:pt x="752518" y="1587475"/>
                </a:lnTo>
                <a:lnTo>
                  <a:pt x="772544" y="1592237"/>
                </a:lnTo>
                <a:lnTo>
                  <a:pt x="792887" y="1596365"/>
                </a:lnTo>
                <a:lnTo>
                  <a:pt x="814183" y="1600175"/>
                </a:lnTo>
                <a:lnTo>
                  <a:pt x="835480" y="1603350"/>
                </a:lnTo>
                <a:lnTo>
                  <a:pt x="858048" y="1606525"/>
                </a:lnTo>
                <a:lnTo>
                  <a:pt x="880616" y="1608747"/>
                </a:lnTo>
                <a:lnTo>
                  <a:pt x="880616" y="1726857"/>
                </a:lnTo>
                <a:lnTo>
                  <a:pt x="1063385" y="1726857"/>
                </a:lnTo>
                <a:lnTo>
                  <a:pt x="1063385" y="1610652"/>
                </a:lnTo>
                <a:lnTo>
                  <a:pt x="1077371" y="1609382"/>
                </a:lnTo>
                <a:lnTo>
                  <a:pt x="1091675" y="1607795"/>
                </a:lnTo>
                <a:lnTo>
                  <a:pt x="1105661" y="1606207"/>
                </a:lnTo>
                <a:lnTo>
                  <a:pt x="1119329" y="1603985"/>
                </a:lnTo>
                <a:lnTo>
                  <a:pt x="1133314" y="1602080"/>
                </a:lnTo>
                <a:lnTo>
                  <a:pt x="1146665" y="1599857"/>
                </a:lnTo>
                <a:lnTo>
                  <a:pt x="1160015" y="1597317"/>
                </a:lnTo>
                <a:lnTo>
                  <a:pt x="1173047" y="1594142"/>
                </a:lnTo>
                <a:lnTo>
                  <a:pt x="1186397" y="1591285"/>
                </a:lnTo>
                <a:lnTo>
                  <a:pt x="1199111" y="1587792"/>
                </a:lnTo>
                <a:lnTo>
                  <a:pt x="1212144" y="1584300"/>
                </a:lnTo>
                <a:lnTo>
                  <a:pt x="1224540" y="1580807"/>
                </a:lnTo>
                <a:lnTo>
                  <a:pt x="1236937" y="1576680"/>
                </a:lnTo>
                <a:lnTo>
                  <a:pt x="1249333" y="1572552"/>
                </a:lnTo>
                <a:lnTo>
                  <a:pt x="1261412" y="1567790"/>
                </a:lnTo>
                <a:lnTo>
                  <a:pt x="1273491" y="1563345"/>
                </a:lnTo>
                <a:lnTo>
                  <a:pt x="1288748" y="1556995"/>
                </a:lnTo>
                <a:lnTo>
                  <a:pt x="1304005" y="1550010"/>
                </a:lnTo>
                <a:lnTo>
                  <a:pt x="1318627" y="1543025"/>
                </a:lnTo>
                <a:lnTo>
                  <a:pt x="1332613" y="1535722"/>
                </a:lnTo>
                <a:lnTo>
                  <a:pt x="1346598" y="1528102"/>
                </a:lnTo>
                <a:lnTo>
                  <a:pt x="1359631" y="1519847"/>
                </a:lnTo>
                <a:lnTo>
                  <a:pt x="1372345" y="1511592"/>
                </a:lnTo>
                <a:lnTo>
                  <a:pt x="1384742" y="1502702"/>
                </a:lnTo>
                <a:lnTo>
                  <a:pt x="1396185" y="1493812"/>
                </a:lnTo>
                <a:lnTo>
                  <a:pt x="1407945" y="1484287"/>
                </a:lnTo>
                <a:lnTo>
                  <a:pt x="1418753" y="1474762"/>
                </a:lnTo>
                <a:lnTo>
                  <a:pt x="1429242" y="1464602"/>
                </a:lnTo>
                <a:lnTo>
                  <a:pt x="1439096" y="1454125"/>
                </a:lnTo>
                <a:lnTo>
                  <a:pt x="1448631" y="1443647"/>
                </a:lnTo>
                <a:lnTo>
                  <a:pt x="1457531" y="1432535"/>
                </a:lnTo>
                <a:lnTo>
                  <a:pt x="1466114" y="1421422"/>
                </a:lnTo>
                <a:lnTo>
                  <a:pt x="1474378" y="1409675"/>
                </a:lnTo>
                <a:lnTo>
                  <a:pt x="1482007" y="1398245"/>
                </a:lnTo>
                <a:lnTo>
                  <a:pt x="1489000" y="1386497"/>
                </a:lnTo>
                <a:lnTo>
                  <a:pt x="1495675" y="1374432"/>
                </a:lnTo>
                <a:lnTo>
                  <a:pt x="1501396" y="1362685"/>
                </a:lnTo>
                <a:lnTo>
                  <a:pt x="1507118" y="1350620"/>
                </a:lnTo>
                <a:lnTo>
                  <a:pt x="1512203" y="1338555"/>
                </a:lnTo>
                <a:lnTo>
                  <a:pt x="1516335" y="1326490"/>
                </a:lnTo>
                <a:lnTo>
                  <a:pt x="1520468" y="1314107"/>
                </a:lnTo>
                <a:lnTo>
                  <a:pt x="1523964" y="1301725"/>
                </a:lnTo>
                <a:lnTo>
                  <a:pt x="1526507" y="1289025"/>
                </a:lnTo>
                <a:lnTo>
                  <a:pt x="1528732" y="1276642"/>
                </a:lnTo>
                <a:lnTo>
                  <a:pt x="1530957" y="1263942"/>
                </a:lnTo>
                <a:lnTo>
                  <a:pt x="1532228" y="1251242"/>
                </a:lnTo>
                <a:lnTo>
                  <a:pt x="1532864" y="1238542"/>
                </a:lnTo>
                <a:lnTo>
                  <a:pt x="1533182" y="1225207"/>
                </a:lnTo>
                <a:lnTo>
                  <a:pt x="1533182" y="1212189"/>
                </a:lnTo>
                <a:lnTo>
                  <a:pt x="1532546" y="1199172"/>
                </a:lnTo>
                <a:lnTo>
                  <a:pt x="1531275" y="1186789"/>
                </a:lnTo>
                <a:lnTo>
                  <a:pt x="1530003" y="1174407"/>
                </a:lnTo>
                <a:lnTo>
                  <a:pt x="1527778" y="1162342"/>
                </a:lnTo>
                <a:lnTo>
                  <a:pt x="1525553" y="1150594"/>
                </a:lnTo>
                <a:lnTo>
                  <a:pt x="1522693" y="1138847"/>
                </a:lnTo>
                <a:lnTo>
                  <a:pt x="1519514" y="1127734"/>
                </a:lnTo>
                <a:lnTo>
                  <a:pt x="1516018" y="1116939"/>
                </a:lnTo>
                <a:lnTo>
                  <a:pt x="1511885" y="1106144"/>
                </a:lnTo>
                <a:lnTo>
                  <a:pt x="1507435" y="1095349"/>
                </a:lnTo>
                <a:lnTo>
                  <a:pt x="1502350" y="1085189"/>
                </a:lnTo>
                <a:lnTo>
                  <a:pt x="1496946" y="1075347"/>
                </a:lnTo>
                <a:lnTo>
                  <a:pt x="1491225" y="1065822"/>
                </a:lnTo>
                <a:lnTo>
                  <a:pt x="1485185" y="1056614"/>
                </a:lnTo>
                <a:lnTo>
                  <a:pt x="1478510" y="1047407"/>
                </a:lnTo>
                <a:lnTo>
                  <a:pt x="1471517" y="1038517"/>
                </a:lnTo>
                <a:lnTo>
                  <a:pt x="1463889" y="1029944"/>
                </a:lnTo>
                <a:lnTo>
                  <a:pt x="1456260" y="1021689"/>
                </a:lnTo>
                <a:lnTo>
                  <a:pt x="1448314" y="1013752"/>
                </a:lnTo>
                <a:lnTo>
                  <a:pt x="1440049" y="1005814"/>
                </a:lnTo>
                <a:lnTo>
                  <a:pt x="1431467" y="998512"/>
                </a:lnTo>
                <a:lnTo>
                  <a:pt x="1422567" y="991527"/>
                </a:lnTo>
                <a:lnTo>
                  <a:pt x="1413349" y="984542"/>
                </a:lnTo>
                <a:lnTo>
                  <a:pt x="1403813" y="977557"/>
                </a:lnTo>
                <a:lnTo>
                  <a:pt x="1393959" y="971207"/>
                </a:lnTo>
                <a:lnTo>
                  <a:pt x="1383788" y="965174"/>
                </a:lnTo>
                <a:lnTo>
                  <a:pt x="1373299" y="959142"/>
                </a:lnTo>
                <a:lnTo>
                  <a:pt x="1362491" y="953427"/>
                </a:lnTo>
                <a:lnTo>
                  <a:pt x="1351048" y="948347"/>
                </a:lnTo>
                <a:lnTo>
                  <a:pt x="1339605" y="942949"/>
                </a:lnTo>
                <a:lnTo>
                  <a:pt x="1327845" y="937869"/>
                </a:lnTo>
                <a:lnTo>
                  <a:pt x="1305912" y="930249"/>
                </a:lnTo>
                <a:lnTo>
                  <a:pt x="1280801" y="921677"/>
                </a:lnTo>
                <a:lnTo>
                  <a:pt x="1252512" y="912469"/>
                </a:lnTo>
                <a:lnTo>
                  <a:pt x="1221362" y="902627"/>
                </a:lnTo>
                <a:lnTo>
                  <a:pt x="1186397" y="892784"/>
                </a:lnTo>
                <a:lnTo>
                  <a:pt x="1148572" y="882307"/>
                </a:lnTo>
                <a:lnTo>
                  <a:pt x="1107568" y="871512"/>
                </a:lnTo>
                <a:lnTo>
                  <a:pt x="1063385" y="860399"/>
                </a:lnTo>
                <a:lnTo>
                  <a:pt x="1063385" y="511149"/>
                </a:lnTo>
                <a:lnTo>
                  <a:pt x="1078960" y="514642"/>
                </a:lnTo>
                <a:lnTo>
                  <a:pt x="1093582" y="518769"/>
                </a:lnTo>
                <a:lnTo>
                  <a:pt x="1108204" y="523214"/>
                </a:lnTo>
                <a:lnTo>
                  <a:pt x="1121554" y="528612"/>
                </a:lnTo>
                <a:lnTo>
                  <a:pt x="1128229" y="531469"/>
                </a:lnTo>
                <a:lnTo>
                  <a:pt x="1134904" y="534644"/>
                </a:lnTo>
                <a:lnTo>
                  <a:pt x="1141261" y="537502"/>
                </a:lnTo>
                <a:lnTo>
                  <a:pt x="1146982" y="540677"/>
                </a:lnTo>
                <a:lnTo>
                  <a:pt x="1153022" y="544169"/>
                </a:lnTo>
                <a:lnTo>
                  <a:pt x="1159061" y="547662"/>
                </a:lnTo>
                <a:lnTo>
                  <a:pt x="1164465" y="551154"/>
                </a:lnTo>
                <a:lnTo>
                  <a:pt x="1169868" y="555282"/>
                </a:lnTo>
                <a:lnTo>
                  <a:pt x="1178768" y="561949"/>
                </a:lnTo>
                <a:lnTo>
                  <a:pt x="1187351" y="568934"/>
                </a:lnTo>
                <a:lnTo>
                  <a:pt x="1195297" y="576554"/>
                </a:lnTo>
                <a:lnTo>
                  <a:pt x="1202926" y="584174"/>
                </a:lnTo>
                <a:lnTo>
                  <a:pt x="1209919" y="592429"/>
                </a:lnTo>
                <a:lnTo>
                  <a:pt x="1216594" y="601002"/>
                </a:lnTo>
                <a:lnTo>
                  <a:pt x="1222633" y="609574"/>
                </a:lnTo>
                <a:lnTo>
                  <a:pt x="1228355" y="618782"/>
                </a:lnTo>
                <a:lnTo>
                  <a:pt x="1233758" y="627989"/>
                </a:lnTo>
                <a:lnTo>
                  <a:pt x="1238844" y="637832"/>
                </a:lnTo>
                <a:lnTo>
                  <a:pt x="1242976" y="647674"/>
                </a:lnTo>
                <a:lnTo>
                  <a:pt x="1247108" y="658469"/>
                </a:lnTo>
                <a:lnTo>
                  <a:pt x="1250287" y="668947"/>
                </a:lnTo>
                <a:lnTo>
                  <a:pt x="1253465" y="680059"/>
                </a:lnTo>
                <a:lnTo>
                  <a:pt x="1256326" y="691172"/>
                </a:lnTo>
                <a:lnTo>
                  <a:pt x="1258233" y="702919"/>
                </a:lnTo>
                <a:lnTo>
                  <a:pt x="1482324" y="675297"/>
                </a:lnTo>
                <a:lnTo>
                  <a:pt x="1479464" y="660692"/>
                </a:lnTo>
                <a:lnTo>
                  <a:pt x="1475967" y="646087"/>
                </a:lnTo>
                <a:lnTo>
                  <a:pt x="1472789" y="632434"/>
                </a:lnTo>
                <a:lnTo>
                  <a:pt x="1469292" y="618782"/>
                </a:lnTo>
                <a:lnTo>
                  <a:pt x="1465160" y="605764"/>
                </a:lnTo>
                <a:lnTo>
                  <a:pt x="1461028" y="592747"/>
                </a:lnTo>
                <a:lnTo>
                  <a:pt x="1456260" y="580364"/>
                </a:lnTo>
                <a:lnTo>
                  <a:pt x="1451810" y="568299"/>
                </a:lnTo>
                <a:lnTo>
                  <a:pt x="1446406" y="556552"/>
                </a:lnTo>
                <a:lnTo>
                  <a:pt x="1441321" y="545439"/>
                </a:lnTo>
                <a:lnTo>
                  <a:pt x="1435599" y="534644"/>
                </a:lnTo>
                <a:lnTo>
                  <a:pt x="1429560" y="523532"/>
                </a:lnTo>
                <a:lnTo>
                  <a:pt x="1423838" y="513689"/>
                </a:lnTo>
                <a:lnTo>
                  <a:pt x="1417163" y="503847"/>
                </a:lnTo>
                <a:lnTo>
                  <a:pt x="1410488" y="494322"/>
                </a:lnTo>
                <a:lnTo>
                  <a:pt x="1403177" y="485432"/>
                </a:lnTo>
                <a:lnTo>
                  <a:pt x="1395867" y="476542"/>
                </a:lnTo>
                <a:lnTo>
                  <a:pt x="1388238" y="467969"/>
                </a:lnTo>
                <a:lnTo>
                  <a:pt x="1379974" y="459714"/>
                </a:lnTo>
                <a:lnTo>
                  <a:pt x="1371074" y="451459"/>
                </a:lnTo>
                <a:lnTo>
                  <a:pt x="1361538" y="443522"/>
                </a:lnTo>
                <a:lnTo>
                  <a:pt x="1351366" y="435902"/>
                </a:lnTo>
                <a:lnTo>
                  <a:pt x="1341195" y="428599"/>
                </a:lnTo>
                <a:lnTo>
                  <a:pt x="1330388" y="421614"/>
                </a:lnTo>
                <a:lnTo>
                  <a:pt x="1319262" y="414629"/>
                </a:lnTo>
                <a:lnTo>
                  <a:pt x="1307184" y="407962"/>
                </a:lnTo>
                <a:lnTo>
                  <a:pt x="1294787" y="401294"/>
                </a:lnTo>
                <a:lnTo>
                  <a:pt x="1282073" y="395262"/>
                </a:lnTo>
                <a:lnTo>
                  <a:pt x="1268723" y="389229"/>
                </a:lnTo>
                <a:lnTo>
                  <a:pt x="1254737" y="383197"/>
                </a:lnTo>
                <a:lnTo>
                  <a:pt x="1240751" y="378117"/>
                </a:lnTo>
                <a:lnTo>
                  <a:pt x="1225812" y="372402"/>
                </a:lnTo>
                <a:lnTo>
                  <a:pt x="1207058" y="366369"/>
                </a:lnTo>
                <a:lnTo>
                  <a:pt x="1187986" y="360972"/>
                </a:lnTo>
                <a:lnTo>
                  <a:pt x="1168279" y="355574"/>
                </a:lnTo>
                <a:lnTo>
                  <a:pt x="1147936" y="351129"/>
                </a:lnTo>
                <a:lnTo>
                  <a:pt x="1127593" y="346684"/>
                </a:lnTo>
                <a:lnTo>
                  <a:pt x="1106614" y="343192"/>
                </a:lnTo>
                <a:lnTo>
                  <a:pt x="1085000" y="339699"/>
                </a:lnTo>
                <a:lnTo>
                  <a:pt x="1063385" y="337159"/>
                </a:lnTo>
                <a:lnTo>
                  <a:pt x="1063385" y="217144"/>
                </a:lnTo>
                <a:close/>
                <a:moveTo>
                  <a:pt x="972000" y="0"/>
                </a:moveTo>
                <a:cubicBezTo>
                  <a:pt x="1508821" y="0"/>
                  <a:pt x="1944000" y="435179"/>
                  <a:pt x="1944000" y="972000"/>
                </a:cubicBezTo>
                <a:cubicBezTo>
                  <a:pt x="1944000" y="1508821"/>
                  <a:pt x="1508821" y="1944000"/>
                  <a:pt x="972000" y="1944000"/>
                </a:cubicBezTo>
                <a:cubicBezTo>
                  <a:pt x="435179" y="1944000"/>
                  <a:pt x="0" y="1508821"/>
                  <a:pt x="0" y="972000"/>
                </a:cubicBezTo>
                <a:cubicBezTo>
                  <a:pt x="0" y="435179"/>
                  <a:pt x="435179" y="0"/>
                  <a:pt x="9720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a:contourClr>
                <a:srgbClr val="FFFFFF"/>
              </a:contourClr>
            </a:sp3d>
          </a:bodyPr>
          <a:lstStyle/>
          <a:p>
            <a:pPr algn="ctr" eaLnBrk="1" fontAlgn="auto" hangingPunct="1">
              <a:spcBef>
                <a:spcPts val="0"/>
              </a:spcBef>
              <a:spcAft>
                <a:spcPts val="0"/>
              </a:spcAft>
              <a:defRPr/>
            </a:pPr>
            <a:endParaRPr lang="zh-CN" altLang="en-US" dirty="0">
              <a:solidFill>
                <a:schemeClr val="tx1">
                  <a:lumMod val="65000"/>
                  <a:lumOff val="35000"/>
                </a:schemeClr>
              </a:solidFill>
              <a:ea typeface="微软雅黑" pitchFamily="34" charset="-122"/>
            </a:endParaRPr>
          </a:p>
        </p:txBody>
      </p:sp>
    </p:spTree>
    <p:extLst>
      <p:ext uri="{BB962C8B-B14F-4D97-AF65-F5344CB8AC3E}">
        <p14:creationId xmlns:p14="http://schemas.microsoft.com/office/powerpoint/2010/main" val="188959638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14:presetBounceEnd="44000">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14:bounceEnd="44000">
                                          <p:cBhvr additive="base">
                                            <p:cTn id="21" dur="500" fill="hold"/>
                                            <p:tgtEl>
                                              <p:spTgt spid="24"/>
                                            </p:tgtEl>
                                            <p:attrNameLst>
                                              <p:attrName>ppt_x</p:attrName>
                                            </p:attrNameLst>
                                          </p:cBhvr>
                                          <p:tavLst>
                                            <p:tav tm="0">
                                              <p:val>
                                                <p:strVal val="0-#ppt_w/2"/>
                                              </p:val>
                                            </p:tav>
                                            <p:tav tm="100000">
                                              <p:val>
                                                <p:strVal val="#ppt_x"/>
                                              </p:val>
                                            </p:tav>
                                          </p:tavLst>
                                        </p:anim>
                                        <p:anim calcmode="lin" valueType="num" p14:bounceEnd="44000">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2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00"/>
                                            <p:tgtEl>
                                              <p:spTgt spid="28"/>
                                            </p:tgtEl>
                                            <p:attrNameLst>
                                              <p:attrName>ppt_x</p:attrName>
                                            </p:attrNameLst>
                                          </p:cBhvr>
                                          <p:tavLst>
                                            <p:tav tm="0">
                                              <p:val>
                                                <p:strVal val="#ppt_x-#ppt_w*1.125000"/>
                                              </p:val>
                                            </p:tav>
                                            <p:tav tm="100000">
                                              <p:val>
                                                <p:strVal val="#ppt_x"/>
                                              </p:val>
                                            </p:tav>
                                          </p:tavLst>
                                        </p:anim>
                                        <p:animEffect transition="in" filter="wipe(right)">
                                          <p:cBhvr>
                                            <p:cTn id="26" dur="300"/>
                                            <p:tgtEl>
                                              <p:spTgt spid="28"/>
                                            </p:tgtEl>
                                          </p:cBhvr>
                                        </p:animEffect>
                                      </p:childTnLst>
                                    </p:cTn>
                                  </p:par>
                                  <p:par>
                                    <p:cTn id="27" presetID="12" presetClass="entr" presetSubtype="8" fill="hold" grpId="0" nodeType="withEffect">
                                      <p:stCondLst>
                                        <p:cond delay="2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300"/>
                                            <p:tgtEl>
                                              <p:spTgt spid="21"/>
                                            </p:tgtEl>
                                            <p:attrNameLst>
                                              <p:attrName>ppt_x</p:attrName>
                                            </p:attrNameLst>
                                          </p:cBhvr>
                                          <p:tavLst>
                                            <p:tav tm="0">
                                              <p:val>
                                                <p:strVal val="#ppt_x-#ppt_w*1.125000"/>
                                              </p:val>
                                            </p:tav>
                                            <p:tav tm="100000">
                                              <p:val>
                                                <p:strVal val="#ppt_x"/>
                                              </p:val>
                                            </p:tav>
                                          </p:tavLst>
                                        </p:anim>
                                        <p:animEffect transition="in" filter="wipe(right)">
                                          <p:cBhvr>
                                            <p:cTn id="30" dur="300"/>
                                            <p:tgtEl>
                                              <p:spTgt spid="21"/>
                                            </p:tgtEl>
                                          </p:cBhvr>
                                        </p:animEffect>
                                      </p:childTnLst>
                                    </p:cTn>
                                  </p:par>
                                </p:childTnLst>
                              </p:cTn>
                            </p:par>
                            <p:par>
                              <p:cTn id="31" fill="hold">
                                <p:stCondLst>
                                  <p:cond delay="1500"/>
                                </p:stCondLst>
                                <p:childTnLst>
                                  <p:par>
                                    <p:cTn id="32" presetID="2" presetClass="entr" presetSubtype="2" fill="hold" grpId="0" nodeType="afterEffect" p14:presetBounceEnd="44000">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14:bounceEnd="44000">
                                          <p:cBhvr additive="base">
                                            <p:cTn id="34" dur="500" fill="hold"/>
                                            <p:tgtEl>
                                              <p:spTgt spid="23"/>
                                            </p:tgtEl>
                                            <p:attrNameLst>
                                              <p:attrName>ppt_x</p:attrName>
                                            </p:attrNameLst>
                                          </p:cBhvr>
                                          <p:tavLst>
                                            <p:tav tm="0">
                                              <p:val>
                                                <p:strVal val="1+#ppt_w/2"/>
                                              </p:val>
                                            </p:tav>
                                            <p:tav tm="100000">
                                              <p:val>
                                                <p:strVal val="#ppt_x"/>
                                              </p:val>
                                            </p:tav>
                                          </p:tavLst>
                                        </p:anim>
                                        <p:anim calcmode="lin" valueType="num" p14:bounceEnd="44000">
                                          <p:cBhvr additive="base">
                                            <p:cTn id="35" dur="500" fill="hold"/>
                                            <p:tgtEl>
                                              <p:spTgt spid="23"/>
                                            </p:tgtEl>
                                            <p:attrNameLst>
                                              <p:attrName>ppt_y</p:attrName>
                                            </p:attrNameLst>
                                          </p:cBhvr>
                                          <p:tavLst>
                                            <p:tav tm="0">
                                              <p:val>
                                                <p:strVal val="#ppt_y"/>
                                              </p:val>
                                            </p:tav>
                                            <p:tav tm="100000">
                                              <p:val>
                                                <p:strVal val="#ppt_y"/>
                                              </p:val>
                                            </p:tav>
                                          </p:tavLst>
                                        </p:anim>
                                      </p:childTnLst>
                                    </p:cTn>
                                  </p:par>
                                  <p:par>
                                    <p:cTn id="36" presetID="12" presetClass="entr" presetSubtype="2" fill="hold" grpId="0" nodeType="withEffect">
                                      <p:stCondLst>
                                        <p:cond delay="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300"/>
                                            <p:tgtEl>
                                              <p:spTgt spid="22"/>
                                            </p:tgtEl>
                                            <p:attrNameLst>
                                              <p:attrName>ppt_x</p:attrName>
                                            </p:attrNameLst>
                                          </p:cBhvr>
                                          <p:tavLst>
                                            <p:tav tm="0">
                                              <p:val>
                                                <p:strVal val="#ppt_x+#ppt_w*1.125000"/>
                                              </p:val>
                                            </p:tav>
                                            <p:tav tm="100000">
                                              <p:val>
                                                <p:strVal val="#ppt_x"/>
                                              </p:val>
                                            </p:tav>
                                          </p:tavLst>
                                        </p:anim>
                                        <p:animEffect transition="in" filter="wipe(left)">
                                          <p:cBhvr>
                                            <p:cTn id="39" dur="300"/>
                                            <p:tgtEl>
                                              <p:spTgt spid="22"/>
                                            </p:tgtEl>
                                          </p:cBhvr>
                                        </p:animEffect>
                                      </p:childTnLst>
                                    </p:cTn>
                                  </p:par>
                                  <p:par>
                                    <p:cTn id="40" presetID="12" presetClass="entr" presetSubtype="2" fill="hold" grpId="0" nodeType="withEffect">
                                      <p:stCondLst>
                                        <p:cond delay="2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300"/>
                                            <p:tgtEl>
                                              <p:spTgt spid="27"/>
                                            </p:tgtEl>
                                            <p:attrNameLst>
                                              <p:attrName>ppt_x</p:attrName>
                                            </p:attrNameLst>
                                          </p:cBhvr>
                                          <p:tavLst>
                                            <p:tav tm="0">
                                              <p:val>
                                                <p:strVal val="#ppt_x+#ppt_w*1.125000"/>
                                              </p:val>
                                            </p:tav>
                                            <p:tav tm="100000">
                                              <p:val>
                                                <p:strVal val="#ppt_x"/>
                                              </p:val>
                                            </p:tav>
                                          </p:tavLst>
                                        </p:anim>
                                        <p:animEffect transition="in" filter="wipe(left)">
                                          <p:cBhvr>
                                            <p:cTn id="43" dur="300"/>
                                            <p:tgtEl>
                                              <p:spTgt spid="27"/>
                                            </p:tgtEl>
                                          </p:cBhvr>
                                        </p:animEffect>
                                      </p:childTnLst>
                                    </p:cTn>
                                  </p:par>
                                </p:childTnLst>
                              </p:cTn>
                            </p:par>
                            <p:par>
                              <p:cTn id="44" fill="hold">
                                <p:stCondLst>
                                  <p:cond delay="2000"/>
                                </p:stCondLst>
                                <p:childTnLst>
                                  <p:par>
                                    <p:cTn id="45" presetID="2" presetClass="entr" presetSubtype="8" fill="hold" grpId="0" nodeType="afterEffect" p14:presetBounceEnd="44000">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14:bounceEnd="44000">
                                          <p:cBhvr additive="base">
                                            <p:cTn id="47" dur="500" fill="hold"/>
                                            <p:tgtEl>
                                              <p:spTgt spid="9"/>
                                            </p:tgtEl>
                                            <p:attrNameLst>
                                              <p:attrName>ppt_x</p:attrName>
                                            </p:attrNameLst>
                                          </p:cBhvr>
                                          <p:tavLst>
                                            <p:tav tm="0">
                                              <p:val>
                                                <p:strVal val="0-#ppt_w/2"/>
                                              </p:val>
                                            </p:tav>
                                            <p:tav tm="100000">
                                              <p:val>
                                                <p:strVal val="#ppt_x"/>
                                              </p:val>
                                            </p:tav>
                                          </p:tavLst>
                                        </p:anim>
                                        <p:anim calcmode="lin" valueType="num" p14:bounceEnd="44000">
                                          <p:cBhvr additive="base">
                                            <p:cTn id="48" dur="500" fill="hold"/>
                                            <p:tgtEl>
                                              <p:spTgt spid="9"/>
                                            </p:tgtEl>
                                            <p:attrNameLst>
                                              <p:attrName>ppt_y</p:attrName>
                                            </p:attrNameLst>
                                          </p:cBhvr>
                                          <p:tavLst>
                                            <p:tav tm="0">
                                              <p:val>
                                                <p:strVal val="#ppt_y"/>
                                              </p:val>
                                            </p:tav>
                                            <p:tav tm="100000">
                                              <p:val>
                                                <p:strVal val="#ppt_y"/>
                                              </p:val>
                                            </p:tav>
                                          </p:tavLst>
                                        </p:anim>
                                      </p:childTnLst>
                                    </p:cTn>
                                  </p:par>
                                  <p:par>
                                    <p:cTn id="49" presetID="12" presetClass="entr" presetSubtype="8" fill="hold" grpId="0" nodeType="withEffect">
                                      <p:stCondLst>
                                        <p:cond delay="2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300"/>
                                            <p:tgtEl>
                                              <p:spTgt spid="5"/>
                                            </p:tgtEl>
                                            <p:attrNameLst>
                                              <p:attrName>ppt_x</p:attrName>
                                            </p:attrNameLst>
                                          </p:cBhvr>
                                          <p:tavLst>
                                            <p:tav tm="0">
                                              <p:val>
                                                <p:strVal val="#ppt_x-#ppt_w*1.125000"/>
                                              </p:val>
                                            </p:tav>
                                            <p:tav tm="100000">
                                              <p:val>
                                                <p:strVal val="#ppt_x"/>
                                              </p:val>
                                            </p:tav>
                                          </p:tavLst>
                                        </p:anim>
                                        <p:animEffect transition="in" filter="wipe(right)">
                                          <p:cBhvr>
                                            <p:cTn id="52" dur="300"/>
                                            <p:tgtEl>
                                              <p:spTgt spid="5"/>
                                            </p:tgtEl>
                                          </p:cBhvr>
                                        </p:animEffect>
                                      </p:childTnLst>
                                    </p:cTn>
                                  </p:par>
                                  <p:par>
                                    <p:cTn id="53" presetID="12" presetClass="entr" presetSubtype="8" fill="hold" grpId="0" nodeType="withEffect">
                                      <p:stCondLst>
                                        <p:cond delay="20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300"/>
                                            <p:tgtEl>
                                              <p:spTgt spid="18"/>
                                            </p:tgtEl>
                                            <p:attrNameLst>
                                              <p:attrName>ppt_x</p:attrName>
                                            </p:attrNameLst>
                                          </p:cBhvr>
                                          <p:tavLst>
                                            <p:tav tm="0">
                                              <p:val>
                                                <p:strVal val="#ppt_x-#ppt_w*1.125000"/>
                                              </p:val>
                                            </p:tav>
                                            <p:tav tm="100000">
                                              <p:val>
                                                <p:strVal val="#ppt_x"/>
                                              </p:val>
                                            </p:tav>
                                          </p:tavLst>
                                        </p:anim>
                                        <p:animEffect transition="in" filter="wipe(right)">
                                          <p:cBhvr>
                                            <p:cTn id="56" dur="300"/>
                                            <p:tgtEl>
                                              <p:spTgt spid="18"/>
                                            </p:tgtEl>
                                          </p:cBhvr>
                                        </p:animEffect>
                                      </p:childTnLst>
                                    </p:cTn>
                                  </p:par>
                                </p:childTnLst>
                              </p:cTn>
                            </p:par>
                            <p:par>
                              <p:cTn id="57" fill="hold">
                                <p:stCondLst>
                                  <p:cond delay="2500"/>
                                </p:stCondLst>
                                <p:childTnLst>
                                  <p:par>
                                    <p:cTn id="58" presetID="2" presetClass="entr" presetSubtype="2" fill="hold" nodeType="afterEffect" p14:presetBounceEnd="44000">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14:bounceEnd="44000">
                                          <p:cBhvr additive="base">
                                            <p:cTn id="60" dur="500" fill="hold"/>
                                            <p:tgtEl>
                                              <p:spTgt spid="10"/>
                                            </p:tgtEl>
                                            <p:attrNameLst>
                                              <p:attrName>ppt_x</p:attrName>
                                            </p:attrNameLst>
                                          </p:cBhvr>
                                          <p:tavLst>
                                            <p:tav tm="0">
                                              <p:val>
                                                <p:strVal val="1+#ppt_w/2"/>
                                              </p:val>
                                            </p:tav>
                                            <p:tav tm="100000">
                                              <p:val>
                                                <p:strVal val="#ppt_x"/>
                                              </p:val>
                                            </p:tav>
                                          </p:tavLst>
                                        </p:anim>
                                        <p:anim calcmode="lin" valueType="num" p14:bounceEnd="44000">
                                          <p:cBhvr additive="base">
                                            <p:cTn id="61" dur="500" fill="hold"/>
                                            <p:tgtEl>
                                              <p:spTgt spid="10"/>
                                            </p:tgtEl>
                                            <p:attrNameLst>
                                              <p:attrName>ppt_y</p:attrName>
                                            </p:attrNameLst>
                                          </p:cBhvr>
                                          <p:tavLst>
                                            <p:tav tm="0">
                                              <p:val>
                                                <p:strVal val="#ppt_y"/>
                                              </p:val>
                                            </p:tav>
                                            <p:tav tm="100000">
                                              <p:val>
                                                <p:strVal val="#ppt_y"/>
                                              </p:val>
                                            </p:tav>
                                          </p:tavLst>
                                        </p:anim>
                                      </p:childTnLst>
                                    </p:cTn>
                                  </p:par>
                                  <p:par>
                                    <p:cTn id="62" presetID="12" presetClass="entr" presetSubtype="2" fill="hold" grpId="0" nodeType="withEffect">
                                      <p:stCondLst>
                                        <p:cond delay="20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300"/>
                                            <p:tgtEl>
                                              <p:spTgt spid="7"/>
                                            </p:tgtEl>
                                            <p:attrNameLst>
                                              <p:attrName>ppt_x</p:attrName>
                                            </p:attrNameLst>
                                          </p:cBhvr>
                                          <p:tavLst>
                                            <p:tav tm="0">
                                              <p:val>
                                                <p:strVal val="#ppt_x+#ppt_w*1.125000"/>
                                              </p:val>
                                            </p:tav>
                                            <p:tav tm="100000">
                                              <p:val>
                                                <p:strVal val="#ppt_x"/>
                                              </p:val>
                                            </p:tav>
                                          </p:tavLst>
                                        </p:anim>
                                        <p:animEffect transition="in" filter="wipe(left)">
                                          <p:cBhvr>
                                            <p:cTn id="65" dur="300"/>
                                            <p:tgtEl>
                                              <p:spTgt spid="7"/>
                                            </p:tgtEl>
                                          </p:cBhvr>
                                        </p:animEffect>
                                      </p:childTnLst>
                                    </p:cTn>
                                  </p:par>
                                  <p:par>
                                    <p:cTn id="66" presetID="12" presetClass="entr" presetSubtype="2" fill="hold" grpId="0" nodeType="withEffect">
                                      <p:stCondLst>
                                        <p:cond delay="20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300"/>
                                            <p:tgtEl>
                                              <p:spTgt spid="20"/>
                                            </p:tgtEl>
                                            <p:attrNameLst>
                                              <p:attrName>ppt_x</p:attrName>
                                            </p:attrNameLst>
                                          </p:cBhvr>
                                          <p:tavLst>
                                            <p:tav tm="0">
                                              <p:val>
                                                <p:strVal val="#ppt_x+#ppt_w*1.125000"/>
                                              </p:val>
                                            </p:tav>
                                            <p:tav tm="100000">
                                              <p:val>
                                                <p:strVal val="#ppt_x"/>
                                              </p:val>
                                            </p:tav>
                                          </p:tavLst>
                                        </p:anim>
                                        <p:animEffect transition="in" filter="wipe(left)">
                                          <p:cBhvr>
                                            <p:cTn id="69" dur="300"/>
                                            <p:tgtEl>
                                              <p:spTgt spid="20"/>
                                            </p:tgtEl>
                                          </p:cBhvr>
                                        </p:animEffect>
                                      </p:childTnLst>
                                    </p:cTn>
                                  </p:par>
                                </p:childTnLst>
                              </p:cTn>
                            </p:par>
                            <p:par>
                              <p:cTn id="70" fill="hold">
                                <p:stCondLst>
                                  <p:cond delay="3000"/>
                                </p:stCondLst>
                                <p:childTnLst>
                                  <p:par>
                                    <p:cTn id="71" presetID="2" presetClass="entr" presetSubtype="8" fill="hold" nodeType="afterEffect" p14:presetBounceEnd="44000">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14:bounceEnd="44000">
                                          <p:cBhvr additive="base">
                                            <p:cTn id="73" dur="500" fill="hold"/>
                                            <p:tgtEl>
                                              <p:spTgt spid="14"/>
                                            </p:tgtEl>
                                            <p:attrNameLst>
                                              <p:attrName>ppt_x</p:attrName>
                                            </p:attrNameLst>
                                          </p:cBhvr>
                                          <p:tavLst>
                                            <p:tav tm="0">
                                              <p:val>
                                                <p:strVal val="0-#ppt_w/2"/>
                                              </p:val>
                                            </p:tav>
                                            <p:tav tm="100000">
                                              <p:val>
                                                <p:strVal val="#ppt_x"/>
                                              </p:val>
                                            </p:tav>
                                          </p:tavLst>
                                        </p:anim>
                                        <p:anim calcmode="lin" valueType="num" p14:bounceEnd="44000">
                                          <p:cBhvr additive="base">
                                            <p:cTn id="74" dur="500" fill="hold"/>
                                            <p:tgtEl>
                                              <p:spTgt spid="14"/>
                                            </p:tgtEl>
                                            <p:attrNameLst>
                                              <p:attrName>ppt_y</p:attrName>
                                            </p:attrNameLst>
                                          </p:cBhvr>
                                          <p:tavLst>
                                            <p:tav tm="0">
                                              <p:val>
                                                <p:strVal val="#ppt_y"/>
                                              </p:val>
                                            </p:tav>
                                            <p:tav tm="100000">
                                              <p:val>
                                                <p:strVal val="#ppt_y"/>
                                              </p:val>
                                            </p:tav>
                                          </p:tavLst>
                                        </p:anim>
                                      </p:childTnLst>
                                    </p:cTn>
                                  </p:par>
                                  <p:par>
                                    <p:cTn id="75" presetID="12" presetClass="entr" presetSubtype="8" fill="hold" grpId="0" nodeType="withEffect">
                                      <p:stCondLst>
                                        <p:cond delay="2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300"/>
                                            <p:tgtEl>
                                              <p:spTgt spid="19"/>
                                            </p:tgtEl>
                                            <p:attrNameLst>
                                              <p:attrName>ppt_x</p:attrName>
                                            </p:attrNameLst>
                                          </p:cBhvr>
                                          <p:tavLst>
                                            <p:tav tm="0">
                                              <p:val>
                                                <p:strVal val="#ppt_x-#ppt_w*1.125000"/>
                                              </p:val>
                                            </p:tav>
                                            <p:tav tm="100000">
                                              <p:val>
                                                <p:strVal val="#ppt_x"/>
                                              </p:val>
                                            </p:tav>
                                          </p:tavLst>
                                        </p:anim>
                                        <p:animEffect transition="in" filter="wipe(right)">
                                          <p:cBhvr>
                                            <p:cTn id="78" dur="300"/>
                                            <p:tgtEl>
                                              <p:spTgt spid="19"/>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300"/>
                                            <p:tgtEl>
                                              <p:spTgt spid="6"/>
                                            </p:tgtEl>
                                            <p:attrNameLst>
                                              <p:attrName>ppt_x</p:attrName>
                                            </p:attrNameLst>
                                          </p:cBhvr>
                                          <p:tavLst>
                                            <p:tav tm="0">
                                              <p:val>
                                                <p:strVal val="#ppt_x-#ppt_w*1.125000"/>
                                              </p:val>
                                            </p:tav>
                                            <p:tav tm="100000">
                                              <p:val>
                                                <p:strVal val="#ppt_x"/>
                                              </p:val>
                                            </p:tav>
                                          </p:tavLst>
                                        </p:anim>
                                        <p:animEffect transition="in" filter="wipe(right)">
                                          <p:cBhvr>
                                            <p:cTn id="82" dur="300"/>
                                            <p:tgtEl>
                                              <p:spTgt spid="6"/>
                                            </p:tgtEl>
                                          </p:cBhvr>
                                        </p:animEffect>
                                      </p:childTnLst>
                                    </p:cTn>
                                  </p:par>
                                </p:childTnLst>
                              </p:cTn>
                            </p:par>
                            <p:par>
                              <p:cTn id="83" fill="hold">
                                <p:stCondLst>
                                  <p:cond delay="3500"/>
                                </p:stCondLst>
                                <p:childTnLst>
                                  <p:par>
                                    <p:cTn id="84" presetID="2" presetClass="entr" presetSubtype="2" fill="hold" grpId="0" nodeType="afterEffect" p14:presetBounceEnd="44000">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14:bounceEnd="44000">
                                          <p:cBhvr additive="base">
                                            <p:cTn id="86" dur="500" fill="hold"/>
                                            <p:tgtEl>
                                              <p:spTgt spid="13"/>
                                            </p:tgtEl>
                                            <p:attrNameLst>
                                              <p:attrName>ppt_x</p:attrName>
                                            </p:attrNameLst>
                                          </p:cBhvr>
                                          <p:tavLst>
                                            <p:tav tm="0">
                                              <p:val>
                                                <p:strVal val="1+#ppt_w/2"/>
                                              </p:val>
                                            </p:tav>
                                            <p:tav tm="100000">
                                              <p:val>
                                                <p:strVal val="#ppt_x"/>
                                              </p:val>
                                            </p:tav>
                                          </p:tavLst>
                                        </p:anim>
                                        <p:anim calcmode="lin" valueType="num" p14:bounceEnd="44000">
                                          <p:cBhvr additive="base">
                                            <p:cTn id="87" dur="500" fill="hold"/>
                                            <p:tgtEl>
                                              <p:spTgt spid="13"/>
                                            </p:tgtEl>
                                            <p:attrNameLst>
                                              <p:attrName>ppt_y</p:attrName>
                                            </p:attrNameLst>
                                          </p:cBhvr>
                                          <p:tavLst>
                                            <p:tav tm="0">
                                              <p:val>
                                                <p:strVal val="#ppt_y"/>
                                              </p:val>
                                            </p:tav>
                                            <p:tav tm="100000">
                                              <p:val>
                                                <p:strVal val="#ppt_y"/>
                                              </p:val>
                                            </p:tav>
                                          </p:tavLst>
                                        </p:anim>
                                      </p:childTnLst>
                                    </p:cTn>
                                  </p:par>
                                  <p:par>
                                    <p:cTn id="88" presetID="12" presetClass="entr" presetSubtype="2" fill="hold" grpId="0" nodeType="withEffect">
                                      <p:stCondLst>
                                        <p:cond delay="200"/>
                                      </p:stCondLst>
                                      <p:childTnLst>
                                        <p:set>
                                          <p:cBhvr>
                                            <p:cTn id="89" dur="1" fill="hold">
                                              <p:stCondLst>
                                                <p:cond delay="0"/>
                                              </p:stCondLst>
                                            </p:cTn>
                                            <p:tgtEl>
                                              <p:spTgt spid="8"/>
                                            </p:tgtEl>
                                            <p:attrNameLst>
                                              <p:attrName>style.visibility</p:attrName>
                                            </p:attrNameLst>
                                          </p:cBhvr>
                                          <p:to>
                                            <p:strVal val="visible"/>
                                          </p:to>
                                        </p:set>
                                        <p:anim calcmode="lin" valueType="num">
                                          <p:cBhvr additive="base">
                                            <p:cTn id="90" dur="300"/>
                                            <p:tgtEl>
                                              <p:spTgt spid="8"/>
                                            </p:tgtEl>
                                            <p:attrNameLst>
                                              <p:attrName>ppt_x</p:attrName>
                                            </p:attrNameLst>
                                          </p:cBhvr>
                                          <p:tavLst>
                                            <p:tav tm="0">
                                              <p:val>
                                                <p:strVal val="#ppt_x+#ppt_w*1.125000"/>
                                              </p:val>
                                            </p:tav>
                                            <p:tav tm="100000">
                                              <p:val>
                                                <p:strVal val="#ppt_x"/>
                                              </p:val>
                                            </p:tav>
                                          </p:tavLst>
                                        </p:anim>
                                        <p:animEffect transition="in" filter="wipe(left)">
                                          <p:cBhvr>
                                            <p:cTn id="91" dur="300"/>
                                            <p:tgtEl>
                                              <p:spTgt spid="8"/>
                                            </p:tgtEl>
                                          </p:cBhvr>
                                        </p:animEffect>
                                      </p:childTnLst>
                                    </p:cTn>
                                  </p:par>
                                  <p:par>
                                    <p:cTn id="92" presetID="12" presetClass="entr" presetSubtype="2" fill="hold" grpId="0" nodeType="withEffect">
                                      <p:stCondLst>
                                        <p:cond delay="20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300"/>
                                            <p:tgtEl>
                                              <p:spTgt spid="17"/>
                                            </p:tgtEl>
                                            <p:attrNameLst>
                                              <p:attrName>ppt_x</p:attrName>
                                            </p:attrNameLst>
                                          </p:cBhvr>
                                          <p:tavLst>
                                            <p:tav tm="0">
                                              <p:val>
                                                <p:strVal val="#ppt_x+#ppt_w*1.125000"/>
                                              </p:val>
                                            </p:tav>
                                            <p:tav tm="100000">
                                              <p:val>
                                                <p:strVal val="#ppt_x"/>
                                              </p:val>
                                            </p:tav>
                                          </p:tavLst>
                                        </p:anim>
                                        <p:animEffect transition="in" filter="wipe(left)">
                                          <p:cBhvr>
                                            <p:cTn id="95" dur="300"/>
                                            <p:tgtEl>
                                              <p:spTgt spid="17"/>
                                            </p:tgtEl>
                                          </p:cBhvr>
                                        </p:animEffect>
                                      </p:childTnLst>
                                    </p:cTn>
                                  </p:par>
                                </p:childTnLst>
                              </p:cTn>
                            </p:par>
                            <p:par>
                              <p:cTn id="96" fill="hold">
                                <p:stCondLst>
                                  <p:cond delay="4000"/>
                                </p:stCondLst>
                                <p:childTnLst>
                                  <p:par>
                                    <p:cTn id="97" presetID="53" presetClass="entr" presetSubtype="528"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anim calcmode="lin" valueType="num">
                                          <p:cBhvr>
                                            <p:cTn id="102" dur="500" fill="hold"/>
                                            <p:tgtEl>
                                              <p:spTgt spid="32"/>
                                            </p:tgtEl>
                                            <p:attrNameLst>
                                              <p:attrName>ppt_x</p:attrName>
                                            </p:attrNameLst>
                                          </p:cBhvr>
                                          <p:tavLst>
                                            <p:tav tm="0">
                                              <p:val>
                                                <p:fltVal val="0.5"/>
                                              </p:val>
                                            </p:tav>
                                            <p:tav tm="100000">
                                              <p:val>
                                                <p:strVal val="#ppt_x"/>
                                              </p:val>
                                            </p:tav>
                                          </p:tavLst>
                                        </p:anim>
                                        <p:anim calcmode="lin" valueType="num">
                                          <p:cBhvr>
                                            <p:cTn id="103" dur="500" fill="hold"/>
                                            <p:tgtEl>
                                              <p:spTgt spid="32"/>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8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6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200"/>
                                      </p:stCondLst>
                                      <p:childTnLst>
                                        <p:set>
                                          <p:cBhvr>
                                            <p:cTn id="126" dur="1" fill="hold">
                                              <p:stCondLst>
                                                <p:cond delay="0"/>
                                              </p:stCondLst>
                                            </p:cTn>
                                            <p:tgtEl>
                                              <p:spTgt spid="33"/>
                                            </p:tgtEl>
                                            <p:attrNameLst>
                                              <p:attrName>style.visibility</p:attrName>
                                            </p:attrNameLst>
                                          </p:cBhvr>
                                          <p:to>
                                            <p:strVal val="visible"/>
                                          </p:to>
                                        </p:set>
                                        <p:anim calcmode="lin" valueType="num">
                                          <p:cBhvr>
                                            <p:cTn id="127" dur="500" fill="hold"/>
                                            <p:tgtEl>
                                              <p:spTgt spid="33"/>
                                            </p:tgtEl>
                                            <p:attrNameLst>
                                              <p:attrName>ppt_w</p:attrName>
                                            </p:attrNameLst>
                                          </p:cBhvr>
                                          <p:tavLst>
                                            <p:tav tm="0">
                                              <p:val>
                                                <p:fltVal val="0"/>
                                              </p:val>
                                            </p:tav>
                                            <p:tav tm="100000">
                                              <p:val>
                                                <p:strVal val="#ppt_w"/>
                                              </p:val>
                                            </p:tav>
                                          </p:tavLst>
                                        </p:anim>
                                        <p:anim calcmode="lin" valueType="num">
                                          <p:cBhvr>
                                            <p:cTn id="128" dur="500" fill="hold"/>
                                            <p:tgtEl>
                                              <p:spTgt spid="33"/>
                                            </p:tgtEl>
                                            <p:attrNameLst>
                                              <p:attrName>ppt_h</p:attrName>
                                            </p:attrNameLst>
                                          </p:cBhvr>
                                          <p:tavLst>
                                            <p:tav tm="0">
                                              <p:val>
                                                <p:fltVal val="0"/>
                                              </p:val>
                                            </p:tav>
                                            <p:tav tm="100000">
                                              <p:val>
                                                <p:strVal val="#ppt_h"/>
                                              </p:val>
                                            </p:tav>
                                          </p:tavLst>
                                        </p:anim>
                                        <p:animEffect transition="in" filter="fade">
                                          <p:cBhvr>
                                            <p:cTn id="129" dur="500"/>
                                            <p:tgtEl>
                                              <p:spTgt spid="33"/>
                                            </p:tgtEl>
                                          </p:cBhvr>
                                        </p:animEffect>
                                        <p:anim calcmode="lin" valueType="num">
                                          <p:cBhvr>
                                            <p:cTn id="130" dur="500" fill="hold"/>
                                            <p:tgtEl>
                                              <p:spTgt spid="33"/>
                                            </p:tgtEl>
                                            <p:attrNameLst>
                                              <p:attrName>ppt_x</p:attrName>
                                            </p:attrNameLst>
                                          </p:cBhvr>
                                          <p:tavLst>
                                            <p:tav tm="0">
                                              <p:val>
                                                <p:fltVal val="0.5"/>
                                              </p:val>
                                            </p:tav>
                                            <p:tav tm="100000">
                                              <p:val>
                                                <p:strVal val="#ppt_x"/>
                                              </p:val>
                                            </p:tav>
                                          </p:tavLst>
                                        </p:anim>
                                        <p:anim calcmode="lin" valueType="num">
                                          <p:cBhvr>
                                            <p:cTn id="131" dur="500" fill="hold"/>
                                            <p:tgtEl>
                                              <p:spTgt spid="33"/>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400"/>
                                      </p:stCondLst>
                                      <p:childTnLst>
                                        <p:set>
                                          <p:cBhvr>
                                            <p:cTn id="133" dur="1" fill="hold">
                                              <p:stCondLst>
                                                <p:cond delay="0"/>
                                              </p:stCondLst>
                                            </p:cTn>
                                            <p:tgtEl>
                                              <p:spTgt spid="34"/>
                                            </p:tgtEl>
                                            <p:attrNameLst>
                                              <p:attrName>style.visibility</p:attrName>
                                            </p:attrNameLst>
                                          </p:cBhvr>
                                          <p:to>
                                            <p:strVal val="visible"/>
                                          </p:to>
                                        </p:set>
                                        <p:anim calcmode="lin" valueType="num">
                                          <p:cBhvr>
                                            <p:cTn id="134" dur="500" fill="hold"/>
                                            <p:tgtEl>
                                              <p:spTgt spid="34"/>
                                            </p:tgtEl>
                                            <p:attrNameLst>
                                              <p:attrName>ppt_w</p:attrName>
                                            </p:attrNameLst>
                                          </p:cBhvr>
                                          <p:tavLst>
                                            <p:tav tm="0">
                                              <p:val>
                                                <p:fltVal val="0"/>
                                              </p:val>
                                            </p:tav>
                                            <p:tav tm="100000">
                                              <p:val>
                                                <p:strVal val="#ppt_w"/>
                                              </p:val>
                                            </p:tav>
                                          </p:tavLst>
                                        </p:anim>
                                        <p:anim calcmode="lin" valueType="num">
                                          <p:cBhvr>
                                            <p:cTn id="135" dur="500" fill="hold"/>
                                            <p:tgtEl>
                                              <p:spTgt spid="34"/>
                                            </p:tgtEl>
                                            <p:attrNameLst>
                                              <p:attrName>ppt_h</p:attrName>
                                            </p:attrNameLst>
                                          </p:cBhvr>
                                          <p:tavLst>
                                            <p:tav tm="0">
                                              <p:val>
                                                <p:fltVal val="0"/>
                                              </p:val>
                                            </p:tav>
                                            <p:tav tm="100000">
                                              <p:val>
                                                <p:strVal val="#ppt_h"/>
                                              </p:val>
                                            </p:tav>
                                          </p:tavLst>
                                        </p:anim>
                                        <p:animEffect transition="in" filter="fade">
                                          <p:cBhvr>
                                            <p:cTn id="136" dur="500"/>
                                            <p:tgtEl>
                                              <p:spTgt spid="34"/>
                                            </p:tgtEl>
                                          </p:cBhvr>
                                        </p:animEffect>
                                        <p:anim calcmode="lin" valueType="num">
                                          <p:cBhvr>
                                            <p:cTn id="137" dur="500" fill="hold"/>
                                            <p:tgtEl>
                                              <p:spTgt spid="34"/>
                                            </p:tgtEl>
                                            <p:attrNameLst>
                                              <p:attrName>ppt_x</p:attrName>
                                            </p:attrNameLst>
                                          </p:cBhvr>
                                          <p:tavLst>
                                            <p:tav tm="0">
                                              <p:val>
                                                <p:fltVal val="0.5"/>
                                              </p:val>
                                            </p:tav>
                                            <p:tav tm="100000">
                                              <p:val>
                                                <p:strVal val="#ppt_x"/>
                                              </p:val>
                                            </p:tav>
                                          </p:tavLst>
                                        </p:anim>
                                        <p:anim calcmode="lin" valueType="num">
                                          <p:cBhvr>
                                            <p:cTn id="138" dur="500" fill="hold"/>
                                            <p:tgtEl>
                                              <p:spTgt spid="3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animBg="1"/>
          <p:bldP spid="13" grpId="0" animBg="1"/>
          <p:bldP spid="17" grpId="0"/>
          <p:bldP spid="18" grpId="0"/>
          <p:bldP spid="19" grpId="0"/>
          <p:bldP spid="20" grpId="0"/>
          <p:bldP spid="21" grpId="0"/>
          <p:bldP spid="22" grpId="0"/>
          <p:bldP spid="23" grpId="0" animBg="1"/>
          <p:bldP spid="27" grpId="0"/>
          <p:bldP spid="28" grpId="0"/>
          <p:bldP spid="29" grpId="0" animBg="1"/>
          <p:bldP spid="30" grpId="0" animBg="1"/>
          <p:bldP spid="31" grpId="0" animBg="1"/>
          <p:bldP spid="32" grpId="0" animBg="1"/>
          <p:bldP spid="33" grpId="0" animBg="1"/>
          <p:bldP spid="3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0-#ppt_w/2"/>
                                              </p:val>
                                            </p:tav>
                                            <p:tav tm="100000">
                                              <p:val>
                                                <p:strVal val="#ppt_x"/>
                                              </p:val>
                                            </p:tav>
                                          </p:tavLst>
                                        </p:anim>
                                        <p:anim calcmode="lin" valueType="num">
                                          <p:cBhvr additive="base">
                                            <p:cTn id="22" dur="500" fill="hold"/>
                                            <p:tgtEl>
                                              <p:spTgt spid="24"/>
                                            </p:tgtEl>
                                            <p:attrNameLst>
                                              <p:attrName>ppt_y</p:attrName>
                                            </p:attrNameLst>
                                          </p:cBhvr>
                                          <p:tavLst>
                                            <p:tav tm="0">
                                              <p:val>
                                                <p:strVal val="#ppt_y"/>
                                              </p:val>
                                            </p:tav>
                                            <p:tav tm="100000">
                                              <p:val>
                                                <p:strVal val="#ppt_y"/>
                                              </p:val>
                                            </p:tav>
                                          </p:tavLst>
                                        </p:anim>
                                      </p:childTnLst>
                                    </p:cTn>
                                  </p:par>
                                  <p:par>
                                    <p:cTn id="23" presetID="12" presetClass="entr" presetSubtype="8" fill="hold" grpId="0" nodeType="withEffect">
                                      <p:stCondLst>
                                        <p:cond delay="200"/>
                                      </p:stCondLst>
                                      <p:childTnLst>
                                        <p:set>
                                          <p:cBhvr>
                                            <p:cTn id="24" dur="1" fill="hold">
                                              <p:stCondLst>
                                                <p:cond delay="0"/>
                                              </p:stCondLst>
                                            </p:cTn>
                                            <p:tgtEl>
                                              <p:spTgt spid="28"/>
                                            </p:tgtEl>
                                            <p:attrNameLst>
                                              <p:attrName>style.visibility</p:attrName>
                                            </p:attrNameLst>
                                          </p:cBhvr>
                                          <p:to>
                                            <p:strVal val="visible"/>
                                          </p:to>
                                        </p:set>
                                        <p:anim calcmode="lin" valueType="num">
                                          <p:cBhvr additive="base">
                                            <p:cTn id="25" dur="300"/>
                                            <p:tgtEl>
                                              <p:spTgt spid="28"/>
                                            </p:tgtEl>
                                            <p:attrNameLst>
                                              <p:attrName>ppt_x</p:attrName>
                                            </p:attrNameLst>
                                          </p:cBhvr>
                                          <p:tavLst>
                                            <p:tav tm="0">
                                              <p:val>
                                                <p:strVal val="#ppt_x-#ppt_w*1.125000"/>
                                              </p:val>
                                            </p:tav>
                                            <p:tav tm="100000">
                                              <p:val>
                                                <p:strVal val="#ppt_x"/>
                                              </p:val>
                                            </p:tav>
                                          </p:tavLst>
                                        </p:anim>
                                        <p:animEffect transition="in" filter="wipe(right)">
                                          <p:cBhvr>
                                            <p:cTn id="26" dur="300"/>
                                            <p:tgtEl>
                                              <p:spTgt spid="28"/>
                                            </p:tgtEl>
                                          </p:cBhvr>
                                        </p:animEffect>
                                      </p:childTnLst>
                                    </p:cTn>
                                  </p:par>
                                  <p:par>
                                    <p:cTn id="27" presetID="12" presetClass="entr" presetSubtype="8" fill="hold" grpId="0" nodeType="withEffect">
                                      <p:stCondLst>
                                        <p:cond delay="200"/>
                                      </p:stCondLst>
                                      <p:childTnLst>
                                        <p:set>
                                          <p:cBhvr>
                                            <p:cTn id="28" dur="1" fill="hold">
                                              <p:stCondLst>
                                                <p:cond delay="0"/>
                                              </p:stCondLst>
                                            </p:cTn>
                                            <p:tgtEl>
                                              <p:spTgt spid="21"/>
                                            </p:tgtEl>
                                            <p:attrNameLst>
                                              <p:attrName>style.visibility</p:attrName>
                                            </p:attrNameLst>
                                          </p:cBhvr>
                                          <p:to>
                                            <p:strVal val="visible"/>
                                          </p:to>
                                        </p:set>
                                        <p:anim calcmode="lin" valueType="num">
                                          <p:cBhvr additive="base">
                                            <p:cTn id="29" dur="300"/>
                                            <p:tgtEl>
                                              <p:spTgt spid="21"/>
                                            </p:tgtEl>
                                            <p:attrNameLst>
                                              <p:attrName>ppt_x</p:attrName>
                                            </p:attrNameLst>
                                          </p:cBhvr>
                                          <p:tavLst>
                                            <p:tav tm="0">
                                              <p:val>
                                                <p:strVal val="#ppt_x-#ppt_w*1.125000"/>
                                              </p:val>
                                            </p:tav>
                                            <p:tav tm="100000">
                                              <p:val>
                                                <p:strVal val="#ppt_x"/>
                                              </p:val>
                                            </p:tav>
                                          </p:tavLst>
                                        </p:anim>
                                        <p:animEffect transition="in" filter="wipe(right)">
                                          <p:cBhvr>
                                            <p:cTn id="30" dur="300"/>
                                            <p:tgtEl>
                                              <p:spTgt spid="21"/>
                                            </p:tgtEl>
                                          </p:cBhvr>
                                        </p:animEffect>
                                      </p:childTnLst>
                                    </p:cTn>
                                  </p:par>
                                </p:childTnLst>
                              </p:cTn>
                            </p:par>
                            <p:par>
                              <p:cTn id="31" fill="hold">
                                <p:stCondLst>
                                  <p:cond delay="1500"/>
                                </p:stCondLst>
                                <p:childTnLst>
                                  <p:par>
                                    <p:cTn id="32" presetID="2" presetClass="entr" presetSubtype="2" fill="hold" grpId="0" nodeType="afterEffect">
                                      <p:stCondLst>
                                        <p:cond delay="0"/>
                                      </p:stCondLst>
                                      <p:childTnLst>
                                        <p:set>
                                          <p:cBhvr>
                                            <p:cTn id="33" dur="1" fill="hold">
                                              <p:stCondLst>
                                                <p:cond delay="0"/>
                                              </p:stCondLst>
                                            </p:cTn>
                                            <p:tgtEl>
                                              <p:spTgt spid="23"/>
                                            </p:tgtEl>
                                            <p:attrNameLst>
                                              <p:attrName>style.visibility</p:attrName>
                                            </p:attrNameLst>
                                          </p:cBhvr>
                                          <p:to>
                                            <p:strVal val="visible"/>
                                          </p:to>
                                        </p:set>
                                        <p:anim calcmode="lin" valueType="num">
                                          <p:cBhvr additive="base">
                                            <p:cTn id="34" dur="500" fill="hold"/>
                                            <p:tgtEl>
                                              <p:spTgt spid="23"/>
                                            </p:tgtEl>
                                            <p:attrNameLst>
                                              <p:attrName>ppt_x</p:attrName>
                                            </p:attrNameLst>
                                          </p:cBhvr>
                                          <p:tavLst>
                                            <p:tav tm="0">
                                              <p:val>
                                                <p:strVal val="1+#ppt_w/2"/>
                                              </p:val>
                                            </p:tav>
                                            <p:tav tm="100000">
                                              <p:val>
                                                <p:strVal val="#ppt_x"/>
                                              </p:val>
                                            </p:tav>
                                          </p:tavLst>
                                        </p:anim>
                                        <p:anim calcmode="lin" valueType="num">
                                          <p:cBhvr additive="base">
                                            <p:cTn id="35" dur="500" fill="hold"/>
                                            <p:tgtEl>
                                              <p:spTgt spid="23"/>
                                            </p:tgtEl>
                                            <p:attrNameLst>
                                              <p:attrName>ppt_y</p:attrName>
                                            </p:attrNameLst>
                                          </p:cBhvr>
                                          <p:tavLst>
                                            <p:tav tm="0">
                                              <p:val>
                                                <p:strVal val="#ppt_y"/>
                                              </p:val>
                                            </p:tav>
                                            <p:tav tm="100000">
                                              <p:val>
                                                <p:strVal val="#ppt_y"/>
                                              </p:val>
                                            </p:tav>
                                          </p:tavLst>
                                        </p:anim>
                                      </p:childTnLst>
                                    </p:cTn>
                                  </p:par>
                                  <p:par>
                                    <p:cTn id="36" presetID="12" presetClass="entr" presetSubtype="2" fill="hold" grpId="0" nodeType="withEffect">
                                      <p:stCondLst>
                                        <p:cond delay="200"/>
                                      </p:stCondLst>
                                      <p:childTnLst>
                                        <p:set>
                                          <p:cBhvr>
                                            <p:cTn id="37" dur="1" fill="hold">
                                              <p:stCondLst>
                                                <p:cond delay="0"/>
                                              </p:stCondLst>
                                            </p:cTn>
                                            <p:tgtEl>
                                              <p:spTgt spid="22"/>
                                            </p:tgtEl>
                                            <p:attrNameLst>
                                              <p:attrName>style.visibility</p:attrName>
                                            </p:attrNameLst>
                                          </p:cBhvr>
                                          <p:to>
                                            <p:strVal val="visible"/>
                                          </p:to>
                                        </p:set>
                                        <p:anim calcmode="lin" valueType="num">
                                          <p:cBhvr additive="base">
                                            <p:cTn id="38" dur="300"/>
                                            <p:tgtEl>
                                              <p:spTgt spid="22"/>
                                            </p:tgtEl>
                                            <p:attrNameLst>
                                              <p:attrName>ppt_x</p:attrName>
                                            </p:attrNameLst>
                                          </p:cBhvr>
                                          <p:tavLst>
                                            <p:tav tm="0">
                                              <p:val>
                                                <p:strVal val="#ppt_x+#ppt_w*1.125000"/>
                                              </p:val>
                                            </p:tav>
                                            <p:tav tm="100000">
                                              <p:val>
                                                <p:strVal val="#ppt_x"/>
                                              </p:val>
                                            </p:tav>
                                          </p:tavLst>
                                        </p:anim>
                                        <p:animEffect transition="in" filter="wipe(left)">
                                          <p:cBhvr>
                                            <p:cTn id="39" dur="300"/>
                                            <p:tgtEl>
                                              <p:spTgt spid="22"/>
                                            </p:tgtEl>
                                          </p:cBhvr>
                                        </p:animEffect>
                                      </p:childTnLst>
                                    </p:cTn>
                                  </p:par>
                                  <p:par>
                                    <p:cTn id="40" presetID="12" presetClass="entr" presetSubtype="2" fill="hold" grpId="0" nodeType="withEffect">
                                      <p:stCondLst>
                                        <p:cond delay="200"/>
                                      </p:stCondLst>
                                      <p:childTnLst>
                                        <p:set>
                                          <p:cBhvr>
                                            <p:cTn id="41" dur="1" fill="hold">
                                              <p:stCondLst>
                                                <p:cond delay="0"/>
                                              </p:stCondLst>
                                            </p:cTn>
                                            <p:tgtEl>
                                              <p:spTgt spid="27"/>
                                            </p:tgtEl>
                                            <p:attrNameLst>
                                              <p:attrName>style.visibility</p:attrName>
                                            </p:attrNameLst>
                                          </p:cBhvr>
                                          <p:to>
                                            <p:strVal val="visible"/>
                                          </p:to>
                                        </p:set>
                                        <p:anim calcmode="lin" valueType="num">
                                          <p:cBhvr additive="base">
                                            <p:cTn id="42" dur="300"/>
                                            <p:tgtEl>
                                              <p:spTgt spid="27"/>
                                            </p:tgtEl>
                                            <p:attrNameLst>
                                              <p:attrName>ppt_x</p:attrName>
                                            </p:attrNameLst>
                                          </p:cBhvr>
                                          <p:tavLst>
                                            <p:tav tm="0">
                                              <p:val>
                                                <p:strVal val="#ppt_x+#ppt_w*1.125000"/>
                                              </p:val>
                                            </p:tav>
                                            <p:tav tm="100000">
                                              <p:val>
                                                <p:strVal val="#ppt_x"/>
                                              </p:val>
                                            </p:tav>
                                          </p:tavLst>
                                        </p:anim>
                                        <p:animEffect transition="in" filter="wipe(left)">
                                          <p:cBhvr>
                                            <p:cTn id="43" dur="300"/>
                                            <p:tgtEl>
                                              <p:spTgt spid="27"/>
                                            </p:tgtEl>
                                          </p:cBhvr>
                                        </p:animEffect>
                                      </p:childTnLst>
                                    </p:cTn>
                                  </p:par>
                                </p:childTnLst>
                              </p:cTn>
                            </p:par>
                            <p:par>
                              <p:cTn id="44" fill="hold">
                                <p:stCondLst>
                                  <p:cond delay="2000"/>
                                </p:stCondLst>
                                <p:childTnLst>
                                  <p:par>
                                    <p:cTn id="45" presetID="2" presetClass="entr" presetSubtype="8" fill="hold" grpId="0" nodeType="afterEffect">
                                      <p:stCondLst>
                                        <p:cond delay="0"/>
                                      </p:stCondLst>
                                      <p:childTnLst>
                                        <p:set>
                                          <p:cBhvr>
                                            <p:cTn id="46" dur="1" fill="hold">
                                              <p:stCondLst>
                                                <p:cond delay="0"/>
                                              </p:stCondLst>
                                            </p:cTn>
                                            <p:tgtEl>
                                              <p:spTgt spid="9"/>
                                            </p:tgtEl>
                                            <p:attrNameLst>
                                              <p:attrName>style.visibility</p:attrName>
                                            </p:attrNameLst>
                                          </p:cBhvr>
                                          <p:to>
                                            <p:strVal val="visible"/>
                                          </p:to>
                                        </p:set>
                                        <p:anim calcmode="lin" valueType="num">
                                          <p:cBhvr additive="base">
                                            <p:cTn id="47" dur="500" fill="hold"/>
                                            <p:tgtEl>
                                              <p:spTgt spid="9"/>
                                            </p:tgtEl>
                                            <p:attrNameLst>
                                              <p:attrName>ppt_x</p:attrName>
                                            </p:attrNameLst>
                                          </p:cBhvr>
                                          <p:tavLst>
                                            <p:tav tm="0">
                                              <p:val>
                                                <p:strVal val="0-#ppt_w/2"/>
                                              </p:val>
                                            </p:tav>
                                            <p:tav tm="100000">
                                              <p:val>
                                                <p:strVal val="#ppt_x"/>
                                              </p:val>
                                            </p:tav>
                                          </p:tavLst>
                                        </p:anim>
                                        <p:anim calcmode="lin" valueType="num">
                                          <p:cBhvr additive="base">
                                            <p:cTn id="48" dur="500" fill="hold"/>
                                            <p:tgtEl>
                                              <p:spTgt spid="9"/>
                                            </p:tgtEl>
                                            <p:attrNameLst>
                                              <p:attrName>ppt_y</p:attrName>
                                            </p:attrNameLst>
                                          </p:cBhvr>
                                          <p:tavLst>
                                            <p:tav tm="0">
                                              <p:val>
                                                <p:strVal val="#ppt_y"/>
                                              </p:val>
                                            </p:tav>
                                            <p:tav tm="100000">
                                              <p:val>
                                                <p:strVal val="#ppt_y"/>
                                              </p:val>
                                            </p:tav>
                                          </p:tavLst>
                                        </p:anim>
                                      </p:childTnLst>
                                    </p:cTn>
                                  </p:par>
                                  <p:par>
                                    <p:cTn id="49" presetID="12" presetClass="entr" presetSubtype="8" fill="hold" grpId="0" nodeType="withEffect">
                                      <p:stCondLst>
                                        <p:cond delay="200"/>
                                      </p:stCondLst>
                                      <p:childTnLst>
                                        <p:set>
                                          <p:cBhvr>
                                            <p:cTn id="50" dur="1" fill="hold">
                                              <p:stCondLst>
                                                <p:cond delay="0"/>
                                              </p:stCondLst>
                                            </p:cTn>
                                            <p:tgtEl>
                                              <p:spTgt spid="5"/>
                                            </p:tgtEl>
                                            <p:attrNameLst>
                                              <p:attrName>style.visibility</p:attrName>
                                            </p:attrNameLst>
                                          </p:cBhvr>
                                          <p:to>
                                            <p:strVal val="visible"/>
                                          </p:to>
                                        </p:set>
                                        <p:anim calcmode="lin" valueType="num">
                                          <p:cBhvr additive="base">
                                            <p:cTn id="51" dur="300"/>
                                            <p:tgtEl>
                                              <p:spTgt spid="5"/>
                                            </p:tgtEl>
                                            <p:attrNameLst>
                                              <p:attrName>ppt_x</p:attrName>
                                            </p:attrNameLst>
                                          </p:cBhvr>
                                          <p:tavLst>
                                            <p:tav tm="0">
                                              <p:val>
                                                <p:strVal val="#ppt_x-#ppt_w*1.125000"/>
                                              </p:val>
                                            </p:tav>
                                            <p:tav tm="100000">
                                              <p:val>
                                                <p:strVal val="#ppt_x"/>
                                              </p:val>
                                            </p:tav>
                                          </p:tavLst>
                                        </p:anim>
                                        <p:animEffect transition="in" filter="wipe(right)">
                                          <p:cBhvr>
                                            <p:cTn id="52" dur="300"/>
                                            <p:tgtEl>
                                              <p:spTgt spid="5"/>
                                            </p:tgtEl>
                                          </p:cBhvr>
                                        </p:animEffect>
                                      </p:childTnLst>
                                    </p:cTn>
                                  </p:par>
                                  <p:par>
                                    <p:cTn id="53" presetID="12" presetClass="entr" presetSubtype="8" fill="hold" grpId="0" nodeType="withEffect">
                                      <p:stCondLst>
                                        <p:cond delay="200"/>
                                      </p:stCondLst>
                                      <p:childTnLst>
                                        <p:set>
                                          <p:cBhvr>
                                            <p:cTn id="54" dur="1" fill="hold">
                                              <p:stCondLst>
                                                <p:cond delay="0"/>
                                              </p:stCondLst>
                                            </p:cTn>
                                            <p:tgtEl>
                                              <p:spTgt spid="18"/>
                                            </p:tgtEl>
                                            <p:attrNameLst>
                                              <p:attrName>style.visibility</p:attrName>
                                            </p:attrNameLst>
                                          </p:cBhvr>
                                          <p:to>
                                            <p:strVal val="visible"/>
                                          </p:to>
                                        </p:set>
                                        <p:anim calcmode="lin" valueType="num">
                                          <p:cBhvr additive="base">
                                            <p:cTn id="55" dur="300"/>
                                            <p:tgtEl>
                                              <p:spTgt spid="18"/>
                                            </p:tgtEl>
                                            <p:attrNameLst>
                                              <p:attrName>ppt_x</p:attrName>
                                            </p:attrNameLst>
                                          </p:cBhvr>
                                          <p:tavLst>
                                            <p:tav tm="0">
                                              <p:val>
                                                <p:strVal val="#ppt_x-#ppt_w*1.125000"/>
                                              </p:val>
                                            </p:tav>
                                            <p:tav tm="100000">
                                              <p:val>
                                                <p:strVal val="#ppt_x"/>
                                              </p:val>
                                            </p:tav>
                                          </p:tavLst>
                                        </p:anim>
                                        <p:animEffect transition="in" filter="wipe(right)">
                                          <p:cBhvr>
                                            <p:cTn id="56" dur="300"/>
                                            <p:tgtEl>
                                              <p:spTgt spid="18"/>
                                            </p:tgtEl>
                                          </p:cBhvr>
                                        </p:animEffect>
                                      </p:childTnLst>
                                    </p:cTn>
                                  </p:par>
                                </p:childTnLst>
                              </p:cTn>
                            </p:par>
                            <p:par>
                              <p:cTn id="57" fill="hold">
                                <p:stCondLst>
                                  <p:cond delay="2500"/>
                                </p:stCondLst>
                                <p:childTnLst>
                                  <p:par>
                                    <p:cTn id="58" presetID="2" presetClass="entr" presetSubtype="2" fill="hold" nodeType="afterEffect">
                                      <p:stCondLst>
                                        <p:cond delay="0"/>
                                      </p:stCondLst>
                                      <p:childTnLst>
                                        <p:set>
                                          <p:cBhvr>
                                            <p:cTn id="59" dur="1" fill="hold">
                                              <p:stCondLst>
                                                <p:cond delay="0"/>
                                              </p:stCondLst>
                                            </p:cTn>
                                            <p:tgtEl>
                                              <p:spTgt spid="10"/>
                                            </p:tgtEl>
                                            <p:attrNameLst>
                                              <p:attrName>style.visibility</p:attrName>
                                            </p:attrNameLst>
                                          </p:cBhvr>
                                          <p:to>
                                            <p:strVal val="visible"/>
                                          </p:to>
                                        </p:set>
                                        <p:anim calcmode="lin" valueType="num">
                                          <p:cBhvr additive="base">
                                            <p:cTn id="60" dur="500" fill="hold"/>
                                            <p:tgtEl>
                                              <p:spTgt spid="10"/>
                                            </p:tgtEl>
                                            <p:attrNameLst>
                                              <p:attrName>ppt_x</p:attrName>
                                            </p:attrNameLst>
                                          </p:cBhvr>
                                          <p:tavLst>
                                            <p:tav tm="0">
                                              <p:val>
                                                <p:strVal val="1+#ppt_w/2"/>
                                              </p:val>
                                            </p:tav>
                                            <p:tav tm="100000">
                                              <p:val>
                                                <p:strVal val="#ppt_x"/>
                                              </p:val>
                                            </p:tav>
                                          </p:tavLst>
                                        </p:anim>
                                        <p:anim calcmode="lin" valueType="num">
                                          <p:cBhvr additive="base">
                                            <p:cTn id="61" dur="500" fill="hold"/>
                                            <p:tgtEl>
                                              <p:spTgt spid="10"/>
                                            </p:tgtEl>
                                            <p:attrNameLst>
                                              <p:attrName>ppt_y</p:attrName>
                                            </p:attrNameLst>
                                          </p:cBhvr>
                                          <p:tavLst>
                                            <p:tav tm="0">
                                              <p:val>
                                                <p:strVal val="#ppt_y"/>
                                              </p:val>
                                            </p:tav>
                                            <p:tav tm="100000">
                                              <p:val>
                                                <p:strVal val="#ppt_y"/>
                                              </p:val>
                                            </p:tav>
                                          </p:tavLst>
                                        </p:anim>
                                      </p:childTnLst>
                                    </p:cTn>
                                  </p:par>
                                  <p:par>
                                    <p:cTn id="62" presetID="12" presetClass="entr" presetSubtype="2" fill="hold" grpId="0" nodeType="withEffect">
                                      <p:stCondLst>
                                        <p:cond delay="200"/>
                                      </p:stCondLst>
                                      <p:childTnLst>
                                        <p:set>
                                          <p:cBhvr>
                                            <p:cTn id="63" dur="1" fill="hold">
                                              <p:stCondLst>
                                                <p:cond delay="0"/>
                                              </p:stCondLst>
                                            </p:cTn>
                                            <p:tgtEl>
                                              <p:spTgt spid="7"/>
                                            </p:tgtEl>
                                            <p:attrNameLst>
                                              <p:attrName>style.visibility</p:attrName>
                                            </p:attrNameLst>
                                          </p:cBhvr>
                                          <p:to>
                                            <p:strVal val="visible"/>
                                          </p:to>
                                        </p:set>
                                        <p:anim calcmode="lin" valueType="num">
                                          <p:cBhvr additive="base">
                                            <p:cTn id="64" dur="300"/>
                                            <p:tgtEl>
                                              <p:spTgt spid="7"/>
                                            </p:tgtEl>
                                            <p:attrNameLst>
                                              <p:attrName>ppt_x</p:attrName>
                                            </p:attrNameLst>
                                          </p:cBhvr>
                                          <p:tavLst>
                                            <p:tav tm="0">
                                              <p:val>
                                                <p:strVal val="#ppt_x+#ppt_w*1.125000"/>
                                              </p:val>
                                            </p:tav>
                                            <p:tav tm="100000">
                                              <p:val>
                                                <p:strVal val="#ppt_x"/>
                                              </p:val>
                                            </p:tav>
                                          </p:tavLst>
                                        </p:anim>
                                        <p:animEffect transition="in" filter="wipe(left)">
                                          <p:cBhvr>
                                            <p:cTn id="65" dur="300"/>
                                            <p:tgtEl>
                                              <p:spTgt spid="7"/>
                                            </p:tgtEl>
                                          </p:cBhvr>
                                        </p:animEffect>
                                      </p:childTnLst>
                                    </p:cTn>
                                  </p:par>
                                  <p:par>
                                    <p:cTn id="66" presetID="12" presetClass="entr" presetSubtype="2" fill="hold" grpId="0" nodeType="withEffect">
                                      <p:stCondLst>
                                        <p:cond delay="20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300"/>
                                            <p:tgtEl>
                                              <p:spTgt spid="20"/>
                                            </p:tgtEl>
                                            <p:attrNameLst>
                                              <p:attrName>ppt_x</p:attrName>
                                            </p:attrNameLst>
                                          </p:cBhvr>
                                          <p:tavLst>
                                            <p:tav tm="0">
                                              <p:val>
                                                <p:strVal val="#ppt_x+#ppt_w*1.125000"/>
                                              </p:val>
                                            </p:tav>
                                            <p:tav tm="100000">
                                              <p:val>
                                                <p:strVal val="#ppt_x"/>
                                              </p:val>
                                            </p:tav>
                                          </p:tavLst>
                                        </p:anim>
                                        <p:animEffect transition="in" filter="wipe(left)">
                                          <p:cBhvr>
                                            <p:cTn id="69" dur="300"/>
                                            <p:tgtEl>
                                              <p:spTgt spid="20"/>
                                            </p:tgtEl>
                                          </p:cBhvr>
                                        </p:animEffect>
                                      </p:childTnLst>
                                    </p:cTn>
                                  </p:par>
                                </p:childTnLst>
                              </p:cTn>
                            </p:par>
                            <p:par>
                              <p:cTn id="70" fill="hold">
                                <p:stCondLst>
                                  <p:cond delay="3000"/>
                                </p:stCondLst>
                                <p:childTnLst>
                                  <p:par>
                                    <p:cTn id="71" presetID="2" presetClass="entr" presetSubtype="8" fill="hold" nodeType="afterEffect">
                                      <p:stCondLst>
                                        <p:cond delay="0"/>
                                      </p:stCondLst>
                                      <p:childTnLst>
                                        <p:set>
                                          <p:cBhvr>
                                            <p:cTn id="72" dur="1" fill="hold">
                                              <p:stCondLst>
                                                <p:cond delay="0"/>
                                              </p:stCondLst>
                                            </p:cTn>
                                            <p:tgtEl>
                                              <p:spTgt spid="14"/>
                                            </p:tgtEl>
                                            <p:attrNameLst>
                                              <p:attrName>style.visibility</p:attrName>
                                            </p:attrNameLst>
                                          </p:cBhvr>
                                          <p:to>
                                            <p:strVal val="visible"/>
                                          </p:to>
                                        </p:set>
                                        <p:anim calcmode="lin" valueType="num">
                                          <p:cBhvr additive="base">
                                            <p:cTn id="73" dur="500" fill="hold"/>
                                            <p:tgtEl>
                                              <p:spTgt spid="14"/>
                                            </p:tgtEl>
                                            <p:attrNameLst>
                                              <p:attrName>ppt_x</p:attrName>
                                            </p:attrNameLst>
                                          </p:cBhvr>
                                          <p:tavLst>
                                            <p:tav tm="0">
                                              <p:val>
                                                <p:strVal val="0-#ppt_w/2"/>
                                              </p:val>
                                            </p:tav>
                                            <p:tav tm="100000">
                                              <p:val>
                                                <p:strVal val="#ppt_x"/>
                                              </p:val>
                                            </p:tav>
                                          </p:tavLst>
                                        </p:anim>
                                        <p:anim calcmode="lin" valueType="num">
                                          <p:cBhvr additive="base">
                                            <p:cTn id="74" dur="500" fill="hold"/>
                                            <p:tgtEl>
                                              <p:spTgt spid="14"/>
                                            </p:tgtEl>
                                            <p:attrNameLst>
                                              <p:attrName>ppt_y</p:attrName>
                                            </p:attrNameLst>
                                          </p:cBhvr>
                                          <p:tavLst>
                                            <p:tav tm="0">
                                              <p:val>
                                                <p:strVal val="#ppt_y"/>
                                              </p:val>
                                            </p:tav>
                                            <p:tav tm="100000">
                                              <p:val>
                                                <p:strVal val="#ppt_y"/>
                                              </p:val>
                                            </p:tav>
                                          </p:tavLst>
                                        </p:anim>
                                      </p:childTnLst>
                                    </p:cTn>
                                  </p:par>
                                  <p:par>
                                    <p:cTn id="75" presetID="12" presetClass="entr" presetSubtype="8" fill="hold" grpId="0" nodeType="withEffect">
                                      <p:stCondLst>
                                        <p:cond delay="200"/>
                                      </p:stCondLst>
                                      <p:childTnLst>
                                        <p:set>
                                          <p:cBhvr>
                                            <p:cTn id="76" dur="1" fill="hold">
                                              <p:stCondLst>
                                                <p:cond delay="0"/>
                                              </p:stCondLst>
                                            </p:cTn>
                                            <p:tgtEl>
                                              <p:spTgt spid="19"/>
                                            </p:tgtEl>
                                            <p:attrNameLst>
                                              <p:attrName>style.visibility</p:attrName>
                                            </p:attrNameLst>
                                          </p:cBhvr>
                                          <p:to>
                                            <p:strVal val="visible"/>
                                          </p:to>
                                        </p:set>
                                        <p:anim calcmode="lin" valueType="num">
                                          <p:cBhvr additive="base">
                                            <p:cTn id="77" dur="300"/>
                                            <p:tgtEl>
                                              <p:spTgt spid="19"/>
                                            </p:tgtEl>
                                            <p:attrNameLst>
                                              <p:attrName>ppt_x</p:attrName>
                                            </p:attrNameLst>
                                          </p:cBhvr>
                                          <p:tavLst>
                                            <p:tav tm="0">
                                              <p:val>
                                                <p:strVal val="#ppt_x-#ppt_w*1.125000"/>
                                              </p:val>
                                            </p:tav>
                                            <p:tav tm="100000">
                                              <p:val>
                                                <p:strVal val="#ppt_x"/>
                                              </p:val>
                                            </p:tav>
                                          </p:tavLst>
                                        </p:anim>
                                        <p:animEffect transition="in" filter="wipe(right)">
                                          <p:cBhvr>
                                            <p:cTn id="78" dur="300"/>
                                            <p:tgtEl>
                                              <p:spTgt spid="19"/>
                                            </p:tgtEl>
                                          </p:cBhvr>
                                        </p:animEffect>
                                      </p:childTnLst>
                                    </p:cTn>
                                  </p:par>
                                  <p:par>
                                    <p:cTn id="79" presetID="12" presetClass="entr" presetSubtype="8" fill="hold" grpId="0" nodeType="withEffect">
                                      <p:stCondLst>
                                        <p:cond delay="200"/>
                                      </p:stCondLst>
                                      <p:childTnLst>
                                        <p:set>
                                          <p:cBhvr>
                                            <p:cTn id="80" dur="1" fill="hold">
                                              <p:stCondLst>
                                                <p:cond delay="0"/>
                                              </p:stCondLst>
                                            </p:cTn>
                                            <p:tgtEl>
                                              <p:spTgt spid="6"/>
                                            </p:tgtEl>
                                            <p:attrNameLst>
                                              <p:attrName>style.visibility</p:attrName>
                                            </p:attrNameLst>
                                          </p:cBhvr>
                                          <p:to>
                                            <p:strVal val="visible"/>
                                          </p:to>
                                        </p:set>
                                        <p:anim calcmode="lin" valueType="num">
                                          <p:cBhvr additive="base">
                                            <p:cTn id="81" dur="300"/>
                                            <p:tgtEl>
                                              <p:spTgt spid="6"/>
                                            </p:tgtEl>
                                            <p:attrNameLst>
                                              <p:attrName>ppt_x</p:attrName>
                                            </p:attrNameLst>
                                          </p:cBhvr>
                                          <p:tavLst>
                                            <p:tav tm="0">
                                              <p:val>
                                                <p:strVal val="#ppt_x-#ppt_w*1.125000"/>
                                              </p:val>
                                            </p:tav>
                                            <p:tav tm="100000">
                                              <p:val>
                                                <p:strVal val="#ppt_x"/>
                                              </p:val>
                                            </p:tav>
                                          </p:tavLst>
                                        </p:anim>
                                        <p:animEffect transition="in" filter="wipe(right)">
                                          <p:cBhvr>
                                            <p:cTn id="82" dur="300"/>
                                            <p:tgtEl>
                                              <p:spTgt spid="6"/>
                                            </p:tgtEl>
                                          </p:cBhvr>
                                        </p:animEffect>
                                      </p:childTnLst>
                                    </p:cTn>
                                  </p:par>
                                </p:childTnLst>
                              </p:cTn>
                            </p:par>
                            <p:par>
                              <p:cTn id="83" fill="hold">
                                <p:stCondLst>
                                  <p:cond delay="3500"/>
                                </p:stCondLst>
                                <p:childTnLst>
                                  <p:par>
                                    <p:cTn id="84" presetID="2" presetClass="entr" presetSubtype="2" fill="hold" grpId="0" nodeType="afterEffect">
                                      <p:stCondLst>
                                        <p:cond delay="0"/>
                                      </p:stCondLst>
                                      <p:childTnLst>
                                        <p:set>
                                          <p:cBhvr>
                                            <p:cTn id="85" dur="1" fill="hold">
                                              <p:stCondLst>
                                                <p:cond delay="0"/>
                                              </p:stCondLst>
                                            </p:cTn>
                                            <p:tgtEl>
                                              <p:spTgt spid="13"/>
                                            </p:tgtEl>
                                            <p:attrNameLst>
                                              <p:attrName>style.visibility</p:attrName>
                                            </p:attrNameLst>
                                          </p:cBhvr>
                                          <p:to>
                                            <p:strVal val="visible"/>
                                          </p:to>
                                        </p:set>
                                        <p:anim calcmode="lin" valueType="num">
                                          <p:cBhvr additive="base">
                                            <p:cTn id="86" dur="500" fill="hold"/>
                                            <p:tgtEl>
                                              <p:spTgt spid="13"/>
                                            </p:tgtEl>
                                            <p:attrNameLst>
                                              <p:attrName>ppt_x</p:attrName>
                                            </p:attrNameLst>
                                          </p:cBhvr>
                                          <p:tavLst>
                                            <p:tav tm="0">
                                              <p:val>
                                                <p:strVal val="1+#ppt_w/2"/>
                                              </p:val>
                                            </p:tav>
                                            <p:tav tm="100000">
                                              <p:val>
                                                <p:strVal val="#ppt_x"/>
                                              </p:val>
                                            </p:tav>
                                          </p:tavLst>
                                        </p:anim>
                                        <p:anim calcmode="lin" valueType="num">
                                          <p:cBhvr additive="base">
                                            <p:cTn id="87" dur="500" fill="hold"/>
                                            <p:tgtEl>
                                              <p:spTgt spid="13"/>
                                            </p:tgtEl>
                                            <p:attrNameLst>
                                              <p:attrName>ppt_y</p:attrName>
                                            </p:attrNameLst>
                                          </p:cBhvr>
                                          <p:tavLst>
                                            <p:tav tm="0">
                                              <p:val>
                                                <p:strVal val="#ppt_y"/>
                                              </p:val>
                                            </p:tav>
                                            <p:tav tm="100000">
                                              <p:val>
                                                <p:strVal val="#ppt_y"/>
                                              </p:val>
                                            </p:tav>
                                          </p:tavLst>
                                        </p:anim>
                                      </p:childTnLst>
                                    </p:cTn>
                                  </p:par>
                                  <p:par>
                                    <p:cTn id="88" presetID="12" presetClass="entr" presetSubtype="2" fill="hold" grpId="0" nodeType="withEffect">
                                      <p:stCondLst>
                                        <p:cond delay="200"/>
                                      </p:stCondLst>
                                      <p:childTnLst>
                                        <p:set>
                                          <p:cBhvr>
                                            <p:cTn id="89" dur="1" fill="hold">
                                              <p:stCondLst>
                                                <p:cond delay="0"/>
                                              </p:stCondLst>
                                            </p:cTn>
                                            <p:tgtEl>
                                              <p:spTgt spid="8"/>
                                            </p:tgtEl>
                                            <p:attrNameLst>
                                              <p:attrName>style.visibility</p:attrName>
                                            </p:attrNameLst>
                                          </p:cBhvr>
                                          <p:to>
                                            <p:strVal val="visible"/>
                                          </p:to>
                                        </p:set>
                                        <p:anim calcmode="lin" valueType="num">
                                          <p:cBhvr additive="base">
                                            <p:cTn id="90" dur="300"/>
                                            <p:tgtEl>
                                              <p:spTgt spid="8"/>
                                            </p:tgtEl>
                                            <p:attrNameLst>
                                              <p:attrName>ppt_x</p:attrName>
                                            </p:attrNameLst>
                                          </p:cBhvr>
                                          <p:tavLst>
                                            <p:tav tm="0">
                                              <p:val>
                                                <p:strVal val="#ppt_x+#ppt_w*1.125000"/>
                                              </p:val>
                                            </p:tav>
                                            <p:tav tm="100000">
                                              <p:val>
                                                <p:strVal val="#ppt_x"/>
                                              </p:val>
                                            </p:tav>
                                          </p:tavLst>
                                        </p:anim>
                                        <p:animEffect transition="in" filter="wipe(left)">
                                          <p:cBhvr>
                                            <p:cTn id="91" dur="300"/>
                                            <p:tgtEl>
                                              <p:spTgt spid="8"/>
                                            </p:tgtEl>
                                          </p:cBhvr>
                                        </p:animEffect>
                                      </p:childTnLst>
                                    </p:cTn>
                                  </p:par>
                                  <p:par>
                                    <p:cTn id="92" presetID="12" presetClass="entr" presetSubtype="2" fill="hold" grpId="0" nodeType="withEffect">
                                      <p:stCondLst>
                                        <p:cond delay="200"/>
                                      </p:stCondLst>
                                      <p:childTnLst>
                                        <p:set>
                                          <p:cBhvr>
                                            <p:cTn id="93" dur="1" fill="hold">
                                              <p:stCondLst>
                                                <p:cond delay="0"/>
                                              </p:stCondLst>
                                            </p:cTn>
                                            <p:tgtEl>
                                              <p:spTgt spid="17"/>
                                            </p:tgtEl>
                                            <p:attrNameLst>
                                              <p:attrName>style.visibility</p:attrName>
                                            </p:attrNameLst>
                                          </p:cBhvr>
                                          <p:to>
                                            <p:strVal val="visible"/>
                                          </p:to>
                                        </p:set>
                                        <p:anim calcmode="lin" valueType="num">
                                          <p:cBhvr additive="base">
                                            <p:cTn id="94" dur="300"/>
                                            <p:tgtEl>
                                              <p:spTgt spid="17"/>
                                            </p:tgtEl>
                                            <p:attrNameLst>
                                              <p:attrName>ppt_x</p:attrName>
                                            </p:attrNameLst>
                                          </p:cBhvr>
                                          <p:tavLst>
                                            <p:tav tm="0">
                                              <p:val>
                                                <p:strVal val="#ppt_x+#ppt_w*1.125000"/>
                                              </p:val>
                                            </p:tav>
                                            <p:tav tm="100000">
                                              <p:val>
                                                <p:strVal val="#ppt_x"/>
                                              </p:val>
                                            </p:tav>
                                          </p:tavLst>
                                        </p:anim>
                                        <p:animEffect transition="in" filter="wipe(left)">
                                          <p:cBhvr>
                                            <p:cTn id="95" dur="300"/>
                                            <p:tgtEl>
                                              <p:spTgt spid="17"/>
                                            </p:tgtEl>
                                          </p:cBhvr>
                                        </p:animEffect>
                                      </p:childTnLst>
                                    </p:cTn>
                                  </p:par>
                                </p:childTnLst>
                              </p:cTn>
                            </p:par>
                            <p:par>
                              <p:cTn id="96" fill="hold">
                                <p:stCondLst>
                                  <p:cond delay="4000"/>
                                </p:stCondLst>
                                <p:childTnLst>
                                  <p:par>
                                    <p:cTn id="97" presetID="53" presetClass="entr" presetSubtype="528" fill="hold" grpId="0" nodeType="afterEffect">
                                      <p:stCondLst>
                                        <p:cond delay="0"/>
                                      </p:stCondLst>
                                      <p:childTnLst>
                                        <p:set>
                                          <p:cBhvr>
                                            <p:cTn id="98" dur="1" fill="hold">
                                              <p:stCondLst>
                                                <p:cond delay="0"/>
                                              </p:stCondLst>
                                            </p:cTn>
                                            <p:tgtEl>
                                              <p:spTgt spid="32"/>
                                            </p:tgtEl>
                                            <p:attrNameLst>
                                              <p:attrName>style.visibility</p:attrName>
                                            </p:attrNameLst>
                                          </p:cBhvr>
                                          <p:to>
                                            <p:strVal val="visible"/>
                                          </p:to>
                                        </p:set>
                                        <p:anim calcmode="lin" valueType="num">
                                          <p:cBhvr>
                                            <p:cTn id="99" dur="500" fill="hold"/>
                                            <p:tgtEl>
                                              <p:spTgt spid="32"/>
                                            </p:tgtEl>
                                            <p:attrNameLst>
                                              <p:attrName>ppt_w</p:attrName>
                                            </p:attrNameLst>
                                          </p:cBhvr>
                                          <p:tavLst>
                                            <p:tav tm="0">
                                              <p:val>
                                                <p:fltVal val="0"/>
                                              </p:val>
                                            </p:tav>
                                            <p:tav tm="100000">
                                              <p:val>
                                                <p:strVal val="#ppt_w"/>
                                              </p:val>
                                            </p:tav>
                                          </p:tavLst>
                                        </p:anim>
                                        <p:anim calcmode="lin" valueType="num">
                                          <p:cBhvr>
                                            <p:cTn id="100" dur="500" fill="hold"/>
                                            <p:tgtEl>
                                              <p:spTgt spid="32"/>
                                            </p:tgtEl>
                                            <p:attrNameLst>
                                              <p:attrName>ppt_h</p:attrName>
                                            </p:attrNameLst>
                                          </p:cBhvr>
                                          <p:tavLst>
                                            <p:tav tm="0">
                                              <p:val>
                                                <p:fltVal val="0"/>
                                              </p:val>
                                            </p:tav>
                                            <p:tav tm="100000">
                                              <p:val>
                                                <p:strVal val="#ppt_h"/>
                                              </p:val>
                                            </p:tav>
                                          </p:tavLst>
                                        </p:anim>
                                        <p:animEffect transition="in" filter="fade">
                                          <p:cBhvr>
                                            <p:cTn id="101" dur="500"/>
                                            <p:tgtEl>
                                              <p:spTgt spid="32"/>
                                            </p:tgtEl>
                                          </p:cBhvr>
                                        </p:animEffect>
                                        <p:anim calcmode="lin" valueType="num">
                                          <p:cBhvr>
                                            <p:cTn id="102" dur="500" fill="hold"/>
                                            <p:tgtEl>
                                              <p:spTgt spid="32"/>
                                            </p:tgtEl>
                                            <p:attrNameLst>
                                              <p:attrName>ppt_x</p:attrName>
                                            </p:attrNameLst>
                                          </p:cBhvr>
                                          <p:tavLst>
                                            <p:tav tm="0">
                                              <p:val>
                                                <p:fltVal val="0.5"/>
                                              </p:val>
                                            </p:tav>
                                            <p:tav tm="100000">
                                              <p:val>
                                                <p:strVal val="#ppt_x"/>
                                              </p:val>
                                            </p:tav>
                                          </p:tavLst>
                                        </p:anim>
                                        <p:anim calcmode="lin" valueType="num">
                                          <p:cBhvr>
                                            <p:cTn id="103" dur="500" fill="hold"/>
                                            <p:tgtEl>
                                              <p:spTgt spid="32"/>
                                            </p:tgtEl>
                                            <p:attrNameLst>
                                              <p:attrName>ppt_y</p:attrName>
                                            </p:attrNameLst>
                                          </p:cBhvr>
                                          <p:tavLst>
                                            <p:tav tm="0">
                                              <p:val>
                                                <p:fltVal val="0.5"/>
                                              </p:val>
                                            </p:tav>
                                            <p:tav tm="100000">
                                              <p:val>
                                                <p:strVal val="#ppt_y"/>
                                              </p:val>
                                            </p:tav>
                                          </p:tavLst>
                                        </p:anim>
                                      </p:childTnLst>
                                    </p:cTn>
                                  </p:par>
                                  <p:par>
                                    <p:cTn id="104" presetID="53" presetClass="entr" presetSubtype="528" fill="hold" grpId="0" nodeType="withEffect">
                                      <p:stCondLst>
                                        <p:cond delay="1000"/>
                                      </p:stCondLst>
                                      <p:childTnLst>
                                        <p:set>
                                          <p:cBhvr>
                                            <p:cTn id="105" dur="1" fill="hold">
                                              <p:stCondLst>
                                                <p:cond delay="0"/>
                                              </p:stCondLst>
                                            </p:cTn>
                                            <p:tgtEl>
                                              <p:spTgt spid="29"/>
                                            </p:tgtEl>
                                            <p:attrNameLst>
                                              <p:attrName>style.visibility</p:attrName>
                                            </p:attrNameLst>
                                          </p:cBhvr>
                                          <p:to>
                                            <p:strVal val="visible"/>
                                          </p:to>
                                        </p:set>
                                        <p:anim calcmode="lin" valueType="num">
                                          <p:cBhvr>
                                            <p:cTn id="106" dur="500" fill="hold"/>
                                            <p:tgtEl>
                                              <p:spTgt spid="29"/>
                                            </p:tgtEl>
                                            <p:attrNameLst>
                                              <p:attrName>ppt_w</p:attrName>
                                            </p:attrNameLst>
                                          </p:cBhvr>
                                          <p:tavLst>
                                            <p:tav tm="0">
                                              <p:val>
                                                <p:fltVal val="0"/>
                                              </p:val>
                                            </p:tav>
                                            <p:tav tm="100000">
                                              <p:val>
                                                <p:strVal val="#ppt_w"/>
                                              </p:val>
                                            </p:tav>
                                          </p:tavLst>
                                        </p:anim>
                                        <p:anim calcmode="lin" valueType="num">
                                          <p:cBhvr>
                                            <p:cTn id="107" dur="500" fill="hold"/>
                                            <p:tgtEl>
                                              <p:spTgt spid="29"/>
                                            </p:tgtEl>
                                            <p:attrNameLst>
                                              <p:attrName>ppt_h</p:attrName>
                                            </p:attrNameLst>
                                          </p:cBhvr>
                                          <p:tavLst>
                                            <p:tav tm="0">
                                              <p:val>
                                                <p:fltVal val="0"/>
                                              </p:val>
                                            </p:tav>
                                            <p:tav tm="100000">
                                              <p:val>
                                                <p:strVal val="#ppt_h"/>
                                              </p:val>
                                            </p:tav>
                                          </p:tavLst>
                                        </p:anim>
                                        <p:animEffect transition="in" filter="fade">
                                          <p:cBhvr>
                                            <p:cTn id="108" dur="500"/>
                                            <p:tgtEl>
                                              <p:spTgt spid="29"/>
                                            </p:tgtEl>
                                          </p:cBhvr>
                                        </p:animEffect>
                                        <p:anim calcmode="lin" valueType="num">
                                          <p:cBhvr>
                                            <p:cTn id="109" dur="500" fill="hold"/>
                                            <p:tgtEl>
                                              <p:spTgt spid="29"/>
                                            </p:tgtEl>
                                            <p:attrNameLst>
                                              <p:attrName>ppt_x</p:attrName>
                                            </p:attrNameLst>
                                          </p:cBhvr>
                                          <p:tavLst>
                                            <p:tav tm="0">
                                              <p:val>
                                                <p:fltVal val="0.5"/>
                                              </p:val>
                                            </p:tav>
                                            <p:tav tm="100000">
                                              <p:val>
                                                <p:strVal val="#ppt_x"/>
                                              </p:val>
                                            </p:tav>
                                          </p:tavLst>
                                        </p:anim>
                                        <p:anim calcmode="lin" valueType="num">
                                          <p:cBhvr>
                                            <p:cTn id="110" dur="500" fill="hold"/>
                                            <p:tgtEl>
                                              <p:spTgt spid="29"/>
                                            </p:tgtEl>
                                            <p:attrNameLst>
                                              <p:attrName>ppt_y</p:attrName>
                                            </p:attrNameLst>
                                          </p:cBhvr>
                                          <p:tavLst>
                                            <p:tav tm="0">
                                              <p:val>
                                                <p:fltVal val="0.5"/>
                                              </p:val>
                                            </p:tav>
                                            <p:tav tm="100000">
                                              <p:val>
                                                <p:strVal val="#ppt_y"/>
                                              </p:val>
                                            </p:tav>
                                          </p:tavLst>
                                        </p:anim>
                                      </p:childTnLst>
                                    </p:cTn>
                                  </p:par>
                                  <p:par>
                                    <p:cTn id="111" presetID="53" presetClass="entr" presetSubtype="528" fill="hold" grpId="0" nodeType="withEffect">
                                      <p:stCondLst>
                                        <p:cond delay="800"/>
                                      </p:stCondLst>
                                      <p:childTnLst>
                                        <p:set>
                                          <p:cBhvr>
                                            <p:cTn id="112" dur="1" fill="hold">
                                              <p:stCondLst>
                                                <p:cond delay="0"/>
                                              </p:stCondLst>
                                            </p:cTn>
                                            <p:tgtEl>
                                              <p:spTgt spid="30"/>
                                            </p:tgtEl>
                                            <p:attrNameLst>
                                              <p:attrName>style.visibility</p:attrName>
                                            </p:attrNameLst>
                                          </p:cBhvr>
                                          <p:to>
                                            <p:strVal val="visible"/>
                                          </p:to>
                                        </p:set>
                                        <p:anim calcmode="lin" valueType="num">
                                          <p:cBhvr>
                                            <p:cTn id="113" dur="500" fill="hold"/>
                                            <p:tgtEl>
                                              <p:spTgt spid="30"/>
                                            </p:tgtEl>
                                            <p:attrNameLst>
                                              <p:attrName>ppt_w</p:attrName>
                                            </p:attrNameLst>
                                          </p:cBhvr>
                                          <p:tavLst>
                                            <p:tav tm="0">
                                              <p:val>
                                                <p:fltVal val="0"/>
                                              </p:val>
                                            </p:tav>
                                            <p:tav tm="100000">
                                              <p:val>
                                                <p:strVal val="#ppt_w"/>
                                              </p:val>
                                            </p:tav>
                                          </p:tavLst>
                                        </p:anim>
                                        <p:anim calcmode="lin" valueType="num">
                                          <p:cBhvr>
                                            <p:cTn id="114" dur="500" fill="hold"/>
                                            <p:tgtEl>
                                              <p:spTgt spid="30"/>
                                            </p:tgtEl>
                                            <p:attrNameLst>
                                              <p:attrName>ppt_h</p:attrName>
                                            </p:attrNameLst>
                                          </p:cBhvr>
                                          <p:tavLst>
                                            <p:tav tm="0">
                                              <p:val>
                                                <p:fltVal val="0"/>
                                              </p:val>
                                            </p:tav>
                                            <p:tav tm="100000">
                                              <p:val>
                                                <p:strVal val="#ppt_h"/>
                                              </p:val>
                                            </p:tav>
                                          </p:tavLst>
                                        </p:anim>
                                        <p:animEffect transition="in" filter="fade">
                                          <p:cBhvr>
                                            <p:cTn id="115" dur="500"/>
                                            <p:tgtEl>
                                              <p:spTgt spid="30"/>
                                            </p:tgtEl>
                                          </p:cBhvr>
                                        </p:animEffect>
                                        <p:anim calcmode="lin" valueType="num">
                                          <p:cBhvr>
                                            <p:cTn id="116" dur="500" fill="hold"/>
                                            <p:tgtEl>
                                              <p:spTgt spid="30"/>
                                            </p:tgtEl>
                                            <p:attrNameLst>
                                              <p:attrName>ppt_x</p:attrName>
                                            </p:attrNameLst>
                                          </p:cBhvr>
                                          <p:tavLst>
                                            <p:tav tm="0">
                                              <p:val>
                                                <p:fltVal val="0.5"/>
                                              </p:val>
                                            </p:tav>
                                            <p:tav tm="100000">
                                              <p:val>
                                                <p:strVal val="#ppt_x"/>
                                              </p:val>
                                            </p:tav>
                                          </p:tavLst>
                                        </p:anim>
                                        <p:anim calcmode="lin" valueType="num">
                                          <p:cBhvr>
                                            <p:cTn id="117" dur="500" fill="hold"/>
                                            <p:tgtEl>
                                              <p:spTgt spid="30"/>
                                            </p:tgtEl>
                                            <p:attrNameLst>
                                              <p:attrName>ppt_y</p:attrName>
                                            </p:attrNameLst>
                                          </p:cBhvr>
                                          <p:tavLst>
                                            <p:tav tm="0">
                                              <p:val>
                                                <p:fltVal val="0.5"/>
                                              </p:val>
                                            </p:tav>
                                            <p:tav tm="100000">
                                              <p:val>
                                                <p:strVal val="#ppt_y"/>
                                              </p:val>
                                            </p:tav>
                                          </p:tavLst>
                                        </p:anim>
                                      </p:childTnLst>
                                    </p:cTn>
                                  </p:par>
                                  <p:par>
                                    <p:cTn id="118" presetID="53" presetClass="entr" presetSubtype="528" fill="hold" grpId="0" nodeType="withEffect">
                                      <p:stCondLst>
                                        <p:cond delay="600"/>
                                      </p:stCondLst>
                                      <p:childTnLst>
                                        <p:set>
                                          <p:cBhvr>
                                            <p:cTn id="119" dur="1" fill="hold">
                                              <p:stCondLst>
                                                <p:cond delay="0"/>
                                              </p:stCondLst>
                                            </p:cTn>
                                            <p:tgtEl>
                                              <p:spTgt spid="31"/>
                                            </p:tgtEl>
                                            <p:attrNameLst>
                                              <p:attrName>style.visibility</p:attrName>
                                            </p:attrNameLst>
                                          </p:cBhvr>
                                          <p:to>
                                            <p:strVal val="visible"/>
                                          </p:to>
                                        </p:set>
                                        <p:anim calcmode="lin" valueType="num">
                                          <p:cBhvr>
                                            <p:cTn id="120" dur="500" fill="hold"/>
                                            <p:tgtEl>
                                              <p:spTgt spid="31"/>
                                            </p:tgtEl>
                                            <p:attrNameLst>
                                              <p:attrName>ppt_w</p:attrName>
                                            </p:attrNameLst>
                                          </p:cBhvr>
                                          <p:tavLst>
                                            <p:tav tm="0">
                                              <p:val>
                                                <p:fltVal val="0"/>
                                              </p:val>
                                            </p:tav>
                                            <p:tav tm="100000">
                                              <p:val>
                                                <p:strVal val="#ppt_w"/>
                                              </p:val>
                                            </p:tav>
                                          </p:tavLst>
                                        </p:anim>
                                        <p:anim calcmode="lin" valueType="num">
                                          <p:cBhvr>
                                            <p:cTn id="121" dur="500" fill="hold"/>
                                            <p:tgtEl>
                                              <p:spTgt spid="31"/>
                                            </p:tgtEl>
                                            <p:attrNameLst>
                                              <p:attrName>ppt_h</p:attrName>
                                            </p:attrNameLst>
                                          </p:cBhvr>
                                          <p:tavLst>
                                            <p:tav tm="0">
                                              <p:val>
                                                <p:fltVal val="0"/>
                                              </p:val>
                                            </p:tav>
                                            <p:tav tm="100000">
                                              <p:val>
                                                <p:strVal val="#ppt_h"/>
                                              </p:val>
                                            </p:tav>
                                          </p:tavLst>
                                        </p:anim>
                                        <p:animEffect transition="in" filter="fade">
                                          <p:cBhvr>
                                            <p:cTn id="122" dur="500"/>
                                            <p:tgtEl>
                                              <p:spTgt spid="31"/>
                                            </p:tgtEl>
                                          </p:cBhvr>
                                        </p:animEffect>
                                        <p:anim calcmode="lin" valueType="num">
                                          <p:cBhvr>
                                            <p:cTn id="123" dur="500" fill="hold"/>
                                            <p:tgtEl>
                                              <p:spTgt spid="31"/>
                                            </p:tgtEl>
                                            <p:attrNameLst>
                                              <p:attrName>ppt_x</p:attrName>
                                            </p:attrNameLst>
                                          </p:cBhvr>
                                          <p:tavLst>
                                            <p:tav tm="0">
                                              <p:val>
                                                <p:fltVal val="0.5"/>
                                              </p:val>
                                            </p:tav>
                                            <p:tav tm="100000">
                                              <p:val>
                                                <p:strVal val="#ppt_x"/>
                                              </p:val>
                                            </p:tav>
                                          </p:tavLst>
                                        </p:anim>
                                        <p:anim calcmode="lin" valueType="num">
                                          <p:cBhvr>
                                            <p:cTn id="124" dur="500" fill="hold"/>
                                            <p:tgtEl>
                                              <p:spTgt spid="31"/>
                                            </p:tgtEl>
                                            <p:attrNameLst>
                                              <p:attrName>ppt_y</p:attrName>
                                            </p:attrNameLst>
                                          </p:cBhvr>
                                          <p:tavLst>
                                            <p:tav tm="0">
                                              <p:val>
                                                <p:fltVal val="0.5"/>
                                              </p:val>
                                            </p:tav>
                                            <p:tav tm="100000">
                                              <p:val>
                                                <p:strVal val="#ppt_y"/>
                                              </p:val>
                                            </p:tav>
                                          </p:tavLst>
                                        </p:anim>
                                      </p:childTnLst>
                                    </p:cTn>
                                  </p:par>
                                  <p:par>
                                    <p:cTn id="125" presetID="53" presetClass="entr" presetSubtype="528" fill="hold" grpId="0" nodeType="withEffect">
                                      <p:stCondLst>
                                        <p:cond delay="200"/>
                                      </p:stCondLst>
                                      <p:childTnLst>
                                        <p:set>
                                          <p:cBhvr>
                                            <p:cTn id="126" dur="1" fill="hold">
                                              <p:stCondLst>
                                                <p:cond delay="0"/>
                                              </p:stCondLst>
                                            </p:cTn>
                                            <p:tgtEl>
                                              <p:spTgt spid="33"/>
                                            </p:tgtEl>
                                            <p:attrNameLst>
                                              <p:attrName>style.visibility</p:attrName>
                                            </p:attrNameLst>
                                          </p:cBhvr>
                                          <p:to>
                                            <p:strVal val="visible"/>
                                          </p:to>
                                        </p:set>
                                        <p:anim calcmode="lin" valueType="num">
                                          <p:cBhvr>
                                            <p:cTn id="127" dur="500" fill="hold"/>
                                            <p:tgtEl>
                                              <p:spTgt spid="33"/>
                                            </p:tgtEl>
                                            <p:attrNameLst>
                                              <p:attrName>ppt_w</p:attrName>
                                            </p:attrNameLst>
                                          </p:cBhvr>
                                          <p:tavLst>
                                            <p:tav tm="0">
                                              <p:val>
                                                <p:fltVal val="0"/>
                                              </p:val>
                                            </p:tav>
                                            <p:tav tm="100000">
                                              <p:val>
                                                <p:strVal val="#ppt_w"/>
                                              </p:val>
                                            </p:tav>
                                          </p:tavLst>
                                        </p:anim>
                                        <p:anim calcmode="lin" valueType="num">
                                          <p:cBhvr>
                                            <p:cTn id="128" dur="500" fill="hold"/>
                                            <p:tgtEl>
                                              <p:spTgt spid="33"/>
                                            </p:tgtEl>
                                            <p:attrNameLst>
                                              <p:attrName>ppt_h</p:attrName>
                                            </p:attrNameLst>
                                          </p:cBhvr>
                                          <p:tavLst>
                                            <p:tav tm="0">
                                              <p:val>
                                                <p:fltVal val="0"/>
                                              </p:val>
                                            </p:tav>
                                            <p:tav tm="100000">
                                              <p:val>
                                                <p:strVal val="#ppt_h"/>
                                              </p:val>
                                            </p:tav>
                                          </p:tavLst>
                                        </p:anim>
                                        <p:animEffect transition="in" filter="fade">
                                          <p:cBhvr>
                                            <p:cTn id="129" dur="500"/>
                                            <p:tgtEl>
                                              <p:spTgt spid="33"/>
                                            </p:tgtEl>
                                          </p:cBhvr>
                                        </p:animEffect>
                                        <p:anim calcmode="lin" valueType="num">
                                          <p:cBhvr>
                                            <p:cTn id="130" dur="500" fill="hold"/>
                                            <p:tgtEl>
                                              <p:spTgt spid="33"/>
                                            </p:tgtEl>
                                            <p:attrNameLst>
                                              <p:attrName>ppt_x</p:attrName>
                                            </p:attrNameLst>
                                          </p:cBhvr>
                                          <p:tavLst>
                                            <p:tav tm="0">
                                              <p:val>
                                                <p:fltVal val="0.5"/>
                                              </p:val>
                                            </p:tav>
                                            <p:tav tm="100000">
                                              <p:val>
                                                <p:strVal val="#ppt_x"/>
                                              </p:val>
                                            </p:tav>
                                          </p:tavLst>
                                        </p:anim>
                                        <p:anim calcmode="lin" valueType="num">
                                          <p:cBhvr>
                                            <p:cTn id="131" dur="500" fill="hold"/>
                                            <p:tgtEl>
                                              <p:spTgt spid="33"/>
                                            </p:tgtEl>
                                            <p:attrNameLst>
                                              <p:attrName>ppt_y</p:attrName>
                                            </p:attrNameLst>
                                          </p:cBhvr>
                                          <p:tavLst>
                                            <p:tav tm="0">
                                              <p:val>
                                                <p:fltVal val="0.5"/>
                                              </p:val>
                                            </p:tav>
                                            <p:tav tm="100000">
                                              <p:val>
                                                <p:strVal val="#ppt_y"/>
                                              </p:val>
                                            </p:tav>
                                          </p:tavLst>
                                        </p:anim>
                                      </p:childTnLst>
                                    </p:cTn>
                                  </p:par>
                                  <p:par>
                                    <p:cTn id="132" presetID="53" presetClass="entr" presetSubtype="528" fill="hold" grpId="0" nodeType="withEffect">
                                      <p:stCondLst>
                                        <p:cond delay="400"/>
                                      </p:stCondLst>
                                      <p:childTnLst>
                                        <p:set>
                                          <p:cBhvr>
                                            <p:cTn id="133" dur="1" fill="hold">
                                              <p:stCondLst>
                                                <p:cond delay="0"/>
                                              </p:stCondLst>
                                            </p:cTn>
                                            <p:tgtEl>
                                              <p:spTgt spid="34"/>
                                            </p:tgtEl>
                                            <p:attrNameLst>
                                              <p:attrName>style.visibility</p:attrName>
                                            </p:attrNameLst>
                                          </p:cBhvr>
                                          <p:to>
                                            <p:strVal val="visible"/>
                                          </p:to>
                                        </p:set>
                                        <p:anim calcmode="lin" valueType="num">
                                          <p:cBhvr>
                                            <p:cTn id="134" dur="500" fill="hold"/>
                                            <p:tgtEl>
                                              <p:spTgt spid="34"/>
                                            </p:tgtEl>
                                            <p:attrNameLst>
                                              <p:attrName>ppt_w</p:attrName>
                                            </p:attrNameLst>
                                          </p:cBhvr>
                                          <p:tavLst>
                                            <p:tav tm="0">
                                              <p:val>
                                                <p:fltVal val="0"/>
                                              </p:val>
                                            </p:tav>
                                            <p:tav tm="100000">
                                              <p:val>
                                                <p:strVal val="#ppt_w"/>
                                              </p:val>
                                            </p:tav>
                                          </p:tavLst>
                                        </p:anim>
                                        <p:anim calcmode="lin" valueType="num">
                                          <p:cBhvr>
                                            <p:cTn id="135" dur="500" fill="hold"/>
                                            <p:tgtEl>
                                              <p:spTgt spid="34"/>
                                            </p:tgtEl>
                                            <p:attrNameLst>
                                              <p:attrName>ppt_h</p:attrName>
                                            </p:attrNameLst>
                                          </p:cBhvr>
                                          <p:tavLst>
                                            <p:tav tm="0">
                                              <p:val>
                                                <p:fltVal val="0"/>
                                              </p:val>
                                            </p:tav>
                                            <p:tav tm="100000">
                                              <p:val>
                                                <p:strVal val="#ppt_h"/>
                                              </p:val>
                                            </p:tav>
                                          </p:tavLst>
                                        </p:anim>
                                        <p:animEffect transition="in" filter="fade">
                                          <p:cBhvr>
                                            <p:cTn id="136" dur="500"/>
                                            <p:tgtEl>
                                              <p:spTgt spid="34"/>
                                            </p:tgtEl>
                                          </p:cBhvr>
                                        </p:animEffect>
                                        <p:anim calcmode="lin" valueType="num">
                                          <p:cBhvr>
                                            <p:cTn id="137" dur="500" fill="hold"/>
                                            <p:tgtEl>
                                              <p:spTgt spid="34"/>
                                            </p:tgtEl>
                                            <p:attrNameLst>
                                              <p:attrName>ppt_x</p:attrName>
                                            </p:attrNameLst>
                                          </p:cBhvr>
                                          <p:tavLst>
                                            <p:tav tm="0">
                                              <p:val>
                                                <p:fltVal val="0.5"/>
                                              </p:val>
                                            </p:tav>
                                            <p:tav tm="100000">
                                              <p:val>
                                                <p:strVal val="#ppt_x"/>
                                              </p:val>
                                            </p:tav>
                                          </p:tavLst>
                                        </p:anim>
                                        <p:anim calcmode="lin" valueType="num">
                                          <p:cBhvr>
                                            <p:cTn id="138" dur="500" fill="hold"/>
                                            <p:tgtEl>
                                              <p:spTgt spid="34"/>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animBg="1"/>
          <p:bldP spid="13" grpId="0" animBg="1"/>
          <p:bldP spid="17" grpId="0"/>
          <p:bldP spid="18" grpId="0"/>
          <p:bldP spid="19" grpId="0"/>
          <p:bldP spid="20" grpId="0"/>
          <p:bldP spid="21" grpId="0"/>
          <p:bldP spid="22" grpId="0"/>
          <p:bldP spid="23" grpId="0" animBg="1"/>
          <p:bldP spid="27" grpId="0"/>
          <p:bldP spid="28" grpId="0"/>
          <p:bldP spid="29" grpId="0" animBg="1"/>
          <p:bldP spid="30" grpId="0" animBg="1"/>
          <p:bldP spid="31" grpId="0" animBg="1"/>
          <p:bldP spid="32" grpId="0" animBg="1"/>
          <p:bldP spid="33" grpId="0" animBg="1"/>
          <p:bldP spid="34" grpId="0" animBg="1"/>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圆角矩形 4"/>
          <p:cNvSpPr/>
          <p:nvPr/>
        </p:nvSpPr>
        <p:spPr>
          <a:xfrm>
            <a:off x="628568" y="2263472"/>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6" name="组合 5"/>
          <p:cNvGrpSpPr/>
          <p:nvPr/>
        </p:nvGrpSpPr>
        <p:grpSpPr>
          <a:xfrm>
            <a:off x="1108334" y="1131590"/>
            <a:ext cx="1447442" cy="1447442"/>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9" name="椭圆 8"/>
          <p:cNvSpPr/>
          <p:nvPr/>
        </p:nvSpPr>
        <p:spPr>
          <a:xfrm>
            <a:off x="2212421" y="2076817"/>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1</a:t>
            </a:r>
            <a:endParaRPr lang="zh-CN" altLang="en-US" dirty="0">
              <a:solidFill>
                <a:schemeClr val="bg1"/>
              </a:solidFill>
              <a:latin typeface="微软雅黑" pitchFamily="34" charset="-122"/>
              <a:ea typeface="微软雅黑" pitchFamily="34" charset="-122"/>
            </a:endParaRPr>
          </a:p>
        </p:txBody>
      </p:sp>
      <p:sp>
        <p:nvSpPr>
          <p:cNvPr id="10" name="矩形 9"/>
          <p:cNvSpPr/>
          <p:nvPr/>
        </p:nvSpPr>
        <p:spPr>
          <a:xfrm>
            <a:off x="1291080" y="1702004"/>
            <a:ext cx="1107996" cy="369332"/>
          </a:xfrm>
          <a:prstGeom prst="rect">
            <a:avLst/>
          </a:prstGeom>
        </p:spPr>
        <p:txBody>
          <a:bodyPr wrap="none">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p>
        </p:txBody>
      </p:sp>
      <p:sp>
        <p:nvSpPr>
          <p:cNvPr id="11" name="圆角矩形 10"/>
          <p:cNvSpPr/>
          <p:nvPr/>
        </p:nvSpPr>
        <p:spPr>
          <a:xfrm>
            <a:off x="3346388" y="2263471"/>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2" name="圆角矩形 11"/>
          <p:cNvSpPr/>
          <p:nvPr/>
        </p:nvSpPr>
        <p:spPr>
          <a:xfrm>
            <a:off x="6080527" y="2263470"/>
            <a:ext cx="2448272" cy="2375693"/>
          </a:xfrm>
          <a:prstGeom prst="roundRect">
            <a:avLst/>
          </a:prstGeom>
          <a:no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nvGrpSpPr>
          <p:cNvPr id="13" name="组合 12"/>
          <p:cNvGrpSpPr/>
          <p:nvPr/>
        </p:nvGrpSpPr>
        <p:grpSpPr>
          <a:xfrm>
            <a:off x="3846803" y="1175499"/>
            <a:ext cx="1447442" cy="1447442"/>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16" name="组合 15"/>
          <p:cNvGrpSpPr/>
          <p:nvPr/>
        </p:nvGrpSpPr>
        <p:grpSpPr>
          <a:xfrm>
            <a:off x="6580942" y="1131590"/>
            <a:ext cx="1447442" cy="1447442"/>
            <a:chOff x="304800" y="673100"/>
            <a:chExt cx="4000500" cy="4000500"/>
          </a:xfrm>
          <a:effectLst>
            <a:outerShdw blurRad="444500" dist="254000" dir="8100000" algn="tr" rotWithShape="0">
              <a:prstClr val="black">
                <a:alpha val="50000"/>
              </a:prstClr>
            </a:outerShdw>
          </a:effectLst>
        </p:grpSpPr>
        <p:sp>
          <p:nvSpPr>
            <p:cNvPr id="17" name="同心圆 1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8" name="椭圆 1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19" name="椭圆 18"/>
          <p:cNvSpPr/>
          <p:nvPr/>
        </p:nvSpPr>
        <p:spPr>
          <a:xfrm>
            <a:off x="5004048" y="2076817"/>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2</a:t>
            </a:r>
            <a:endParaRPr lang="zh-CN" altLang="en-US" dirty="0">
              <a:solidFill>
                <a:schemeClr val="bg1"/>
              </a:solidFill>
              <a:latin typeface="微软雅黑" pitchFamily="34" charset="-122"/>
              <a:ea typeface="微软雅黑" pitchFamily="34" charset="-122"/>
            </a:endParaRPr>
          </a:p>
        </p:txBody>
      </p:sp>
      <p:sp>
        <p:nvSpPr>
          <p:cNvPr id="20" name="椭圆 19"/>
          <p:cNvSpPr/>
          <p:nvPr/>
        </p:nvSpPr>
        <p:spPr>
          <a:xfrm>
            <a:off x="7740352" y="2076817"/>
            <a:ext cx="373310" cy="373310"/>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latin typeface="微软雅黑" pitchFamily="34" charset="-122"/>
                <a:ea typeface="微软雅黑" pitchFamily="34" charset="-122"/>
              </a:rPr>
              <a:t>3</a:t>
            </a:r>
            <a:endParaRPr lang="zh-CN" altLang="en-US" dirty="0">
              <a:solidFill>
                <a:schemeClr val="bg1"/>
              </a:solidFill>
              <a:latin typeface="微软雅黑" pitchFamily="34" charset="-122"/>
              <a:ea typeface="微软雅黑" pitchFamily="34" charset="-122"/>
            </a:endParaRPr>
          </a:p>
        </p:txBody>
      </p:sp>
      <p:sp>
        <p:nvSpPr>
          <p:cNvPr id="21" name="矩形 20"/>
          <p:cNvSpPr/>
          <p:nvPr/>
        </p:nvSpPr>
        <p:spPr>
          <a:xfrm>
            <a:off x="4016526" y="1702004"/>
            <a:ext cx="1107996" cy="369332"/>
          </a:xfrm>
          <a:prstGeom prst="rect">
            <a:avLst/>
          </a:prstGeom>
        </p:spPr>
        <p:txBody>
          <a:bodyPr wrap="none">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p>
        </p:txBody>
      </p:sp>
      <p:sp>
        <p:nvSpPr>
          <p:cNvPr id="22" name="矩形 21"/>
          <p:cNvSpPr/>
          <p:nvPr/>
        </p:nvSpPr>
        <p:spPr>
          <a:xfrm>
            <a:off x="6750665" y="1702004"/>
            <a:ext cx="1107996" cy="369332"/>
          </a:xfrm>
          <a:prstGeom prst="rect">
            <a:avLst/>
          </a:prstGeom>
        </p:spPr>
        <p:txBody>
          <a:bodyPr wrap="none">
            <a:spAutoFit/>
          </a:bodyPr>
          <a:lstStyle/>
          <a:p>
            <a:r>
              <a:rPr lang="zh-CN" altLang="en-US" b="1" dirty="0">
                <a:solidFill>
                  <a:schemeClr val="tx1">
                    <a:lumMod val="65000"/>
                    <a:lumOff val="35000"/>
                  </a:schemeClr>
                </a:solidFill>
                <a:latin typeface="微软雅黑" pitchFamily="34" charset="-122"/>
                <a:ea typeface="微软雅黑" pitchFamily="34" charset="-122"/>
              </a:rPr>
              <a:t>添加标题</a:t>
            </a:r>
          </a:p>
        </p:txBody>
      </p:sp>
      <p:sp>
        <p:nvSpPr>
          <p:cNvPr id="23" name="TextBox 22"/>
          <p:cNvSpPr txBox="1"/>
          <p:nvPr/>
        </p:nvSpPr>
        <p:spPr>
          <a:xfrm>
            <a:off x="892717" y="2808953"/>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24" name="TextBox 23"/>
          <p:cNvSpPr txBox="1"/>
          <p:nvPr/>
        </p:nvSpPr>
        <p:spPr>
          <a:xfrm>
            <a:off x="3598416" y="2803309"/>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a:t>
            </a:r>
            <a:endParaRPr lang="zh-CN" altLang="en-US" sz="1600" b="1" dirty="0">
              <a:solidFill>
                <a:schemeClr val="tx1">
                  <a:lumMod val="65000"/>
                  <a:lumOff val="35000"/>
                </a:schemeClr>
              </a:solidFill>
              <a:latin typeface="微软雅黑" pitchFamily="34" charset="-122"/>
              <a:ea typeface="微软雅黑" pitchFamily="34" charset="-122"/>
            </a:endParaRPr>
          </a:p>
        </p:txBody>
      </p:sp>
      <p:sp>
        <p:nvSpPr>
          <p:cNvPr id="25" name="TextBox 24"/>
          <p:cNvSpPr txBox="1"/>
          <p:nvPr/>
        </p:nvSpPr>
        <p:spPr>
          <a:xfrm>
            <a:off x="6332555" y="2810185"/>
            <a:ext cx="1944216" cy="1600438"/>
          </a:xfrm>
          <a:prstGeom prst="rect">
            <a:avLst/>
          </a:prstGeom>
          <a:noFill/>
        </p:spPr>
        <p:txBody>
          <a:bodyPr wrap="square" lIns="0" tIns="0" rIns="0" bIns="0" rtlCol="0">
            <a:spAutoFit/>
          </a:bodyPr>
          <a:lstStyle/>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点击输入简要文字内容，文字内容需概括精炼，不用多余的文字修饰。点击输入简要文字内容，文字内容需概括精炼，不用多余的文字修饰。</a:t>
            </a:r>
            <a:endParaRPr lang="en-US" altLang="zh-CN" sz="1000" dirty="0">
              <a:solidFill>
                <a:schemeClr val="tx1">
                  <a:lumMod val="65000"/>
                  <a:lumOff val="35000"/>
                </a:schemeClr>
              </a:solidFill>
              <a:latin typeface="微软雅黑" pitchFamily="34" charset="-122"/>
              <a:ea typeface="微软雅黑" pitchFamily="34" charset="-122"/>
            </a:endParaRPr>
          </a:p>
          <a:p>
            <a:pPr>
              <a:lnSpc>
                <a:spcPct val="130000"/>
              </a:lnSpc>
            </a:pPr>
            <a:r>
              <a:rPr lang="zh-CN" altLang="en-US" sz="1000" dirty="0">
                <a:solidFill>
                  <a:schemeClr val="tx1">
                    <a:lumMod val="65000"/>
                    <a:lumOff val="35000"/>
                  </a:schemeClr>
                </a:solidFill>
                <a:latin typeface="微软雅黑" pitchFamily="34" charset="-122"/>
                <a:ea typeface="微软雅黑" pitchFamily="34" charset="-122"/>
              </a:rPr>
              <a:t>       点击输入简要文字内容，文字内容需概括精炼，不用多余的文字修饰。</a:t>
            </a:r>
            <a:endParaRPr lang="zh-CN" altLang="en-US" sz="1600" b="1"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3579531487"/>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2" fill="hold" nodeType="afterEffect" p14:presetBounceEnd="40000">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14:bounceEnd="40000">
                                          <p:cBhvr additive="base">
                                            <p:cTn id="21"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14:presetBounceEnd="40000">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14:bounceEnd="40000">
                                          <p:cBhvr additive="base">
                                            <p:cTn id="26" dur="500" fill="hold"/>
                                            <p:tgtEl>
                                              <p:spTgt spid="13"/>
                                            </p:tgtEl>
                                            <p:attrNameLst>
                                              <p:attrName>ppt_x</p:attrName>
                                            </p:attrNameLst>
                                          </p:cBhvr>
                                          <p:tavLst>
                                            <p:tav tm="0">
                                              <p:val>
                                                <p:strVal val="1+#ppt_w/2"/>
                                              </p:val>
                                            </p:tav>
                                            <p:tav tm="100000">
                                              <p:val>
                                                <p:strVal val="#ppt_x"/>
                                              </p:val>
                                            </p:tav>
                                          </p:tavLst>
                                        </p:anim>
                                        <p:anim calcmode="lin" valueType="num" p14:bounceEnd="40000">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14:presetBounceEnd="40000">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14:bounceEnd="40000">
                                          <p:cBhvr additive="base">
                                            <p:cTn id="31" dur="500" fill="hold"/>
                                            <p:tgtEl>
                                              <p:spTgt spid="16"/>
                                            </p:tgtEl>
                                            <p:attrNameLst>
                                              <p:attrName>ppt_x</p:attrName>
                                            </p:attrNameLst>
                                          </p:cBhvr>
                                          <p:tavLst>
                                            <p:tav tm="0">
                                              <p:val>
                                                <p:strVal val="1+#ppt_w/2"/>
                                              </p:val>
                                            </p:tav>
                                            <p:tav tm="100000">
                                              <p:val>
                                                <p:strVal val="#ppt_x"/>
                                              </p:val>
                                            </p:tav>
                                          </p:tavLst>
                                        </p:anim>
                                        <p:anim calcmode="lin" valueType="num" p14:bounceEnd="40000">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53" presetClass="entr" presetSubtype="16" fill="hold" grpId="0" nodeType="withEffect">
                                      <p:stCondLst>
                                        <p:cond delay="2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2700"/>
                                </p:stCondLst>
                                <p:childTnLst>
                                  <p:par>
                                    <p:cTn id="49" presetID="16" presetClass="entr" presetSubtype="37"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outVertical)">
                                          <p:cBhvr>
                                            <p:cTn id="51" dur="500"/>
                                            <p:tgtEl>
                                              <p:spTgt spid="21"/>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barn(outVertical)">
                                          <p:cBhvr>
                                            <p:cTn id="54" dur="500"/>
                                            <p:tgtEl>
                                              <p:spTgt spid="10"/>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arn(outVertical)">
                                          <p:cBhvr>
                                            <p:cTn id="57" dur="500"/>
                                            <p:tgtEl>
                                              <p:spTgt spid="22"/>
                                            </p:tgtEl>
                                          </p:cBhvr>
                                        </p:animEffect>
                                      </p:childTnLst>
                                    </p:cTn>
                                  </p:par>
                                </p:childTnLst>
                              </p:cTn>
                            </p:par>
                            <p:par>
                              <p:cTn id="58" fill="hold">
                                <p:stCondLst>
                                  <p:cond delay="3200"/>
                                </p:stCondLst>
                                <p:childTnLst>
                                  <p:par>
                                    <p:cTn id="59" presetID="21" presetClass="entr" presetSubtype="1"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heel(1)">
                                          <p:cBhvr>
                                            <p:cTn id="61" dur="800"/>
                                            <p:tgtEl>
                                              <p:spTgt spid="5"/>
                                            </p:tgtEl>
                                          </p:cBhvr>
                                        </p:animEffect>
                                      </p:childTnLst>
                                    </p:cTn>
                                  </p:par>
                                  <p:par>
                                    <p:cTn id="62" presetID="21" presetClass="entr" presetSubtype="1" fill="hold" grpId="0" nodeType="withEffect">
                                      <p:stCondLst>
                                        <p:cond delay="200"/>
                                      </p:stCondLst>
                                      <p:childTnLst>
                                        <p:set>
                                          <p:cBhvr>
                                            <p:cTn id="63" dur="1" fill="hold">
                                              <p:stCondLst>
                                                <p:cond delay="0"/>
                                              </p:stCondLst>
                                            </p:cTn>
                                            <p:tgtEl>
                                              <p:spTgt spid="11"/>
                                            </p:tgtEl>
                                            <p:attrNameLst>
                                              <p:attrName>style.visibility</p:attrName>
                                            </p:attrNameLst>
                                          </p:cBhvr>
                                          <p:to>
                                            <p:strVal val="visible"/>
                                          </p:to>
                                        </p:set>
                                        <p:animEffect transition="in" filter="wheel(1)">
                                          <p:cBhvr>
                                            <p:cTn id="64" dur="800"/>
                                            <p:tgtEl>
                                              <p:spTgt spid="11"/>
                                            </p:tgtEl>
                                          </p:cBhvr>
                                        </p:animEffect>
                                      </p:childTnLst>
                                    </p:cTn>
                                  </p:par>
                                  <p:par>
                                    <p:cTn id="65" presetID="21" presetClass="entr" presetSubtype="1" fill="hold" grpId="0" nodeType="withEffect">
                                      <p:stCondLst>
                                        <p:cond delay="400"/>
                                      </p:stCondLst>
                                      <p:childTnLst>
                                        <p:set>
                                          <p:cBhvr>
                                            <p:cTn id="66" dur="1" fill="hold">
                                              <p:stCondLst>
                                                <p:cond delay="0"/>
                                              </p:stCondLst>
                                            </p:cTn>
                                            <p:tgtEl>
                                              <p:spTgt spid="12"/>
                                            </p:tgtEl>
                                            <p:attrNameLst>
                                              <p:attrName>style.visibility</p:attrName>
                                            </p:attrNameLst>
                                          </p:cBhvr>
                                          <p:to>
                                            <p:strVal val="visible"/>
                                          </p:to>
                                        </p:set>
                                        <p:animEffect transition="in" filter="wheel(1)">
                                          <p:cBhvr>
                                            <p:cTn id="67" dur="800"/>
                                            <p:tgtEl>
                                              <p:spTgt spid="12"/>
                                            </p:tgtEl>
                                          </p:cBhvr>
                                        </p:animEffect>
                                      </p:childTnLst>
                                    </p:cTn>
                                  </p:par>
                                </p:childTnLst>
                              </p:cTn>
                            </p:par>
                            <p:par>
                              <p:cTn id="68" fill="hold">
                                <p:stCondLst>
                                  <p:cond delay="4400"/>
                                </p:stCondLst>
                                <p:childTnLst>
                                  <p:par>
                                    <p:cTn id="69" presetID="22" presetClass="entr" presetSubtype="8" fill="hold" grpId="0" nodeType="afterEffect">
                                      <p:stCondLst>
                                        <p:cond delay="0"/>
                                      </p:stCondLst>
                                      <p:iterate type="lt">
                                        <p:tmPct val="30000"/>
                                      </p:iterate>
                                      <p:childTnLst>
                                        <p:set>
                                          <p:cBhvr>
                                            <p:cTn id="70" dur="1" fill="hold">
                                              <p:stCondLst>
                                                <p:cond delay="0"/>
                                              </p:stCondLst>
                                            </p:cTn>
                                            <p:tgtEl>
                                              <p:spTgt spid="23"/>
                                            </p:tgtEl>
                                            <p:attrNameLst>
                                              <p:attrName>style.visibility</p:attrName>
                                            </p:attrNameLst>
                                          </p:cBhvr>
                                          <p:to>
                                            <p:strVal val="visible"/>
                                          </p:to>
                                        </p:set>
                                        <p:animEffect transition="in" filter="wipe(left)">
                                          <p:cBhvr>
                                            <p:cTn id="71" dur="50"/>
                                            <p:tgtEl>
                                              <p:spTgt spid="23"/>
                                            </p:tgtEl>
                                          </p:cBhvr>
                                        </p:animEffect>
                                      </p:childTnLst>
                                    </p:cTn>
                                  </p:par>
                                  <p:par>
                                    <p:cTn id="72" presetID="36" presetClass="emph" presetSubtype="0" fill="hold" grpId="1" nodeType="withEffect">
                                      <p:stCondLst>
                                        <p:cond delay="0"/>
                                      </p:stCondLst>
                                      <p:iterate type="lt">
                                        <p:tmPct val="30000"/>
                                      </p:iterate>
                                      <p:childTnLst>
                                        <p:animScale>
                                          <p:cBhvr>
                                            <p:cTn id="73" dur="25" autoRev="1" fill="hold">
                                              <p:stCondLst>
                                                <p:cond delay="0"/>
                                              </p:stCondLst>
                                            </p:cTn>
                                            <p:tgtEl>
                                              <p:spTgt spid="23"/>
                                            </p:tgtEl>
                                          </p:cBhvr>
                                          <p:to x="80000" y="100000"/>
                                        </p:animScale>
                                        <p:anim by="(#ppt_w*0.10)" calcmode="lin" valueType="num">
                                          <p:cBhvr>
                                            <p:cTn id="74" dur="25" autoRev="1" fill="hold">
                                              <p:stCondLst>
                                                <p:cond delay="0"/>
                                              </p:stCondLst>
                                            </p:cTn>
                                            <p:tgtEl>
                                              <p:spTgt spid="23"/>
                                            </p:tgtEl>
                                            <p:attrNameLst>
                                              <p:attrName>ppt_x</p:attrName>
                                            </p:attrNameLst>
                                          </p:cBhvr>
                                        </p:anim>
                                        <p:anim by="(-#ppt_w*0.10)" calcmode="lin" valueType="num">
                                          <p:cBhvr>
                                            <p:cTn id="75" dur="25" autoRev="1" fill="hold">
                                              <p:stCondLst>
                                                <p:cond delay="0"/>
                                              </p:stCondLst>
                                            </p:cTn>
                                            <p:tgtEl>
                                              <p:spTgt spid="23"/>
                                            </p:tgtEl>
                                            <p:attrNameLst>
                                              <p:attrName>ppt_y</p:attrName>
                                            </p:attrNameLst>
                                          </p:cBhvr>
                                        </p:anim>
                                        <p:animRot by="-480000">
                                          <p:cBhvr>
                                            <p:cTn id="76" dur="25" autoRev="1" fill="hold">
                                              <p:stCondLst>
                                                <p:cond delay="0"/>
                                              </p:stCondLst>
                                            </p:cTn>
                                            <p:tgtEl>
                                              <p:spTgt spid="23"/>
                                            </p:tgtEl>
                                            <p:attrNameLst>
                                              <p:attrName>r</p:attrName>
                                            </p:attrNameLst>
                                          </p:cBhvr>
                                        </p:animRot>
                                      </p:childTnLst>
                                    </p:cTn>
                                  </p:par>
                                  <p:par>
                                    <p:cTn id="77" presetID="22" presetClass="entr" presetSubtype="8" fill="hold" grpId="0" nodeType="withEffect">
                                      <p:stCondLst>
                                        <p:cond delay="500"/>
                                      </p:stCondLst>
                                      <p:iterate type="lt">
                                        <p:tmPct val="30000"/>
                                      </p:iterate>
                                      <p:childTnLst>
                                        <p:set>
                                          <p:cBhvr>
                                            <p:cTn id="78" dur="1" fill="hold">
                                              <p:stCondLst>
                                                <p:cond delay="0"/>
                                              </p:stCondLst>
                                            </p:cTn>
                                            <p:tgtEl>
                                              <p:spTgt spid="24"/>
                                            </p:tgtEl>
                                            <p:attrNameLst>
                                              <p:attrName>style.visibility</p:attrName>
                                            </p:attrNameLst>
                                          </p:cBhvr>
                                          <p:to>
                                            <p:strVal val="visible"/>
                                          </p:to>
                                        </p:set>
                                        <p:animEffect transition="in" filter="wipe(left)">
                                          <p:cBhvr>
                                            <p:cTn id="79" dur="50"/>
                                            <p:tgtEl>
                                              <p:spTgt spid="24"/>
                                            </p:tgtEl>
                                          </p:cBhvr>
                                        </p:animEffect>
                                      </p:childTnLst>
                                    </p:cTn>
                                  </p:par>
                                  <p:par>
                                    <p:cTn id="80" presetID="36" presetClass="emph" presetSubtype="0" fill="hold" grpId="1" nodeType="withEffect">
                                      <p:stCondLst>
                                        <p:cond delay="500"/>
                                      </p:stCondLst>
                                      <p:iterate type="lt">
                                        <p:tmPct val="30000"/>
                                      </p:iterate>
                                      <p:childTnLst>
                                        <p:animScale>
                                          <p:cBhvr>
                                            <p:cTn id="81" dur="25" autoRev="1" fill="hold">
                                              <p:stCondLst>
                                                <p:cond delay="0"/>
                                              </p:stCondLst>
                                            </p:cTn>
                                            <p:tgtEl>
                                              <p:spTgt spid="24"/>
                                            </p:tgtEl>
                                          </p:cBhvr>
                                          <p:to x="80000" y="100000"/>
                                        </p:animScale>
                                        <p:anim by="(#ppt_w*0.10)" calcmode="lin" valueType="num">
                                          <p:cBhvr>
                                            <p:cTn id="82" dur="25" autoRev="1" fill="hold">
                                              <p:stCondLst>
                                                <p:cond delay="0"/>
                                              </p:stCondLst>
                                            </p:cTn>
                                            <p:tgtEl>
                                              <p:spTgt spid="24"/>
                                            </p:tgtEl>
                                            <p:attrNameLst>
                                              <p:attrName>ppt_x</p:attrName>
                                            </p:attrNameLst>
                                          </p:cBhvr>
                                        </p:anim>
                                        <p:anim by="(-#ppt_w*0.10)" calcmode="lin" valueType="num">
                                          <p:cBhvr>
                                            <p:cTn id="83" dur="25" autoRev="1" fill="hold">
                                              <p:stCondLst>
                                                <p:cond delay="0"/>
                                              </p:stCondLst>
                                            </p:cTn>
                                            <p:tgtEl>
                                              <p:spTgt spid="24"/>
                                            </p:tgtEl>
                                            <p:attrNameLst>
                                              <p:attrName>ppt_y</p:attrName>
                                            </p:attrNameLst>
                                          </p:cBhvr>
                                        </p:anim>
                                        <p:animRot by="-480000">
                                          <p:cBhvr>
                                            <p:cTn id="84" dur="25" autoRev="1" fill="hold">
                                              <p:stCondLst>
                                                <p:cond delay="0"/>
                                              </p:stCondLst>
                                            </p:cTn>
                                            <p:tgtEl>
                                              <p:spTgt spid="24"/>
                                            </p:tgtEl>
                                            <p:attrNameLst>
                                              <p:attrName>r</p:attrName>
                                            </p:attrNameLst>
                                          </p:cBhvr>
                                        </p:animRot>
                                      </p:childTnLst>
                                    </p:cTn>
                                  </p:par>
                                  <p:par>
                                    <p:cTn id="85" presetID="22" presetClass="entr" presetSubtype="8" fill="hold" grpId="0" nodeType="withEffect">
                                      <p:stCondLst>
                                        <p:cond delay="1000"/>
                                      </p:stCondLst>
                                      <p:iterate type="lt">
                                        <p:tmPct val="30000"/>
                                      </p:iterate>
                                      <p:childTnLst>
                                        <p:set>
                                          <p:cBhvr>
                                            <p:cTn id="86" dur="1" fill="hold">
                                              <p:stCondLst>
                                                <p:cond delay="0"/>
                                              </p:stCondLst>
                                            </p:cTn>
                                            <p:tgtEl>
                                              <p:spTgt spid="25"/>
                                            </p:tgtEl>
                                            <p:attrNameLst>
                                              <p:attrName>style.visibility</p:attrName>
                                            </p:attrNameLst>
                                          </p:cBhvr>
                                          <p:to>
                                            <p:strVal val="visible"/>
                                          </p:to>
                                        </p:set>
                                        <p:animEffect transition="in" filter="wipe(left)">
                                          <p:cBhvr>
                                            <p:cTn id="87" dur="50"/>
                                            <p:tgtEl>
                                              <p:spTgt spid="25"/>
                                            </p:tgtEl>
                                          </p:cBhvr>
                                        </p:animEffect>
                                      </p:childTnLst>
                                    </p:cTn>
                                  </p:par>
                                  <p:par>
                                    <p:cTn id="88" presetID="36" presetClass="emph" presetSubtype="0" fill="hold" grpId="1" nodeType="withEffect">
                                      <p:stCondLst>
                                        <p:cond delay="1000"/>
                                      </p:stCondLst>
                                      <p:iterate type="lt">
                                        <p:tmPct val="30000"/>
                                      </p:iterate>
                                      <p:childTnLst>
                                        <p:animScale>
                                          <p:cBhvr>
                                            <p:cTn id="89" dur="25" autoRev="1" fill="hold">
                                              <p:stCondLst>
                                                <p:cond delay="0"/>
                                              </p:stCondLst>
                                            </p:cTn>
                                            <p:tgtEl>
                                              <p:spTgt spid="25"/>
                                            </p:tgtEl>
                                          </p:cBhvr>
                                          <p:to x="80000" y="100000"/>
                                        </p:animScale>
                                        <p:anim by="(#ppt_w*0.10)" calcmode="lin" valueType="num">
                                          <p:cBhvr>
                                            <p:cTn id="90" dur="25" autoRev="1" fill="hold">
                                              <p:stCondLst>
                                                <p:cond delay="0"/>
                                              </p:stCondLst>
                                            </p:cTn>
                                            <p:tgtEl>
                                              <p:spTgt spid="25"/>
                                            </p:tgtEl>
                                            <p:attrNameLst>
                                              <p:attrName>ppt_x</p:attrName>
                                            </p:attrNameLst>
                                          </p:cBhvr>
                                        </p:anim>
                                        <p:anim by="(-#ppt_w*0.10)" calcmode="lin" valueType="num">
                                          <p:cBhvr>
                                            <p:cTn id="91" dur="25" autoRev="1" fill="hold">
                                              <p:stCondLst>
                                                <p:cond delay="0"/>
                                              </p:stCondLst>
                                            </p:cTn>
                                            <p:tgtEl>
                                              <p:spTgt spid="25"/>
                                            </p:tgtEl>
                                            <p:attrNameLst>
                                              <p:attrName>ppt_y</p:attrName>
                                            </p:attrNameLst>
                                          </p:cBhvr>
                                        </p:anim>
                                        <p:animRot by="-480000">
                                          <p:cBhvr>
                                            <p:cTn id="92" dur="25"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9" grpId="0" animBg="1"/>
          <p:bldP spid="10" grpId="0"/>
          <p:bldP spid="11" grpId="0" animBg="1"/>
          <p:bldP spid="12" grpId="0" animBg="1"/>
          <p:bldP spid="19" grpId="0" animBg="1"/>
          <p:bldP spid="20" grpId="0" animBg="1"/>
          <p:bldP spid="21" grpId="0"/>
          <p:bldP spid="22" grpId="0"/>
          <p:bldP spid="23" grpId="0"/>
          <p:bldP spid="23" grpId="1"/>
          <p:bldP spid="24" grpId="0"/>
          <p:bldP spid="24" grpId="1"/>
          <p:bldP spid="25" grpId="0"/>
          <p:bldP spid="25" grpId="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2" fill="hold"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additive="base">
                                            <p:cTn id="21" dur="500" fill="hold"/>
                                            <p:tgtEl>
                                              <p:spTgt spid="6"/>
                                            </p:tgtEl>
                                            <p:attrNameLst>
                                              <p:attrName>ppt_x</p:attrName>
                                            </p:attrNameLst>
                                          </p:cBhvr>
                                          <p:tavLst>
                                            <p:tav tm="0">
                                              <p:val>
                                                <p:strVal val="1+#ppt_w/2"/>
                                              </p:val>
                                            </p:tav>
                                            <p:tav tm="100000">
                                              <p:val>
                                                <p:strVal val="#ppt_x"/>
                                              </p:val>
                                            </p:tav>
                                          </p:tavLst>
                                        </p:anim>
                                        <p:anim calcmode="lin" valueType="num">
                                          <p:cBhvr additive="base">
                                            <p:cTn id="22" dur="500" fill="hold"/>
                                            <p:tgtEl>
                                              <p:spTgt spid="6"/>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2" presetClass="entr" presetSubtype="2" fill="hold" nodeType="afterEffect">
                                      <p:stCondLst>
                                        <p:cond delay="0"/>
                                      </p:stCondLst>
                                      <p:childTnLst>
                                        <p:set>
                                          <p:cBhvr>
                                            <p:cTn id="25" dur="1" fill="hold">
                                              <p:stCondLst>
                                                <p:cond delay="0"/>
                                              </p:stCondLst>
                                            </p:cTn>
                                            <p:tgtEl>
                                              <p:spTgt spid="13"/>
                                            </p:tgtEl>
                                            <p:attrNameLst>
                                              <p:attrName>style.visibility</p:attrName>
                                            </p:attrNameLst>
                                          </p:cBhvr>
                                          <p:to>
                                            <p:strVal val="visible"/>
                                          </p:to>
                                        </p:set>
                                        <p:anim calcmode="lin" valueType="num">
                                          <p:cBhvr additive="base">
                                            <p:cTn id="26" dur="500" fill="hold"/>
                                            <p:tgtEl>
                                              <p:spTgt spid="13"/>
                                            </p:tgtEl>
                                            <p:attrNameLst>
                                              <p:attrName>ppt_x</p:attrName>
                                            </p:attrNameLst>
                                          </p:cBhvr>
                                          <p:tavLst>
                                            <p:tav tm="0">
                                              <p:val>
                                                <p:strVal val="1+#ppt_w/2"/>
                                              </p:val>
                                            </p:tav>
                                            <p:tav tm="100000">
                                              <p:val>
                                                <p:strVal val="#ppt_x"/>
                                              </p:val>
                                            </p:tav>
                                          </p:tavLst>
                                        </p:anim>
                                        <p:anim calcmode="lin" valueType="num">
                                          <p:cBhvr additive="base">
                                            <p:cTn id="27" dur="500" fill="hold"/>
                                            <p:tgtEl>
                                              <p:spTgt spid="13"/>
                                            </p:tgtEl>
                                            <p:attrNameLst>
                                              <p:attrName>ppt_y</p:attrName>
                                            </p:attrNameLst>
                                          </p:cBhvr>
                                          <p:tavLst>
                                            <p:tav tm="0">
                                              <p:val>
                                                <p:strVal val="#ppt_y"/>
                                              </p:val>
                                            </p:tav>
                                            <p:tav tm="100000">
                                              <p:val>
                                                <p:strVal val="#ppt_y"/>
                                              </p:val>
                                            </p:tav>
                                          </p:tavLst>
                                        </p:anim>
                                      </p:childTnLst>
                                    </p:cTn>
                                  </p:par>
                                </p:childTnLst>
                              </p:cTn>
                            </p:par>
                            <p:par>
                              <p:cTn id="28" fill="hold">
                                <p:stCondLst>
                                  <p:cond delay="2000"/>
                                </p:stCondLst>
                                <p:childTnLst>
                                  <p:par>
                                    <p:cTn id="29" presetID="2" presetClass="entr" presetSubtype="2" fill="hold" nodeType="after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1+#ppt_w/2"/>
                                              </p:val>
                                            </p:tav>
                                            <p:tav tm="100000">
                                              <p:val>
                                                <p:strVal val="#ppt_x"/>
                                              </p:val>
                                            </p:tav>
                                          </p:tavLst>
                                        </p:anim>
                                        <p:anim calcmode="lin" valueType="num">
                                          <p:cBhvr additive="base">
                                            <p:cTn id="32" dur="500" fill="hold"/>
                                            <p:tgtEl>
                                              <p:spTgt spid="16"/>
                                            </p:tgtEl>
                                            <p:attrNameLst>
                                              <p:attrName>ppt_y</p:attrName>
                                            </p:attrNameLst>
                                          </p:cBhvr>
                                          <p:tavLst>
                                            <p:tav tm="0">
                                              <p:val>
                                                <p:strVal val="#ppt_y"/>
                                              </p:val>
                                            </p:tav>
                                            <p:tav tm="100000">
                                              <p:val>
                                                <p:strVal val="#ppt_y"/>
                                              </p:val>
                                            </p:tav>
                                          </p:tavLst>
                                        </p:anim>
                                      </p:childTnLst>
                                    </p:cTn>
                                  </p:par>
                                  <p:par>
                                    <p:cTn id="33" presetID="53" presetClass="entr" presetSubtype="16" fill="hold" grpId="0" nodeType="withEffect">
                                      <p:stCondLst>
                                        <p:cond delay="200"/>
                                      </p:stCondLst>
                                      <p:childTnLst>
                                        <p:set>
                                          <p:cBhvr>
                                            <p:cTn id="34" dur="1" fill="hold">
                                              <p:stCondLst>
                                                <p:cond delay="0"/>
                                              </p:stCondLst>
                                            </p:cTn>
                                            <p:tgtEl>
                                              <p:spTgt spid="9"/>
                                            </p:tgtEl>
                                            <p:attrNameLst>
                                              <p:attrName>style.visibility</p:attrName>
                                            </p:attrNameLst>
                                          </p:cBhvr>
                                          <p:to>
                                            <p:strVal val="visible"/>
                                          </p:to>
                                        </p:set>
                                        <p:anim calcmode="lin" valueType="num">
                                          <p:cBhvr>
                                            <p:cTn id="35" dur="500" fill="hold"/>
                                            <p:tgtEl>
                                              <p:spTgt spid="9"/>
                                            </p:tgtEl>
                                            <p:attrNameLst>
                                              <p:attrName>ppt_w</p:attrName>
                                            </p:attrNameLst>
                                          </p:cBhvr>
                                          <p:tavLst>
                                            <p:tav tm="0">
                                              <p:val>
                                                <p:fltVal val="0"/>
                                              </p:val>
                                            </p:tav>
                                            <p:tav tm="100000">
                                              <p:val>
                                                <p:strVal val="#ppt_w"/>
                                              </p:val>
                                            </p:tav>
                                          </p:tavLst>
                                        </p:anim>
                                        <p:anim calcmode="lin" valueType="num">
                                          <p:cBhvr>
                                            <p:cTn id="36" dur="500" fill="hold"/>
                                            <p:tgtEl>
                                              <p:spTgt spid="9"/>
                                            </p:tgtEl>
                                            <p:attrNameLst>
                                              <p:attrName>ppt_h</p:attrName>
                                            </p:attrNameLst>
                                          </p:cBhvr>
                                          <p:tavLst>
                                            <p:tav tm="0">
                                              <p:val>
                                                <p:fltVal val="0"/>
                                              </p:val>
                                            </p:tav>
                                            <p:tav tm="100000">
                                              <p:val>
                                                <p:strVal val="#ppt_h"/>
                                              </p:val>
                                            </p:tav>
                                          </p:tavLst>
                                        </p:anim>
                                        <p:animEffect transition="in" filter="fade">
                                          <p:cBhvr>
                                            <p:cTn id="37" dur="500"/>
                                            <p:tgtEl>
                                              <p:spTgt spid="9"/>
                                            </p:tgtEl>
                                          </p:cBhvr>
                                        </p:animEffect>
                                      </p:childTnLst>
                                    </p:cTn>
                                  </p:par>
                                  <p:par>
                                    <p:cTn id="38" presetID="53" presetClass="entr" presetSubtype="16" fill="hold" grpId="0" nodeType="withEffect">
                                      <p:stCondLst>
                                        <p:cond delay="200"/>
                                      </p:stCondLst>
                                      <p:childTnLst>
                                        <p:set>
                                          <p:cBhvr>
                                            <p:cTn id="39" dur="1" fill="hold">
                                              <p:stCondLst>
                                                <p:cond delay="0"/>
                                              </p:stCondLst>
                                            </p:cTn>
                                            <p:tgtEl>
                                              <p:spTgt spid="19"/>
                                            </p:tgtEl>
                                            <p:attrNameLst>
                                              <p:attrName>style.visibility</p:attrName>
                                            </p:attrNameLst>
                                          </p:cBhvr>
                                          <p:to>
                                            <p:strVal val="visible"/>
                                          </p:to>
                                        </p:set>
                                        <p:anim calcmode="lin" valueType="num">
                                          <p:cBhvr>
                                            <p:cTn id="40" dur="500" fill="hold"/>
                                            <p:tgtEl>
                                              <p:spTgt spid="19"/>
                                            </p:tgtEl>
                                            <p:attrNameLst>
                                              <p:attrName>ppt_w</p:attrName>
                                            </p:attrNameLst>
                                          </p:cBhvr>
                                          <p:tavLst>
                                            <p:tav tm="0">
                                              <p:val>
                                                <p:fltVal val="0"/>
                                              </p:val>
                                            </p:tav>
                                            <p:tav tm="100000">
                                              <p:val>
                                                <p:strVal val="#ppt_w"/>
                                              </p:val>
                                            </p:tav>
                                          </p:tavLst>
                                        </p:anim>
                                        <p:anim calcmode="lin" valueType="num">
                                          <p:cBhvr>
                                            <p:cTn id="41" dur="500" fill="hold"/>
                                            <p:tgtEl>
                                              <p:spTgt spid="19"/>
                                            </p:tgtEl>
                                            <p:attrNameLst>
                                              <p:attrName>ppt_h</p:attrName>
                                            </p:attrNameLst>
                                          </p:cBhvr>
                                          <p:tavLst>
                                            <p:tav tm="0">
                                              <p:val>
                                                <p:fltVal val="0"/>
                                              </p:val>
                                            </p:tav>
                                            <p:tav tm="100000">
                                              <p:val>
                                                <p:strVal val="#ppt_h"/>
                                              </p:val>
                                            </p:tav>
                                          </p:tavLst>
                                        </p:anim>
                                        <p:animEffect transition="in" filter="fade">
                                          <p:cBhvr>
                                            <p:cTn id="42" dur="500"/>
                                            <p:tgtEl>
                                              <p:spTgt spid="19"/>
                                            </p:tgtEl>
                                          </p:cBhvr>
                                        </p:animEffect>
                                      </p:childTnLst>
                                    </p:cTn>
                                  </p:par>
                                  <p:par>
                                    <p:cTn id="43" presetID="53" presetClass="entr" presetSubtype="16" fill="hold" grpId="0" nodeType="withEffect">
                                      <p:stCondLst>
                                        <p:cond delay="200"/>
                                      </p:stCondLst>
                                      <p:childTnLst>
                                        <p:set>
                                          <p:cBhvr>
                                            <p:cTn id="44" dur="1" fill="hold">
                                              <p:stCondLst>
                                                <p:cond delay="0"/>
                                              </p:stCondLst>
                                            </p:cTn>
                                            <p:tgtEl>
                                              <p:spTgt spid="20"/>
                                            </p:tgtEl>
                                            <p:attrNameLst>
                                              <p:attrName>style.visibility</p:attrName>
                                            </p:attrNameLst>
                                          </p:cBhvr>
                                          <p:to>
                                            <p:strVal val="visible"/>
                                          </p:to>
                                        </p:set>
                                        <p:anim calcmode="lin" valueType="num">
                                          <p:cBhvr>
                                            <p:cTn id="45" dur="500" fill="hold"/>
                                            <p:tgtEl>
                                              <p:spTgt spid="20"/>
                                            </p:tgtEl>
                                            <p:attrNameLst>
                                              <p:attrName>ppt_w</p:attrName>
                                            </p:attrNameLst>
                                          </p:cBhvr>
                                          <p:tavLst>
                                            <p:tav tm="0">
                                              <p:val>
                                                <p:fltVal val="0"/>
                                              </p:val>
                                            </p:tav>
                                            <p:tav tm="100000">
                                              <p:val>
                                                <p:strVal val="#ppt_w"/>
                                              </p:val>
                                            </p:tav>
                                          </p:tavLst>
                                        </p:anim>
                                        <p:anim calcmode="lin" valueType="num">
                                          <p:cBhvr>
                                            <p:cTn id="46" dur="500" fill="hold"/>
                                            <p:tgtEl>
                                              <p:spTgt spid="20"/>
                                            </p:tgtEl>
                                            <p:attrNameLst>
                                              <p:attrName>ppt_h</p:attrName>
                                            </p:attrNameLst>
                                          </p:cBhvr>
                                          <p:tavLst>
                                            <p:tav tm="0">
                                              <p:val>
                                                <p:fltVal val="0"/>
                                              </p:val>
                                            </p:tav>
                                            <p:tav tm="100000">
                                              <p:val>
                                                <p:strVal val="#ppt_h"/>
                                              </p:val>
                                            </p:tav>
                                          </p:tavLst>
                                        </p:anim>
                                        <p:animEffect transition="in" filter="fade">
                                          <p:cBhvr>
                                            <p:cTn id="47" dur="500"/>
                                            <p:tgtEl>
                                              <p:spTgt spid="20"/>
                                            </p:tgtEl>
                                          </p:cBhvr>
                                        </p:animEffect>
                                      </p:childTnLst>
                                    </p:cTn>
                                  </p:par>
                                </p:childTnLst>
                              </p:cTn>
                            </p:par>
                            <p:par>
                              <p:cTn id="48" fill="hold">
                                <p:stCondLst>
                                  <p:cond delay="2700"/>
                                </p:stCondLst>
                                <p:childTnLst>
                                  <p:par>
                                    <p:cTn id="49" presetID="16" presetClass="entr" presetSubtype="37" fill="hold" grpId="0" nodeType="afterEffect">
                                      <p:stCondLst>
                                        <p:cond delay="0"/>
                                      </p:stCondLst>
                                      <p:childTnLst>
                                        <p:set>
                                          <p:cBhvr>
                                            <p:cTn id="50" dur="1" fill="hold">
                                              <p:stCondLst>
                                                <p:cond delay="0"/>
                                              </p:stCondLst>
                                            </p:cTn>
                                            <p:tgtEl>
                                              <p:spTgt spid="21"/>
                                            </p:tgtEl>
                                            <p:attrNameLst>
                                              <p:attrName>style.visibility</p:attrName>
                                            </p:attrNameLst>
                                          </p:cBhvr>
                                          <p:to>
                                            <p:strVal val="visible"/>
                                          </p:to>
                                        </p:set>
                                        <p:animEffect transition="in" filter="barn(outVertical)">
                                          <p:cBhvr>
                                            <p:cTn id="51" dur="500"/>
                                            <p:tgtEl>
                                              <p:spTgt spid="21"/>
                                            </p:tgtEl>
                                          </p:cBhvr>
                                        </p:animEffect>
                                      </p:childTnLst>
                                    </p:cTn>
                                  </p:par>
                                  <p:par>
                                    <p:cTn id="52" presetID="16" presetClass="entr" presetSubtype="37" fill="hold" grpId="0" nodeType="withEffect">
                                      <p:stCondLst>
                                        <p:cond delay="0"/>
                                      </p:stCondLst>
                                      <p:childTnLst>
                                        <p:set>
                                          <p:cBhvr>
                                            <p:cTn id="53" dur="1" fill="hold">
                                              <p:stCondLst>
                                                <p:cond delay="0"/>
                                              </p:stCondLst>
                                            </p:cTn>
                                            <p:tgtEl>
                                              <p:spTgt spid="10"/>
                                            </p:tgtEl>
                                            <p:attrNameLst>
                                              <p:attrName>style.visibility</p:attrName>
                                            </p:attrNameLst>
                                          </p:cBhvr>
                                          <p:to>
                                            <p:strVal val="visible"/>
                                          </p:to>
                                        </p:set>
                                        <p:animEffect transition="in" filter="barn(outVertical)">
                                          <p:cBhvr>
                                            <p:cTn id="54" dur="500"/>
                                            <p:tgtEl>
                                              <p:spTgt spid="10"/>
                                            </p:tgtEl>
                                          </p:cBhvr>
                                        </p:animEffect>
                                      </p:childTnLst>
                                    </p:cTn>
                                  </p:par>
                                  <p:par>
                                    <p:cTn id="55" presetID="16" presetClass="entr" presetSubtype="37" fill="hold" grpId="0" nodeType="withEffect">
                                      <p:stCondLst>
                                        <p:cond delay="0"/>
                                      </p:stCondLst>
                                      <p:childTnLst>
                                        <p:set>
                                          <p:cBhvr>
                                            <p:cTn id="56" dur="1" fill="hold">
                                              <p:stCondLst>
                                                <p:cond delay="0"/>
                                              </p:stCondLst>
                                            </p:cTn>
                                            <p:tgtEl>
                                              <p:spTgt spid="22"/>
                                            </p:tgtEl>
                                            <p:attrNameLst>
                                              <p:attrName>style.visibility</p:attrName>
                                            </p:attrNameLst>
                                          </p:cBhvr>
                                          <p:to>
                                            <p:strVal val="visible"/>
                                          </p:to>
                                        </p:set>
                                        <p:animEffect transition="in" filter="barn(outVertical)">
                                          <p:cBhvr>
                                            <p:cTn id="57" dur="500"/>
                                            <p:tgtEl>
                                              <p:spTgt spid="22"/>
                                            </p:tgtEl>
                                          </p:cBhvr>
                                        </p:animEffect>
                                      </p:childTnLst>
                                    </p:cTn>
                                  </p:par>
                                </p:childTnLst>
                              </p:cTn>
                            </p:par>
                            <p:par>
                              <p:cTn id="58" fill="hold">
                                <p:stCondLst>
                                  <p:cond delay="3200"/>
                                </p:stCondLst>
                                <p:childTnLst>
                                  <p:par>
                                    <p:cTn id="59" presetID="21" presetClass="entr" presetSubtype="1" fill="hold" grpId="0" nodeType="after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wheel(1)">
                                          <p:cBhvr>
                                            <p:cTn id="61" dur="800"/>
                                            <p:tgtEl>
                                              <p:spTgt spid="5"/>
                                            </p:tgtEl>
                                          </p:cBhvr>
                                        </p:animEffect>
                                      </p:childTnLst>
                                    </p:cTn>
                                  </p:par>
                                  <p:par>
                                    <p:cTn id="62" presetID="21" presetClass="entr" presetSubtype="1" fill="hold" grpId="0" nodeType="withEffect">
                                      <p:stCondLst>
                                        <p:cond delay="200"/>
                                      </p:stCondLst>
                                      <p:childTnLst>
                                        <p:set>
                                          <p:cBhvr>
                                            <p:cTn id="63" dur="1" fill="hold">
                                              <p:stCondLst>
                                                <p:cond delay="0"/>
                                              </p:stCondLst>
                                            </p:cTn>
                                            <p:tgtEl>
                                              <p:spTgt spid="11"/>
                                            </p:tgtEl>
                                            <p:attrNameLst>
                                              <p:attrName>style.visibility</p:attrName>
                                            </p:attrNameLst>
                                          </p:cBhvr>
                                          <p:to>
                                            <p:strVal val="visible"/>
                                          </p:to>
                                        </p:set>
                                        <p:animEffect transition="in" filter="wheel(1)">
                                          <p:cBhvr>
                                            <p:cTn id="64" dur="800"/>
                                            <p:tgtEl>
                                              <p:spTgt spid="11"/>
                                            </p:tgtEl>
                                          </p:cBhvr>
                                        </p:animEffect>
                                      </p:childTnLst>
                                    </p:cTn>
                                  </p:par>
                                  <p:par>
                                    <p:cTn id="65" presetID="21" presetClass="entr" presetSubtype="1" fill="hold" grpId="0" nodeType="withEffect">
                                      <p:stCondLst>
                                        <p:cond delay="400"/>
                                      </p:stCondLst>
                                      <p:childTnLst>
                                        <p:set>
                                          <p:cBhvr>
                                            <p:cTn id="66" dur="1" fill="hold">
                                              <p:stCondLst>
                                                <p:cond delay="0"/>
                                              </p:stCondLst>
                                            </p:cTn>
                                            <p:tgtEl>
                                              <p:spTgt spid="12"/>
                                            </p:tgtEl>
                                            <p:attrNameLst>
                                              <p:attrName>style.visibility</p:attrName>
                                            </p:attrNameLst>
                                          </p:cBhvr>
                                          <p:to>
                                            <p:strVal val="visible"/>
                                          </p:to>
                                        </p:set>
                                        <p:animEffect transition="in" filter="wheel(1)">
                                          <p:cBhvr>
                                            <p:cTn id="67" dur="800"/>
                                            <p:tgtEl>
                                              <p:spTgt spid="12"/>
                                            </p:tgtEl>
                                          </p:cBhvr>
                                        </p:animEffect>
                                      </p:childTnLst>
                                    </p:cTn>
                                  </p:par>
                                </p:childTnLst>
                              </p:cTn>
                            </p:par>
                            <p:par>
                              <p:cTn id="68" fill="hold">
                                <p:stCondLst>
                                  <p:cond delay="4400"/>
                                </p:stCondLst>
                                <p:childTnLst>
                                  <p:par>
                                    <p:cTn id="69" presetID="22" presetClass="entr" presetSubtype="8" fill="hold" grpId="0" nodeType="afterEffect">
                                      <p:stCondLst>
                                        <p:cond delay="0"/>
                                      </p:stCondLst>
                                      <p:iterate type="lt">
                                        <p:tmPct val="30000"/>
                                      </p:iterate>
                                      <p:childTnLst>
                                        <p:set>
                                          <p:cBhvr>
                                            <p:cTn id="70" dur="1" fill="hold">
                                              <p:stCondLst>
                                                <p:cond delay="0"/>
                                              </p:stCondLst>
                                            </p:cTn>
                                            <p:tgtEl>
                                              <p:spTgt spid="23"/>
                                            </p:tgtEl>
                                            <p:attrNameLst>
                                              <p:attrName>style.visibility</p:attrName>
                                            </p:attrNameLst>
                                          </p:cBhvr>
                                          <p:to>
                                            <p:strVal val="visible"/>
                                          </p:to>
                                        </p:set>
                                        <p:animEffect transition="in" filter="wipe(left)">
                                          <p:cBhvr>
                                            <p:cTn id="71" dur="50"/>
                                            <p:tgtEl>
                                              <p:spTgt spid="23"/>
                                            </p:tgtEl>
                                          </p:cBhvr>
                                        </p:animEffect>
                                      </p:childTnLst>
                                    </p:cTn>
                                  </p:par>
                                  <p:par>
                                    <p:cTn id="72" presetID="36" presetClass="emph" presetSubtype="0" fill="hold" grpId="1" nodeType="withEffect">
                                      <p:stCondLst>
                                        <p:cond delay="0"/>
                                      </p:stCondLst>
                                      <p:iterate type="lt">
                                        <p:tmPct val="30000"/>
                                      </p:iterate>
                                      <p:childTnLst>
                                        <p:animScale>
                                          <p:cBhvr>
                                            <p:cTn id="73" dur="25" autoRev="1" fill="hold">
                                              <p:stCondLst>
                                                <p:cond delay="0"/>
                                              </p:stCondLst>
                                            </p:cTn>
                                            <p:tgtEl>
                                              <p:spTgt spid="23"/>
                                            </p:tgtEl>
                                          </p:cBhvr>
                                          <p:to x="80000" y="100000"/>
                                        </p:animScale>
                                        <p:anim by="(#ppt_w*0.10)" calcmode="lin" valueType="num">
                                          <p:cBhvr>
                                            <p:cTn id="74" dur="25" autoRev="1" fill="hold">
                                              <p:stCondLst>
                                                <p:cond delay="0"/>
                                              </p:stCondLst>
                                            </p:cTn>
                                            <p:tgtEl>
                                              <p:spTgt spid="23"/>
                                            </p:tgtEl>
                                            <p:attrNameLst>
                                              <p:attrName>ppt_x</p:attrName>
                                            </p:attrNameLst>
                                          </p:cBhvr>
                                        </p:anim>
                                        <p:anim by="(-#ppt_w*0.10)" calcmode="lin" valueType="num">
                                          <p:cBhvr>
                                            <p:cTn id="75" dur="25" autoRev="1" fill="hold">
                                              <p:stCondLst>
                                                <p:cond delay="0"/>
                                              </p:stCondLst>
                                            </p:cTn>
                                            <p:tgtEl>
                                              <p:spTgt spid="23"/>
                                            </p:tgtEl>
                                            <p:attrNameLst>
                                              <p:attrName>ppt_y</p:attrName>
                                            </p:attrNameLst>
                                          </p:cBhvr>
                                        </p:anim>
                                        <p:animRot by="-480000">
                                          <p:cBhvr>
                                            <p:cTn id="76" dur="25" autoRev="1" fill="hold">
                                              <p:stCondLst>
                                                <p:cond delay="0"/>
                                              </p:stCondLst>
                                            </p:cTn>
                                            <p:tgtEl>
                                              <p:spTgt spid="23"/>
                                            </p:tgtEl>
                                            <p:attrNameLst>
                                              <p:attrName>r</p:attrName>
                                            </p:attrNameLst>
                                          </p:cBhvr>
                                        </p:animRot>
                                      </p:childTnLst>
                                    </p:cTn>
                                  </p:par>
                                  <p:par>
                                    <p:cTn id="77" presetID="22" presetClass="entr" presetSubtype="8" fill="hold" grpId="0" nodeType="withEffect">
                                      <p:stCondLst>
                                        <p:cond delay="500"/>
                                      </p:stCondLst>
                                      <p:iterate type="lt">
                                        <p:tmPct val="30000"/>
                                      </p:iterate>
                                      <p:childTnLst>
                                        <p:set>
                                          <p:cBhvr>
                                            <p:cTn id="78" dur="1" fill="hold">
                                              <p:stCondLst>
                                                <p:cond delay="0"/>
                                              </p:stCondLst>
                                            </p:cTn>
                                            <p:tgtEl>
                                              <p:spTgt spid="24"/>
                                            </p:tgtEl>
                                            <p:attrNameLst>
                                              <p:attrName>style.visibility</p:attrName>
                                            </p:attrNameLst>
                                          </p:cBhvr>
                                          <p:to>
                                            <p:strVal val="visible"/>
                                          </p:to>
                                        </p:set>
                                        <p:animEffect transition="in" filter="wipe(left)">
                                          <p:cBhvr>
                                            <p:cTn id="79" dur="50"/>
                                            <p:tgtEl>
                                              <p:spTgt spid="24"/>
                                            </p:tgtEl>
                                          </p:cBhvr>
                                        </p:animEffect>
                                      </p:childTnLst>
                                    </p:cTn>
                                  </p:par>
                                  <p:par>
                                    <p:cTn id="80" presetID="36" presetClass="emph" presetSubtype="0" fill="hold" grpId="1" nodeType="withEffect">
                                      <p:stCondLst>
                                        <p:cond delay="500"/>
                                      </p:stCondLst>
                                      <p:iterate type="lt">
                                        <p:tmPct val="30000"/>
                                      </p:iterate>
                                      <p:childTnLst>
                                        <p:animScale>
                                          <p:cBhvr>
                                            <p:cTn id="81" dur="25" autoRev="1" fill="hold">
                                              <p:stCondLst>
                                                <p:cond delay="0"/>
                                              </p:stCondLst>
                                            </p:cTn>
                                            <p:tgtEl>
                                              <p:spTgt spid="24"/>
                                            </p:tgtEl>
                                          </p:cBhvr>
                                          <p:to x="80000" y="100000"/>
                                        </p:animScale>
                                        <p:anim by="(#ppt_w*0.10)" calcmode="lin" valueType="num">
                                          <p:cBhvr>
                                            <p:cTn id="82" dur="25" autoRev="1" fill="hold">
                                              <p:stCondLst>
                                                <p:cond delay="0"/>
                                              </p:stCondLst>
                                            </p:cTn>
                                            <p:tgtEl>
                                              <p:spTgt spid="24"/>
                                            </p:tgtEl>
                                            <p:attrNameLst>
                                              <p:attrName>ppt_x</p:attrName>
                                            </p:attrNameLst>
                                          </p:cBhvr>
                                        </p:anim>
                                        <p:anim by="(-#ppt_w*0.10)" calcmode="lin" valueType="num">
                                          <p:cBhvr>
                                            <p:cTn id="83" dur="25" autoRev="1" fill="hold">
                                              <p:stCondLst>
                                                <p:cond delay="0"/>
                                              </p:stCondLst>
                                            </p:cTn>
                                            <p:tgtEl>
                                              <p:spTgt spid="24"/>
                                            </p:tgtEl>
                                            <p:attrNameLst>
                                              <p:attrName>ppt_y</p:attrName>
                                            </p:attrNameLst>
                                          </p:cBhvr>
                                        </p:anim>
                                        <p:animRot by="-480000">
                                          <p:cBhvr>
                                            <p:cTn id="84" dur="25" autoRev="1" fill="hold">
                                              <p:stCondLst>
                                                <p:cond delay="0"/>
                                              </p:stCondLst>
                                            </p:cTn>
                                            <p:tgtEl>
                                              <p:spTgt spid="24"/>
                                            </p:tgtEl>
                                            <p:attrNameLst>
                                              <p:attrName>r</p:attrName>
                                            </p:attrNameLst>
                                          </p:cBhvr>
                                        </p:animRot>
                                      </p:childTnLst>
                                    </p:cTn>
                                  </p:par>
                                  <p:par>
                                    <p:cTn id="85" presetID="22" presetClass="entr" presetSubtype="8" fill="hold" grpId="0" nodeType="withEffect">
                                      <p:stCondLst>
                                        <p:cond delay="1000"/>
                                      </p:stCondLst>
                                      <p:iterate type="lt">
                                        <p:tmPct val="30000"/>
                                      </p:iterate>
                                      <p:childTnLst>
                                        <p:set>
                                          <p:cBhvr>
                                            <p:cTn id="86" dur="1" fill="hold">
                                              <p:stCondLst>
                                                <p:cond delay="0"/>
                                              </p:stCondLst>
                                            </p:cTn>
                                            <p:tgtEl>
                                              <p:spTgt spid="25"/>
                                            </p:tgtEl>
                                            <p:attrNameLst>
                                              <p:attrName>style.visibility</p:attrName>
                                            </p:attrNameLst>
                                          </p:cBhvr>
                                          <p:to>
                                            <p:strVal val="visible"/>
                                          </p:to>
                                        </p:set>
                                        <p:animEffect transition="in" filter="wipe(left)">
                                          <p:cBhvr>
                                            <p:cTn id="87" dur="50"/>
                                            <p:tgtEl>
                                              <p:spTgt spid="25"/>
                                            </p:tgtEl>
                                          </p:cBhvr>
                                        </p:animEffect>
                                      </p:childTnLst>
                                    </p:cTn>
                                  </p:par>
                                  <p:par>
                                    <p:cTn id="88" presetID="36" presetClass="emph" presetSubtype="0" fill="hold" grpId="1" nodeType="withEffect">
                                      <p:stCondLst>
                                        <p:cond delay="1000"/>
                                      </p:stCondLst>
                                      <p:iterate type="lt">
                                        <p:tmPct val="30000"/>
                                      </p:iterate>
                                      <p:childTnLst>
                                        <p:animScale>
                                          <p:cBhvr>
                                            <p:cTn id="89" dur="25" autoRev="1" fill="hold">
                                              <p:stCondLst>
                                                <p:cond delay="0"/>
                                              </p:stCondLst>
                                            </p:cTn>
                                            <p:tgtEl>
                                              <p:spTgt spid="25"/>
                                            </p:tgtEl>
                                          </p:cBhvr>
                                          <p:to x="80000" y="100000"/>
                                        </p:animScale>
                                        <p:anim by="(#ppt_w*0.10)" calcmode="lin" valueType="num">
                                          <p:cBhvr>
                                            <p:cTn id="90" dur="25" autoRev="1" fill="hold">
                                              <p:stCondLst>
                                                <p:cond delay="0"/>
                                              </p:stCondLst>
                                            </p:cTn>
                                            <p:tgtEl>
                                              <p:spTgt spid="25"/>
                                            </p:tgtEl>
                                            <p:attrNameLst>
                                              <p:attrName>ppt_x</p:attrName>
                                            </p:attrNameLst>
                                          </p:cBhvr>
                                        </p:anim>
                                        <p:anim by="(-#ppt_w*0.10)" calcmode="lin" valueType="num">
                                          <p:cBhvr>
                                            <p:cTn id="91" dur="25" autoRev="1" fill="hold">
                                              <p:stCondLst>
                                                <p:cond delay="0"/>
                                              </p:stCondLst>
                                            </p:cTn>
                                            <p:tgtEl>
                                              <p:spTgt spid="25"/>
                                            </p:tgtEl>
                                            <p:attrNameLst>
                                              <p:attrName>ppt_y</p:attrName>
                                            </p:attrNameLst>
                                          </p:cBhvr>
                                        </p:anim>
                                        <p:animRot by="-480000">
                                          <p:cBhvr>
                                            <p:cTn id="92" dur="25" autoRev="1" fill="hold">
                                              <p:stCondLst>
                                                <p:cond delay="0"/>
                                              </p:stCondLst>
                                            </p:cTn>
                                            <p:tgtEl>
                                              <p:spTgt spid="2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9" grpId="0" animBg="1"/>
          <p:bldP spid="10" grpId="0"/>
          <p:bldP spid="11" grpId="0" animBg="1"/>
          <p:bldP spid="12" grpId="0" animBg="1"/>
          <p:bldP spid="19" grpId="0" animBg="1"/>
          <p:bldP spid="20" grpId="0" animBg="1"/>
          <p:bldP spid="21" grpId="0"/>
          <p:bldP spid="22" grpId="0"/>
          <p:bldP spid="23" grpId="0"/>
          <p:bldP spid="23" grpId="1"/>
          <p:bldP spid="24" grpId="0"/>
          <p:bldP spid="24" grpId="1"/>
          <p:bldP spid="25" grpId="0"/>
          <p:bldP spid="25" grpId="1"/>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Freeform 6"/>
          <p:cNvSpPr>
            <a:spLocks/>
          </p:cNvSpPr>
          <p:nvPr/>
        </p:nvSpPr>
        <p:spPr bwMode="auto">
          <a:xfrm>
            <a:off x="1292348" y="3706512"/>
            <a:ext cx="2043238" cy="953470"/>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lIns="68534" tIns="34267" rIns="68534" bIns="34267"/>
          <a:lstStyle/>
          <a:p>
            <a:endParaRPr lang="zh-CN" altLang="en-US"/>
          </a:p>
        </p:txBody>
      </p:sp>
      <p:sp>
        <p:nvSpPr>
          <p:cNvPr id="6" name="Freeform 7"/>
          <p:cNvSpPr>
            <a:spLocks/>
          </p:cNvSpPr>
          <p:nvPr/>
        </p:nvSpPr>
        <p:spPr bwMode="auto">
          <a:xfrm>
            <a:off x="1292348" y="1200827"/>
            <a:ext cx="2043238" cy="2579487"/>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34" tIns="34267" rIns="68534" bIns="34267"/>
          <a:lstStyle/>
          <a:p>
            <a:endParaRPr lang="zh-CN" altLang="en-US"/>
          </a:p>
        </p:txBody>
      </p:sp>
      <p:sp>
        <p:nvSpPr>
          <p:cNvPr id="7" name="Freeform 6"/>
          <p:cNvSpPr>
            <a:spLocks/>
          </p:cNvSpPr>
          <p:nvPr/>
        </p:nvSpPr>
        <p:spPr bwMode="auto">
          <a:xfrm>
            <a:off x="3560497" y="3706512"/>
            <a:ext cx="2043238" cy="953470"/>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lIns="68534" tIns="34267" rIns="68534" bIns="34267"/>
          <a:lstStyle/>
          <a:p>
            <a:endParaRPr lang="zh-CN" altLang="en-US"/>
          </a:p>
        </p:txBody>
      </p:sp>
      <p:sp>
        <p:nvSpPr>
          <p:cNvPr id="8" name="Freeform 7"/>
          <p:cNvSpPr>
            <a:spLocks/>
          </p:cNvSpPr>
          <p:nvPr/>
        </p:nvSpPr>
        <p:spPr bwMode="auto">
          <a:xfrm>
            <a:off x="3560497" y="1200827"/>
            <a:ext cx="2043238" cy="2579487"/>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34" tIns="34267" rIns="68534" bIns="34267"/>
          <a:lstStyle/>
          <a:p>
            <a:endParaRPr lang="zh-CN" altLang="en-US"/>
          </a:p>
        </p:txBody>
      </p:sp>
      <p:sp>
        <p:nvSpPr>
          <p:cNvPr id="9" name="Freeform 6"/>
          <p:cNvSpPr>
            <a:spLocks/>
          </p:cNvSpPr>
          <p:nvPr/>
        </p:nvSpPr>
        <p:spPr bwMode="auto">
          <a:xfrm>
            <a:off x="5866729" y="3706512"/>
            <a:ext cx="2043238" cy="953470"/>
          </a:xfrm>
          <a:custGeom>
            <a:avLst/>
            <a:gdLst>
              <a:gd name="T0" fmla="*/ 138565 w 4367"/>
              <a:gd name="T1" fmla="*/ 131504 h 2224"/>
              <a:gd name="T2" fmla="*/ 2122168 w 4367"/>
              <a:gd name="T3" fmla="*/ 131504 h 2224"/>
              <a:gd name="T4" fmla="*/ 2142766 w 4367"/>
              <a:gd name="T5" fmla="*/ 99486 h 2224"/>
              <a:gd name="T6" fmla="*/ 2205183 w 4367"/>
              <a:gd name="T7" fmla="*/ 0 h 2224"/>
              <a:gd name="T8" fmla="*/ 2268223 w 4367"/>
              <a:gd name="T9" fmla="*/ 99486 h 2224"/>
              <a:gd name="T10" fmla="*/ 2288821 w 4367"/>
              <a:gd name="T11" fmla="*/ 131504 h 2224"/>
              <a:gd name="T12" fmla="*/ 2587797 w 4367"/>
              <a:gd name="T13" fmla="*/ 131504 h 2224"/>
              <a:gd name="T14" fmla="*/ 2725738 w 4367"/>
              <a:gd name="T15" fmla="*/ 258434 h 2224"/>
              <a:gd name="T16" fmla="*/ 2725738 w 4367"/>
              <a:gd name="T17" fmla="*/ 1145230 h 2224"/>
              <a:gd name="T18" fmla="*/ 2587797 w 4367"/>
              <a:gd name="T19" fmla="*/ 1271588 h 2224"/>
              <a:gd name="T20" fmla="*/ 138565 w 4367"/>
              <a:gd name="T21" fmla="*/ 1271588 h 2224"/>
              <a:gd name="T22" fmla="*/ 0 w 4367"/>
              <a:gd name="T23" fmla="*/ 1145230 h 2224"/>
              <a:gd name="T24" fmla="*/ 0 w 4367"/>
              <a:gd name="T25" fmla="*/ 258434 h 2224"/>
              <a:gd name="T26" fmla="*/ 138565 w 4367"/>
              <a:gd name="T27" fmla="*/ 131504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rgbClr val="0070C0"/>
          </a:solidFill>
          <a:ln>
            <a:noFill/>
          </a:ln>
        </p:spPr>
        <p:txBody>
          <a:bodyPr lIns="68534" tIns="34267" rIns="68534" bIns="34267"/>
          <a:lstStyle/>
          <a:p>
            <a:endParaRPr lang="zh-CN" altLang="en-US"/>
          </a:p>
        </p:txBody>
      </p:sp>
      <p:sp>
        <p:nvSpPr>
          <p:cNvPr id="10" name="Freeform 7"/>
          <p:cNvSpPr>
            <a:spLocks/>
          </p:cNvSpPr>
          <p:nvPr/>
        </p:nvSpPr>
        <p:spPr bwMode="auto">
          <a:xfrm>
            <a:off x="5866729" y="1200827"/>
            <a:ext cx="2043238" cy="2579487"/>
          </a:xfrm>
          <a:custGeom>
            <a:avLst/>
            <a:gdLst>
              <a:gd name="T0" fmla="*/ 138565 w 4367"/>
              <a:gd name="T1" fmla="*/ 0 h 6013"/>
              <a:gd name="T2" fmla="*/ 2587797 w 4367"/>
              <a:gd name="T3" fmla="*/ 0 h 6013"/>
              <a:gd name="T4" fmla="*/ 2725738 w 4367"/>
              <a:gd name="T5" fmla="*/ 127009 h 6013"/>
              <a:gd name="T6" fmla="*/ 2725738 w 4367"/>
              <a:gd name="T7" fmla="*/ 3313103 h 6013"/>
              <a:gd name="T8" fmla="*/ 2587797 w 4367"/>
              <a:gd name="T9" fmla="*/ 3440112 h 6013"/>
              <a:gd name="T10" fmla="*/ 2328144 w 4367"/>
              <a:gd name="T11" fmla="*/ 3440112 h 6013"/>
              <a:gd name="T12" fmla="*/ 2205183 w 4367"/>
              <a:gd name="T13" fmla="*/ 3245022 h 6013"/>
              <a:gd name="T14" fmla="*/ 2082846 w 4367"/>
              <a:gd name="T15" fmla="*/ 3440112 h 6013"/>
              <a:gd name="T16" fmla="*/ 138565 w 4367"/>
              <a:gd name="T17" fmla="*/ 3440112 h 6013"/>
              <a:gd name="T18" fmla="*/ 0 w 4367"/>
              <a:gd name="T19" fmla="*/ 3313103 h 6013"/>
              <a:gd name="T20" fmla="*/ 0 w 4367"/>
              <a:gd name="T21" fmla="*/ 127009 h 6013"/>
              <a:gd name="T22" fmla="*/ 138565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lIns="68534" tIns="34267" rIns="68534" bIns="34267"/>
          <a:lstStyle/>
          <a:p>
            <a:endParaRPr lang="zh-CN" altLang="en-US"/>
          </a:p>
        </p:txBody>
      </p:sp>
      <p:sp>
        <p:nvSpPr>
          <p:cNvPr id="11" name="TextBox 9"/>
          <p:cNvSpPr txBox="1">
            <a:spLocks noChangeArrowheads="1"/>
          </p:cNvSpPr>
          <p:nvPr/>
        </p:nvSpPr>
        <p:spPr bwMode="auto">
          <a:xfrm>
            <a:off x="1339947" y="3871172"/>
            <a:ext cx="1913528"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4" tIns="34267" rIns="68534" bIns="3426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点击输入你的亮出内容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或复制文本内容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图片随意更改</a:t>
            </a:r>
          </a:p>
        </p:txBody>
      </p:sp>
      <p:sp>
        <p:nvSpPr>
          <p:cNvPr id="12" name="TextBox 10"/>
          <p:cNvSpPr txBox="1">
            <a:spLocks noChangeArrowheads="1"/>
          </p:cNvSpPr>
          <p:nvPr/>
        </p:nvSpPr>
        <p:spPr bwMode="auto">
          <a:xfrm>
            <a:off x="3598576" y="3937440"/>
            <a:ext cx="1912339"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4" tIns="34267" rIns="68534" bIns="3426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点击输入你的亮出内容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或复制文本内容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图片随意更改</a:t>
            </a:r>
          </a:p>
        </p:txBody>
      </p:sp>
      <p:sp>
        <p:nvSpPr>
          <p:cNvPr id="13" name="TextBox 11"/>
          <p:cNvSpPr txBox="1">
            <a:spLocks noChangeArrowheads="1"/>
          </p:cNvSpPr>
          <p:nvPr/>
        </p:nvSpPr>
        <p:spPr bwMode="auto">
          <a:xfrm>
            <a:off x="5914327" y="3937440"/>
            <a:ext cx="1913528" cy="6923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34" tIns="34267" rIns="68534" bIns="34267">
            <a:spAutoFit/>
          </a:bodyPr>
          <a:lstStyle>
            <a:lvl1pPr eaLnBrk="0" hangingPunct="0">
              <a:spcBef>
                <a:spcPct val="20000"/>
              </a:spcBef>
              <a:buChar char="•"/>
              <a:defRPr sz="2000">
                <a:solidFill>
                  <a:schemeClr val="accent1"/>
                </a:solidFill>
                <a:latin typeface="Arial" pitchFamily="34" charset="0"/>
                <a:ea typeface="微软雅黑" pitchFamily="34" charset="-122"/>
              </a:defRPr>
            </a:lvl1pPr>
            <a:lvl2pPr marL="742950" indent="-285750" eaLnBrk="0" hangingPunct="0">
              <a:spcBef>
                <a:spcPct val="20000"/>
              </a:spcBef>
              <a:buChar char="–"/>
              <a:defRPr sz="2000">
                <a:solidFill>
                  <a:schemeClr val="accent1"/>
                </a:solidFill>
                <a:latin typeface="Arial" pitchFamily="34" charset="0"/>
                <a:ea typeface="仿宋_GB2312" pitchFamily="1" charset="-122"/>
              </a:defRPr>
            </a:lvl2pPr>
            <a:lvl3pPr marL="1143000" indent="-228600" eaLnBrk="0" hangingPunct="0">
              <a:spcBef>
                <a:spcPct val="20000"/>
              </a:spcBef>
              <a:buChar char="•"/>
              <a:defRPr sz="2400">
                <a:solidFill>
                  <a:schemeClr val="tx1"/>
                </a:solidFill>
                <a:latin typeface="Arial" pitchFamily="34" charset="0"/>
                <a:ea typeface="宋体" pitchFamily="2" charset="-122"/>
              </a:defRPr>
            </a:lvl3pPr>
            <a:lvl4pPr marL="1600200" indent="-228600" eaLnBrk="0" hangingPunct="0">
              <a:spcBef>
                <a:spcPct val="20000"/>
              </a:spcBef>
              <a:buChar char="–"/>
              <a:defRPr sz="2000">
                <a:solidFill>
                  <a:schemeClr val="tx1"/>
                </a:solidFill>
                <a:latin typeface="Arial" pitchFamily="34" charset="0"/>
                <a:ea typeface="宋体" pitchFamily="2" charset="-122"/>
              </a:defRPr>
            </a:lvl4pPr>
            <a:lvl5pPr marL="2057400" indent="-228600" eaLnBrk="0" hangingPunct="0">
              <a:spcBef>
                <a:spcPct val="20000"/>
              </a:spcBef>
              <a:buChar char="»"/>
              <a:defRPr sz="2000">
                <a:solidFill>
                  <a:schemeClr val="tx1"/>
                </a:solidFill>
                <a:latin typeface="Arial" pitchFamily="34" charset="0"/>
                <a:ea typeface="宋体" pitchFamily="2" charset="-122"/>
              </a:defRPr>
            </a:lvl5pPr>
            <a:lvl6pPr marL="25146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6pPr>
            <a:lvl7pPr marL="29718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7pPr>
            <a:lvl8pPr marL="34290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8pPr>
            <a:lvl9pPr marL="3886200" indent="-228600" eaLnBrk="0" fontAlgn="base" hangingPunct="0">
              <a:spcBef>
                <a:spcPct val="20000"/>
              </a:spcBef>
              <a:spcAft>
                <a:spcPct val="0"/>
              </a:spcAft>
              <a:buChar char="»"/>
              <a:defRPr sz="2000">
                <a:solidFill>
                  <a:schemeClr val="tx1"/>
                </a:solidFill>
                <a:latin typeface="Arial" pitchFamily="34" charset="0"/>
                <a:ea typeface="宋体" pitchFamily="2" charset="-122"/>
              </a:defRPr>
            </a:lvl9pPr>
          </a:lstStyle>
          <a:p>
            <a:pPr algn="ctr" eaLnBrk="1" hangingPunct="1">
              <a:spcBef>
                <a:spcPct val="0"/>
              </a:spcBef>
              <a:buFontTx/>
              <a:buNone/>
            </a:pPr>
            <a:r>
              <a:rPr lang="zh-CN" altLang="en-US" sz="1300" b="1" dirty="0">
                <a:solidFill>
                  <a:schemeClr val="bg1"/>
                </a:solidFill>
                <a:latin typeface="微软雅黑" pitchFamily="34" charset="-122"/>
              </a:rPr>
              <a:t>点击输入你的亮出内容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或复制文本内容</a:t>
            </a:r>
            <a:endParaRPr lang="en-US" altLang="zh-CN" sz="1300" b="1" dirty="0">
              <a:solidFill>
                <a:schemeClr val="bg1"/>
              </a:solidFill>
              <a:latin typeface="微软雅黑" pitchFamily="34" charset="-122"/>
            </a:endParaRPr>
          </a:p>
          <a:p>
            <a:pPr algn="ctr" eaLnBrk="1" hangingPunct="1">
              <a:spcBef>
                <a:spcPct val="0"/>
              </a:spcBef>
              <a:buFontTx/>
              <a:buNone/>
            </a:pPr>
            <a:r>
              <a:rPr lang="zh-CN" altLang="en-US" sz="1300" b="1" dirty="0">
                <a:solidFill>
                  <a:schemeClr val="bg1"/>
                </a:solidFill>
                <a:latin typeface="微软雅黑" pitchFamily="34" charset="-122"/>
              </a:rPr>
              <a:t>图片随意更改</a:t>
            </a:r>
          </a:p>
        </p:txBody>
      </p:sp>
    </p:spTree>
    <p:extLst>
      <p:ext uri="{BB962C8B-B14F-4D97-AF65-F5344CB8AC3E}">
        <p14:creationId xmlns:p14="http://schemas.microsoft.com/office/powerpoint/2010/main" val="2576323545"/>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47" presetClass="entr" presetSubtype="0"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fade">
                                      <p:cBhvr>
                                        <p:cTn id="21" dur="1000"/>
                                        <p:tgtEl>
                                          <p:spTgt spid="6"/>
                                        </p:tgtEl>
                                      </p:cBhvr>
                                    </p:animEffect>
                                    <p:anim calcmode="lin" valueType="num">
                                      <p:cBhvr>
                                        <p:cTn id="22" dur="1000" fill="hold"/>
                                        <p:tgtEl>
                                          <p:spTgt spid="6"/>
                                        </p:tgtEl>
                                        <p:attrNameLst>
                                          <p:attrName>ppt_x</p:attrName>
                                        </p:attrNameLst>
                                      </p:cBhvr>
                                      <p:tavLst>
                                        <p:tav tm="0">
                                          <p:val>
                                            <p:strVal val="#ppt_x"/>
                                          </p:val>
                                        </p:tav>
                                        <p:tav tm="100000">
                                          <p:val>
                                            <p:strVal val="#ppt_x"/>
                                          </p:val>
                                        </p:tav>
                                      </p:tavLst>
                                    </p:anim>
                                    <p:anim calcmode="lin" valueType="num">
                                      <p:cBhvr>
                                        <p:cTn id="23" dur="1000" fill="hold"/>
                                        <p:tgtEl>
                                          <p:spTgt spid="6"/>
                                        </p:tgtEl>
                                        <p:attrNameLst>
                                          <p:attrName>ppt_y</p:attrName>
                                        </p:attrNameLst>
                                      </p:cBhvr>
                                      <p:tavLst>
                                        <p:tav tm="0">
                                          <p:val>
                                            <p:strVal val="#ppt_y-.1"/>
                                          </p:val>
                                        </p:tav>
                                        <p:tav tm="100000">
                                          <p:val>
                                            <p:strVal val="#ppt_y"/>
                                          </p:val>
                                        </p:tav>
                                      </p:tavLst>
                                    </p:anim>
                                  </p:childTnLst>
                                </p:cTn>
                              </p:par>
                              <p:par>
                                <p:cTn id="24" presetID="47" presetClass="entr" presetSubtype="0" fill="hold" grpId="0" nodeType="withEffect">
                                  <p:stCondLst>
                                    <p:cond delay="20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1000"/>
                                        <p:tgtEl>
                                          <p:spTgt spid="8"/>
                                        </p:tgtEl>
                                      </p:cBhvr>
                                    </p:animEffect>
                                    <p:anim calcmode="lin" valueType="num">
                                      <p:cBhvr>
                                        <p:cTn id="27" dur="1000" fill="hold"/>
                                        <p:tgtEl>
                                          <p:spTgt spid="8"/>
                                        </p:tgtEl>
                                        <p:attrNameLst>
                                          <p:attrName>ppt_x</p:attrName>
                                        </p:attrNameLst>
                                      </p:cBhvr>
                                      <p:tavLst>
                                        <p:tav tm="0">
                                          <p:val>
                                            <p:strVal val="#ppt_x"/>
                                          </p:val>
                                        </p:tav>
                                        <p:tav tm="100000">
                                          <p:val>
                                            <p:strVal val="#ppt_x"/>
                                          </p:val>
                                        </p:tav>
                                      </p:tavLst>
                                    </p:anim>
                                    <p:anim calcmode="lin" valueType="num">
                                      <p:cBhvr>
                                        <p:cTn id="28" dur="1000" fill="hold"/>
                                        <p:tgtEl>
                                          <p:spTgt spid="8"/>
                                        </p:tgtEl>
                                        <p:attrNameLst>
                                          <p:attrName>ppt_y</p:attrName>
                                        </p:attrNameLst>
                                      </p:cBhvr>
                                      <p:tavLst>
                                        <p:tav tm="0">
                                          <p:val>
                                            <p:strVal val="#ppt_y-.1"/>
                                          </p:val>
                                        </p:tav>
                                        <p:tav tm="100000">
                                          <p:val>
                                            <p:strVal val="#ppt_y"/>
                                          </p:val>
                                        </p:tav>
                                      </p:tavLst>
                                    </p:anim>
                                  </p:childTnLst>
                                </p:cTn>
                              </p:par>
                              <p:par>
                                <p:cTn id="29" presetID="47" presetClass="entr" presetSubtype="0" fill="hold" grpId="0" nodeType="withEffect">
                                  <p:stCondLst>
                                    <p:cond delay="400"/>
                                  </p:stCondLst>
                                  <p:childTnLst>
                                    <p:set>
                                      <p:cBhvr>
                                        <p:cTn id="30" dur="1" fill="hold">
                                          <p:stCondLst>
                                            <p:cond delay="0"/>
                                          </p:stCondLst>
                                        </p:cTn>
                                        <p:tgtEl>
                                          <p:spTgt spid="10"/>
                                        </p:tgtEl>
                                        <p:attrNameLst>
                                          <p:attrName>style.visibility</p:attrName>
                                        </p:attrNameLst>
                                      </p:cBhvr>
                                      <p:to>
                                        <p:strVal val="visible"/>
                                      </p:to>
                                    </p:set>
                                    <p:animEffect transition="in" filter="fade">
                                      <p:cBhvr>
                                        <p:cTn id="31" dur="1000"/>
                                        <p:tgtEl>
                                          <p:spTgt spid="10"/>
                                        </p:tgtEl>
                                      </p:cBhvr>
                                    </p:animEffect>
                                    <p:anim calcmode="lin" valueType="num">
                                      <p:cBhvr>
                                        <p:cTn id="32" dur="1000" fill="hold"/>
                                        <p:tgtEl>
                                          <p:spTgt spid="10"/>
                                        </p:tgtEl>
                                        <p:attrNameLst>
                                          <p:attrName>ppt_x</p:attrName>
                                        </p:attrNameLst>
                                      </p:cBhvr>
                                      <p:tavLst>
                                        <p:tav tm="0">
                                          <p:val>
                                            <p:strVal val="#ppt_x"/>
                                          </p:val>
                                        </p:tav>
                                        <p:tav tm="100000">
                                          <p:val>
                                            <p:strVal val="#ppt_x"/>
                                          </p:val>
                                        </p:tav>
                                      </p:tavLst>
                                    </p:anim>
                                    <p:anim calcmode="lin" valueType="num">
                                      <p:cBhvr>
                                        <p:cTn id="33" dur="1000" fill="hold"/>
                                        <p:tgtEl>
                                          <p:spTgt spid="10"/>
                                        </p:tgtEl>
                                        <p:attrNameLst>
                                          <p:attrName>ppt_y</p:attrName>
                                        </p:attrNameLst>
                                      </p:cBhvr>
                                      <p:tavLst>
                                        <p:tav tm="0">
                                          <p:val>
                                            <p:strVal val="#ppt_y-.1"/>
                                          </p:val>
                                        </p:tav>
                                        <p:tav tm="100000">
                                          <p:val>
                                            <p:strVal val="#ppt_y"/>
                                          </p:val>
                                        </p:tav>
                                      </p:tavLst>
                                    </p:anim>
                                  </p:childTnLst>
                                </p:cTn>
                              </p:par>
                            </p:childTnLst>
                          </p:cTn>
                        </p:par>
                        <p:par>
                          <p:cTn id="34" fill="hold">
                            <p:stCondLst>
                              <p:cond delay="2400"/>
                            </p:stCondLst>
                            <p:childTnLst>
                              <p:par>
                                <p:cTn id="35" presetID="42" presetClass="entr" presetSubtype="0" fill="hold" grpId="0" nodeType="afterEffect">
                                  <p:stCondLst>
                                    <p:cond delay="0"/>
                                  </p:stCondLst>
                                  <p:childTnLst>
                                    <p:set>
                                      <p:cBhvr>
                                        <p:cTn id="36" dur="1" fill="hold">
                                          <p:stCondLst>
                                            <p:cond delay="0"/>
                                          </p:stCondLst>
                                        </p:cTn>
                                        <p:tgtEl>
                                          <p:spTgt spid="5"/>
                                        </p:tgtEl>
                                        <p:attrNameLst>
                                          <p:attrName>style.visibility</p:attrName>
                                        </p:attrNameLst>
                                      </p:cBhvr>
                                      <p:to>
                                        <p:strVal val="visible"/>
                                      </p:to>
                                    </p:set>
                                    <p:animEffect transition="in" filter="fade">
                                      <p:cBhvr>
                                        <p:cTn id="37" dur="1000"/>
                                        <p:tgtEl>
                                          <p:spTgt spid="5"/>
                                        </p:tgtEl>
                                      </p:cBhvr>
                                    </p:animEffect>
                                    <p:anim calcmode="lin" valueType="num">
                                      <p:cBhvr>
                                        <p:cTn id="38" dur="1000" fill="hold"/>
                                        <p:tgtEl>
                                          <p:spTgt spid="5"/>
                                        </p:tgtEl>
                                        <p:attrNameLst>
                                          <p:attrName>ppt_x</p:attrName>
                                        </p:attrNameLst>
                                      </p:cBhvr>
                                      <p:tavLst>
                                        <p:tav tm="0">
                                          <p:val>
                                            <p:strVal val="#ppt_x"/>
                                          </p:val>
                                        </p:tav>
                                        <p:tav tm="100000">
                                          <p:val>
                                            <p:strVal val="#ppt_x"/>
                                          </p:val>
                                        </p:tav>
                                      </p:tavLst>
                                    </p:anim>
                                    <p:anim calcmode="lin" valueType="num">
                                      <p:cBhvr>
                                        <p:cTn id="39" dur="1000" fill="hold"/>
                                        <p:tgtEl>
                                          <p:spTgt spid="5"/>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200"/>
                                  </p:stCondLst>
                                  <p:childTnLst>
                                    <p:set>
                                      <p:cBhvr>
                                        <p:cTn id="41" dur="1" fill="hold">
                                          <p:stCondLst>
                                            <p:cond delay="0"/>
                                          </p:stCondLst>
                                        </p:cTn>
                                        <p:tgtEl>
                                          <p:spTgt spid="7"/>
                                        </p:tgtEl>
                                        <p:attrNameLst>
                                          <p:attrName>style.visibility</p:attrName>
                                        </p:attrNameLst>
                                      </p:cBhvr>
                                      <p:to>
                                        <p:strVal val="visible"/>
                                      </p:to>
                                    </p:set>
                                    <p:animEffect transition="in" filter="fade">
                                      <p:cBhvr>
                                        <p:cTn id="42" dur="1000"/>
                                        <p:tgtEl>
                                          <p:spTgt spid="7"/>
                                        </p:tgtEl>
                                      </p:cBhvr>
                                    </p:animEffect>
                                    <p:anim calcmode="lin" valueType="num">
                                      <p:cBhvr>
                                        <p:cTn id="43" dur="1000" fill="hold"/>
                                        <p:tgtEl>
                                          <p:spTgt spid="7"/>
                                        </p:tgtEl>
                                        <p:attrNameLst>
                                          <p:attrName>ppt_x</p:attrName>
                                        </p:attrNameLst>
                                      </p:cBhvr>
                                      <p:tavLst>
                                        <p:tav tm="0">
                                          <p:val>
                                            <p:strVal val="#ppt_x"/>
                                          </p:val>
                                        </p:tav>
                                        <p:tav tm="100000">
                                          <p:val>
                                            <p:strVal val="#ppt_x"/>
                                          </p:val>
                                        </p:tav>
                                      </p:tavLst>
                                    </p:anim>
                                    <p:anim calcmode="lin" valueType="num">
                                      <p:cBhvr>
                                        <p:cTn id="44" dur="1000" fill="hold"/>
                                        <p:tgtEl>
                                          <p:spTgt spid="7"/>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400"/>
                                  </p:stCondLst>
                                  <p:childTnLst>
                                    <p:set>
                                      <p:cBhvr>
                                        <p:cTn id="46" dur="1" fill="hold">
                                          <p:stCondLst>
                                            <p:cond delay="0"/>
                                          </p:stCondLst>
                                        </p:cTn>
                                        <p:tgtEl>
                                          <p:spTgt spid="9"/>
                                        </p:tgtEl>
                                        <p:attrNameLst>
                                          <p:attrName>style.visibility</p:attrName>
                                        </p:attrNameLst>
                                      </p:cBhvr>
                                      <p:to>
                                        <p:strVal val="visible"/>
                                      </p:to>
                                    </p:set>
                                    <p:animEffect transition="in" filter="fade">
                                      <p:cBhvr>
                                        <p:cTn id="47" dur="1000"/>
                                        <p:tgtEl>
                                          <p:spTgt spid="9"/>
                                        </p:tgtEl>
                                      </p:cBhvr>
                                    </p:animEffect>
                                    <p:anim calcmode="lin" valueType="num">
                                      <p:cBhvr>
                                        <p:cTn id="48" dur="1000" fill="hold"/>
                                        <p:tgtEl>
                                          <p:spTgt spid="9"/>
                                        </p:tgtEl>
                                        <p:attrNameLst>
                                          <p:attrName>ppt_x</p:attrName>
                                        </p:attrNameLst>
                                      </p:cBhvr>
                                      <p:tavLst>
                                        <p:tav tm="0">
                                          <p:val>
                                            <p:strVal val="#ppt_x"/>
                                          </p:val>
                                        </p:tav>
                                        <p:tav tm="100000">
                                          <p:val>
                                            <p:strVal val="#ppt_x"/>
                                          </p:val>
                                        </p:tav>
                                      </p:tavLst>
                                    </p:anim>
                                    <p:anim calcmode="lin" valueType="num">
                                      <p:cBhvr>
                                        <p:cTn id="49" dur="1000" fill="hold"/>
                                        <p:tgtEl>
                                          <p:spTgt spid="9"/>
                                        </p:tgtEl>
                                        <p:attrNameLst>
                                          <p:attrName>ppt_y</p:attrName>
                                        </p:attrNameLst>
                                      </p:cBhvr>
                                      <p:tavLst>
                                        <p:tav tm="0">
                                          <p:val>
                                            <p:strVal val="#ppt_y+.1"/>
                                          </p:val>
                                        </p:tav>
                                        <p:tav tm="100000">
                                          <p:val>
                                            <p:strVal val="#ppt_y"/>
                                          </p:val>
                                        </p:tav>
                                      </p:tavLst>
                                    </p:anim>
                                  </p:childTnLst>
                                </p:cTn>
                              </p:par>
                            </p:childTnLst>
                          </p:cTn>
                        </p:par>
                        <p:par>
                          <p:cTn id="50" fill="hold">
                            <p:stCondLst>
                              <p:cond delay="3800"/>
                            </p:stCondLst>
                            <p:childTnLst>
                              <p:par>
                                <p:cTn id="51" presetID="22" presetClass="entr" presetSubtype="1" fill="hold" grpId="0" nodeType="afterEffect">
                                  <p:stCondLst>
                                    <p:cond delay="0"/>
                                  </p:stCondLst>
                                  <p:childTnLst>
                                    <p:set>
                                      <p:cBhvr>
                                        <p:cTn id="52" dur="1" fill="hold">
                                          <p:stCondLst>
                                            <p:cond delay="0"/>
                                          </p:stCondLst>
                                        </p:cTn>
                                        <p:tgtEl>
                                          <p:spTgt spid="11"/>
                                        </p:tgtEl>
                                        <p:attrNameLst>
                                          <p:attrName>style.visibility</p:attrName>
                                        </p:attrNameLst>
                                      </p:cBhvr>
                                      <p:to>
                                        <p:strVal val="visible"/>
                                      </p:to>
                                    </p:set>
                                    <p:animEffect transition="in" filter="wipe(up)">
                                      <p:cBhvr>
                                        <p:cTn id="53" dur="500"/>
                                        <p:tgtEl>
                                          <p:spTgt spid="11"/>
                                        </p:tgtEl>
                                      </p:cBhvr>
                                    </p:animEffect>
                                  </p:childTnLst>
                                </p:cTn>
                              </p:par>
                            </p:childTnLst>
                          </p:cTn>
                        </p:par>
                        <p:par>
                          <p:cTn id="54" fill="hold">
                            <p:stCondLst>
                              <p:cond delay="4300"/>
                            </p:stCondLst>
                            <p:childTnLst>
                              <p:par>
                                <p:cTn id="55" presetID="22" presetClass="entr" presetSubtype="1" fill="hold" grpId="0" nodeType="afterEffect">
                                  <p:stCondLst>
                                    <p:cond delay="0"/>
                                  </p:stCondLst>
                                  <p:childTnLst>
                                    <p:set>
                                      <p:cBhvr>
                                        <p:cTn id="56" dur="1" fill="hold">
                                          <p:stCondLst>
                                            <p:cond delay="0"/>
                                          </p:stCondLst>
                                        </p:cTn>
                                        <p:tgtEl>
                                          <p:spTgt spid="12"/>
                                        </p:tgtEl>
                                        <p:attrNameLst>
                                          <p:attrName>style.visibility</p:attrName>
                                        </p:attrNameLst>
                                      </p:cBhvr>
                                      <p:to>
                                        <p:strVal val="visible"/>
                                      </p:to>
                                    </p:set>
                                    <p:animEffect transition="in" filter="wipe(up)">
                                      <p:cBhvr>
                                        <p:cTn id="57" dur="500"/>
                                        <p:tgtEl>
                                          <p:spTgt spid="12"/>
                                        </p:tgtEl>
                                      </p:cBhvr>
                                    </p:animEffect>
                                  </p:childTnLst>
                                </p:cTn>
                              </p:par>
                            </p:childTnLst>
                          </p:cTn>
                        </p:par>
                        <p:par>
                          <p:cTn id="58" fill="hold">
                            <p:stCondLst>
                              <p:cond delay="4800"/>
                            </p:stCondLst>
                            <p:childTnLst>
                              <p:par>
                                <p:cTn id="59" presetID="22" presetClass="entr" presetSubtype="1" fill="hold" grpId="0" nodeType="afterEffect">
                                  <p:stCondLst>
                                    <p:cond delay="0"/>
                                  </p:stCondLst>
                                  <p:childTnLst>
                                    <p:set>
                                      <p:cBhvr>
                                        <p:cTn id="60" dur="1" fill="hold">
                                          <p:stCondLst>
                                            <p:cond delay="0"/>
                                          </p:stCondLst>
                                        </p:cTn>
                                        <p:tgtEl>
                                          <p:spTgt spid="13"/>
                                        </p:tgtEl>
                                        <p:attrNameLst>
                                          <p:attrName>style.visibility</p:attrName>
                                        </p:attrNameLst>
                                      </p:cBhvr>
                                      <p:to>
                                        <p:strVal val="visible"/>
                                      </p:to>
                                    </p:set>
                                    <p:animEffect transition="in" filter="wipe(up)">
                                      <p:cBhvr>
                                        <p:cTn id="61"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animBg="1"/>
      <p:bldP spid="7" grpId="0" animBg="1"/>
      <p:bldP spid="8" grpId="0" animBg="1"/>
      <p:bldP spid="9" grpId="0" animBg="1"/>
      <p:bldP spid="10" grpId="0" animBg="1"/>
      <p:bldP spid="11" grpId="0" autoUpdateAnimBg="0"/>
      <p:bldP spid="12" grpId="0" autoUpdateAnimBg="0"/>
      <p:bldP spid="13" grpId="0" autoUpdateAnimBg="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22" name="Group 2"/>
          <p:cNvGrpSpPr>
            <a:grpSpLocks/>
          </p:cNvGrpSpPr>
          <p:nvPr/>
        </p:nvGrpSpPr>
        <p:grpSpPr bwMode="auto">
          <a:xfrm rot="-1142007">
            <a:off x="1134729" y="1556356"/>
            <a:ext cx="1718368" cy="1718864"/>
            <a:chOff x="0" y="0"/>
            <a:chExt cx="1200" cy="1200"/>
          </a:xfrm>
          <a:solidFill>
            <a:srgbClr val="0070C0"/>
          </a:solidFill>
        </p:grpSpPr>
        <p:sp>
          <p:nvSpPr>
            <p:cNvPr id="23" name="AutoShape 3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24" name="Group 4"/>
            <p:cNvGrpSpPr>
              <a:grpSpLocks/>
            </p:cNvGrpSpPr>
            <p:nvPr/>
          </p:nvGrpSpPr>
          <p:grpSpPr bwMode="auto">
            <a:xfrm>
              <a:off x="456" y="0"/>
              <a:ext cx="288" cy="1200"/>
              <a:chOff x="0" y="0"/>
              <a:chExt cx="288" cy="1200"/>
            </a:xfrm>
            <a:grpFill/>
          </p:grpSpPr>
          <p:sp>
            <p:nvSpPr>
              <p:cNvPr id="34" name="AutoShape 3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5" name="AutoShape 3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5" name="Group 7"/>
            <p:cNvGrpSpPr>
              <a:grpSpLocks/>
            </p:cNvGrpSpPr>
            <p:nvPr/>
          </p:nvGrpSpPr>
          <p:grpSpPr bwMode="auto">
            <a:xfrm rot="-5400000">
              <a:off x="456" y="0"/>
              <a:ext cx="288" cy="1200"/>
              <a:chOff x="0" y="0"/>
              <a:chExt cx="288" cy="1200"/>
            </a:xfrm>
            <a:grpFill/>
          </p:grpSpPr>
          <p:sp>
            <p:nvSpPr>
              <p:cNvPr id="32" name="AutoShape 3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3" name="AutoShape 3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6" name="Group 10"/>
            <p:cNvGrpSpPr>
              <a:grpSpLocks/>
            </p:cNvGrpSpPr>
            <p:nvPr/>
          </p:nvGrpSpPr>
          <p:grpSpPr bwMode="auto">
            <a:xfrm rot="-2700000">
              <a:off x="456" y="0"/>
              <a:ext cx="288" cy="1200"/>
              <a:chOff x="0" y="0"/>
              <a:chExt cx="288" cy="1200"/>
            </a:xfrm>
            <a:grpFill/>
          </p:grpSpPr>
          <p:sp>
            <p:nvSpPr>
              <p:cNvPr id="30" name="AutoShape 4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31" name="AutoShape 4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27" name="Group 13"/>
            <p:cNvGrpSpPr>
              <a:grpSpLocks/>
            </p:cNvGrpSpPr>
            <p:nvPr/>
          </p:nvGrpSpPr>
          <p:grpSpPr bwMode="auto">
            <a:xfrm rot="2700000" flipH="1">
              <a:off x="457" y="0"/>
              <a:ext cx="288" cy="1200"/>
              <a:chOff x="0" y="0"/>
              <a:chExt cx="288" cy="1200"/>
            </a:xfrm>
            <a:grpFill/>
          </p:grpSpPr>
          <p:sp>
            <p:nvSpPr>
              <p:cNvPr id="28" name="AutoShape 4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29" name="AutoShape 4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36" name="Group 16"/>
          <p:cNvGrpSpPr>
            <a:grpSpLocks/>
          </p:cNvGrpSpPr>
          <p:nvPr/>
        </p:nvGrpSpPr>
        <p:grpSpPr bwMode="auto">
          <a:xfrm rot="-1142007">
            <a:off x="1134729" y="1556356"/>
            <a:ext cx="1718368" cy="1718864"/>
            <a:chOff x="0" y="0"/>
            <a:chExt cx="1200" cy="1200"/>
          </a:xfrm>
          <a:solidFill>
            <a:srgbClr val="0070C0"/>
          </a:solidFill>
        </p:grpSpPr>
        <p:sp>
          <p:nvSpPr>
            <p:cNvPr id="37" name="AutoShape 4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38" name="Group 18"/>
            <p:cNvGrpSpPr>
              <a:grpSpLocks/>
            </p:cNvGrpSpPr>
            <p:nvPr/>
          </p:nvGrpSpPr>
          <p:grpSpPr bwMode="auto">
            <a:xfrm>
              <a:off x="456" y="0"/>
              <a:ext cx="288" cy="1200"/>
              <a:chOff x="0" y="0"/>
              <a:chExt cx="288" cy="1200"/>
            </a:xfrm>
            <a:grpFill/>
          </p:grpSpPr>
          <p:sp>
            <p:nvSpPr>
              <p:cNvPr id="48" name="AutoShape 4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9" name="AutoShape 4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39" name="Group 21"/>
            <p:cNvGrpSpPr>
              <a:grpSpLocks/>
            </p:cNvGrpSpPr>
            <p:nvPr/>
          </p:nvGrpSpPr>
          <p:grpSpPr bwMode="auto">
            <a:xfrm rot="-5400000">
              <a:off x="456" y="0"/>
              <a:ext cx="288" cy="1200"/>
              <a:chOff x="0" y="0"/>
              <a:chExt cx="288" cy="1200"/>
            </a:xfrm>
            <a:grpFill/>
          </p:grpSpPr>
          <p:sp>
            <p:nvSpPr>
              <p:cNvPr id="46" name="AutoShape 5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7" name="AutoShape 5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0" name="Group 24"/>
            <p:cNvGrpSpPr>
              <a:grpSpLocks/>
            </p:cNvGrpSpPr>
            <p:nvPr/>
          </p:nvGrpSpPr>
          <p:grpSpPr bwMode="auto">
            <a:xfrm rot="-2700000">
              <a:off x="456" y="0"/>
              <a:ext cx="288" cy="1200"/>
              <a:chOff x="0" y="0"/>
              <a:chExt cx="288" cy="1200"/>
            </a:xfrm>
            <a:grpFill/>
          </p:grpSpPr>
          <p:sp>
            <p:nvSpPr>
              <p:cNvPr id="44" name="AutoShape 5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5" name="AutoShape 5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41" name="Group 27"/>
            <p:cNvGrpSpPr>
              <a:grpSpLocks/>
            </p:cNvGrpSpPr>
            <p:nvPr/>
          </p:nvGrpSpPr>
          <p:grpSpPr bwMode="auto">
            <a:xfrm rot="2700000" flipH="1">
              <a:off x="457" y="0"/>
              <a:ext cx="288" cy="1200"/>
              <a:chOff x="0" y="0"/>
              <a:chExt cx="288" cy="1200"/>
            </a:xfrm>
            <a:grpFill/>
          </p:grpSpPr>
          <p:sp>
            <p:nvSpPr>
              <p:cNvPr id="42" name="AutoShape 5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43" name="AutoShape 5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50" name="Group 30"/>
          <p:cNvGrpSpPr>
            <a:grpSpLocks/>
          </p:cNvGrpSpPr>
          <p:nvPr/>
        </p:nvGrpSpPr>
        <p:grpSpPr bwMode="auto">
          <a:xfrm>
            <a:off x="2575824" y="1995595"/>
            <a:ext cx="2359780" cy="2360462"/>
            <a:chOff x="0" y="0"/>
            <a:chExt cx="1200" cy="1200"/>
          </a:xfrm>
          <a:solidFill>
            <a:srgbClr val="0070C0"/>
          </a:solidFill>
        </p:grpSpPr>
        <p:sp>
          <p:nvSpPr>
            <p:cNvPr id="51" name="AutoShape 6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52" name="Group 32"/>
            <p:cNvGrpSpPr>
              <a:grpSpLocks/>
            </p:cNvGrpSpPr>
            <p:nvPr/>
          </p:nvGrpSpPr>
          <p:grpSpPr bwMode="auto">
            <a:xfrm>
              <a:off x="456" y="0"/>
              <a:ext cx="288" cy="1200"/>
              <a:chOff x="0" y="0"/>
              <a:chExt cx="288" cy="1200"/>
            </a:xfrm>
            <a:grpFill/>
          </p:grpSpPr>
          <p:sp>
            <p:nvSpPr>
              <p:cNvPr id="62" name="AutoShape 6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63" name="AutoShape 6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3" name="Group 35"/>
            <p:cNvGrpSpPr>
              <a:grpSpLocks/>
            </p:cNvGrpSpPr>
            <p:nvPr/>
          </p:nvGrpSpPr>
          <p:grpSpPr bwMode="auto">
            <a:xfrm rot="-5400000">
              <a:off x="456" y="0"/>
              <a:ext cx="288" cy="1200"/>
              <a:chOff x="0" y="0"/>
              <a:chExt cx="288" cy="1200"/>
            </a:xfrm>
            <a:grpFill/>
          </p:grpSpPr>
          <p:sp>
            <p:nvSpPr>
              <p:cNvPr id="60" name="AutoShape 6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61" name="AutoShape 6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4" name="Group 38"/>
            <p:cNvGrpSpPr>
              <a:grpSpLocks/>
            </p:cNvGrpSpPr>
            <p:nvPr/>
          </p:nvGrpSpPr>
          <p:grpSpPr bwMode="auto">
            <a:xfrm rot="-2700000">
              <a:off x="456" y="0"/>
              <a:ext cx="288" cy="1200"/>
              <a:chOff x="0" y="0"/>
              <a:chExt cx="288" cy="1200"/>
            </a:xfrm>
            <a:grpFill/>
          </p:grpSpPr>
          <p:sp>
            <p:nvSpPr>
              <p:cNvPr id="58" name="AutoShape 6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9" name="AutoShape 6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55" name="Group 41"/>
            <p:cNvGrpSpPr>
              <a:grpSpLocks/>
            </p:cNvGrpSpPr>
            <p:nvPr/>
          </p:nvGrpSpPr>
          <p:grpSpPr bwMode="auto">
            <a:xfrm rot="2700000" flipH="1">
              <a:off x="457" y="0"/>
              <a:ext cx="288" cy="1200"/>
              <a:chOff x="0" y="0"/>
              <a:chExt cx="288" cy="1200"/>
            </a:xfrm>
            <a:grpFill/>
          </p:grpSpPr>
          <p:sp>
            <p:nvSpPr>
              <p:cNvPr id="56" name="AutoShape 7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57" name="AutoShape 7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64" name="Group 44"/>
          <p:cNvGrpSpPr>
            <a:grpSpLocks/>
          </p:cNvGrpSpPr>
          <p:nvPr/>
        </p:nvGrpSpPr>
        <p:grpSpPr bwMode="auto">
          <a:xfrm>
            <a:off x="2571066" y="1996786"/>
            <a:ext cx="2365730" cy="2366415"/>
            <a:chOff x="0" y="0"/>
            <a:chExt cx="1200" cy="1200"/>
          </a:xfrm>
          <a:solidFill>
            <a:srgbClr val="0070C0"/>
          </a:solidFill>
        </p:grpSpPr>
        <p:sp>
          <p:nvSpPr>
            <p:cNvPr id="65" name="AutoShape 74"/>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66" name="Group 46"/>
            <p:cNvGrpSpPr>
              <a:grpSpLocks/>
            </p:cNvGrpSpPr>
            <p:nvPr/>
          </p:nvGrpSpPr>
          <p:grpSpPr bwMode="auto">
            <a:xfrm>
              <a:off x="456" y="0"/>
              <a:ext cx="288" cy="1200"/>
              <a:chOff x="0" y="0"/>
              <a:chExt cx="288" cy="1200"/>
            </a:xfrm>
            <a:grpFill/>
          </p:grpSpPr>
          <p:sp>
            <p:nvSpPr>
              <p:cNvPr id="76" name="AutoShape 7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7" name="AutoShape 7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7" name="Group 49"/>
            <p:cNvGrpSpPr>
              <a:grpSpLocks/>
            </p:cNvGrpSpPr>
            <p:nvPr/>
          </p:nvGrpSpPr>
          <p:grpSpPr bwMode="auto">
            <a:xfrm rot="-5400000">
              <a:off x="456" y="0"/>
              <a:ext cx="288" cy="1200"/>
              <a:chOff x="0" y="0"/>
              <a:chExt cx="288" cy="1200"/>
            </a:xfrm>
            <a:grpFill/>
          </p:grpSpPr>
          <p:sp>
            <p:nvSpPr>
              <p:cNvPr id="74" name="AutoShape 7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5" name="AutoShape 8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8" name="Group 52"/>
            <p:cNvGrpSpPr>
              <a:grpSpLocks/>
            </p:cNvGrpSpPr>
            <p:nvPr/>
          </p:nvGrpSpPr>
          <p:grpSpPr bwMode="auto">
            <a:xfrm rot="-2700000">
              <a:off x="456" y="0"/>
              <a:ext cx="288" cy="1200"/>
              <a:chOff x="0" y="0"/>
              <a:chExt cx="288" cy="1200"/>
            </a:xfrm>
            <a:grpFill/>
          </p:grpSpPr>
          <p:sp>
            <p:nvSpPr>
              <p:cNvPr id="72" name="AutoShape 8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3" name="AutoShape 8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69" name="Group 55"/>
            <p:cNvGrpSpPr>
              <a:grpSpLocks/>
            </p:cNvGrpSpPr>
            <p:nvPr/>
          </p:nvGrpSpPr>
          <p:grpSpPr bwMode="auto">
            <a:xfrm rot="2700000" flipH="1">
              <a:off x="457" y="0"/>
              <a:ext cx="288" cy="1200"/>
              <a:chOff x="0" y="0"/>
              <a:chExt cx="288" cy="1200"/>
            </a:xfrm>
            <a:grpFill/>
          </p:grpSpPr>
          <p:sp>
            <p:nvSpPr>
              <p:cNvPr id="70" name="AutoShape 8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71" name="AutoShape 8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78" name="Group 58"/>
          <p:cNvGrpSpPr>
            <a:grpSpLocks/>
          </p:cNvGrpSpPr>
          <p:nvPr/>
        </p:nvGrpSpPr>
        <p:grpSpPr bwMode="auto">
          <a:xfrm rot="1282349">
            <a:off x="4642863" y="1298051"/>
            <a:ext cx="2100360" cy="2100964"/>
            <a:chOff x="0" y="0"/>
            <a:chExt cx="1200" cy="1200"/>
          </a:xfrm>
          <a:solidFill>
            <a:srgbClr val="0070C0"/>
          </a:solidFill>
        </p:grpSpPr>
        <p:sp>
          <p:nvSpPr>
            <p:cNvPr id="79" name="AutoShape 88"/>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80" name="Group 60"/>
            <p:cNvGrpSpPr>
              <a:grpSpLocks/>
            </p:cNvGrpSpPr>
            <p:nvPr/>
          </p:nvGrpSpPr>
          <p:grpSpPr bwMode="auto">
            <a:xfrm>
              <a:off x="456" y="0"/>
              <a:ext cx="288" cy="1200"/>
              <a:chOff x="0" y="0"/>
              <a:chExt cx="288" cy="1200"/>
            </a:xfrm>
            <a:grpFill/>
          </p:grpSpPr>
          <p:sp>
            <p:nvSpPr>
              <p:cNvPr id="90" name="AutoShape 9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1" name="AutoShape 9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1" name="Group 63"/>
            <p:cNvGrpSpPr>
              <a:grpSpLocks/>
            </p:cNvGrpSpPr>
            <p:nvPr/>
          </p:nvGrpSpPr>
          <p:grpSpPr bwMode="auto">
            <a:xfrm rot="-5400000">
              <a:off x="456" y="0"/>
              <a:ext cx="288" cy="1200"/>
              <a:chOff x="0" y="0"/>
              <a:chExt cx="288" cy="1200"/>
            </a:xfrm>
            <a:grpFill/>
          </p:grpSpPr>
          <p:sp>
            <p:nvSpPr>
              <p:cNvPr id="88" name="AutoShape 9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9" name="AutoShape 9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2" name="Group 66"/>
            <p:cNvGrpSpPr>
              <a:grpSpLocks/>
            </p:cNvGrpSpPr>
            <p:nvPr/>
          </p:nvGrpSpPr>
          <p:grpSpPr bwMode="auto">
            <a:xfrm rot="-2700000">
              <a:off x="456" y="0"/>
              <a:ext cx="288" cy="1200"/>
              <a:chOff x="0" y="0"/>
              <a:chExt cx="288" cy="1200"/>
            </a:xfrm>
            <a:grpFill/>
          </p:grpSpPr>
          <p:sp>
            <p:nvSpPr>
              <p:cNvPr id="86" name="AutoShape 96"/>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7" name="AutoShape 97"/>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83" name="Group 69"/>
            <p:cNvGrpSpPr>
              <a:grpSpLocks/>
            </p:cNvGrpSpPr>
            <p:nvPr/>
          </p:nvGrpSpPr>
          <p:grpSpPr bwMode="auto">
            <a:xfrm rot="2700000" flipH="1">
              <a:off x="457" y="0"/>
              <a:ext cx="288" cy="1200"/>
              <a:chOff x="0" y="0"/>
              <a:chExt cx="288" cy="1200"/>
            </a:xfrm>
            <a:grpFill/>
          </p:grpSpPr>
          <p:sp>
            <p:nvSpPr>
              <p:cNvPr id="84" name="AutoShape 99"/>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85" name="AutoShape 100"/>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92" name="Group 72"/>
          <p:cNvGrpSpPr>
            <a:grpSpLocks/>
          </p:cNvGrpSpPr>
          <p:nvPr/>
        </p:nvGrpSpPr>
        <p:grpSpPr bwMode="auto">
          <a:xfrm rot="1283135">
            <a:off x="4638102" y="1299241"/>
            <a:ext cx="2105120" cy="2105727"/>
            <a:chOff x="0" y="0"/>
            <a:chExt cx="1200" cy="1200"/>
          </a:xfrm>
          <a:solidFill>
            <a:srgbClr val="0070C0"/>
          </a:solidFill>
        </p:grpSpPr>
        <p:sp>
          <p:nvSpPr>
            <p:cNvPr id="93" name="AutoShape 102"/>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nvGrpSpPr>
            <p:cNvPr id="94" name="Group 74"/>
            <p:cNvGrpSpPr>
              <a:grpSpLocks/>
            </p:cNvGrpSpPr>
            <p:nvPr/>
          </p:nvGrpSpPr>
          <p:grpSpPr bwMode="auto">
            <a:xfrm>
              <a:off x="456" y="0"/>
              <a:ext cx="288" cy="1200"/>
              <a:chOff x="0" y="0"/>
              <a:chExt cx="288" cy="1200"/>
            </a:xfrm>
            <a:grpFill/>
          </p:grpSpPr>
          <p:sp>
            <p:nvSpPr>
              <p:cNvPr id="104" name="AutoShape 10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5" name="AutoShape 10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5" name="Group 77"/>
            <p:cNvGrpSpPr>
              <a:grpSpLocks/>
            </p:cNvGrpSpPr>
            <p:nvPr/>
          </p:nvGrpSpPr>
          <p:grpSpPr bwMode="auto">
            <a:xfrm rot="-5400000">
              <a:off x="456" y="0"/>
              <a:ext cx="288" cy="1200"/>
              <a:chOff x="0" y="0"/>
              <a:chExt cx="288" cy="1200"/>
            </a:xfrm>
            <a:grpFill/>
          </p:grpSpPr>
          <p:sp>
            <p:nvSpPr>
              <p:cNvPr id="102" name="AutoShape 10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3" name="AutoShape 10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6" name="Group 80"/>
            <p:cNvGrpSpPr>
              <a:grpSpLocks/>
            </p:cNvGrpSpPr>
            <p:nvPr/>
          </p:nvGrpSpPr>
          <p:grpSpPr bwMode="auto">
            <a:xfrm rot="-2700000">
              <a:off x="456" y="0"/>
              <a:ext cx="288" cy="1200"/>
              <a:chOff x="0" y="0"/>
              <a:chExt cx="288" cy="1200"/>
            </a:xfrm>
            <a:grpFill/>
          </p:grpSpPr>
          <p:sp>
            <p:nvSpPr>
              <p:cNvPr id="100" name="AutoShape 110"/>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101" name="AutoShape 111"/>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nvGrpSpPr>
            <p:cNvPr id="97" name="Group 83"/>
            <p:cNvGrpSpPr>
              <a:grpSpLocks/>
            </p:cNvGrpSpPr>
            <p:nvPr/>
          </p:nvGrpSpPr>
          <p:grpSpPr bwMode="auto">
            <a:xfrm rot="2700000" flipH="1">
              <a:off x="457" y="0"/>
              <a:ext cx="288" cy="1200"/>
              <a:chOff x="0" y="0"/>
              <a:chExt cx="288" cy="1200"/>
            </a:xfrm>
            <a:grpFill/>
          </p:grpSpPr>
          <p:sp>
            <p:nvSpPr>
              <p:cNvPr id="98" name="AutoShape 113"/>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sp>
            <p:nvSpPr>
              <p:cNvPr id="99" name="AutoShape 114"/>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p>
            </p:txBody>
          </p:sp>
        </p:grpSp>
      </p:grpSp>
      <p:grpSp>
        <p:nvGrpSpPr>
          <p:cNvPr id="106" name="Group 86"/>
          <p:cNvGrpSpPr>
            <a:grpSpLocks/>
          </p:cNvGrpSpPr>
          <p:nvPr/>
        </p:nvGrpSpPr>
        <p:grpSpPr bwMode="auto">
          <a:xfrm>
            <a:off x="6537352" y="2202714"/>
            <a:ext cx="1669579" cy="1670060"/>
            <a:chOff x="0" y="0"/>
            <a:chExt cx="1200" cy="1200"/>
          </a:xfrm>
          <a:solidFill>
            <a:srgbClr val="0070C0"/>
          </a:solidFill>
        </p:grpSpPr>
        <p:sp>
          <p:nvSpPr>
            <p:cNvPr id="107" name="AutoShape 116"/>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08" name="Group 88"/>
            <p:cNvGrpSpPr>
              <a:grpSpLocks/>
            </p:cNvGrpSpPr>
            <p:nvPr/>
          </p:nvGrpSpPr>
          <p:grpSpPr bwMode="auto">
            <a:xfrm>
              <a:off x="456" y="0"/>
              <a:ext cx="288" cy="1200"/>
              <a:chOff x="0" y="0"/>
              <a:chExt cx="288" cy="1200"/>
            </a:xfrm>
            <a:grpFill/>
          </p:grpSpPr>
          <p:sp>
            <p:nvSpPr>
              <p:cNvPr id="118" name="AutoShape 11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9" name="AutoShape 11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09" name="Group 91"/>
            <p:cNvGrpSpPr>
              <a:grpSpLocks/>
            </p:cNvGrpSpPr>
            <p:nvPr/>
          </p:nvGrpSpPr>
          <p:grpSpPr bwMode="auto">
            <a:xfrm rot="-5400000">
              <a:off x="456" y="0"/>
              <a:ext cx="288" cy="1200"/>
              <a:chOff x="0" y="0"/>
              <a:chExt cx="288" cy="1200"/>
            </a:xfrm>
            <a:grpFill/>
          </p:grpSpPr>
          <p:sp>
            <p:nvSpPr>
              <p:cNvPr id="116" name="AutoShape 12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7" name="AutoShape 12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10" name="Group 94"/>
            <p:cNvGrpSpPr>
              <a:grpSpLocks/>
            </p:cNvGrpSpPr>
            <p:nvPr/>
          </p:nvGrpSpPr>
          <p:grpSpPr bwMode="auto">
            <a:xfrm rot="-2700000">
              <a:off x="456" y="0"/>
              <a:ext cx="288" cy="1200"/>
              <a:chOff x="0" y="0"/>
              <a:chExt cx="288" cy="1200"/>
            </a:xfrm>
            <a:grpFill/>
          </p:grpSpPr>
          <p:sp>
            <p:nvSpPr>
              <p:cNvPr id="114" name="AutoShape 124"/>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5" name="AutoShape 125"/>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11" name="Group 97"/>
            <p:cNvGrpSpPr>
              <a:grpSpLocks/>
            </p:cNvGrpSpPr>
            <p:nvPr/>
          </p:nvGrpSpPr>
          <p:grpSpPr bwMode="auto">
            <a:xfrm rot="2700000" flipH="1">
              <a:off x="457" y="0"/>
              <a:ext cx="288" cy="1200"/>
              <a:chOff x="0" y="0"/>
              <a:chExt cx="288" cy="1200"/>
            </a:xfrm>
            <a:grpFill/>
          </p:grpSpPr>
          <p:sp>
            <p:nvSpPr>
              <p:cNvPr id="112" name="AutoShape 127"/>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13" name="AutoShape 128"/>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grpSp>
        <p:nvGrpSpPr>
          <p:cNvPr id="120" name="Group 100"/>
          <p:cNvGrpSpPr>
            <a:grpSpLocks/>
          </p:cNvGrpSpPr>
          <p:nvPr/>
        </p:nvGrpSpPr>
        <p:grpSpPr bwMode="auto">
          <a:xfrm>
            <a:off x="6532593" y="2203904"/>
            <a:ext cx="1674338" cy="1674822"/>
            <a:chOff x="0" y="0"/>
            <a:chExt cx="1200" cy="1200"/>
          </a:xfrm>
          <a:solidFill>
            <a:srgbClr val="0070C0"/>
          </a:solidFill>
        </p:grpSpPr>
        <p:sp>
          <p:nvSpPr>
            <p:cNvPr id="121" name="AutoShape 130"/>
            <p:cNvSpPr>
              <a:spLocks/>
            </p:cNvSpPr>
            <p:nvPr/>
          </p:nvSpPr>
          <p:spPr bwMode="auto">
            <a:xfrm>
              <a:off x="96" y="96"/>
              <a:ext cx="1007" cy="1007"/>
            </a:xfrm>
            <a:custGeom>
              <a:avLst/>
              <a:gdLst>
                <a:gd name="T0" fmla="*/ 0 w 21600"/>
                <a:gd name="T1" fmla="*/ 23 h 21600"/>
                <a:gd name="T2" fmla="*/ 23 w 21600"/>
                <a:gd name="T3" fmla="*/ 0 h 21600"/>
                <a:gd name="T4" fmla="*/ 47 w 21600"/>
                <a:gd name="T5" fmla="*/ 23 h 21600"/>
                <a:gd name="T6" fmla="*/ 23 w 21600"/>
                <a:gd name="T7" fmla="*/ 47 h 21600"/>
                <a:gd name="T8" fmla="*/ 0 w 21600"/>
                <a:gd name="T9" fmla="*/ 23 h 21600"/>
                <a:gd name="T10" fmla="*/ 7 w 21600"/>
                <a:gd name="T11" fmla="*/ 23 h 21600"/>
                <a:gd name="T12" fmla="*/ 23 w 21600"/>
                <a:gd name="T13" fmla="*/ 40 h 21600"/>
                <a:gd name="T14" fmla="*/ 40 w 21600"/>
                <a:gd name="T15" fmla="*/ 23 h 21600"/>
                <a:gd name="T16" fmla="*/ 23 w 21600"/>
                <a:gd name="T17" fmla="*/ 7 h 21600"/>
                <a:gd name="T18" fmla="*/ 7 w 21600"/>
                <a:gd name="T19" fmla="*/ 23 h 21600"/>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3153 w 21600"/>
                <a:gd name="T31" fmla="*/ 3153 h 21600"/>
                <a:gd name="T32" fmla="*/ 18447 w 21600"/>
                <a:gd name="T33" fmla="*/ 18447 h 21600"/>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3003" y="10800"/>
                  </a:moveTo>
                  <a:cubicBezTo>
                    <a:pt x="3003" y="15106"/>
                    <a:pt x="6494" y="18597"/>
                    <a:pt x="10800" y="18597"/>
                  </a:cubicBezTo>
                  <a:cubicBezTo>
                    <a:pt x="15106" y="18597"/>
                    <a:pt x="18597" y="15106"/>
                    <a:pt x="18597" y="10800"/>
                  </a:cubicBezTo>
                  <a:cubicBezTo>
                    <a:pt x="18597" y="6494"/>
                    <a:pt x="15106" y="3003"/>
                    <a:pt x="10800" y="3003"/>
                  </a:cubicBezTo>
                  <a:cubicBezTo>
                    <a:pt x="6494" y="3003"/>
                    <a:pt x="3003" y="6494"/>
                    <a:pt x="3003" y="10800"/>
                  </a:cubicBez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nvGrpSpPr>
            <p:cNvPr id="122" name="Group 102"/>
            <p:cNvGrpSpPr>
              <a:grpSpLocks/>
            </p:cNvGrpSpPr>
            <p:nvPr/>
          </p:nvGrpSpPr>
          <p:grpSpPr bwMode="auto">
            <a:xfrm>
              <a:off x="456" y="0"/>
              <a:ext cx="288" cy="1200"/>
              <a:chOff x="0" y="0"/>
              <a:chExt cx="288" cy="1200"/>
            </a:xfrm>
            <a:grpFill/>
          </p:grpSpPr>
          <p:sp>
            <p:nvSpPr>
              <p:cNvPr id="132" name="AutoShape 132"/>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33" name="AutoShape 133"/>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23" name="Group 105"/>
            <p:cNvGrpSpPr>
              <a:grpSpLocks/>
            </p:cNvGrpSpPr>
            <p:nvPr/>
          </p:nvGrpSpPr>
          <p:grpSpPr bwMode="auto">
            <a:xfrm rot="-5400000">
              <a:off x="456" y="0"/>
              <a:ext cx="288" cy="1200"/>
              <a:chOff x="0" y="0"/>
              <a:chExt cx="288" cy="1200"/>
            </a:xfrm>
            <a:grpFill/>
          </p:grpSpPr>
          <p:sp>
            <p:nvSpPr>
              <p:cNvPr id="130" name="AutoShape 135"/>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31" name="AutoShape 136"/>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24" name="Group 108"/>
            <p:cNvGrpSpPr>
              <a:grpSpLocks/>
            </p:cNvGrpSpPr>
            <p:nvPr/>
          </p:nvGrpSpPr>
          <p:grpSpPr bwMode="auto">
            <a:xfrm rot="-2700000">
              <a:off x="456" y="0"/>
              <a:ext cx="288" cy="1200"/>
              <a:chOff x="0" y="0"/>
              <a:chExt cx="288" cy="1200"/>
            </a:xfrm>
            <a:grpFill/>
          </p:grpSpPr>
          <p:sp>
            <p:nvSpPr>
              <p:cNvPr id="128" name="AutoShape 138"/>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9" name="AutoShape 139"/>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nvGrpSpPr>
            <p:cNvPr id="125" name="Group 111"/>
            <p:cNvGrpSpPr>
              <a:grpSpLocks/>
            </p:cNvGrpSpPr>
            <p:nvPr/>
          </p:nvGrpSpPr>
          <p:grpSpPr bwMode="auto">
            <a:xfrm rot="2700000" flipH="1">
              <a:off x="457" y="0"/>
              <a:ext cx="288" cy="1200"/>
              <a:chOff x="0" y="0"/>
              <a:chExt cx="288" cy="1200"/>
            </a:xfrm>
            <a:grpFill/>
          </p:grpSpPr>
          <p:sp>
            <p:nvSpPr>
              <p:cNvPr id="126" name="AutoShape 141"/>
              <p:cNvSpPr>
                <a:spLocks/>
              </p:cNvSpPr>
              <p:nvPr/>
            </p:nvSpPr>
            <p:spPr bwMode="auto">
              <a:xfrm>
                <a:off x="0" y="983"/>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sp>
            <p:nvSpPr>
              <p:cNvPr id="127" name="AutoShape 142"/>
              <p:cNvSpPr>
                <a:spLocks/>
              </p:cNvSpPr>
              <p:nvPr/>
            </p:nvSpPr>
            <p:spPr bwMode="auto">
              <a:xfrm flipV="1">
                <a:off x="0" y="0"/>
                <a:ext cx="288" cy="217"/>
              </a:xfrm>
              <a:custGeom>
                <a:avLst/>
                <a:gdLst>
                  <a:gd name="T0" fmla="*/ 0 w 21600"/>
                  <a:gd name="T1" fmla="*/ 0 h 21600"/>
                  <a:gd name="T2" fmla="*/ 1 w 21600"/>
                  <a:gd name="T3" fmla="*/ 2 h 21600"/>
                  <a:gd name="T4" fmla="*/ 3 w 21600"/>
                  <a:gd name="T5" fmla="*/ 2 h 21600"/>
                  <a:gd name="T6" fmla="*/ 4 w 21600"/>
                  <a:gd name="T7" fmla="*/ 0 h 21600"/>
                  <a:gd name="T8" fmla="*/ 0 w 21600"/>
                  <a:gd name="T9" fmla="*/ 0 h 21600"/>
                  <a:gd name="T10" fmla="*/ 0 60000 65536"/>
                  <a:gd name="T11" fmla="*/ 0 60000 65536"/>
                  <a:gd name="T12" fmla="*/ 0 60000 65536"/>
                  <a:gd name="T13" fmla="*/ 0 60000 65536"/>
                  <a:gd name="T14" fmla="*/ 0 60000 65536"/>
                  <a:gd name="T15" fmla="*/ 4500 w 21600"/>
                  <a:gd name="T16" fmla="*/ 4479 h 21600"/>
                  <a:gd name="T17" fmla="*/ 17100 w 21600"/>
                  <a:gd name="T18" fmla="*/ 17121 h 21600"/>
                </a:gdLst>
                <a:ahLst/>
                <a:cxnLst>
                  <a:cxn ang="T10">
                    <a:pos x="T0" y="T1"/>
                  </a:cxn>
                  <a:cxn ang="T11">
                    <a:pos x="T2" y="T3"/>
                  </a:cxn>
                  <a:cxn ang="T12">
                    <a:pos x="T4" y="T5"/>
                  </a:cxn>
                  <a:cxn ang="T13">
                    <a:pos x="T6" y="T7"/>
                  </a:cxn>
                  <a:cxn ang="T14">
                    <a:pos x="T8" y="T9"/>
                  </a:cxn>
                </a:cxnLst>
                <a:rect l="T15" t="T16" r="T17" b="T18"/>
                <a:pathLst>
                  <a:path w="21600" h="21600">
                    <a:moveTo>
                      <a:pt x="0" y="0"/>
                    </a:moveTo>
                    <a:lnTo>
                      <a:pt x="5400" y="21600"/>
                    </a:lnTo>
                    <a:lnTo>
                      <a:pt x="16200" y="21600"/>
                    </a:lnTo>
                    <a:lnTo>
                      <a:pt x="21600" y="0"/>
                    </a:lnTo>
                    <a:lnTo>
                      <a:pt x="0" y="0"/>
                    </a:lnTo>
                    <a:close/>
                  </a:path>
                </a:pathLst>
              </a:custGeom>
              <a:grpFill/>
              <a:ln>
                <a:noFill/>
              </a:ln>
              <a:effectLst/>
              <a:extLs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zh-CN" altLang="en-US">
                  <a:solidFill>
                    <a:srgbClr val="124EB3"/>
                  </a:solidFill>
                </a:endParaRPr>
              </a:p>
            </p:txBody>
          </p:sp>
        </p:grpSp>
      </p:grpSp>
      <p:sp>
        <p:nvSpPr>
          <p:cNvPr id="134" name="AutoShape 143"/>
          <p:cNvSpPr>
            <a:spLocks noChangeArrowheads="1"/>
          </p:cNvSpPr>
          <p:nvPr/>
        </p:nvSpPr>
        <p:spPr bwMode="auto">
          <a:xfrm>
            <a:off x="1296571" y="1137355"/>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dirty="0">
                <a:ea typeface="黑体" pitchFamily="49" charset="-122"/>
              </a:rPr>
              <a:t>添加段落文字</a:t>
            </a:r>
          </a:p>
        </p:txBody>
      </p:sp>
      <p:sp>
        <p:nvSpPr>
          <p:cNvPr id="135" name="AutoShape 144"/>
          <p:cNvSpPr>
            <a:spLocks noChangeArrowheads="1"/>
          </p:cNvSpPr>
          <p:nvPr/>
        </p:nvSpPr>
        <p:spPr bwMode="auto">
          <a:xfrm>
            <a:off x="2993518" y="148017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36" name="AutoShape 145"/>
          <p:cNvSpPr>
            <a:spLocks noChangeArrowheads="1"/>
          </p:cNvSpPr>
          <p:nvPr/>
        </p:nvSpPr>
        <p:spPr bwMode="auto">
          <a:xfrm>
            <a:off x="4948699" y="3529956"/>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37" name="AutoShape 146"/>
          <p:cNvSpPr>
            <a:spLocks noChangeArrowheads="1"/>
          </p:cNvSpPr>
          <p:nvPr/>
        </p:nvSpPr>
        <p:spPr bwMode="auto">
          <a:xfrm>
            <a:off x="6579005" y="1581354"/>
            <a:ext cx="1542247" cy="430905"/>
          </a:xfrm>
          <a:prstGeom prst="roundRect">
            <a:avLst>
              <a:gd name="adj" fmla="val 50000"/>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a:r>
              <a:rPr lang="zh-CN" altLang="en-US" sz="1300">
                <a:ea typeface="黑体" pitchFamily="49" charset="-122"/>
              </a:rPr>
              <a:t>添加段落文字</a:t>
            </a:r>
          </a:p>
        </p:txBody>
      </p:sp>
      <p:sp>
        <p:nvSpPr>
          <p:cNvPr id="138" name="Rectangle 147"/>
          <p:cNvSpPr>
            <a:spLocks noChangeArrowheads="1"/>
          </p:cNvSpPr>
          <p:nvPr/>
        </p:nvSpPr>
        <p:spPr bwMode="auto">
          <a:xfrm>
            <a:off x="1434613" y="1982499"/>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
        <p:nvSpPr>
          <p:cNvPr id="139" name="Rectangle 148"/>
          <p:cNvSpPr>
            <a:spLocks noChangeArrowheads="1"/>
          </p:cNvSpPr>
          <p:nvPr/>
        </p:nvSpPr>
        <p:spPr bwMode="auto">
          <a:xfrm>
            <a:off x="3185111" y="2756227"/>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40" name="Rectangle 149"/>
          <p:cNvSpPr>
            <a:spLocks noChangeArrowheads="1"/>
          </p:cNvSpPr>
          <p:nvPr/>
        </p:nvSpPr>
        <p:spPr bwMode="auto">
          <a:xfrm>
            <a:off x="5122438" y="1915840"/>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a:p>
            <a:pPr algn="ctr" eaLnBrk="1" hangingPunct="1"/>
            <a:r>
              <a:rPr lang="zh-CN" altLang="en-US" sz="1300" b="0" dirty="0">
                <a:ea typeface="黑体" pitchFamily="49" charset="-122"/>
              </a:rPr>
              <a:t>点击添加文本</a:t>
            </a:r>
          </a:p>
        </p:txBody>
      </p:sp>
      <p:sp>
        <p:nvSpPr>
          <p:cNvPr id="141" name="Rectangle 150"/>
          <p:cNvSpPr>
            <a:spLocks noChangeArrowheads="1"/>
          </p:cNvSpPr>
          <p:nvPr/>
        </p:nvSpPr>
        <p:spPr bwMode="auto">
          <a:xfrm>
            <a:off x="6814628" y="2606243"/>
            <a:ext cx="1092425" cy="845148"/>
          </a:xfrm>
          <a:prstGeom prst="rect">
            <a:avLst/>
          </a:prstGeom>
          <a:noFill/>
          <a:ln>
            <a:noFill/>
          </a:ln>
          <a:effectLst/>
          <a:extLst/>
        </p:spPr>
        <p:txBody>
          <a:bodyPr wrap="none" lIns="68534" tIns="34267" rIns="68534" bIns="34267" anchor="ctr"/>
          <a:lstStyle>
            <a:lvl1pPr eaLnBrk="0" hangingPunct="0">
              <a:defRPr sz="2800" b="1">
                <a:solidFill>
                  <a:schemeClr val="tx1"/>
                </a:solidFill>
                <a:latin typeface="Arial" pitchFamily="34" charset="0"/>
                <a:ea typeface="宋体" pitchFamily="2" charset="-122"/>
              </a:defRPr>
            </a:lvl1pPr>
            <a:lvl2pPr marL="742950" indent="-285750" eaLnBrk="0" hangingPunct="0">
              <a:defRPr sz="2800" b="1">
                <a:solidFill>
                  <a:schemeClr val="tx1"/>
                </a:solidFill>
                <a:latin typeface="Arial" pitchFamily="34" charset="0"/>
                <a:ea typeface="宋体" pitchFamily="2" charset="-122"/>
              </a:defRPr>
            </a:lvl2pPr>
            <a:lvl3pPr marL="1143000" indent="-228600" eaLnBrk="0" hangingPunct="0">
              <a:defRPr sz="2800" b="1">
                <a:solidFill>
                  <a:schemeClr val="tx1"/>
                </a:solidFill>
                <a:latin typeface="Arial" pitchFamily="34" charset="0"/>
                <a:ea typeface="宋体" pitchFamily="2" charset="-122"/>
              </a:defRPr>
            </a:lvl3pPr>
            <a:lvl4pPr marL="1600200" indent="-228600" eaLnBrk="0" hangingPunct="0">
              <a:defRPr sz="2800" b="1">
                <a:solidFill>
                  <a:schemeClr val="tx1"/>
                </a:solidFill>
                <a:latin typeface="Arial" pitchFamily="34" charset="0"/>
                <a:ea typeface="宋体" pitchFamily="2" charset="-122"/>
              </a:defRPr>
            </a:lvl4pPr>
            <a:lvl5pPr marL="2057400" indent="-228600" eaLnBrk="0" hangingPunct="0">
              <a:defRPr sz="2800" b="1">
                <a:solidFill>
                  <a:schemeClr val="tx1"/>
                </a:solidFill>
                <a:latin typeface="Arial" pitchFamily="34" charset="0"/>
                <a:ea typeface="宋体" pitchFamily="2" charset="-122"/>
              </a:defRPr>
            </a:lvl5pPr>
            <a:lvl6pPr marL="25146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6pPr>
            <a:lvl7pPr marL="29718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7pPr>
            <a:lvl8pPr marL="34290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8pPr>
            <a:lvl9pPr marL="3886200" indent="-228600" eaLnBrk="0" fontAlgn="base" hangingPunct="0">
              <a:spcBef>
                <a:spcPct val="0"/>
              </a:spcBef>
              <a:spcAft>
                <a:spcPct val="0"/>
              </a:spcAft>
              <a:buFont typeface="Arial" pitchFamily="34" charset="0"/>
              <a:defRPr sz="2800" b="1">
                <a:solidFill>
                  <a:schemeClr val="tx1"/>
                </a:solidFill>
                <a:latin typeface="Arial" pitchFamily="34" charset="0"/>
                <a:ea typeface="宋体" pitchFamily="2" charset="-122"/>
              </a:defRPr>
            </a:lvl9pPr>
          </a:lstStyle>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a:p>
            <a:pPr algn="ctr" eaLnBrk="1" hangingPunct="1"/>
            <a:r>
              <a:rPr lang="zh-CN" altLang="en-US" sz="1100" b="0" dirty="0">
                <a:ea typeface="黑体" pitchFamily="49" charset="-122"/>
              </a:rPr>
              <a:t>点击添加文本</a:t>
            </a:r>
          </a:p>
        </p:txBody>
      </p:sp>
    </p:spTree>
    <p:extLst>
      <p:ext uri="{BB962C8B-B14F-4D97-AF65-F5344CB8AC3E}">
        <p14:creationId xmlns:p14="http://schemas.microsoft.com/office/powerpoint/2010/main" val="11613676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3" presetClass="entr" presetSubtype="16" fill="hold" nodeType="afterEffect">
                                  <p:stCondLst>
                                    <p:cond delay="0"/>
                                  </p:stCondLst>
                                  <p:childTnLst>
                                    <p:set>
                                      <p:cBhvr>
                                        <p:cTn id="20" dur="1" fill="hold">
                                          <p:stCondLst>
                                            <p:cond delay="0"/>
                                          </p:stCondLst>
                                        </p:cTn>
                                        <p:tgtEl>
                                          <p:spTgt spid="22"/>
                                        </p:tgtEl>
                                        <p:attrNameLst>
                                          <p:attrName>style.visibility</p:attrName>
                                        </p:attrNameLst>
                                      </p:cBhvr>
                                      <p:to>
                                        <p:strVal val="visible"/>
                                      </p:to>
                                    </p:set>
                                    <p:anim calcmode="lin" valueType="num">
                                      <p:cBhvr>
                                        <p:cTn id="21" dur="300" fill="hold"/>
                                        <p:tgtEl>
                                          <p:spTgt spid="22"/>
                                        </p:tgtEl>
                                        <p:attrNameLst>
                                          <p:attrName>ppt_w</p:attrName>
                                        </p:attrNameLst>
                                      </p:cBhvr>
                                      <p:tavLst>
                                        <p:tav tm="0">
                                          <p:val>
                                            <p:fltVal val="0"/>
                                          </p:val>
                                        </p:tav>
                                        <p:tav tm="100000">
                                          <p:val>
                                            <p:strVal val="#ppt_w"/>
                                          </p:val>
                                        </p:tav>
                                      </p:tavLst>
                                    </p:anim>
                                    <p:anim calcmode="lin" valueType="num">
                                      <p:cBhvr>
                                        <p:cTn id="22" dur="300" fill="hold"/>
                                        <p:tgtEl>
                                          <p:spTgt spid="22"/>
                                        </p:tgtEl>
                                        <p:attrNameLst>
                                          <p:attrName>ppt_h</p:attrName>
                                        </p:attrNameLst>
                                      </p:cBhvr>
                                      <p:tavLst>
                                        <p:tav tm="0">
                                          <p:val>
                                            <p:fltVal val="0"/>
                                          </p:val>
                                        </p:tav>
                                        <p:tav tm="100000">
                                          <p:val>
                                            <p:strVal val="#ppt_h"/>
                                          </p:val>
                                        </p:tav>
                                      </p:tavLst>
                                    </p:anim>
                                  </p:childTnLst>
                                </p:cTn>
                              </p:par>
                              <p:par>
                                <p:cTn id="23" presetID="1" presetClass="entr" presetSubtype="0" fill="hold" nodeType="withEffect">
                                  <p:stCondLst>
                                    <p:cond delay="300"/>
                                  </p:stCondLst>
                                  <p:childTnLst>
                                    <p:set>
                                      <p:cBhvr>
                                        <p:cTn id="24" dur="1" fill="hold">
                                          <p:stCondLst>
                                            <p:cond delay="0"/>
                                          </p:stCondLst>
                                        </p:cTn>
                                        <p:tgtEl>
                                          <p:spTgt spid="36"/>
                                        </p:tgtEl>
                                        <p:attrNameLst>
                                          <p:attrName>style.visibility</p:attrName>
                                        </p:attrNameLst>
                                      </p:cBhvr>
                                      <p:to>
                                        <p:strVal val="visible"/>
                                      </p:to>
                                    </p:set>
                                  </p:childTnLst>
                                </p:cTn>
                              </p:par>
                              <p:par>
                                <p:cTn id="25" presetID="6" presetClass="emph" presetSubtype="0" fill="hold" nodeType="withEffect">
                                  <p:stCondLst>
                                    <p:cond delay="300"/>
                                  </p:stCondLst>
                                  <p:childTnLst>
                                    <p:animScale>
                                      <p:cBhvr>
                                        <p:cTn id="26" dur="200" fill="hold"/>
                                        <p:tgtEl>
                                          <p:spTgt spid="36"/>
                                        </p:tgtEl>
                                      </p:cBhvr>
                                      <p:by x="150000" y="150000"/>
                                    </p:animScale>
                                  </p:childTnLst>
                                </p:cTn>
                              </p:par>
                              <p:par>
                                <p:cTn id="27" presetID="10" presetClass="exit" presetSubtype="0" fill="hold" nodeType="withEffect">
                                  <p:stCondLst>
                                    <p:cond delay="300"/>
                                  </p:stCondLst>
                                  <p:childTnLst>
                                    <p:animEffect transition="out" filter="fade">
                                      <p:cBhvr>
                                        <p:cTn id="28" dur="200"/>
                                        <p:tgtEl>
                                          <p:spTgt spid="36"/>
                                        </p:tgtEl>
                                      </p:cBhvr>
                                    </p:animEffect>
                                    <p:set>
                                      <p:cBhvr>
                                        <p:cTn id="29" dur="1" fill="hold">
                                          <p:stCondLst>
                                            <p:cond delay="199"/>
                                          </p:stCondLst>
                                        </p:cTn>
                                        <p:tgtEl>
                                          <p:spTgt spid="36"/>
                                        </p:tgtEl>
                                        <p:attrNameLst>
                                          <p:attrName>style.visibility</p:attrName>
                                        </p:attrNameLst>
                                      </p:cBhvr>
                                      <p:to>
                                        <p:strVal val="hidden"/>
                                      </p:to>
                                    </p:set>
                                  </p:childTnLst>
                                </p:cTn>
                              </p:par>
                            </p:childTnLst>
                          </p:cTn>
                        </p:par>
                        <p:par>
                          <p:cTn id="30" fill="hold">
                            <p:stCondLst>
                              <p:cond delay="1500"/>
                            </p:stCondLst>
                            <p:childTnLst>
                              <p:par>
                                <p:cTn id="31" presetID="23" presetClass="entr" presetSubtype="16" fill="hold" nodeType="afterEffect">
                                  <p:stCondLst>
                                    <p:cond delay="0"/>
                                  </p:stCondLst>
                                  <p:childTnLst>
                                    <p:set>
                                      <p:cBhvr>
                                        <p:cTn id="32" dur="1" fill="hold">
                                          <p:stCondLst>
                                            <p:cond delay="0"/>
                                          </p:stCondLst>
                                        </p:cTn>
                                        <p:tgtEl>
                                          <p:spTgt spid="50"/>
                                        </p:tgtEl>
                                        <p:attrNameLst>
                                          <p:attrName>style.visibility</p:attrName>
                                        </p:attrNameLst>
                                      </p:cBhvr>
                                      <p:to>
                                        <p:strVal val="visible"/>
                                      </p:to>
                                    </p:set>
                                    <p:anim calcmode="lin" valueType="num">
                                      <p:cBhvr>
                                        <p:cTn id="33" dur="300" fill="hold"/>
                                        <p:tgtEl>
                                          <p:spTgt spid="50"/>
                                        </p:tgtEl>
                                        <p:attrNameLst>
                                          <p:attrName>ppt_w</p:attrName>
                                        </p:attrNameLst>
                                      </p:cBhvr>
                                      <p:tavLst>
                                        <p:tav tm="0">
                                          <p:val>
                                            <p:fltVal val="0"/>
                                          </p:val>
                                        </p:tav>
                                        <p:tav tm="100000">
                                          <p:val>
                                            <p:strVal val="#ppt_w"/>
                                          </p:val>
                                        </p:tav>
                                      </p:tavLst>
                                    </p:anim>
                                    <p:anim calcmode="lin" valueType="num">
                                      <p:cBhvr>
                                        <p:cTn id="34" dur="300" fill="hold"/>
                                        <p:tgtEl>
                                          <p:spTgt spid="50"/>
                                        </p:tgtEl>
                                        <p:attrNameLst>
                                          <p:attrName>ppt_h</p:attrName>
                                        </p:attrNameLst>
                                      </p:cBhvr>
                                      <p:tavLst>
                                        <p:tav tm="0">
                                          <p:val>
                                            <p:fltVal val="0"/>
                                          </p:val>
                                        </p:tav>
                                        <p:tav tm="100000">
                                          <p:val>
                                            <p:strVal val="#ppt_h"/>
                                          </p:val>
                                        </p:tav>
                                      </p:tavLst>
                                    </p:anim>
                                  </p:childTnLst>
                                </p:cTn>
                              </p:par>
                              <p:par>
                                <p:cTn id="35" presetID="1" presetClass="entr" presetSubtype="0" fill="hold" nodeType="withEffect">
                                  <p:stCondLst>
                                    <p:cond delay="300"/>
                                  </p:stCondLst>
                                  <p:childTnLst>
                                    <p:set>
                                      <p:cBhvr>
                                        <p:cTn id="36" dur="1" fill="hold">
                                          <p:stCondLst>
                                            <p:cond delay="0"/>
                                          </p:stCondLst>
                                        </p:cTn>
                                        <p:tgtEl>
                                          <p:spTgt spid="64"/>
                                        </p:tgtEl>
                                        <p:attrNameLst>
                                          <p:attrName>style.visibility</p:attrName>
                                        </p:attrNameLst>
                                      </p:cBhvr>
                                      <p:to>
                                        <p:strVal val="visible"/>
                                      </p:to>
                                    </p:set>
                                  </p:childTnLst>
                                </p:cTn>
                              </p:par>
                              <p:par>
                                <p:cTn id="37" presetID="6" presetClass="emph" presetSubtype="0" fill="hold" nodeType="withEffect">
                                  <p:stCondLst>
                                    <p:cond delay="300"/>
                                  </p:stCondLst>
                                  <p:childTnLst>
                                    <p:animScale>
                                      <p:cBhvr>
                                        <p:cTn id="38" dur="200" fill="hold"/>
                                        <p:tgtEl>
                                          <p:spTgt spid="64"/>
                                        </p:tgtEl>
                                      </p:cBhvr>
                                      <p:by x="150000" y="150000"/>
                                    </p:animScale>
                                  </p:childTnLst>
                                </p:cTn>
                              </p:par>
                              <p:par>
                                <p:cTn id="39" presetID="10" presetClass="exit" presetSubtype="0" fill="hold" nodeType="withEffect">
                                  <p:stCondLst>
                                    <p:cond delay="300"/>
                                  </p:stCondLst>
                                  <p:childTnLst>
                                    <p:animEffect transition="out" filter="fade">
                                      <p:cBhvr>
                                        <p:cTn id="40" dur="200"/>
                                        <p:tgtEl>
                                          <p:spTgt spid="64"/>
                                        </p:tgtEl>
                                      </p:cBhvr>
                                    </p:animEffect>
                                    <p:set>
                                      <p:cBhvr>
                                        <p:cTn id="41" dur="1" fill="hold">
                                          <p:stCondLst>
                                            <p:cond delay="199"/>
                                          </p:stCondLst>
                                        </p:cTn>
                                        <p:tgtEl>
                                          <p:spTgt spid="64"/>
                                        </p:tgtEl>
                                        <p:attrNameLst>
                                          <p:attrName>style.visibility</p:attrName>
                                        </p:attrNameLst>
                                      </p:cBhvr>
                                      <p:to>
                                        <p:strVal val="hidden"/>
                                      </p:to>
                                    </p:set>
                                  </p:childTnLst>
                                </p:cTn>
                              </p:par>
                            </p:childTnLst>
                          </p:cTn>
                        </p:par>
                        <p:par>
                          <p:cTn id="42" fill="hold">
                            <p:stCondLst>
                              <p:cond delay="2000"/>
                            </p:stCondLst>
                            <p:childTnLst>
                              <p:par>
                                <p:cTn id="43" presetID="23" presetClass="entr" presetSubtype="16" fill="hold" nodeType="afterEffect">
                                  <p:stCondLst>
                                    <p:cond delay="0"/>
                                  </p:stCondLst>
                                  <p:childTnLst>
                                    <p:set>
                                      <p:cBhvr>
                                        <p:cTn id="44" dur="1" fill="hold">
                                          <p:stCondLst>
                                            <p:cond delay="0"/>
                                          </p:stCondLst>
                                        </p:cTn>
                                        <p:tgtEl>
                                          <p:spTgt spid="78"/>
                                        </p:tgtEl>
                                        <p:attrNameLst>
                                          <p:attrName>style.visibility</p:attrName>
                                        </p:attrNameLst>
                                      </p:cBhvr>
                                      <p:to>
                                        <p:strVal val="visible"/>
                                      </p:to>
                                    </p:set>
                                    <p:anim calcmode="lin" valueType="num">
                                      <p:cBhvr>
                                        <p:cTn id="45" dur="300" fill="hold"/>
                                        <p:tgtEl>
                                          <p:spTgt spid="78"/>
                                        </p:tgtEl>
                                        <p:attrNameLst>
                                          <p:attrName>ppt_w</p:attrName>
                                        </p:attrNameLst>
                                      </p:cBhvr>
                                      <p:tavLst>
                                        <p:tav tm="0">
                                          <p:val>
                                            <p:fltVal val="0"/>
                                          </p:val>
                                        </p:tav>
                                        <p:tav tm="100000">
                                          <p:val>
                                            <p:strVal val="#ppt_w"/>
                                          </p:val>
                                        </p:tav>
                                      </p:tavLst>
                                    </p:anim>
                                    <p:anim calcmode="lin" valueType="num">
                                      <p:cBhvr>
                                        <p:cTn id="46" dur="300" fill="hold"/>
                                        <p:tgtEl>
                                          <p:spTgt spid="78"/>
                                        </p:tgtEl>
                                        <p:attrNameLst>
                                          <p:attrName>ppt_h</p:attrName>
                                        </p:attrNameLst>
                                      </p:cBhvr>
                                      <p:tavLst>
                                        <p:tav tm="0">
                                          <p:val>
                                            <p:fltVal val="0"/>
                                          </p:val>
                                        </p:tav>
                                        <p:tav tm="100000">
                                          <p:val>
                                            <p:strVal val="#ppt_h"/>
                                          </p:val>
                                        </p:tav>
                                      </p:tavLst>
                                    </p:anim>
                                  </p:childTnLst>
                                </p:cTn>
                              </p:par>
                              <p:par>
                                <p:cTn id="47" presetID="1" presetClass="entr" presetSubtype="0" fill="hold" nodeType="withEffect">
                                  <p:stCondLst>
                                    <p:cond delay="300"/>
                                  </p:stCondLst>
                                  <p:childTnLst>
                                    <p:set>
                                      <p:cBhvr>
                                        <p:cTn id="48" dur="1" fill="hold">
                                          <p:stCondLst>
                                            <p:cond delay="0"/>
                                          </p:stCondLst>
                                        </p:cTn>
                                        <p:tgtEl>
                                          <p:spTgt spid="92"/>
                                        </p:tgtEl>
                                        <p:attrNameLst>
                                          <p:attrName>style.visibility</p:attrName>
                                        </p:attrNameLst>
                                      </p:cBhvr>
                                      <p:to>
                                        <p:strVal val="visible"/>
                                      </p:to>
                                    </p:set>
                                  </p:childTnLst>
                                </p:cTn>
                              </p:par>
                              <p:par>
                                <p:cTn id="49" presetID="6" presetClass="emph" presetSubtype="0" fill="hold" nodeType="withEffect">
                                  <p:stCondLst>
                                    <p:cond delay="300"/>
                                  </p:stCondLst>
                                  <p:childTnLst>
                                    <p:animScale>
                                      <p:cBhvr>
                                        <p:cTn id="50" dur="200" fill="hold"/>
                                        <p:tgtEl>
                                          <p:spTgt spid="92"/>
                                        </p:tgtEl>
                                      </p:cBhvr>
                                      <p:by x="150000" y="150000"/>
                                    </p:animScale>
                                  </p:childTnLst>
                                </p:cTn>
                              </p:par>
                              <p:par>
                                <p:cTn id="51" presetID="10" presetClass="exit" presetSubtype="0" fill="hold" nodeType="withEffect">
                                  <p:stCondLst>
                                    <p:cond delay="300"/>
                                  </p:stCondLst>
                                  <p:childTnLst>
                                    <p:animEffect transition="out" filter="fade">
                                      <p:cBhvr>
                                        <p:cTn id="52" dur="200"/>
                                        <p:tgtEl>
                                          <p:spTgt spid="92"/>
                                        </p:tgtEl>
                                      </p:cBhvr>
                                    </p:animEffect>
                                    <p:set>
                                      <p:cBhvr>
                                        <p:cTn id="53" dur="1" fill="hold">
                                          <p:stCondLst>
                                            <p:cond delay="199"/>
                                          </p:stCondLst>
                                        </p:cTn>
                                        <p:tgtEl>
                                          <p:spTgt spid="92"/>
                                        </p:tgtEl>
                                        <p:attrNameLst>
                                          <p:attrName>style.visibility</p:attrName>
                                        </p:attrNameLst>
                                      </p:cBhvr>
                                      <p:to>
                                        <p:strVal val="hidden"/>
                                      </p:to>
                                    </p:set>
                                  </p:childTnLst>
                                </p:cTn>
                              </p:par>
                            </p:childTnLst>
                          </p:cTn>
                        </p:par>
                        <p:par>
                          <p:cTn id="54" fill="hold">
                            <p:stCondLst>
                              <p:cond delay="2500"/>
                            </p:stCondLst>
                            <p:childTnLst>
                              <p:par>
                                <p:cTn id="55" presetID="23" presetClass="entr" presetSubtype="16" fill="hold" nodeType="afterEffect">
                                  <p:stCondLst>
                                    <p:cond delay="0"/>
                                  </p:stCondLst>
                                  <p:childTnLst>
                                    <p:set>
                                      <p:cBhvr>
                                        <p:cTn id="56" dur="1" fill="hold">
                                          <p:stCondLst>
                                            <p:cond delay="0"/>
                                          </p:stCondLst>
                                        </p:cTn>
                                        <p:tgtEl>
                                          <p:spTgt spid="106"/>
                                        </p:tgtEl>
                                        <p:attrNameLst>
                                          <p:attrName>style.visibility</p:attrName>
                                        </p:attrNameLst>
                                      </p:cBhvr>
                                      <p:to>
                                        <p:strVal val="visible"/>
                                      </p:to>
                                    </p:set>
                                    <p:anim calcmode="lin" valueType="num">
                                      <p:cBhvr>
                                        <p:cTn id="57" dur="300" fill="hold"/>
                                        <p:tgtEl>
                                          <p:spTgt spid="106"/>
                                        </p:tgtEl>
                                        <p:attrNameLst>
                                          <p:attrName>ppt_w</p:attrName>
                                        </p:attrNameLst>
                                      </p:cBhvr>
                                      <p:tavLst>
                                        <p:tav tm="0">
                                          <p:val>
                                            <p:fltVal val="0"/>
                                          </p:val>
                                        </p:tav>
                                        <p:tav tm="100000">
                                          <p:val>
                                            <p:strVal val="#ppt_w"/>
                                          </p:val>
                                        </p:tav>
                                      </p:tavLst>
                                    </p:anim>
                                    <p:anim calcmode="lin" valueType="num">
                                      <p:cBhvr>
                                        <p:cTn id="58" dur="300" fill="hold"/>
                                        <p:tgtEl>
                                          <p:spTgt spid="106"/>
                                        </p:tgtEl>
                                        <p:attrNameLst>
                                          <p:attrName>ppt_h</p:attrName>
                                        </p:attrNameLst>
                                      </p:cBhvr>
                                      <p:tavLst>
                                        <p:tav tm="0">
                                          <p:val>
                                            <p:fltVal val="0"/>
                                          </p:val>
                                        </p:tav>
                                        <p:tav tm="100000">
                                          <p:val>
                                            <p:strVal val="#ppt_h"/>
                                          </p:val>
                                        </p:tav>
                                      </p:tavLst>
                                    </p:anim>
                                  </p:childTnLst>
                                </p:cTn>
                              </p:par>
                              <p:par>
                                <p:cTn id="59" presetID="1" presetClass="entr" presetSubtype="0" fill="hold" nodeType="withEffect">
                                  <p:stCondLst>
                                    <p:cond delay="300"/>
                                  </p:stCondLst>
                                  <p:childTnLst>
                                    <p:set>
                                      <p:cBhvr>
                                        <p:cTn id="60" dur="1" fill="hold">
                                          <p:stCondLst>
                                            <p:cond delay="0"/>
                                          </p:stCondLst>
                                        </p:cTn>
                                        <p:tgtEl>
                                          <p:spTgt spid="120"/>
                                        </p:tgtEl>
                                        <p:attrNameLst>
                                          <p:attrName>style.visibility</p:attrName>
                                        </p:attrNameLst>
                                      </p:cBhvr>
                                      <p:to>
                                        <p:strVal val="visible"/>
                                      </p:to>
                                    </p:set>
                                  </p:childTnLst>
                                </p:cTn>
                              </p:par>
                              <p:par>
                                <p:cTn id="61" presetID="6" presetClass="emph" presetSubtype="0" fill="hold" nodeType="withEffect">
                                  <p:stCondLst>
                                    <p:cond delay="300"/>
                                  </p:stCondLst>
                                  <p:childTnLst>
                                    <p:animScale>
                                      <p:cBhvr>
                                        <p:cTn id="62" dur="200" fill="hold"/>
                                        <p:tgtEl>
                                          <p:spTgt spid="120"/>
                                        </p:tgtEl>
                                      </p:cBhvr>
                                      <p:by x="150000" y="150000"/>
                                    </p:animScale>
                                  </p:childTnLst>
                                </p:cTn>
                              </p:par>
                              <p:par>
                                <p:cTn id="63" presetID="10" presetClass="exit" presetSubtype="0" fill="hold" nodeType="withEffect">
                                  <p:stCondLst>
                                    <p:cond delay="300"/>
                                  </p:stCondLst>
                                  <p:childTnLst>
                                    <p:animEffect transition="out" filter="fade">
                                      <p:cBhvr>
                                        <p:cTn id="64" dur="200"/>
                                        <p:tgtEl>
                                          <p:spTgt spid="120"/>
                                        </p:tgtEl>
                                      </p:cBhvr>
                                    </p:animEffect>
                                    <p:set>
                                      <p:cBhvr>
                                        <p:cTn id="65" dur="1" fill="hold">
                                          <p:stCondLst>
                                            <p:cond delay="199"/>
                                          </p:stCondLst>
                                        </p:cTn>
                                        <p:tgtEl>
                                          <p:spTgt spid="120"/>
                                        </p:tgtEl>
                                        <p:attrNameLst>
                                          <p:attrName>style.visibility</p:attrName>
                                        </p:attrNameLst>
                                      </p:cBhvr>
                                      <p:to>
                                        <p:strVal val="hidden"/>
                                      </p:to>
                                    </p:set>
                                  </p:childTnLst>
                                </p:cTn>
                              </p:par>
                            </p:childTnLst>
                          </p:cTn>
                        </p:par>
                        <p:par>
                          <p:cTn id="66" fill="hold">
                            <p:stCondLst>
                              <p:cond delay="3000"/>
                            </p:stCondLst>
                            <p:childTnLst>
                              <p:par>
                                <p:cTn id="67" presetID="8" presetClass="emph" presetSubtype="0" fill="hold" nodeType="afterEffect">
                                  <p:stCondLst>
                                    <p:cond delay="0"/>
                                  </p:stCondLst>
                                  <p:childTnLst>
                                    <p:animRot by="-43199941">
                                      <p:cBhvr>
                                        <p:cTn id="68" dur="2000" fill="hold"/>
                                        <p:tgtEl>
                                          <p:spTgt spid="22"/>
                                        </p:tgtEl>
                                        <p:attrNameLst>
                                          <p:attrName>r</p:attrName>
                                        </p:attrNameLst>
                                      </p:cBhvr>
                                    </p:animRot>
                                  </p:childTnLst>
                                </p:cTn>
                              </p:par>
                              <p:par>
                                <p:cTn id="69" presetID="8" presetClass="emph" presetSubtype="0" fill="hold" nodeType="withEffect">
                                  <p:stCondLst>
                                    <p:cond delay="0"/>
                                  </p:stCondLst>
                                  <p:childTnLst>
                                    <p:animRot by="-43199941">
                                      <p:cBhvr>
                                        <p:cTn id="70" dur="2000" fill="hold"/>
                                        <p:tgtEl>
                                          <p:spTgt spid="50"/>
                                        </p:tgtEl>
                                        <p:attrNameLst>
                                          <p:attrName>r</p:attrName>
                                        </p:attrNameLst>
                                      </p:cBhvr>
                                    </p:animRot>
                                  </p:childTnLst>
                                </p:cTn>
                              </p:par>
                              <p:par>
                                <p:cTn id="71" presetID="8" presetClass="emph" presetSubtype="0" fill="hold" nodeType="withEffect">
                                  <p:stCondLst>
                                    <p:cond delay="0"/>
                                  </p:stCondLst>
                                  <p:childTnLst>
                                    <p:animRot by="-43199941">
                                      <p:cBhvr>
                                        <p:cTn id="72" dur="2000" fill="hold"/>
                                        <p:tgtEl>
                                          <p:spTgt spid="78"/>
                                        </p:tgtEl>
                                        <p:attrNameLst>
                                          <p:attrName>r</p:attrName>
                                        </p:attrNameLst>
                                      </p:cBhvr>
                                    </p:animRot>
                                  </p:childTnLst>
                                </p:cTn>
                              </p:par>
                              <p:par>
                                <p:cTn id="73" presetID="8" presetClass="emph" presetSubtype="0" fill="hold" nodeType="withEffect">
                                  <p:stCondLst>
                                    <p:cond delay="0"/>
                                  </p:stCondLst>
                                  <p:childTnLst>
                                    <p:animRot by="-43199941">
                                      <p:cBhvr>
                                        <p:cTn id="74" dur="2000" fill="hold"/>
                                        <p:tgtEl>
                                          <p:spTgt spid="106"/>
                                        </p:tgtEl>
                                        <p:attrNameLst>
                                          <p:attrName>r</p:attrName>
                                        </p:attrNameLst>
                                      </p:cBhvr>
                                    </p:animRot>
                                  </p:childTnLst>
                                </p:cTn>
                              </p:par>
                              <p:par>
                                <p:cTn id="75" presetID="42" presetClass="entr" presetSubtype="0" fill="hold" grpId="0" nodeType="withEffect">
                                  <p:stCondLst>
                                    <p:cond delay="1000"/>
                                  </p:stCondLst>
                                  <p:childTnLst>
                                    <p:set>
                                      <p:cBhvr>
                                        <p:cTn id="76" dur="1" fill="hold">
                                          <p:stCondLst>
                                            <p:cond delay="0"/>
                                          </p:stCondLst>
                                        </p:cTn>
                                        <p:tgtEl>
                                          <p:spTgt spid="134"/>
                                        </p:tgtEl>
                                        <p:attrNameLst>
                                          <p:attrName>style.visibility</p:attrName>
                                        </p:attrNameLst>
                                      </p:cBhvr>
                                      <p:to>
                                        <p:strVal val="visible"/>
                                      </p:to>
                                    </p:set>
                                    <p:animEffect transition="in" filter="fade">
                                      <p:cBhvr>
                                        <p:cTn id="77" dur="1000"/>
                                        <p:tgtEl>
                                          <p:spTgt spid="134"/>
                                        </p:tgtEl>
                                      </p:cBhvr>
                                    </p:animEffect>
                                    <p:anim calcmode="lin" valueType="num">
                                      <p:cBhvr>
                                        <p:cTn id="78" dur="1000" fill="hold"/>
                                        <p:tgtEl>
                                          <p:spTgt spid="134"/>
                                        </p:tgtEl>
                                        <p:attrNameLst>
                                          <p:attrName>ppt_x</p:attrName>
                                        </p:attrNameLst>
                                      </p:cBhvr>
                                      <p:tavLst>
                                        <p:tav tm="0">
                                          <p:val>
                                            <p:strVal val="#ppt_x"/>
                                          </p:val>
                                        </p:tav>
                                        <p:tav tm="100000">
                                          <p:val>
                                            <p:strVal val="#ppt_x"/>
                                          </p:val>
                                        </p:tav>
                                      </p:tavLst>
                                    </p:anim>
                                    <p:anim calcmode="lin" valueType="num">
                                      <p:cBhvr>
                                        <p:cTn id="79" dur="1000" fill="hold"/>
                                        <p:tgtEl>
                                          <p:spTgt spid="134"/>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1000"/>
                                  </p:stCondLst>
                                  <p:childTnLst>
                                    <p:set>
                                      <p:cBhvr>
                                        <p:cTn id="81" dur="1" fill="hold">
                                          <p:stCondLst>
                                            <p:cond delay="0"/>
                                          </p:stCondLst>
                                        </p:cTn>
                                        <p:tgtEl>
                                          <p:spTgt spid="135"/>
                                        </p:tgtEl>
                                        <p:attrNameLst>
                                          <p:attrName>style.visibility</p:attrName>
                                        </p:attrNameLst>
                                      </p:cBhvr>
                                      <p:to>
                                        <p:strVal val="visible"/>
                                      </p:to>
                                    </p:set>
                                    <p:animEffect transition="in" filter="fade">
                                      <p:cBhvr>
                                        <p:cTn id="82" dur="1000"/>
                                        <p:tgtEl>
                                          <p:spTgt spid="135"/>
                                        </p:tgtEl>
                                      </p:cBhvr>
                                    </p:animEffect>
                                    <p:anim calcmode="lin" valueType="num">
                                      <p:cBhvr>
                                        <p:cTn id="83" dur="1000" fill="hold"/>
                                        <p:tgtEl>
                                          <p:spTgt spid="135"/>
                                        </p:tgtEl>
                                        <p:attrNameLst>
                                          <p:attrName>ppt_x</p:attrName>
                                        </p:attrNameLst>
                                      </p:cBhvr>
                                      <p:tavLst>
                                        <p:tav tm="0">
                                          <p:val>
                                            <p:strVal val="#ppt_x"/>
                                          </p:val>
                                        </p:tav>
                                        <p:tav tm="100000">
                                          <p:val>
                                            <p:strVal val="#ppt_x"/>
                                          </p:val>
                                        </p:tav>
                                      </p:tavLst>
                                    </p:anim>
                                    <p:anim calcmode="lin" valueType="num">
                                      <p:cBhvr>
                                        <p:cTn id="84" dur="1000" fill="hold"/>
                                        <p:tgtEl>
                                          <p:spTgt spid="135"/>
                                        </p:tgtEl>
                                        <p:attrNameLst>
                                          <p:attrName>ppt_y</p:attrName>
                                        </p:attrNameLst>
                                      </p:cBhvr>
                                      <p:tavLst>
                                        <p:tav tm="0">
                                          <p:val>
                                            <p:strVal val="#ppt_y+.1"/>
                                          </p:val>
                                        </p:tav>
                                        <p:tav tm="100000">
                                          <p:val>
                                            <p:strVal val="#ppt_y"/>
                                          </p:val>
                                        </p:tav>
                                      </p:tavLst>
                                    </p:anim>
                                  </p:childTnLst>
                                </p:cTn>
                              </p:par>
                              <p:par>
                                <p:cTn id="85" presetID="47" presetClass="entr" presetSubtype="0" fill="hold" grpId="0" nodeType="withEffect">
                                  <p:stCondLst>
                                    <p:cond delay="1000"/>
                                  </p:stCondLst>
                                  <p:childTnLst>
                                    <p:set>
                                      <p:cBhvr>
                                        <p:cTn id="86" dur="1" fill="hold">
                                          <p:stCondLst>
                                            <p:cond delay="0"/>
                                          </p:stCondLst>
                                        </p:cTn>
                                        <p:tgtEl>
                                          <p:spTgt spid="136"/>
                                        </p:tgtEl>
                                        <p:attrNameLst>
                                          <p:attrName>style.visibility</p:attrName>
                                        </p:attrNameLst>
                                      </p:cBhvr>
                                      <p:to>
                                        <p:strVal val="visible"/>
                                      </p:to>
                                    </p:set>
                                    <p:animEffect transition="in" filter="fade">
                                      <p:cBhvr>
                                        <p:cTn id="87" dur="1000"/>
                                        <p:tgtEl>
                                          <p:spTgt spid="136"/>
                                        </p:tgtEl>
                                      </p:cBhvr>
                                    </p:animEffect>
                                    <p:anim calcmode="lin" valueType="num">
                                      <p:cBhvr>
                                        <p:cTn id="88" dur="1000" fill="hold"/>
                                        <p:tgtEl>
                                          <p:spTgt spid="136"/>
                                        </p:tgtEl>
                                        <p:attrNameLst>
                                          <p:attrName>ppt_x</p:attrName>
                                        </p:attrNameLst>
                                      </p:cBhvr>
                                      <p:tavLst>
                                        <p:tav tm="0">
                                          <p:val>
                                            <p:strVal val="#ppt_x"/>
                                          </p:val>
                                        </p:tav>
                                        <p:tav tm="100000">
                                          <p:val>
                                            <p:strVal val="#ppt_x"/>
                                          </p:val>
                                        </p:tav>
                                      </p:tavLst>
                                    </p:anim>
                                    <p:anim calcmode="lin" valueType="num">
                                      <p:cBhvr>
                                        <p:cTn id="89" dur="1000" fill="hold"/>
                                        <p:tgtEl>
                                          <p:spTgt spid="136"/>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1000"/>
                                  </p:stCondLst>
                                  <p:childTnLst>
                                    <p:set>
                                      <p:cBhvr>
                                        <p:cTn id="91" dur="1" fill="hold">
                                          <p:stCondLst>
                                            <p:cond delay="0"/>
                                          </p:stCondLst>
                                        </p:cTn>
                                        <p:tgtEl>
                                          <p:spTgt spid="137"/>
                                        </p:tgtEl>
                                        <p:attrNameLst>
                                          <p:attrName>style.visibility</p:attrName>
                                        </p:attrNameLst>
                                      </p:cBhvr>
                                      <p:to>
                                        <p:strVal val="visible"/>
                                      </p:to>
                                    </p:set>
                                    <p:animEffect transition="in" filter="fade">
                                      <p:cBhvr>
                                        <p:cTn id="92" dur="1000"/>
                                        <p:tgtEl>
                                          <p:spTgt spid="137"/>
                                        </p:tgtEl>
                                      </p:cBhvr>
                                    </p:animEffect>
                                    <p:anim calcmode="lin" valueType="num">
                                      <p:cBhvr>
                                        <p:cTn id="93" dur="1000" fill="hold"/>
                                        <p:tgtEl>
                                          <p:spTgt spid="137"/>
                                        </p:tgtEl>
                                        <p:attrNameLst>
                                          <p:attrName>ppt_x</p:attrName>
                                        </p:attrNameLst>
                                      </p:cBhvr>
                                      <p:tavLst>
                                        <p:tav tm="0">
                                          <p:val>
                                            <p:strVal val="#ppt_x"/>
                                          </p:val>
                                        </p:tav>
                                        <p:tav tm="100000">
                                          <p:val>
                                            <p:strVal val="#ppt_x"/>
                                          </p:val>
                                        </p:tav>
                                      </p:tavLst>
                                    </p:anim>
                                    <p:anim calcmode="lin" valueType="num">
                                      <p:cBhvr>
                                        <p:cTn id="94" dur="1000" fill="hold"/>
                                        <p:tgtEl>
                                          <p:spTgt spid="137"/>
                                        </p:tgtEl>
                                        <p:attrNameLst>
                                          <p:attrName>ppt_y</p:attrName>
                                        </p:attrNameLst>
                                      </p:cBhvr>
                                      <p:tavLst>
                                        <p:tav tm="0">
                                          <p:val>
                                            <p:strVal val="#ppt_y+.1"/>
                                          </p:val>
                                        </p:tav>
                                        <p:tav tm="100000">
                                          <p:val>
                                            <p:strVal val="#ppt_y"/>
                                          </p:val>
                                        </p:tav>
                                      </p:tavLst>
                                    </p:anim>
                                  </p:childTnLst>
                                </p:cTn>
                              </p:par>
                              <p:par>
                                <p:cTn id="95" presetID="10" presetClass="entr" presetSubtype="0" fill="hold" grpId="0" nodeType="withEffect">
                                  <p:stCondLst>
                                    <p:cond delay="1500"/>
                                  </p:stCondLst>
                                  <p:childTnLst>
                                    <p:set>
                                      <p:cBhvr>
                                        <p:cTn id="96" dur="1" fill="hold">
                                          <p:stCondLst>
                                            <p:cond delay="0"/>
                                          </p:stCondLst>
                                        </p:cTn>
                                        <p:tgtEl>
                                          <p:spTgt spid="138"/>
                                        </p:tgtEl>
                                        <p:attrNameLst>
                                          <p:attrName>style.visibility</p:attrName>
                                        </p:attrNameLst>
                                      </p:cBhvr>
                                      <p:to>
                                        <p:strVal val="visible"/>
                                      </p:to>
                                    </p:set>
                                    <p:animEffect transition="in" filter="fade">
                                      <p:cBhvr>
                                        <p:cTn id="97" dur="800"/>
                                        <p:tgtEl>
                                          <p:spTgt spid="138"/>
                                        </p:tgtEl>
                                      </p:cBhvr>
                                    </p:animEffect>
                                  </p:childTnLst>
                                </p:cTn>
                              </p:par>
                              <p:par>
                                <p:cTn id="98" presetID="10" presetClass="entr" presetSubtype="0" fill="hold" grpId="0" nodeType="withEffect">
                                  <p:stCondLst>
                                    <p:cond delay="1500"/>
                                  </p:stCondLst>
                                  <p:childTnLst>
                                    <p:set>
                                      <p:cBhvr>
                                        <p:cTn id="99" dur="1" fill="hold">
                                          <p:stCondLst>
                                            <p:cond delay="0"/>
                                          </p:stCondLst>
                                        </p:cTn>
                                        <p:tgtEl>
                                          <p:spTgt spid="139"/>
                                        </p:tgtEl>
                                        <p:attrNameLst>
                                          <p:attrName>style.visibility</p:attrName>
                                        </p:attrNameLst>
                                      </p:cBhvr>
                                      <p:to>
                                        <p:strVal val="visible"/>
                                      </p:to>
                                    </p:set>
                                    <p:animEffect transition="in" filter="fade">
                                      <p:cBhvr>
                                        <p:cTn id="100" dur="800"/>
                                        <p:tgtEl>
                                          <p:spTgt spid="139"/>
                                        </p:tgtEl>
                                      </p:cBhvr>
                                    </p:animEffect>
                                  </p:childTnLst>
                                </p:cTn>
                              </p:par>
                              <p:par>
                                <p:cTn id="101" presetID="10" presetClass="entr" presetSubtype="0" fill="hold" grpId="0" nodeType="withEffect">
                                  <p:stCondLst>
                                    <p:cond delay="1500"/>
                                  </p:stCondLst>
                                  <p:childTnLst>
                                    <p:set>
                                      <p:cBhvr>
                                        <p:cTn id="102" dur="1" fill="hold">
                                          <p:stCondLst>
                                            <p:cond delay="0"/>
                                          </p:stCondLst>
                                        </p:cTn>
                                        <p:tgtEl>
                                          <p:spTgt spid="140"/>
                                        </p:tgtEl>
                                        <p:attrNameLst>
                                          <p:attrName>style.visibility</p:attrName>
                                        </p:attrNameLst>
                                      </p:cBhvr>
                                      <p:to>
                                        <p:strVal val="visible"/>
                                      </p:to>
                                    </p:set>
                                    <p:animEffect transition="in" filter="fade">
                                      <p:cBhvr>
                                        <p:cTn id="103" dur="800"/>
                                        <p:tgtEl>
                                          <p:spTgt spid="140"/>
                                        </p:tgtEl>
                                      </p:cBhvr>
                                    </p:animEffect>
                                  </p:childTnLst>
                                </p:cTn>
                              </p:par>
                              <p:par>
                                <p:cTn id="104" presetID="10" presetClass="entr" presetSubtype="0" fill="hold" grpId="0" nodeType="withEffect">
                                  <p:stCondLst>
                                    <p:cond delay="1500"/>
                                  </p:stCondLst>
                                  <p:childTnLst>
                                    <p:set>
                                      <p:cBhvr>
                                        <p:cTn id="105" dur="1" fill="hold">
                                          <p:stCondLst>
                                            <p:cond delay="0"/>
                                          </p:stCondLst>
                                        </p:cTn>
                                        <p:tgtEl>
                                          <p:spTgt spid="141"/>
                                        </p:tgtEl>
                                        <p:attrNameLst>
                                          <p:attrName>style.visibility</p:attrName>
                                        </p:attrNameLst>
                                      </p:cBhvr>
                                      <p:to>
                                        <p:strVal val="visible"/>
                                      </p:to>
                                    </p:set>
                                    <p:animEffect transition="in" filter="fade">
                                      <p:cBhvr>
                                        <p:cTn id="106" dur="800"/>
                                        <p:tgtEl>
                                          <p:spTgt spid="1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34" grpId="0" autoUpdateAnimBg="0"/>
      <p:bldP spid="135" grpId="0" autoUpdateAnimBg="0"/>
      <p:bldP spid="136" grpId="0" autoUpdateAnimBg="0"/>
      <p:bldP spid="137" grpId="0" autoUpdateAnimBg="0"/>
      <p:bldP spid="138" grpId="0" autoUpdateAnimBg="0"/>
      <p:bldP spid="139" grpId="0" autoUpdateAnimBg="0"/>
      <p:bldP spid="140" grpId="0" autoUpdateAnimBg="0"/>
      <p:bldP spid="141" grpId="0" autoUpdateAnimBg="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项 目 成 果 展 示</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a:grpSpLocks/>
          </p:cNvGrpSpPr>
          <p:nvPr/>
        </p:nvGrpSpPr>
        <p:grpSpPr bwMode="auto">
          <a:xfrm>
            <a:off x="730968" y="997231"/>
            <a:ext cx="3192960" cy="3950783"/>
            <a:chOff x="865232" y="1286330"/>
            <a:chExt cx="4013321" cy="4966128"/>
          </a:xfrm>
        </p:grpSpPr>
        <p:pic>
          <p:nvPicPr>
            <p:cNvPr id="6" name="Picture 3"/>
            <p:cNvPicPr>
              <a:picLocks noChangeAspect="1"/>
            </p:cNvPicPr>
            <p:nvPr/>
          </p:nvPicPr>
          <p:blipFill>
            <a:blip r:embed="rId3">
              <a:duotone>
                <a:schemeClr val="accent1">
                  <a:shade val="45000"/>
                  <a:satMod val="135000"/>
                </a:schemeClr>
                <a:prstClr val="white"/>
              </a:duotone>
            </a:blip>
            <a:srcRect l="5354" t="8440" r="6203" b="10136"/>
            <a:stretch>
              <a:fillRect/>
            </a:stretch>
          </p:blipFill>
          <p:spPr bwMode="auto">
            <a:xfrm>
              <a:off x="865232" y="1286330"/>
              <a:ext cx="4013321" cy="4966128"/>
            </a:xfrm>
            <a:prstGeom prst="rect">
              <a:avLst/>
            </a:prstGeom>
            <a:noFill/>
            <a:ln w="9525">
              <a:noFill/>
              <a:miter lim="800000"/>
              <a:headEnd/>
              <a:tailEnd/>
            </a:ln>
          </p:spPr>
        </p:pic>
        <p:sp>
          <p:nvSpPr>
            <p:cNvPr id="7" name="Rectangle 4"/>
            <p:cNvSpPr/>
            <p:nvPr/>
          </p:nvSpPr>
          <p:spPr>
            <a:xfrm>
              <a:off x="1454212" y="1875344"/>
              <a:ext cx="2840124" cy="3699194"/>
            </a:xfrm>
            <a:prstGeom prst="rect">
              <a:avLst/>
            </a:prstGeom>
            <a:blipFill>
              <a:blip r:embed="rId4" cstate="prin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914332" fontAlgn="auto">
                <a:spcBef>
                  <a:spcPts val="0"/>
                </a:spcBef>
                <a:spcAft>
                  <a:spcPts val="0"/>
                </a:spcAft>
                <a:defRPr/>
              </a:pPr>
              <a:endParaRPr lang="en-US" sz="3200">
                <a:solidFill>
                  <a:schemeClr val="tx1">
                    <a:lumMod val="65000"/>
                    <a:lumOff val="35000"/>
                  </a:schemeClr>
                </a:solidFill>
                <a:latin typeface="微软雅黑" pitchFamily="34" charset="-122"/>
                <a:ea typeface="微软雅黑" pitchFamily="34" charset="-122"/>
              </a:endParaRPr>
            </a:p>
          </p:txBody>
        </p:sp>
      </p:grpSp>
      <p:sp>
        <p:nvSpPr>
          <p:cNvPr id="8" name="矩形 7"/>
          <p:cNvSpPr>
            <a:spLocks noChangeArrowheads="1"/>
          </p:cNvSpPr>
          <p:nvPr/>
        </p:nvSpPr>
        <p:spPr bwMode="auto">
          <a:xfrm>
            <a:off x="4352621" y="3678294"/>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9" name="矩形 47"/>
          <p:cNvSpPr>
            <a:spLocks noChangeArrowheads="1"/>
          </p:cNvSpPr>
          <p:nvPr/>
        </p:nvSpPr>
        <p:spPr bwMode="auto">
          <a:xfrm>
            <a:off x="4338335" y="3990301"/>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sp>
        <p:nvSpPr>
          <p:cNvPr id="10" name="矩形 9"/>
          <p:cNvSpPr>
            <a:spLocks noChangeArrowheads="1"/>
          </p:cNvSpPr>
          <p:nvPr/>
        </p:nvSpPr>
        <p:spPr bwMode="auto">
          <a:xfrm>
            <a:off x="6546298" y="3678294"/>
            <a:ext cx="1338069" cy="338552"/>
          </a:xfrm>
          <a:prstGeom prst="rect">
            <a:avLst/>
          </a:prstGeom>
          <a:noFill/>
          <a:ln w="9525">
            <a:noFill/>
            <a:miter lim="800000"/>
            <a:headEnd/>
            <a:tailEnd/>
          </a:ln>
        </p:spPr>
        <p:txBody>
          <a:bodyPr wrap="square" lIns="91435" tIns="45719" rIns="91435" bIns="45719">
            <a:spAutoFit/>
          </a:bodyPr>
          <a:lstStyle/>
          <a:p>
            <a:r>
              <a:rPr lang="zh-CN" altLang="en-US" sz="1600" b="1" dirty="0">
                <a:solidFill>
                  <a:srgbClr val="0070C0"/>
                </a:solidFill>
                <a:latin typeface="微软雅黑" pitchFamily="34" charset="-122"/>
                <a:ea typeface="微软雅黑" pitchFamily="34" charset="-122"/>
              </a:rPr>
              <a:t>添加标题</a:t>
            </a:r>
            <a:endParaRPr lang="en-US" altLang="zh-CN" sz="1600" b="1" dirty="0">
              <a:solidFill>
                <a:srgbClr val="0070C0"/>
              </a:solidFill>
              <a:latin typeface="微软雅黑" pitchFamily="34" charset="-122"/>
              <a:ea typeface="微软雅黑" pitchFamily="34" charset="-122"/>
            </a:endParaRPr>
          </a:p>
        </p:txBody>
      </p:sp>
      <p:sp>
        <p:nvSpPr>
          <p:cNvPr id="11" name="矩形 10"/>
          <p:cNvSpPr>
            <a:spLocks noChangeArrowheads="1"/>
          </p:cNvSpPr>
          <p:nvPr/>
        </p:nvSpPr>
        <p:spPr bwMode="auto">
          <a:xfrm>
            <a:off x="6532012" y="3990301"/>
            <a:ext cx="1928420" cy="701729"/>
          </a:xfrm>
          <a:prstGeom prst="rect">
            <a:avLst/>
          </a:prstGeom>
          <a:noFill/>
          <a:ln>
            <a:noFill/>
          </a:ln>
          <a:extLst/>
        </p:spPr>
        <p:txBody>
          <a:bodyPr wrap="square" lIns="91435" tIns="45719" rIns="91435" bIns="45719">
            <a:spAutoFit/>
          </a:bodyPr>
          <a:lstStyle/>
          <a:p>
            <a:pPr defTabSz="914332" fontAlgn="auto">
              <a:lnSpc>
                <a:spcPct val="120000"/>
              </a:lnSpc>
              <a:spcAft>
                <a:spcPts val="0"/>
              </a:spcAft>
              <a:buFont typeface="Arial" charset="0"/>
              <a:buNone/>
              <a:defRPr/>
            </a:pPr>
            <a:r>
              <a:rPr lang="zh-CN" altLang="en-US" sz="1100" dirty="0">
                <a:solidFill>
                  <a:schemeClr val="tx1">
                    <a:lumMod val="65000"/>
                    <a:lumOff val="35000"/>
                  </a:schemeClr>
                </a:solidFill>
                <a:latin typeface="微软雅黑" pitchFamily="34" charset="-122"/>
                <a:ea typeface="微软雅黑" pitchFamily="34" charset="-122"/>
                <a:sym typeface="微软雅黑" pitchFamily="34" charset="-122"/>
              </a:rPr>
              <a:t>在此录入本图表的综合描述说明，在此录入本图表的综合描述说明。</a:t>
            </a:r>
          </a:p>
        </p:txBody>
      </p:sp>
      <p:grpSp>
        <p:nvGrpSpPr>
          <p:cNvPr id="12" name="组合 11"/>
          <p:cNvGrpSpPr/>
          <p:nvPr/>
        </p:nvGrpSpPr>
        <p:grpSpPr>
          <a:xfrm>
            <a:off x="4339509" y="1203599"/>
            <a:ext cx="2263519" cy="350012"/>
            <a:chOff x="814328" y="3219334"/>
            <a:chExt cx="2797200" cy="432536"/>
          </a:xfrm>
        </p:grpSpPr>
        <p:grpSp>
          <p:nvGrpSpPr>
            <p:cNvPr id="13" name="组合 12"/>
            <p:cNvGrpSpPr/>
            <p:nvPr/>
          </p:nvGrpSpPr>
          <p:grpSpPr>
            <a:xfrm>
              <a:off x="814328" y="3219334"/>
              <a:ext cx="2797200" cy="432536"/>
              <a:chOff x="2173927" y="3285519"/>
              <a:chExt cx="3549387" cy="548848"/>
            </a:xfrm>
          </p:grpSpPr>
          <p:grpSp>
            <p:nvGrpSpPr>
              <p:cNvPr id="15" name="组合 14"/>
              <p:cNvGrpSpPr/>
              <p:nvPr/>
            </p:nvGrpSpPr>
            <p:grpSpPr>
              <a:xfrm>
                <a:off x="2173927" y="3285519"/>
                <a:ext cx="3549387" cy="548848"/>
                <a:chOff x="4304043" y="1286668"/>
                <a:chExt cx="7914744" cy="2757793"/>
              </a:xfrm>
              <a:effectLst>
                <a:outerShdw blurRad="381000" dist="254000" dir="8100000" algn="tr" rotWithShape="0">
                  <a:prstClr val="black">
                    <a:alpha val="40000"/>
                  </a:prstClr>
                </a:outerShdw>
              </a:effectLst>
            </p:grpSpPr>
            <p:sp>
              <p:nvSpPr>
                <p:cNvPr id="17" name="圆角矩形 16"/>
                <p:cNvSpPr/>
                <p:nvPr/>
              </p:nvSpPr>
              <p:spPr>
                <a:xfrm>
                  <a:off x="4304043" y="1286668"/>
                  <a:ext cx="79147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18" name="圆角矩形 17"/>
                <p:cNvSpPr/>
                <p:nvPr/>
              </p:nvSpPr>
              <p:spPr>
                <a:xfrm>
                  <a:off x="4351924" y="1373342"/>
                  <a:ext cx="7812881"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6" name="椭圆 15"/>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14" name="TextBox 13"/>
            <p:cNvSpPr txBox="1"/>
            <p:nvPr/>
          </p:nvSpPr>
          <p:spPr>
            <a:xfrm>
              <a:off x="1224125" y="3331792"/>
              <a:ext cx="2191136"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点击输入标题文本小标签</a:t>
              </a:r>
            </a:p>
          </p:txBody>
        </p:sp>
      </p:grpSp>
      <p:grpSp>
        <p:nvGrpSpPr>
          <p:cNvPr id="19" name="组合 18"/>
          <p:cNvGrpSpPr/>
          <p:nvPr/>
        </p:nvGrpSpPr>
        <p:grpSpPr>
          <a:xfrm>
            <a:off x="4341392" y="1635646"/>
            <a:ext cx="2916000" cy="350012"/>
            <a:chOff x="814327" y="3219334"/>
            <a:chExt cx="3603522" cy="432536"/>
          </a:xfrm>
        </p:grpSpPr>
        <p:grpSp>
          <p:nvGrpSpPr>
            <p:cNvPr id="20" name="组合 19"/>
            <p:cNvGrpSpPr/>
            <p:nvPr/>
          </p:nvGrpSpPr>
          <p:grpSpPr>
            <a:xfrm>
              <a:off x="814327" y="3219334"/>
              <a:ext cx="3603522" cy="432536"/>
              <a:chOff x="2173926" y="3285519"/>
              <a:chExt cx="4572535" cy="548848"/>
            </a:xfrm>
          </p:grpSpPr>
          <p:grpSp>
            <p:nvGrpSpPr>
              <p:cNvPr id="22" name="组合 21"/>
              <p:cNvGrpSpPr/>
              <p:nvPr/>
            </p:nvGrpSpPr>
            <p:grpSpPr>
              <a:xfrm>
                <a:off x="2173926" y="3285519"/>
                <a:ext cx="4572535" cy="548848"/>
                <a:chOff x="4304040" y="1286668"/>
                <a:chExt cx="10196250" cy="2757793"/>
              </a:xfrm>
              <a:effectLst>
                <a:outerShdw blurRad="381000" dist="254000" dir="8100000" algn="tr" rotWithShape="0">
                  <a:prstClr val="black">
                    <a:alpha val="40000"/>
                  </a:prstClr>
                </a:outerShdw>
              </a:effectLst>
            </p:grpSpPr>
            <p:sp>
              <p:nvSpPr>
                <p:cNvPr id="24" name="圆角矩形 23"/>
                <p:cNvSpPr/>
                <p:nvPr/>
              </p:nvSpPr>
              <p:spPr>
                <a:xfrm>
                  <a:off x="4304040" y="1286668"/>
                  <a:ext cx="10196250"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25" name="圆角矩形 24"/>
                <p:cNvSpPr/>
                <p:nvPr/>
              </p:nvSpPr>
              <p:spPr>
                <a:xfrm>
                  <a:off x="4351920" y="1373339"/>
                  <a:ext cx="10095546"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3" name="椭圆 22"/>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1" name="TextBox 20"/>
            <p:cNvSpPr txBox="1"/>
            <p:nvPr/>
          </p:nvSpPr>
          <p:spPr>
            <a:xfrm>
              <a:off x="1224125" y="3331792"/>
              <a:ext cx="2989681"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点击输入标题文本及描述说明</a:t>
              </a:r>
            </a:p>
          </p:txBody>
        </p:sp>
      </p:grpSp>
      <p:grpSp>
        <p:nvGrpSpPr>
          <p:cNvPr id="26" name="组合 25"/>
          <p:cNvGrpSpPr/>
          <p:nvPr/>
        </p:nvGrpSpPr>
        <p:grpSpPr>
          <a:xfrm>
            <a:off x="4352623" y="2067694"/>
            <a:ext cx="2401200" cy="350012"/>
            <a:chOff x="814328" y="3219334"/>
            <a:chExt cx="2967344" cy="432536"/>
          </a:xfrm>
        </p:grpSpPr>
        <p:grpSp>
          <p:nvGrpSpPr>
            <p:cNvPr id="27" name="组合 26"/>
            <p:cNvGrpSpPr/>
            <p:nvPr/>
          </p:nvGrpSpPr>
          <p:grpSpPr>
            <a:xfrm>
              <a:off x="814328" y="3219334"/>
              <a:ext cx="2967344" cy="432536"/>
              <a:chOff x="2173927" y="3285519"/>
              <a:chExt cx="3765284" cy="548848"/>
            </a:xfrm>
          </p:grpSpPr>
          <p:grpSp>
            <p:nvGrpSpPr>
              <p:cNvPr id="29" name="组合 28"/>
              <p:cNvGrpSpPr/>
              <p:nvPr/>
            </p:nvGrpSpPr>
            <p:grpSpPr>
              <a:xfrm>
                <a:off x="2173927" y="3285519"/>
                <a:ext cx="3765284" cy="548848"/>
                <a:chOff x="4304043" y="1286668"/>
                <a:chExt cx="8396171" cy="2757793"/>
              </a:xfrm>
              <a:effectLst>
                <a:outerShdw blurRad="381000" dist="254000" dir="8100000" algn="tr" rotWithShape="0">
                  <a:prstClr val="black">
                    <a:alpha val="40000"/>
                  </a:prstClr>
                </a:outerShdw>
              </a:effectLst>
            </p:grpSpPr>
            <p:sp>
              <p:nvSpPr>
                <p:cNvPr id="31" name="圆角矩形 30"/>
                <p:cNvSpPr/>
                <p:nvPr/>
              </p:nvSpPr>
              <p:spPr>
                <a:xfrm>
                  <a:off x="4304043" y="1286668"/>
                  <a:ext cx="8396171"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2" name="圆角矩形 31"/>
                <p:cNvSpPr/>
                <p:nvPr/>
              </p:nvSpPr>
              <p:spPr>
                <a:xfrm>
                  <a:off x="4351923" y="1373339"/>
                  <a:ext cx="8295467"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0" name="椭圆 29"/>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28" name="TextBox 27"/>
            <p:cNvSpPr txBox="1"/>
            <p:nvPr/>
          </p:nvSpPr>
          <p:spPr>
            <a:xfrm>
              <a:off x="1224125" y="3331792"/>
              <a:ext cx="2371197"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点击输入标题文本小标签</a:t>
              </a:r>
            </a:p>
          </p:txBody>
        </p:sp>
      </p:grpSp>
      <p:grpSp>
        <p:nvGrpSpPr>
          <p:cNvPr id="33" name="组合 32"/>
          <p:cNvGrpSpPr/>
          <p:nvPr/>
        </p:nvGrpSpPr>
        <p:grpSpPr>
          <a:xfrm>
            <a:off x="4350152" y="2499742"/>
            <a:ext cx="1972203" cy="350012"/>
            <a:chOff x="814328" y="3219334"/>
            <a:chExt cx="2437200" cy="432536"/>
          </a:xfrm>
        </p:grpSpPr>
        <p:grpSp>
          <p:nvGrpSpPr>
            <p:cNvPr id="34" name="组合 33"/>
            <p:cNvGrpSpPr/>
            <p:nvPr/>
          </p:nvGrpSpPr>
          <p:grpSpPr>
            <a:xfrm>
              <a:off x="814328" y="3219334"/>
              <a:ext cx="2437200" cy="432536"/>
              <a:chOff x="2173927" y="3285519"/>
              <a:chExt cx="3092581" cy="548848"/>
            </a:xfrm>
          </p:grpSpPr>
          <p:grpSp>
            <p:nvGrpSpPr>
              <p:cNvPr id="36" name="组合 35"/>
              <p:cNvGrpSpPr/>
              <p:nvPr/>
            </p:nvGrpSpPr>
            <p:grpSpPr>
              <a:xfrm>
                <a:off x="2173927" y="3285519"/>
                <a:ext cx="3092581" cy="548848"/>
                <a:chOff x="4304043" y="1286668"/>
                <a:chExt cx="6896116" cy="2757793"/>
              </a:xfrm>
              <a:effectLst>
                <a:outerShdw blurRad="381000" dist="254000" dir="8100000" algn="tr" rotWithShape="0">
                  <a:prstClr val="black">
                    <a:alpha val="40000"/>
                  </a:prstClr>
                </a:outerShdw>
              </a:effectLst>
            </p:grpSpPr>
            <p:sp>
              <p:nvSpPr>
                <p:cNvPr id="38" name="圆角矩形 37"/>
                <p:cNvSpPr/>
                <p:nvPr/>
              </p:nvSpPr>
              <p:spPr>
                <a:xfrm>
                  <a:off x="4304043" y="1286668"/>
                  <a:ext cx="6896116"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39" name="圆角矩形 38"/>
                <p:cNvSpPr/>
                <p:nvPr/>
              </p:nvSpPr>
              <p:spPr>
                <a:xfrm>
                  <a:off x="4351924" y="1373342"/>
                  <a:ext cx="6794253"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7" name="椭圆 36"/>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35" name="TextBox 34"/>
            <p:cNvSpPr txBox="1"/>
            <p:nvPr/>
          </p:nvSpPr>
          <p:spPr>
            <a:xfrm>
              <a:off x="1224126" y="3331792"/>
              <a:ext cx="1911028"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点击输入标题文本</a:t>
              </a:r>
            </a:p>
          </p:txBody>
        </p:sp>
      </p:grpSp>
      <p:grpSp>
        <p:nvGrpSpPr>
          <p:cNvPr id="40" name="组合 39"/>
          <p:cNvGrpSpPr/>
          <p:nvPr/>
        </p:nvGrpSpPr>
        <p:grpSpPr>
          <a:xfrm>
            <a:off x="4367074" y="2931790"/>
            <a:ext cx="2344214" cy="350012"/>
            <a:chOff x="814328" y="3219334"/>
            <a:chExt cx="2896922" cy="432536"/>
          </a:xfrm>
        </p:grpSpPr>
        <p:grpSp>
          <p:nvGrpSpPr>
            <p:cNvPr id="41" name="组合 40"/>
            <p:cNvGrpSpPr/>
            <p:nvPr/>
          </p:nvGrpSpPr>
          <p:grpSpPr>
            <a:xfrm>
              <a:off x="814328" y="3219334"/>
              <a:ext cx="2896922" cy="432536"/>
              <a:chOff x="2173927" y="3285519"/>
              <a:chExt cx="3675925" cy="548848"/>
            </a:xfrm>
          </p:grpSpPr>
          <p:grpSp>
            <p:nvGrpSpPr>
              <p:cNvPr id="43" name="组合 42"/>
              <p:cNvGrpSpPr/>
              <p:nvPr/>
            </p:nvGrpSpPr>
            <p:grpSpPr>
              <a:xfrm>
                <a:off x="2173927" y="3285519"/>
                <a:ext cx="3675925" cy="548848"/>
                <a:chOff x="4304043" y="1286668"/>
                <a:chExt cx="8196910" cy="2757793"/>
              </a:xfrm>
              <a:effectLst>
                <a:outerShdw blurRad="381000" dist="254000" dir="8100000" algn="tr" rotWithShape="0">
                  <a:prstClr val="black">
                    <a:alpha val="40000"/>
                  </a:prstClr>
                </a:outerShdw>
              </a:effectLst>
            </p:grpSpPr>
            <p:sp>
              <p:nvSpPr>
                <p:cNvPr id="45" name="圆角矩形 44"/>
                <p:cNvSpPr/>
                <p:nvPr/>
              </p:nvSpPr>
              <p:spPr>
                <a:xfrm>
                  <a:off x="4304043" y="1286668"/>
                  <a:ext cx="8149029"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sp>
              <p:nvSpPr>
                <p:cNvPr id="46" name="圆角矩形 45"/>
                <p:cNvSpPr/>
                <p:nvPr/>
              </p:nvSpPr>
              <p:spPr>
                <a:xfrm>
                  <a:off x="4351924" y="1373342"/>
                  <a:ext cx="8149029" cy="258445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4" name="椭圆 43"/>
              <p:cNvSpPr/>
              <p:nvPr/>
            </p:nvSpPr>
            <p:spPr>
              <a:xfrm>
                <a:off x="2307128" y="3420211"/>
                <a:ext cx="279463" cy="279463"/>
              </a:xfrm>
              <a:prstGeom prst="ellipse">
                <a:avLst/>
              </a:prstGeom>
              <a:solidFill>
                <a:srgbClr val="0070C0"/>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zh-CN" altLang="en-US" sz="1100">
                  <a:solidFill>
                    <a:schemeClr val="tx1">
                      <a:lumMod val="65000"/>
                      <a:lumOff val="35000"/>
                    </a:schemeClr>
                  </a:solidFill>
                  <a:latin typeface="微软雅黑" pitchFamily="34" charset="-122"/>
                  <a:ea typeface="微软雅黑" pitchFamily="34" charset="-122"/>
                </a:endParaRPr>
              </a:p>
            </p:txBody>
          </p:sp>
        </p:grpSp>
        <p:sp>
          <p:nvSpPr>
            <p:cNvPr id="42" name="TextBox 41"/>
            <p:cNvSpPr txBox="1"/>
            <p:nvPr/>
          </p:nvSpPr>
          <p:spPr>
            <a:xfrm>
              <a:off x="1224125" y="3331792"/>
              <a:ext cx="2334260" cy="209188"/>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itchFamily="34" charset="-122"/>
                  <a:ea typeface="微软雅黑" pitchFamily="34" charset="-122"/>
                </a:defRPr>
              </a:lvl1pPr>
            </a:lstStyle>
            <a:p>
              <a:pPr algn="l"/>
              <a:r>
                <a:rPr lang="zh-CN" altLang="en-US" sz="1100" b="0" dirty="0">
                  <a:solidFill>
                    <a:schemeClr val="tx1">
                      <a:lumMod val="65000"/>
                      <a:lumOff val="35000"/>
                    </a:schemeClr>
                  </a:solidFill>
                </a:rPr>
                <a:t>点击输入标题描述文本</a:t>
              </a:r>
            </a:p>
          </p:txBody>
        </p:sp>
      </p:grpSp>
    </p:spTree>
    <p:extLst>
      <p:ext uri="{BB962C8B-B14F-4D97-AF65-F5344CB8AC3E}">
        <p14:creationId xmlns:p14="http://schemas.microsoft.com/office/powerpoint/2010/main" val="76666483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8"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childTnLst>
                          </p:cTn>
                        </p:par>
                        <p:par>
                          <p:cTn id="23" fill="hold">
                            <p:stCondLst>
                              <p:cond delay="1500"/>
                            </p:stCondLst>
                            <p:childTnLst>
                              <p:par>
                                <p:cTn id="24" presetID="12" presetClass="entr" presetSubtype="8" fill="hold"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additive="base">
                                        <p:cTn id="26" dur="350"/>
                                        <p:tgtEl>
                                          <p:spTgt spid="12"/>
                                        </p:tgtEl>
                                        <p:attrNameLst>
                                          <p:attrName>ppt_x</p:attrName>
                                        </p:attrNameLst>
                                      </p:cBhvr>
                                      <p:tavLst>
                                        <p:tav tm="0">
                                          <p:val>
                                            <p:strVal val="#ppt_x-#ppt_w*1.125000"/>
                                          </p:val>
                                        </p:tav>
                                        <p:tav tm="100000">
                                          <p:val>
                                            <p:strVal val="#ppt_x"/>
                                          </p:val>
                                        </p:tav>
                                      </p:tavLst>
                                    </p:anim>
                                    <p:animEffect transition="in" filter="wipe(right)">
                                      <p:cBhvr>
                                        <p:cTn id="27" dur="350"/>
                                        <p:tgtEl>
                                          <p:spTgt spid="12"/>
                                        </p:tgtEl>
                                      </p:cBhvr>
                                    </p:animEffect>
                                  </p:childTnLst>
                                </p:cTn>
                              </p:par>
                              <p:par>
                                <p:cTn id="28" presetID="12" presetClass="entr" presetSubtype="8" fill="hold" nodeType="withEffect">
                                  <p:stCondLst>
                                    <p:cond delay="100"/>
                                  </p:stCondLst>
                                  <p:childTnLst>
                                    <p:set>
                                      <p:cBhvr>
                                        <p:cTn id="29" dur="1" fill="hold">
                                          <p:stCondLst>
                                            <p:cond delay="0"/>
                                          </p:stCondLst>
                                        </p:cTn>
                                        <p:tgtEl>
                                          <p:spTgt spid="19"/>
                                        </p:tgtEl>
                                        <p:attrNameLst>
                                          <p:attrName>style.visibility</p:attrName>
                                        </p:attrNameLst>
                                      </p:cBhvr>
                                      <p:to>
                                        <p:strVal val="visible"/>
                                      </p:to>
                                    </p:set>
                                    <p:anim calcmode="lin" valueType="num">
                                      <p:cBhvr additive="base">
                                        <p:cTn id="30" dur="350"/>
                                        <p:tgtEl>
                                          <p:spTgt spid="19"/>
                                        </p:tgtEl>
                                        <p:attrNameLst>
                                          <p:attrName>ppt_x</p:attrName>
                                        </p:attrNameLst>
                                      </p:cBhvr>
                                      <p:tavLst>
                                        <p:tav tm="0">
                                          <p:val>
                                            <p:strVal val="#ppt_x-#ppt_w*1.125000"/>
                                          </p:val>
                                        </p:tav>
                                        <p:tav tm="100000">
                                          <p:val>
                                            <p:strVal val="#ppt_x"/>
                                          </p:val>
                                        </p:tav>
                                      </p:tavLst>
                                    </p:anim>
                                    <p:animEffect transition="in" filter="wipe(right)">
                                      <p:cBhvr>
                                        <p:cTn id="31" dur="350"/>
                                        <p:tgtEl>
                                          <p:spTgt spid="19"/>
                                        </p:tgtEl>
                                      </p:cBhvr>
                                    </p:animEffect>
                                  </p:childTnLst>
                                </p:cTn>
                              </p:par>
                              <p:par>
                                <p:cTn id="32" presetID="12" presetClass="entr" presetSubtype="8" fill="hold" nodeType="withEffect">
                                  <p:stCondLst>
                                    <p:cond delay="200"/>
                                  </p:stCondLst>
                                  <p:childTnLst>
                                    <p:set>
                                      <p:cBhvr>
                                        <p:cTn id="33" dur="1" fill="hold">
                                          <p:stCondLst>
                                            <p:cond delay="0"/>
                                          </p:stCondLst>
                                        </p:cTn>
                                        <p:tgtEl>
                                          <p:spTgt spid="26"/>
                                        </p:tgtEl>
                                        <p:attrNameLst>
                                          <p:attrName>style.visibility</p:attrName>
                                        </p:attrNameLst>
                                      </p:cBhvr>
                                      <p:to>
                                        <p:strVal val="visible"/>
                                      </p:to>
                                    </p:set>
                                    <p:anim calcmode="lin" valueType="num">
                                      <p:cBhvr additive="base">
                                        <p:cTn id="34" dur="350"/>
                                        <p:tgtEl>
                                          <p:spTgt spid="26"/>
                                        </p:tgtEl>
                                        <p:attrNameLst>
                                          <p:attrName>ppt_x</p:attrName>
                                        </p:attrNameLst>
                                      </p:cBhvr>
                                      <p:tavLst>
                                        <p:tav tm="0">
                                          <p:val>
                                            <p:strVal val="#ppt_x-#ppt_w*1.125000"/>
                                          </p:val>
                                        </p:tav>
                                        <p:tav tm="100000">
                                          <p:val>
                                            <p:strVal val="#ppt_x"/>
                                          </p:val>
                                        </p:tav>
                                      </p:tavLst>
                                    </p:anim>
                                    <p:animEffect transition="in" filter="wipe(right)">
                                      <p:cBhvr>
                                        <p:cTn id="35" dur="350"/>
                                        <p:tgtEl>
                                          <p:spTgt spid="26"/>
                                        </p:tgtEl>
                                      </p:cBhvr>
                                    </p:animEffect>
                                  </p:childTnLst>
                                </p:cTn>
                              </p:par>
                              <p:par>
                                <p:cTn id="36" presetID="12" presetClass="entr" presetSubtype="8" fill="hold" nodeType="withEffect">
                                  <p:stCondLst>
                                    <p:cond delay="30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350"/>
                                        <p:tgtEl>
                                          <p:spTgt spid="33"/>
                                        </p:tgtEl>
                                        <p:attrNameLst>
                                          <p:attrName>ppt_x</p:attrName>
                                        </p:attrNameLst>
                                      </p:cBhvr>
                                      <p:tavLst>
                                        <p:tav tm="0">
                                          <p:val>
                                            <p:strVal val="#ppt_x-#ppt_w*1.125000"/>
                                          </p:val>
                                        </p:tav>
                                        <p:tav tm="100000">
                                          <p:val>
                                            <p:strVal val="#ppt_x"/>
                                          </p:val>
                                        </p:tav>
                                      </p:tavLst>
                                    </p:anim>
                                    <p:animEffect transition="in" filter="wipe(right)">
                                      <p:cBhvr>
                                        <p:cTn id="39" dur="350"/>
                                        <p:tgtEl>
                                          <p:spTgt spid="33"/>
                                        </p:tgtEl>
                                      </p:cBhvr>
                                    </p:animEffect>
                                  </p:childTnLst>
                                </p:cTn>
                              </p:par>
                              <p:par>
                                <p:cTn id="40" presetID="12" presetClass="entr" presetSubtype="8" fill="hold" nodeType="withEffect">
                                  <p:stCondLst>
                                    <p:cond delay="400"/>
                                  </p:stCondLst>
                                  <p:childTnLst>
                                    <p:set>
                                      <p:cBhvr>
                                        <p:cTn id="41" dur="1" fill="hold">
                                          <p:stCondLst>
                                            <p:cond delay="0"/>
                                          </p:stCondLst>
                                        </p:cTn>
                                        <p:tgtEl>
                                          <p:spTgt spid="40"/>
                                        </p:tgtEl>
                                        <p:attrNameLst>
                                          <p:attrName>style.visibility</p:attrName>
                                        </p:attrNameLst>
                                      </p:cBhvr>
                                      <p:to>
                                        <p:strVal val="visible"/>
                                      </p:to>
                                    </p:set>
                                    <p:anim calcmode="lin" valueType="num">
                                      <p:cBhvr additive="base">
                                        <p:cTn id="42" dur="350"/>
                                        <p:tgtEl>
                                          <p:spTgt spid="40"/>
                                        </p:tgtEl>
                                        <p:attrNameLst>
                                          <p:attrName>ppt_x</p:attrName>
                                        </p:attrNameLst>
                                      </p:cBhvr>
                                      <p:tavLst>
                                        <p:tav tm="0">
                                          <p:val>
                                            <p:strVal val="#ppt_x-#ppt_w*1.125000"/>
                                          </p:val>
                                        </p:tav>
                                        <p:tav tm="100000">
                                          <p:val>
                                            <p:strVal val="#ppt_x"/>
                                          </p:val>
                                        </p:tav>
                                      </p:tavLst>
                                    </p:anim>
                                    <p:animEffect transition="in" filter="wipe(right)">
                                      <p:cBhvr>
                                        <p:cTn id="43" dur="350"/>
                                        <p:tgtEl>
                                          <p:spTgt spid="40"/>
                                        </p:tgtEl>
                                      </p:cBhvr>
                                    </p:animEffect>
                                  </p:childTnLst>
                                </p:cTn>
                              </p:par>
                            </p:childTnLst>
                          </p:cTn>
                        </p:par>
                        <p:par>
                          <p:cTn id="44" fill="hold">
                            <p:stCondLst>
                              <p:cond delay="2250"/>
                            </p:stCondLst>
                            <p:childTnLst>
                              <p:par>
                                <p:cTn id="45" presetID="12" presetClass="entr" presetSubtype="4" fill="hold" grpId="0" nodeType="afterEffect">
                                  <p:stCondLst>
                                    <p:cond delay="0"/>
                                  </p:stCondLst>
                                  <p:childTnLst>
                                    <p:set>
                                      <p:cBhvr>
                                        <p:cTn id="46" dur="1" fill="hold">
                                          <p:stCondLst>
                                            <p:cond delay="0"/>
                                          </p:stCondLst>
                                        </p:cTn>
                                        <p:tgtEl>
                                          <p:spTgt spid="8"/>
                                        </p:tgtEl>
                                        <p:attrNameLst>
                                          <p:attrName>style.visibility</p:attrName>
                                        </p:attrNameLst>
                                      </p:cBhvr>
                                      <p:to>
                                        <p:strVal val="visible"/>
                                      </p:to>
                                    </p:set>
                                    <p:anim calcmode="lin" valueType="num">
                                      <p:cBhvr additive="base">
                                        <p:cTn id="47" dur="500"/>
                                        <p:tgtEl>
                                          <p:spTgt spid="8"/>
                                        </p:tgtEl>
                                        <p:attrNameLst>
                                          <p:attrName>ppt_y</p:attrName>
                                        </p:attrNameLst>
                                      </p:cBhvr>
                                      <p:tavLst>
                                        <p:tav tm="0">
                                          <p:val>
                                            <p:strVal val="#ppt_y+#ppt_h*1.125000"/>
                                          </p:val>
                                        </p:tav>
                                        <p:tav tm="100000">
                                          <p:val>
                                            <p:strVal val="#ppt_y"/>
                                          </p:val>
                                        </p:tav>
                                      </p:tavLst>
                                    </p:anim>
                                    <p:animEffect transition="in" filter="wipe(up)">
                                      <p:cBhvr>
                                        <p:cTn id="48" dur="500"/>
                                        <p:tgtEl>
                                          <p:spTgt spid="8"/>
                                        </p:tgtEl>
                                      </p:cBhvr>
                                    </p:animEffect>
                                  </p:childTnLst>
                                </p:cTn>
                              </p:par>
                              <p:par>
                                <p:cTn id="49" presetID="12" presetClass="entr" presetSubtype="4" fill="hold" grpId="0" nodeType="withEffect">
                                  <p:stCondLst>
                                    <p:cond delay="20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p:tgtEl>
                                          <p:spTgt spid="9"/>
                                        </p:tgtEl>
                                        <p:attrNameLst>
                                          <p:attrName>ppt_y</p:attrName>
                                        </p:attrNameLst>
                                      </p:cBhvr>
                                      <p:tavLst>
                                        <p:tav tm="0">
                                          <p:val>
                                            <p:strVal val="#ppt_y+#ppt_h*1.125000"/>
                                          </p:val>
                                        </p:tav>
                                        <p:tav tm="100000">
                                          <p:val>
                                            <p:strVal val="#ppt_y"/>
                                          </p:val>
                                        </p:tav>
                                      </p:tavLst>
                                    </p:anim>
                                    <p:animEffect transition="in" filter="wipe(up)">
                                      <p:cBhvr>
                                        <p:cTn id="52" dur="500"/>
                                        <p:tgtEl>
                                          <p:spTgt spid="9"/>
                                        </p:tgtEl>
                                      </p:cBhvr>
                                    </p:animEffect>
                                  </p:childTnLst>
                                </p:cTn>
                              </p:par>
                              <p:par>
                                <p:cTn id="53" presetID="12" presetClass="entr" presetSubtype="4" fill="hold" grpId="0" nodeType="withEffect">
                                  <p:stCondLst>
                                    <p:cond delay="400"/>
                                  </p:stCondLst>
                                  <p:childTnLst>
                                    <p:set>
                                      <p:cBhvr>
                                        <p:cTn id="54" dur="1" fill="hold">
                                          <p:stCondLst>
                                            <p:cond delay="0"/>
                                          </p:stCondLst>
                                        </p:cTn>
                                        <p:tgtEl>
                                          <p:spTgt spid="10"/>
                                        </p:tgtEl>
                                        <p:attrNameLst>
                                          <p:attrName>style.visibility</p:attrName>
                                        </p:attrNameLst>
                                      </p:cBhvr>
                                      <p:to>
                                        <p:strVal val="visible"/>
                                      </p:to>
                                    </p:set>
                                    <p:anim calcmode="lin" valueType="num">
                                      <p:cBhvr additive="base">
                                        <p:cTn id="55" dur="500"/>
                                        <p:tgtEl>
                                          <p:spTgt spid="10"/>
                                        </p:tgtEl>
                                        <p:attrNameLst>
                                          <p:attrName>ppt_y</p:attrName>
                                        </p:attrNameLst>
                                      </p:cBhvr>
                                      <p:tavLst>
                                        <p:tav tm="0">
                                          <p:val>
                                            <p:strVal val="#ppt_y+#ppt_h*1.125000"/>
                                          </p:val>
                                        </p:tav>
                                        <p:tav tm="100000">
                                          <p:val>
                                            <p:strVal val="#ppt_y"/>
                                          </p:val>
                                        </p:tav>
                                      </p:tavLst>
                                    </p:anim>
                                    <p:animEffect transition="in" filter="wipe(up)">
                                      <p:cBhvr>
                                        <p:cTn id="56" dur="500"/>
                                        <p:tgtEl>
                                          <p:spTgt spid="10"/>
                                        </p:tgtEl>
                                      </p:cBhvr>
                                    </p:animEffect>
                                  </p:childTnLst>
                                </p:cTn>
                              </p:par>
                              <p:par>
                                <p:cTn id="57" presetID="12" presetClass="entr" presetSubtype="4" fill="hold" grpId="0" nodeType="withEffect">
                                  <p:stCondLst>
                                    <p:cond delay="600"/>
                                  </p:stCondLst>
                                  <p:childTnLst>
                                    <p:set>
                                      <p:cBhvr>
                                        <p:cTn id="58" dur="1" fill="hold">
                                          <p:stCondLst>
                                            <p:cond delay="0"/>
                                          </p:stCondLst>
                                        </p:cTn>
                                        <p:tgtEl>
                                          <p:spTgt spid="11"/>
                                        </p:tgtEl>
                                        <p:attrNameLst>
                                          <p:attrName>style.visibility</p:attrName>
                                        </p:attrNameLst>
                                      </p:cBhvr>
                                      <p:to>
                                        <p:strVal val="visible"/>
                                      </p:to>
                                    </p:set>
                                    <p:anim calcmode="lin" valueType="num">
                                      <p:cBhvr additive="base">
                                        <p:cTn id="59" dur="500"/>
                                        <p:tgtEl>
                                          <p:spTgt spid="11"/>
                                        </p:tgtEl>
                                        <p:attrNameLst>
                                          <p:attrName>ppt_y</p:attrName>
                                        </p:attrNameLst>
                                      </p:cBhvr>
                                      <p:tavLst>
                                        <p:tav tm="0">
                                          <p:val>
                                            <p:strVal val="#ppt_y+#ppt_h*1.125000"/>
                                          </p:val>
                                        </p:tav>
                                        <p:tav tm="100000">
                                          <p:val>
                                            <p:strVal val="#ppt_y"/>
                                          </p:val>
                                        </p:tav>
                                      </p:tavLst>
                                    </p:anim>
                                    <p:animEffect transition="in" filter="wipe(up)">
                                      <p:cBhvr>
                                        <p:cTn id="6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p:bldP spid="9" grpId="0"/>
      <p:bldP spid="10" grpId="0"/>
      <p:bldP spid="1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p:nvPr/>
        </p:nvSpPr>
        <p:spPr>
          <a:xfrm>
            <a:off x="4716016" y="1975247"/>
            <a:ext cx="1954381" cy="400110"/>
          </a:xfrm>
          <a:prstGeom prst="rect">
            <a:avLst/>
          </a:prstGeom>
          <a:noFill/>
        </p:spPr>
        <p:txBody>
          <a:bodyPr wrap="none" rtlCol="0">
            <a:spAutoFit/>
          </a:bodyPr>
          <a:lstStyle/>
          <a:p>
            <a:r>
              <a:rPr lang="zh-CN" altLang="en-US" sz="2000" b="1" spc="300" dirty="0">
                <a:latin typeface="微软雅黑" pitchFamily="34" charset="-122"/>
                <a:ea typeface="微软雅黑" pitchFamily="34" charset="-122"/>
              </a:rPr>
              <a:t>工作不足之处</a:t>
            </a:r>
          </a:p>
        </p:txBody>
      </p:sp>
      <p:grpSp>
        <p:nvGrpSpPr>
          <p:cNvPr id="18" name="组合 17"/>
          <p:cNvGrpSpPr/>
          <p:nvPr/>
        </p:nvGrpSpPr>
        <p:grpSpPr>
          <a:xfrm>
            <a:off x="2843808" y="1940248"/>
            <a:ext cx="1301106" cy="1301106"/>
            <a:chOff x="2843808" y="1940248"/>
            <a:chExt cx="1301106" cy="1301106"/>
          </a:xfrm>
        </p:grpSpPr>
        <p:sp>
          <p:nvSpPr>
            <p:cNvPr id="19" name="椭圆 18"/>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TextBox 20"/>
            <p:cNvSpPr txBox="1"/>
            <p:nvPr/>
          </p:nvSpPr>
          <p:spPr>
            <a:xfrm>
              <a:off x="3212071" y="2175302"/>
              <a:ext cx="564578" cy="830997"/>
            </a:xfrm>
            <a:prstGeom prst="rect">
              <a:avLst/>
            </a:prstGeom>
            <a:noFill/>
          </p:spPr>
          <p:txBody>
            <a:bodyPr wrap="none" rtlCol="0">
              <a:spAutoFit/>
            </a:bodyPr>
            <a:lstStyle/>
            <a:p>
              <a:pPr algn="ctr"/>
              <a:r>
                <a:rPr lang="en-US" altLang="zh-CN" sz="4800" b="1" dirty="0">
                  <a:solidFill>
                    <a:schemeClr val="bg1"/>
                  </a:solidFill>
                  <a:latin typeface="微软雅黑" pitchFamily="34" charset="-122"/>
                  <a:ea typeface="微软雅黑" pitchFamily="34" charset="-122"/>
                </a:rPr>
                <a:t>4</a:t>
              </a:r>
              <a:endParaRPr lang="zh-CN" altLang="en-US" sz="4800" b="1" dirty="0">
                <a:solidFill>
                  <a:schemeClr val="bg1"/>
                </a:solidFill>
                <a:latin typeface="微软雅黑" pitchFamily="34" charset="-122"/>
                <a:ea typeface="微软雅黑" pitchFamily="34" charset="-122"/>
              </a:endParaRPr>
            </a:p>
          </p:txBody>
        </p:sp>
      </p:grpSp>
      <p:cxnSp>
        <p:nvCxnSpPr>
          <p:cNvPr id="22" name="直接连接符 21"/>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23" name="TextBox 22"/>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p:txBody>
      </p:sp>
    </p:spTree>
    <p:extLst>
      <p:ext uri="{BB962C8B-B14F-4D97-AF65-F5344CB8AC3E}">
        <p14:creationId xmlns:p14="http://schemas.microsoft.com/office/powerpoint/2010/main" val="1851268947"/>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down)">
                                      <p:cBhvr>
                                        <p:cTn id="7" dur="500"/>
                                        <p:tgtEl>
                                          <p:spTgt spid="22"/>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 calcmode="lin" valueType="num">
                                      <p:cBhvr additive="base">
                                        <p:cTn id="11" dur="500"/>
                                        <p:tgtEl>
                                          <p:spTgt spid="17"/>
                                        </p:tgtEl>
                                        <p:attrNameLst>
                                          <p:attrName>ppt_x</p:attrName>
                                        </p:attrNameLst>
                                      </p:cBhvr>
                                      <p:tavLst>
                                        <p:tav tm="0">
                                          <p:val>
                                            <p:strVal val="#ppt_x-#ppt_w*1.125000"/>
                                          </p:val>
                                        </p:tav>
                                        <p:tav tm="100000">
                                          <p:val>
                                            <p:strVal val="#ppt_x"/>
                                          </p:val>
                                        </p:tav>
                                      </p:tavLst>
                                    </p:anim>
                                    <p:animEffect transition="in" filter="wipe(right)">
                                      <p:cBhvr>
                                        <p:cTn id="12" dur="500"/>
                                        <p:tgtEl>
                                          <p:spTgt spid="17"/>
                                        </p:tgtEl>
                                      </p:cBhvr>
                                    </p:animEffect>
                                  </p:childTnLst>
                                </p:cTn>
                              </p:par>
                              <p:par>
                                <p:cTn id="13" presetID="12" presetClass="entr" presetSubtype="2" fill="hold"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p:tgtEl>
                                          <p:spTgt spid="18"/>
                                        </p:tgtEl>
                                        <p:attrNameLst>
                                          <p:attrName>ppt_x</p:attrName>
                                        </p:attrNameLst>
                                      </p:cBhvr>
                                      <p:tavLst>
                                        <p:tav tm="0">
                                          <p:val>
                                            <p:strVal val="#ppt_x+#ppt_w*1.125000"/>
                                          </p:val>
                                        </p:tav>
                                        <p:tav tm="100000">
                                          <p:val>
                                            <p:strVal val="#ppt_x"/>
                                          </p:val>
                                        </p:tav>
                                      </p:tavLst>
                                    </p:anim>
                                    <p:animEffect transition="in" filter="wipe(left)">
                                      <p:cBhvr>
                                        <p:cTn id="16" dur="500"/>
                                        <p:tgtEl>
                                          <p:spTgt spid="18"/>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23"/>
                                        </p:tgtEl>
                                        <p:attrNameLst>
                                          <p:attrName>style.visibility</p:attrName>
                                        </p:attrNameLst>
                                      </p:cBhvr>
                                      <p:to>
                                        <p:strVal val="visible"/>
                                      </p:to>
                                    </p:set>
                                    <p:animEffect transition="in" filter="fade">
                                      <p:cBhvr>
                                        <p:cTn id="20" dur="1000"/>
                                        <p:tgtEl>
                                          <p:spTgt spid="23"/>
                                        </p:tgtEl>
                                      </p:cBhvr>
                                    </p:animEffect>
                                    <p:anim calcmode="lin" valueType="num">
                                      <p:cBhvr>
                                        <p:cTn id="21" dur="1000" fill="hold"/>
                                        <p:tgtEl>
                                          <p:spTgt spid="23"/>
                                        </p:tgtEl>
                                        <p:attrNameLst>
                                          <p:attrName>ppt_x</p:attrName>
                                        </p:attrNameLst>
                                      </p:cBhvr>
                                      <p:tavLst>
                                        <p:tav tm="0">
                                          <p:val>
                                            <p:strVal val="#ppt_x"/>
                                          </p:val>
                                        </p:tav>
                                        <p:tav tm="100000">
                                          <p:val>
                                            <p:strVal val="#ppt_x"/>
                                          </p:val>
                                        </p:tav>
                                      </p:tavLst>
                                    </p:anim>
                                    <p:anim calcmode="lin" valueType="num">
                                      <p:cBhvr>
                                        <p:cTn id="22" dur="1000" fill="hold"/>
                                        <p:tgtEl>
                                          <p:spTgt spid="2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23"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7" name="椭圆 46"/>
          <p:cNvSpPr/>
          <p:nvPr/>
        </p:nvSpPr>
        <p:spPr>
          <a:xfrm>
            <a:off x="642230" y="2088733"/>
            <a:ext cx="1423450" cy="1423450"/>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65000"/>
                  <a:lumOff val="35000"/>
                </a:schemeClr>
              </a:solidFill>
              <a:latin typeface="微软雅黑" pitchFamily="34" charset="-122"/>
              <a:ea typeface="微软雅黑" pitchFamily="34" charset="-122"/>
            </a:endParaRPr>
          </a:p>
        </p:txBody>
      </p:sp>
      <p:grpSp>
        <p:nvGrpSpPr>
          <p:cNvPr id="48" name="组合 47"/>
          <p:cNvGrpSpPr/>
          <p:nvPr/>
        </p:nvGrpSpPr>
        <p:grpSpPr>
          <a:xfrm>
            <a:off x="1764286" y="2622833"/>
            <a:ext cx="1223538" cy="368530"/>
            <a:chOff x="3838575" y="2712368"/>
            <a:chExt cx="1604974" cy="368530"/>
          </a:xfrm>
        </p:grpSpPr>
        <p:cxnSp>
          <p:nvCxnSpPr>
            <p:cNvPr id="49" name="直接连接符 48"/>
            <p:cNvCxnSpPr/>
            <p:nvPr/>
          </p:nvCxnSpPr>
          <p:spPr>
            <a:xfrm>
              <a:off x="3838575" y="2892218"/>
              <a:ext cx="593181"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0" name="直接连接符 49"/>
            <p:cNvCxnSpPr/>
            <p:nvPr/>
          </p:nvCxnSpPr>
          <p:spPr>
            <a:xfrm>
              <a:off x="4952634" y="2911353"/>
              <a:ext cx="490915" cy="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1" name="直接连接符 50"/>
            <p:cNvCxnSpPr/>
            <p:nvPr/>
          </p:nvCxnSpPr>
          <p:spPr>
            <a:xfrm flipV="1">
              <a:off x="4405565" y="2712368"/>
              <a:ext cx="186017" cy="189461"/>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a:xfrm flipV="1">
              <a:off x="4807526" y="2899283"/>
              <a:ext cx="171299" cy="174470"/>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cxnSp>
          <p:nvCxnSpPr>
            <p:cNvPr id="53" name="直接连接符 52"/>
            <p:cNvCxnSpPr/>
            <p:nvPr/>
          </p:nvCxnSpPr>
          <p:spPr>
            <a:xfrm flipH="1" flipV="1">
              <a:off x="4543202" y="2717130"/>
              <a:ext cx="316707" cy="363768"/>
            </a:xfrm>
            <a:prstGeom prst="line">
              <a:avLst/>
            </a:prstGeom>
            <a:ln w="76200">
              <a:solidFill>
                <a:srgbClr val="0070C0"/>
              </a:solidFill>
            </a:ln>
          </p:spPr>
          <p:style>
            <a:lnRef idx="1">
              <a:schemeClr val="accent1"/>
            </a:lnRef>
            <a:fillRef idx="0">
              <a:schemeClr val="accent1"/>
            </a:fillRef>
            <a:effectRef idx="0">
              <a:schemeClr val="accent1"/>
            </a:effectRef>
            <a:fontRef idx="minor">
              <a:schemeClr val="tx1"/>
            </a:fontRef>
          </p:style>
        </p:cxnSp>
      </p:grpSp>
      <p:grpSp>
        <p:nvGrpSpPr>
          <p:cNvPr id="54" name="组合 53"/>
          <p:cNvGrpSpPr/>
          <p:nvPr/>
        </p:nvGrpSpPr>
        <p:grpSpPr>
          <a:xfrm>
            <a:off x="2788781" y="1419622"/>
            <a:ext cx="2846358" cy="2846358"/>
            <a:chOff x="304800" y="673100"/>
            <a:chExt cx="4000500" cy="4000500"/>
          </a:xfrm>
          <a:effectLst>
            <a:outerShdw blurRad="444500" dist="254000" dir="8100000" algn="tr" rotWithShape="0">
              <a:prstClr val="black">
                <a:alpha val="50000"/>
              </a:prstClr>
            </a:outerShdw>
          </a:effectLst>
        </p:grpSpPr>
        <p:sp>
          <p:nvSpPr>
            <p:cNvPr id="55" name="同心圆 54"/>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56" name="椭圆 55"/>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57" name="组合 56"/>
          <p:cNvGrpSpPr/>
          <p:nvPr/>
        </p:nvGrpSpPr>
        <p:grpSpPr>
          <a:xfrm>
            <a:off x="4716016" y="1448616"/>
            <a:ext cx="623903" cy="623903"/>
            <a:chOff x="304800" y="673100"/>
            <a:chExt cx="4000500" cy="4000500"/>
          </a:xfrm>
          <a:effectLst>
            <a:outerShdw blurRad="317500" dist="190500" dir="8100000" algn="tr" rotWithShape="0">
              <a:prstClr val="black">
                <a:alpha val="50000"/>
              </a:prstClr>
            </a:outerShdw>
          </a:effectLst>
        </p:grpSpPr>
        <p:sp>
          <p:nvSpPr>
            <p:cNvPr id="58" name="同心圆 57"/>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59" name="椭圆 58"/>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070C0"/>
                  </a:solidFill>
                  <a:latin typeface="微软雅黑" pitchFamily="34" charset="-122"/>
                  <a:ea typeface="微软雅黑" pitchFamily="34" charset="-122"/>
                </a:rPr>
                <a:t>1</a:t>
              </a:r>
              <a:endParaRPr lang="zh-CN" altLang="en-US" sz="2500" b="1" dirty="0">
                <a:solidFill>
                  <a:srgbClr val="0070C0"/>
                </a:solidFill>
                <a:latin typeface="微软雅黑" pitchFamily="34" charset="-122"/>
                <a:ea typeface="微软雅黑" pitchFamily="34" charset="-122"/>
              </a:endParaRPr>
            </a:p>
          </p:txBody>
        </p:sp>
      </p:grpSp>
      <p:grpSp>
        <p:nvGrpSpPr>
          <p:cNvPr id="60" name="组合 59"/>
          <p:cNvGrpSpPr/>
          <p:nvPr/>
        </p:nvGrpSpPr>
        <p:grpSpPr>
          <a:xfrm>
            <a:off x="5261064" y="2488506"/>
            <a:ext cx="623903" cy="623903"/>
            <a:chOff x="304800" y="673100"/>
            <a:chExt cx="4000500" cy="4000500"/>
          </a:xfrm>
          <a:effectLst>
            <a:outerShdw blurRad="317500" dist="190500" dir="8100000" algn="tr" rotWithShape="0">
              <a:prstClr val="black">
                <a:alpha val="50000"/>
              </a:prstClr>
            </a:outerShdw>
          </a:effectLst>
        </p:grpSpPr>
        <p:sp>
          <p:nvSpPr>
            <p:cNvPr id="61" name="同心圆 60"/>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62" name="椭圆 61"/>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070C0"/>
                  </a:solidFill>
                  <a:latin typeface="微软雅黑" pitchFamily="34" charset="-122"/>
                  <a:ea typeface="微软雅黑" pitchFamily="34" charset="-122"/>
                </a:rPr>
                <a:t>2</a:t>
              </a:r>
              <a:endParaRPr lang="zh-CN" altLang="en-US" sz="2500" b="1" dirty="0">
                <a:solidFill>
                  <a:srgbClr val="0070C0"/>
                </a:solidFill>
                <a:latin typeface="微软雅黑" pitchFamily="34" charset="-122"/>
                <a:ea typeface="微软雅黑" pitchFamily="34" charset="-122"/>
              </a:endParaRPr>
            </a:p>
          </p:txBody>
        </p:sp>
      </p:grpSp>
      <p:grpSp>
        <p:nvGrpSpPr>
          <p:cNvPr id="63" name="组合 62"/>
          <p:cNvGrpSpPr/>
          <p:nvPr/>
        </p:nvGrpSpPr>
        <p:grpSpPr>
          <a:xfrm>
            <a:off x="4716016" y="3579954"/>
            <a:ext cx="623903" cy="623903"/>
            <a:chOff x="304800" y="673100"/>
            <a:chExt cx="4000500" cy="4000500"/>
          </a:xfrm>
          <a:effectLst>
            <a:outerShdw blurRad="317500" dist="190500" dir="8100000" algn="tr" rotWithShape="0">
              <a:prstClr val="black">
                <a:alpha val="50000"/>
              </a:prstClr>
            </a:outerShdw>
          </a:effectLst>
        </p:grpSpPr>
        <p:sp>
          <p:nvSpPr>
            <p:cNvPr id="64" name="同心圆 6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00" b="1">
                <a:solidFill>
                  <a:srgbClr val="0070C0"/>
                </a:solidFill>
                <a:latin typeface="微软雅黑" pitchFamily="34" charset="-122"/>
                <a:ea typeface="微软雅黑" pitchFamily="34" charset="-122"/>
              </a:endParaRPr>
            </a:p>
          </p:txBody>
        </p:sp>
        <p:sp>
          <p:nvSpPr>
            <p:cNvPr id="65" name="椭圆 64"/>
            <p:cNvSpPr/>
            <p:nvPr/>
          </p:nvSpPr>
          <p:spPr>
            <a:xfrm>
              <a:off x="392113" y="760413"/>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500" b="1" dirty="0">
                  <a:solidFill>
                    <a:srgbClr val="0070C0"/>
                  </a:solidFill>
                  <a:latin typeface="微软雅黑" pitchFamily="34" charset="-122"/>
                  <a:ea typeface="微软雅黑" pitchFamily="34" charset="-122"/>
                </a:rPr>
                <a:t>3</a:t>
              </a:r>
              <a:endParaRPr lang="zh-CN" altLang="en-US" sz="2500" b="1" dirty="0">
                <a:solidFill>
                  <a:srgbClr val="0070C0"/>
                </a:solidFill>
                <a:latin typeface="微软雅黑" pitchFamily="34" charset="-122"/>
                <a:ea typeface="微软雅黑" pitchFamily="34" charset="-122"/>
              </a:endParaRPr>
            </a:p>
          </p:txBody>
        </p:sp>
      </p:grpSp>
      <p:sp>
        <p:nvSpPr>
          <p:cNvPr id="66" name="TextBox 65"/>
          <p:cNvSpPr txBox="1"/>
          <p:nvPr/>
        </p:nvSpPr>
        <p:spPr>
          <a:xfrm>
            <a:off x="1046180" y="2427734"/>
            <a:ext cx="615554" cy="738664"/>
          </a:xfrm>
          <a:prstGeom prst="rect">
            <a:avLst/>
          </a:prstGeom>
          <a:noFill/>
        </p:spPr>
        <p:txBody>
          <a:bodyPr wrap="none" lIns="0" tIns="0" rIns="0" bIns="0" rtlCol="0">
            <a:spAutoFit/>
          </a:bodyPr>
          <a:lstStyle/>
          <a:p>
            <a:pPr algn="ctr"/>
            <a:r>
              <a:rPr lang="zh-CN" altLang="en-US" sz="2400" b="1" dirty="0">
                <a:solidFill>
                  <a:schemeClr val="bg1"/>
                </a:solidFill>
                <a:latin typeface="微软雅黑" pitchFamily="34" charset="-122"/>
                <a:ea typeface="微软雅黑" pitchFamily="34" charset="-122"/>
              </a:rPr>
              <a:t>添加</a:t>
            </a:r>
            <a:endParaRPr lang="en-US" altLang="zh-CN" sz="2400" b="1" dirty="0">
              <a:solidFill>
                <a:schemeClr val="bg1"/>
              </a:solidFill>
              <a:latin typeface="微软雅黑" pitchFamily="34" charset="-122"/>
              <a:ea typeface="微软雅黑" pitchFamily="34" charset="-122"/>
            </a:endParaRPr>
          </a:p>
          <a:p>
            <a:pPr algn="ctr"/>
            <a:r>
              <a:rPr lang="zh-CN" altLang="en-US" sz="2400" b="1" dirty="0">
                <a:solidFill>
                  <a:schemeClr val="bg1"/>
                </a:solidFill>
                <a:latin typeface="微软雅黑" pitchFamily="34" charset="-122"/>
                <a:ea typeface="微软雅黑" pitchFamily="34" charset="-122"/>
              </a:rPr>
              <a:t>标题</a:t>
            </a:r>
          </a:p>
        </p:txBody>
      </p:sp>
      <p:sp>
        <p:nvSpPr>
          <p:cNvPr id="67" name="TextBox 66"/>
          <p:cNvSpPr txBox="1"/>
          <p:nvPr/>
        </p:nvSpPr>
        <p:spPr>
          <a:xfrm>
            <a:off x="5611772" y="1476863"/>
            <a:ext cx="2200588" cy="577081"/>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a:solidFill>
                  <a:schemeClr val="tx1">
                    <a:lumMod val="65000"/>
                    <a:lumOff val="35000"/>
                  </a:schemeClr>
                </a:solidFill>
                <a:latin typeface="微软雅黑" pitchFamily="34" charset="-122"/>
                <a:ea typeface="微软雅黑" pitchFamily="34" charset="-122"/>
              </a:rPr>
              <a:t>……</a:t>
            </a:r>
            <a:r>
              <a:rPr lang="zh-CN" altLang="en-US" sz="1000" dirty="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68" name="TextBox 67"/>
          <p:cNvSpPr txBox="1"/>
          <p:nvPr/>
        </p:nvSpPr>
        <p:spPr>
          <a:xfrm>
            <a:off x="6043820" y="2516931"/>
            <a:ext cx="2200588" cy="577081"/>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a:solidFill>
                  <a:schemeClr val="tx1">
                    <a:lumMod val="65000"/>
                    <a:lumOff val="35000"/>
                  </a:schemeClr>
                </a:solidFill>
                <a:latin typeface="微软雅黑" pitchFamily="34" charset="-122"/>
                <a:ea typeface="微软雅黑" pitchFamily="34" charset="-122"/>
              </a:rPr>
              <a:t>……</a:t>
            </a:r>
            <a:r>
              <a:rPr lang="zh-CN" altLang="en-US" sz="1000" dirty="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69" name="TextBox 68"/>
          <p:cNvSpPr txBox="1"/>
          <p:nvPr/>
        </p:nvSpPr>
        <p:spPr>
          <a:xfrm>
            <a:off x="5558416" y="3631245"/>
            <a:ext cx="2200588" cy="577081"/>
          </a:xfrm>
          <a:prstGeom prst="rect">
            <a:avLst/>
          </a:prstGeom>
          <a:noFill/>
        </p:spPr>
        <p:txBody>
          <a:bodyPr wrap="square" lIns="0" tIns="0" rIns="0" bIns="0" rtlCol="0">
            <a:spAutoFit/>
          </a:bodyPr>
          <a:lstStyle/>
          <a:p>
            <a:pPr algn="just">
              <a:lnSpc>
                <a:spcPts val="1500"/>
              </a:lnSpc>
            </a:pPr>
            <a:r>
              <a:rPr lang="zh-CN" altLang="en-US" sz="10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000" dirty="0">
                <a:solidFill>
                  <a:schemeClr val="tx1">
                    <a:lumMod val="65000"/>
                    <a:lumOff val="35000"/>
                  </a:schemeClr>
                </a:solidFill>
                <a:latin typeface="微软雅黑" pitchFamily="34" charset="-122"/>
                <a:ea typeface="微软雅黑" pitchFamily="34" charset="-122"/>
              </a:rPr>
              <a:t>……</a:t>
            </a:r>
            <a:r>
              <a:rPr lang="zh-CN" altLang="en-US" sz="1000" dirty="0">
                <a:solidFill>
                  <a:schemeClr val="tx1">
                    <a:lumMod val="65000"/>
                    <a:lumOff val="35000"/>
                  </a:schemeClr>
                </a:solidFill>
                <a:latin typeface="微软雅黑" pitchFamily="34" charset="-122"/>
                <a:ea typeface="微软雅黑" pitchFamily="34" charset="-122"/>
              </a:rPr>
              <a:t>。</a:t>
            </a:r>
            <a:endParaRPr lang="en-US" altLang="zh-CN" sz="1000" dirty="0">
              <a:solidFill>
                <a:schemeClr val="tx1">
                  <a:lumMod val="65000"/>
                  <a:lumOff val="35000"/>
                </a:schemeClr>
              </a:solidFill>
              <a:latin typeface="微软雅黑" pitchFamily="34" charset="-122"/>
              <a:ea typeface="微软雅黑" pitchFamily="34" charset="-122"/>
            </a:endParaRPr>
          </a:p>
        </p:txBody>
      </p:sp>
      <p:sp>
        <p:nvSpPr>
          <p:cNvPr id="70" name="TextBox 69"/>
          <p:cNvSpPr txBox="1"/>
          <p:nvPr/>
        </p:nvSpPr>
        <p:spPr>
          <a:xfrm>
            <a:off x="3275855" y="2107471"/>
            <a:ext cx="1752111" cy="1400383"/>
          </a:xfrm>
          <a:prstGeom prst="rect">
            <a:avLst/>
          </a:prstGeom>
          <a:noFill/>
        </p:spPr>
        <p:txBody>
          <a:bodyPr wrap="square" lIns="0" tIns="0" rIns="0" bIns="0" rtlCol="0">
            <a:spAutoFit/>
          </a:bodyPr>
          <a:lstStyle/>
          <a:p>
            <a:pPr algn="just">
              <a:lnSpc>
                <a:spcPct val="130000"/>
              </a:lnSpc>
            </a:pPr>
            <a:r>
              <a:rPr lang="zh-CN" altLang="en-US" sz="14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400" dirty="0">
                <a:solidFill>
                  <a:schemeClr val="tx1">
                    <a:lumMod val="65000"/>
                    <a:lumOff val="35000"/>
                  </a:schemeClr>
                </a:solidFill>
                <a:latin typeface="微软雅黑" pitchFamily="34" charset="-122"/>
                <a:ea typeface="微软雅黑" pitchFamily="34" charset="-122"/>
              </a:rPr>
              <a:t>……</a:t>
            </a:r>
          </a:p>
        </p:txBody>
      </p:sp>
    </p:spTree>
    <p:extLst>
      <p:ext uri="{BB962C8B-B14F-4D97-AF65-F5344CB8AC3E}">
        <p14:creationId xmlns:p14="http://schemas.microsoft.com/office/powerpoint/2010/main" val="377963585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14:presetBounceEnd="44000">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14:bounceEnd="44000">
                                          <p:cBhvr additive="base">
                                            <p:cTn id="21" dur="500" fill="hold"/>
                                            <p:tgtEl>
                                              <p:spTgt spid="47"/>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p:cTn id="26" dur="500" fill="hold"/>
                                            <p:tgtEl>
                                              <p:spTgt spid="66"/>
                                            </p:tgtEl>
                                            <p:attrNameLst>
                                              <p:attrName>ppt_w</p:attrName>
                                            </p:attrNameLst>
                                          </p:cBhvr>
                                          <p:tavLst>
                                            <p:tav tm="0">
                                              <p:val>
                                                <p:fltVal val="0"/>
                                              </p:val>
                                            </p:tav>
                                            <p:tav tm="100000">
                                              <p:val>
                                                <p:strVal val="#ppt_w"/>
                                              </p:val>
                                            </p:tav>
                                          </p:tavLst>
                                        </p:anim>
                                        <p:anim calcmode="lin" valueType="num">
                                          <p:cBhvr>
                                            <p:cTn id="27" dur="500" fill="hold"/>
                                            <p:tgtEl>
                                              <p:spTgt spid="66"/>
                                            </p:tgtEl>
                                            <p:attrNameLst>
                                              <p:attrName>ppt_h</p:attrName>
                                            </p:attrNameLst>
                                          </p:cBhvr>
                                          <p:tavLst>
                                            <p:tav tm="0">
                                              <p:val>
                                                <p:fltVal val="0"/>
                                              </p:val>
                                            </p:tav>
                                            <p:tav tm="100000">
                                              <p:val>
                                                <p:strVal val="#ppt_h"/>
                                              </p:val>
                                            </p:tav>
                                          </p:tavLst>
                                        </p:anim>
                                        <p:animEffect transition="in" filter="fade">
                                          <p:cBhvr>
                                            <p:cTn id="28" dur="500"/>
                                            <p:tgtEl>
                                              <p:spTgt spid="66"/>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500"/>
                                </p:stCondLst>
                                <p:childTnLst>
                                  <p:par>
                                    <p:cTn id="34" presetID="2" presetClass="entr" presetSubtype="1" fill="hold" nodeType="afterEffect" p14:presetBounceEnd="44000">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14:bounceEnd="44000">
                                          <p:cBhvr additive="base">
                                            <p:cTn id="36" dur="500" fill="hold"/>
                                            <p:tgtEl>
                                              <p:spTgt spid="54"/>
                                            </p:tgtEl>
                                            <p:attrNameLst>
                                              <p:attrName>ppt_x</p:attrName>
                                            </p:attrNameLst>
                                          </p:cBhvr>
                                          <p:tavLst>
                                            <p:tav tm="0">
                                              <p:val>
                                                <p:strVal val="#ppt_x"/>
                                              </p:val>
                                            </p:tav>
                                            <p:tav tm="100000">
                                              <p:val>
                                                <p:strVal val="#ppt_x"/>
                                              </p:val>
                                            </p:tav>
                                          </p:tavLst>
                                        </p:anim>
                                        <p:anim calcmode="lin" valueType="num" p14:bounceEnd="44000">
                                          <p:cBhvr additive="base">
                                            <p:cTn id="37" dur="500" fill="hold"/>
                                            <p:tgtEl>
                                              <p:spTgt spid="54"/>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up)">
                                          <p:cBhvr>
                                            <p:cTn id="41" dur="500"/>
                                            <p:tgtEl>
                                              <p:spTgt spid="70"/>
                                            </p:tgtEl>
                                          </p:cBhvr>
                                        </p:animEffect>
                                      </p:childTnLst>
                                    </p:cTn>
                                  </p:par>
                                </p:childTnLst>
                              </p:cTn>
                            </p:par>
                            <p:par>
                              <p:cTn id="42" fill="hold">
                                <p:stCondLst>
                                  <p:cond delay="3500"/>
                                </p:stCondLst>
                                <p:childTnLst>
                                  <p:par>
                                    <p:cTn id="43" presetID="52"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Scale>
                                          <p:cBhvr>
                                            <p:cTn id="45"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57"/>
                                            </p:tgtEl>
                                            <p:attrNameLst>
                                              <p:attrName>ppt_x</p:attrName>
                                              <p:attrName>ppt_y</p:attrName>
                                            </p:attrNameLst>
                                          </p:cBhvr>
                                        </p:animMotion>
                                        <p:animEffect transition="in" filter="fade">
                                          <p:cBhvr>
                                            <p:cTn id="47" dur="500"/>
                                            <p:tgtEl>
                                              <p:spTgt spid="57"/>
                                            </p:tgtEl>
                                          </p:cBhvr>
                                        </p:animEffect>
                                      </p:childTnLst>
                                    </p:cTn>
                                  </p:par>
                                </p:childTnLst>
                              </p:cTn>
                            </p:par>
                            <p:par>
                              <p:cTn id="48" fill="hold">
                                <p:stCondLst>
                                  <p:cond delay="4000"/>
                                </p:stCondLst>
                                <p:childTnLst>
                                  <p:par>
                                    <p:cTn id="49" presetID="52" presetClass="entr" presetSubtype="0"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Scale>
                                          <p:cBhvr>
                                            <p:cTn id="51" dur="5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60"/>
                                            </p:tgtEl>
                                            <p:attrNameLst>
                                              <p:attrName>ppt_x</p:attrName>
                                              <p:attrName>ppt_y</p:attrName>
                                            </p:attrNameLst>
                                          </p:cBhvr>
                                        </p:animMotion>
                                        <p:animEffect transition="in" filter="fade">
                                          <p:cBhvr>
                                            <p:cTn id="53" dur="500"/>
                                            <p:tgtEl>
                                              <p:spTgt spid="60"/>
                                            </p:tgtEl>
                                          </p:cBhvr>
                                        </p:animEffect>
                                      </p:childTnLst>
                                    </p:cTn>
                                  </p:par>
                                </p:childTnLst>
                              </p:cTn>
                            </p:par>
                            <p:par>
                              <p:cTn id="54" fill="hold">
                                <p:stCondLst>
                                  <p:cond delay="4500"/>
                                </p:stCondLst>
                                <p:childTnLst>
                                  <p:par>
                                    <p:cTn id="55" presetID="5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Scale>
                                          <p:cBhvr>
                                            <p:cTn id="57" dur="5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63"/>
                                            </p:tgtEl>
                                            <p:attrNameLst>
                                              <p:attrName>ppt_x</p:attrName>
                                              <p:attrName>ppt_y</p:attrName>
                                            </p:attrNameLst>
                                          </p:cBhvr>
                                        </p:animMotion>
                                        <p:animEffect transition="in" filter="fade">
                                          <p:cBhvr>
                                            <p:cTn id="59" dur="500"/>
                                            <p:tgtEl>
                                              <p:spTgt spid="63"/>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left)">
                                          <p:cBhvr>
                                            <p:cTn id="63" dur="500"/>
                                            <p:tgtEl>
                                              <p:spTgt spid="67"/>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68"/>
                                            </p:tgtEl>
                                            <p:attrNameLst>
                                              <p:attrName>style.visibility</p:attrName>
                                            </p:attrNameLst>
                                          </p:cBhvr>
                                          <p:to>
                                            <p:strVal val="visible"/>
                                          </p:to>
                                        </p:set>
                                        <p:animEffect transition="in" filter="wipe(left)">
                                          <p:cBhvr>
                                            <p:cTn id="66" dur="500"/>
                                            <p:tgtEl>
                                              <p:spTgt spid="68"/>
                                            </p:tgtEl>
                                          </p:cBhvr>
                                        </p:animEffect>
                                      </p:childTnLst>
                                    </p:cTn>
                                  </p:par>
                                  <p:par>
                                    <p:cTn id="67" presetID="22" presetClass="entr" presetSubtype="8" fill="hold" grpId="0" nodeType="withEffect">
                                      <p:stCondLst>
                                        <p:cond delay="40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childTnLst>
                              </p:cTn>
                            </p:par>
                            <p:par>
                              <p:cTn id="70" fill="hold">
                                <p:stCondLst>
                                  <p:cond delay="5900"/>
                                </p:stCondLst>
                                <p:childTnLst>
                                  <p:par>
                                    <p:cTn id="71" presetID="26" presetClass="emph" presetSubtype="0" repeatCount="30000" fill="hold" nodeType="afterEffect">
                                      <p:stCondLst>
                                        <p:cond delay="0"/>
                                      </p:stCondLst>
                                      <p:childTnLst>
                                        <p:animEffect transition="out" filter="fade">
                                          <p:cBhvr>
                                            <p:cTn id="72" dur="100" tmFilter="0, 0; .2, .5; .8, .5; 1, 0"/>
                                            <p:tgtEl>
                                              <p:spTgt spid="48"/>
                                            </p:tgtEl>
                                          </p:cBhvr>
                                        </p:animEffect>
                                        <p:animScale>
                                          <p:cBhvr>
                                            <p:cTn id="73" dur="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47" grpId="0" animBg="1"/>
          <p:bldP spid="66" grpId="0"/>
          <p:bldP spid="67" grpId="0"/>
          <p:bldP spid="68" grpId="0"/>
          <p:bldP spid="69" grpId="0"/>
          <p:bldP spid="70"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47"/>
                                            </p:tgtEl>
                                            <p:attrNameLst>
                                              <p:attrName>style.visibility</p:attrName>
                                            </p:attrNameLst>
                                          </p:cBhvr>
                                          <p:to>
                                            <p:strVal val="visible"/>
                                          </p:to>
                                        </p:set>
                                        <p:anim calcmode="lin" valueType="num">
                                          <p:cBhvr additive="base">
                                            <p:cTn id="21" dur="500" fill="hold"/>
                                            <p:tgtEl>
                                              <p:spTgt spid="47"/>
                                            </p:tgtEl>
                                            <p:attrNameLst>
                                              <p:attrName>ppt_x</p:attrName>
                                            </p:attrNameLst>
                                          </p:cBhvr>
                                          <p:tavLst>
                                            <p:tav tm="0">
                                              <p:val>
                                                <p:strVal val="#ppt_x"/>
                                              </p:val>
                                            </p:tav>
                                            <p:tav tm="100000">
                                              <p:val>
                                                <p:strVal val="#ppt_x"/>
                                              </p:val>
                                            </p:tav>
                                          </p:tavLst>
                                        </p:anim>
                                        <p:anim calcmode="lin" valueType="num">
                                          <p:cBhvr additive="base">
                                            <p:cTn id="22" dur="500" fill="hold"/>
                                            <p:tgtEl>
                                              <p:spTgt spid="47"/>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66"/>
                                            </p:tgtEl>
                                            <p:attrNameLst>
                                              <p:attrName>style.visibility</p:attrName>
                                            </p:attrNameLst>
                                          </p:cBhvr>
                                          <p:to>
                                            <p:strVal val="visible"/>
                                          </p:to>
                                        </p:set>
                                        <p:anim calcmode="lin" valueType="num">
                                          <p:cBhvr>
                                            <p:cTn id="26" dur="500" fill="hold"/>
                                            <p:tgtEl>
                                              <p:spTgt spid="66"/>
                                            </p:tgtEl>
                                            <p:attrNameLst>
                                              <p:attrName>ppt_w</p:attrName>
                                            </p:attrNameLst>
                                          </p:cBhvr>
                                          <p:tavLst>
                                            <p:tav tm="0">
                                              <p:val>
                                                <p:fltVal val="0"/>
                                              </p:val>
                                            </p:tav>
                                            <p:tav tm="100000">
                                              <p:val>
                                                <p:strVal val="#ppt_w"/>
                                              </p:val>
                                            </p:tav>
                                          </p:tavLst>
                                        </p:anim>
                                        <p:anim calcmode="lin" valueType="num">
                                          <p:cBhvr>
                                            <p:cTn id="27" dur="500" fill="hold"/>
                                            <p:tgtEl>
                                              <p:spTgt spid="66"/>
                                            </p:tgtEl>
                                            <p:attrNameLst>
                                              <p:attrName>ppt_h</p:attrName>
                                            </p:attrNameLst>
                                          </p:cBhvr>
                                          <p:tavLst>
                                            <p:tav tm="0">
                                              <p:val>
                                                <p:fltVal val="0"/>
                                              </p:val>
                                            </p:tav>
                                            <p:tav tm="100000">
                                              <p:val>
                                                <p:strVal val="#ppt_h"/>
                                              </p:val>
                                            </p:tav>
                                          </p:tavLst>
                                        </p:anim>
                                        <p:animEffect transition="in" filter="fade">
                                          <p:cBhvr>
                                            <p:cTn id="28" dur="500"/>
                                            <p:tgtEl>
                                              <p:spTgt spid="66"/>
                                            </p:tgtEl>
                                          </p:cBhvr>
                                        </p:animEffect>
                                      </p:childTnLst>
                                    </p:cTn>
                                  </p:par>
                                </p:childTnLst>
                              </p:cTn>
                            </p:par>
                            <p:par>
                              <p:cTn id="29" fill="hold">
                                <p:stCondLst>
                                  <p:cond delay="2000"/>
                                </p:stCondLst>
                                <p:childTnLst>
                                  <p:par>
                                    <p:cTn id="30" presetID="22" presetClass="entr" presetSubtype="8" fill="hold" nodeType="afterEffect">
                                      <p:stCondLst>
                                        <p:cond delay="0"/>
                                      </p:stCondLst>
                                      <p:childTnLst>
                                        <p:set>
                                          <p:cBhvr>
                                            <p:cTn id="31" dur="1" fill="hold">
                                              <p:stCondLst>
                                                <p:cond delay="0"/>
                                              </p:stCondLst>
                                            </p:cTn>
                                            <p:tgtEl>
                                              <p:spTgt spid="48"/>
                                            </p:tgtEl>
                                            <p:attrNameLst>
                                              <p:attrName>style.visibility</p:attrName>
                                            </p:attrNameLst>
                                          </p:cBhvr>
                                          <p:to>
                                            <p:strVal val="visible"/>
                                          </p:to>
                                        </p:set>
                                        <p:animEffect transition="in" filter="wipe(left)">
                                          <p:cBhvr>
                                            <p:cTn id="32" dur="500"/>
                                            <p:tgtEl>
                                              <p:spTgt spid="48"/>
                                            </p:tgtEl>
                                          </p:cBhvr>
                                        </p:animEffect>
                                      </p:childTnLst>
                                    </p:cTn>
                                  </p:par>
                                </p:childTnLst>
                              </p:cTn>
                            </p:par>
                            <p:par>
                              <p:cTn id="33" fill="hold">
                                <p:stCondLst>
                                  <p:cond delay="2500"/>
                                </p:stCondLst>
                                <p:childTnLst>
                                  <p:par>
                                    <p:cTn id="34" presetID="2" presetClass="entr" presetSubtype="1" fill="hold" nodeType="afterEffect">
                                      <p:stCondLst>
                                        <p:cond delay="0"/>
                                      </p:stCondLst>
                                      <p:childTnLst>
                                        <p:set>
                                          <p:cBhvr>
                                            <p:cTn id="35" dur="1" fill="hold">
                                              <p:stCondLst>
                                                <p:cond delay="0"/>
                                              </p:stCondLst>
                                            </p:cTn>
                                            <p:tgtEl>
                                              <p:spTgt spid="54"/>
                                            </p:tgtEl>
                                            <p:attrNameLst>
                                              <p:attrName>style.visibility</p:attrName>
                                            </p:attrNameLst>
                                          </p:cBhvr>
                                          <p:to>
                                            <p:strVal val="visible"/>
                                          </p:to>
                                        </p:set>
                                        <p:anim calcmode="lin" valueType="num">
                                          <p:cBhvr additive="base">
                                            <p:cTn id="36" dur="500" fill="hold"/>
                                            <p:tgtEl>
                                              <p:spTgt spid="54"/>
                                            </p:tgtEl>
                                            <p:attrNameLst>
                                              <p:attrName>ppt_x</p:attrName>
                                            </p:attrNameLst>
                                          </p:cBhvr>
                                          <p:tavLst>
                                            <p:tav tm="0">
                                              <p:val>
                                                <p:strVal val="#ppt_x"/>
                                              </p:val>
                                            </p:tav>
                                            <p:tav tm="100000">
                                              <p:val>
                                                <p:strVal val="#ppt_x"/>
                                              </p:val>
                                            </p:tav>
                                          </p:tavLst>
                                        </p:anim>
                                        <p:anim calcmode="lin" valueType="num">
                                          <p:cBhvr additive="base">
                                            <p:cTn id="37" dur="500" fill="hold"/>
                                            <p:tgtEl>
                                              <p:spTgt spid="54"/>
                                            </p:tgtEl>
                                            <p:attrNameLst>
                                              <p:attrName>ppt_y</p:attrName>
                                            </p:attrNameLst>
                                          </p:cBhvr>
                                          <p:tavLst>
                                            <p:tav tm="0">
                                              <p:val>
                                                <p:strVal val="0-#ppt_h/2"/>
                                              </p:val>
                                            </p:tav>
                                            <p:tav tm="100000">
                                              <p:val>
                                                <p:strVal val="#ppt_y"/>
                                              </p:val>
                                            </p:tav>
                                          </p:tavLst>
                                        </p:anim>
                                      </p:childTnLst>
                                    </p:cTn>
                                  </p:par>
                                </p:childTnLst>
                              </p:cTn>
                            </p:par>
                            <p:par>
                              <p:cTn id="38" fill="hold">
                                <p:stCondLst>
                                  <p:cond delay="3000"/>
                                </p:stCondLst>
                                <p:childTnLst>
                                  <p:par>
                                    <p:cTn id="39" presetID="22" presetClass="entr" presetSubtype="1" fill="hold" grpId="0" nodeType="afterEffect">
                                      <p:stCondLst>
                                        <p:cond delay="0"/>
                                      </p:stCondLst>
                                      <p:childTnLst>
                                        <p:set>
                                          <p:cBhvr>
                                            <p:cTn id="40" dur="1" fill="hold">
                                              <p:stCondLst>
                                                <p:cond delay="0"/>
                                              </p:stCondLst>
                                            </p:cTn>
                                            <p:tgtEl>
                                              <p:spTgt spid="70"/>
                                            </p:tgtEl>
                                            <p:attrNameLst>
                                              <p:attrName>style.visibility</p:attrName>
                                            </p:attrNameLst>
                                          </p:cBhvr>
                                          <p:to>
                                            <p:strVal val="visible"/>
                                          </p:to>
                                        </p:set>
                                        <p:animEffect transition="in" filter="wipe(up)">
                                          <p:cBhvr>
                                            <p:cTn id="41" dur="500"/>
                                            <p:tgtEl>
                                              <p:spTgt spid="70"/>
                                            </p:tgtEl>
                                          </p:cBhvr>
                                        </p:animEffect>
                                      </p:childTnLst>
                                    </p:cTn>
                                  </p:par>
                                </p:childTnLst>
                              </p:cTn>
                            </p:par>
                            <p:par>
                              <p:cTn id="42" fill="hold">
                                <p:stCondLst>
                                  <p:cond delay="3500"/>
                                </p:stCondLst>
                                <p:childTnLst>
                                  <p:par>
                                    <p:cTn id="43" presetID="52" presetClass="entr" presetSubtype="0" fill="hold" nodeType="afterEffect">
                                      <p:stCondLst>
                                        <p:cond delay="0"/>
                                      </p:stCondLst>
                                      <p:childTnLst>
                                        <p:set>
                                          <p:cBhvr>
                                            <p:cTn id="44" dur="1" fill="hold">
                                              <p:stCondLst>
                                                <p:cond delay="0"/>
                                              </p:stCondLst>
                                            </p:cTn>
                                            <p:tgtEl>
                                              <p:spTgt spid="57"/>
                                            </p:tgtEl>
                                            <p:attrNameLst>
                                              <p:attrName>style.visibility</p:attrName>
                                            </p:attrNameLst>
                                          </p:cBhvr>
                                          <p:to>
                                            <p:strVal val="visible"/>
                                          </p:to>
                                        </p:set>
                                        <p:animScale>
                                          <p:cBhvr>
                                            <p:cTn id="45" dur="500" decel="50000" fill="hold">
                                              <p:stCondLst>
                                                <p:cond delay="0"/>
                                              </p:stCondLst>
                                            </p:cTn>
                                            <p:tgtEl>
                                              <p:spTgt spid="5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46" dur="500" decel="50000" fill="hold">
                                              <p:stCondLst>
                                                <p:cond delay="0"/>
                                              </p:stCondLst>
                                            </p:cTn>
                                            <p:tgtEl>
                                              <p:spTgt spid="57"/>
                                            </p:tgtEl>
                                            <p:attrNameLst>
                                              <p:attrName>ppt_x</p:attrName>
                                              <p:attrName>ppt_y</p:attrName>
                                            </p:attrNameLst>
                                          </p:cBhvr>
                                        </p:animMotion>
                                        <p:animEffect transition="in" filter="fade">
                                          <p:cBhvr>
                                            <p:cTn id="47" dur="500"/>
                                            <p:tgtEl>
                                              <p:spTgt spid="57"/>
                                            </p:tgtEl>
                                          </p:cBhvr>
                                        </p:animEffect>
                                      </p:childTnLst>
                                    </p:cTn>
                                  </p:par>
                                </p:childTnLst>
                              </p:cTn>
                            </p:par>
                            <p:par>
                              <p:cTn id="48" fill="hold">
                                <p:stCondLst>
                                  <p:cond delay="4000"/>
                                </p:stCondLst>
                                <p:childTnLst>
                                  <p:par>
                                    <p:cTn id="49" presetID="52" presetClass="entr" presetSubtype="0" fill="hold" nodeType="afterEffect">
                                      <p:stCondLst>
                                        <p:cond delay="0"/>
                                      </p:stCondLst>
                                      <p:childTnLst>
                                        <p:set>
                                          <p:cBhvr>
                                            <p:cTn id="50" dur="1" fill="hold">
                                              <p:stCondLst>
                                                <p:cond delay="0"/>
                                              </p:stCondLst>
                                            </p:cTn>
                                            <p:tgtEl>
                                              <p:spTgt spid="60"/>
                                            </p:tgtEl>
                                            <p:attrNameLst>
                                              <p:attrName>style.visibility</p:attrName>
                                            </p:attrNameLst>
                                          </p:cBhvr>
                                          <p:to>
                                            <p:strVal val="visible"/>
                                          </p:to>
                                        </p:set>
                                        <p:animScale>
                                          <p:cBhvr>
                                            <p:cTn id="51" dur="500" decel="50000" fill="hold">
                                              <p:stCondLst>
                                                <p:cond delay="0"/>
                                              </p:stCondLst>
                                            </p:cTn>
                                            <p:tgtEl>
                                              <p:spTgt spid="6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2" dur="500" decel="50000" fill="hold">
                                              <p:stCondLst>
                                                <p:cond delay="0"/>
                                              </p:stCondLst>
                                            </p:cTn>
                                            <p:tgtEl>
                                              <p:spTgt spid="60"/>
                                            </p:tgtEl>
                                            <p:attrNameLst>
                                              <p:attrName>ppt_x</p:attrName>
                                              <p:attrName>ppt_y</p:attrName>
                                            </p:attrNameLst>
                                          </p:cBhvr>
                                        </p:animMotion>
                                        <p:animEffect transition="in" filter="fade">
                                          <p:cBhvr>
                                            <p:cTn id="53" dur="500"/>
                                            <p:tgtEl>
                                              <p:spTgt spid="60"/>
                                            </p:tgtEl>
                                          </p:cBhvr>
                                        </p:animEffect>
                                      </p:childTnLst>
                                    </p:cTn>
                                  </p:par>
                                </p:childTnLst>
                              </p:cTn>
                            </p:par>
                            <p:par>
                              <p:cTn id="54" fill="hold">
                                <p:stCondLst>
                                  <p:cond delay="4500"/>
                                </p:stCondLst>
                                <p:childTnLst>
                                  <p:par>
                                    <p:cTn id="55" presetID="52" presetClass="entr" presetSubtype="0" fill="hold" nodeType="afterEffect">
                                      <p:stCondLst>
                                        <p:cond delay="0"/>
                                      </p:stCondLst>
                                      <p:childTnLst>
                                        <p:set>
                                          <p:cBhvr>
                                            <p:cTn id="56" dur="1" fill="hold">
                                              <p:stCondLst>
                                                <p:cond delay="0"/>
                                              </p:stCondLst>
                                            </p:cTn>
                                            <p:tgtEl>
                                              <p:spTgt spid="63"/>
                                            </p:tgtEl>
                                            <p:attrNameLst>
                                              <p:attrName>style.visibility</p:attrName>
                                            </p:attrNameLst>
                                          </p:cBhvr>
                                          <p:to>
                                            <p:strVal val="visible"/>
                                          </p:to>
                                        </p:set>
                                        <p:animScale>
                                          <p:cBhvr>
                                            <p:cTn id="57" dur="500" decel="50000" fill="hold">
                                              <p:stCondLst>
                                                <p:cond delay="0"/>
                                              </p:stCondLst>
                                            </p:cTn>
                                            <p:tgtEl>
                                              <p:spTgt spid="6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58" dur="500" decel="50000" fill="hold">
                                              <p:stCondLst>
                                                <p:cond delay="0"/>
                                              </p:stCondLst>
                                            </p:cTn>
                                            <p:tgtEl>
                                              <p:spTgt spid="63"/>
                                            </p:tgtEl>
                                            <p:attrNameLst>
                                              <p:attrName>ppt_x</p:attrName>
                                              <p:attrName>ppt_y</p:attrName>
                                            </p:attrNameLst>
                                          </p:cBhvr>
                                        </p:animMotion>
                                        <p:animEffect transition="in" filter="fade">
                                          <p:cBhvr>
                                            <p:cTn id="59" dur="500"/>
                                            <p:tgtEl>
                                              <p:spTgt spid="63"/>
                                            </p:tgtEl>
                                          </p:cBhvr>
                                        </p:animEffect>
                                      </p:childTnLst>
                                    </p:cTn>
                                  </p:par>
                                </p:childTnLst>
                              </p:cTn>
                            </p:par>
                            <p:par>
                              <p:cTn id="60" fill="hold">
                                <p:stCondLst>
                                  <p:cond delay="5000"/>
                                </p:stCondLst>
                                <p:childTnLst>
                                  <p:par>
                                    <p:cTn id="61" presetID="22" presetClass="entr" presetSubtype="8" fill="hold" grpId="0" nodeType="afterEffect">
                                      <p:stCondLst>
                                        <p:cond delay="0"/>
                                      </p:stCondLst>
                                      <p:childTnLst>
                                        <p:set>
                                          <p:cBhvr>
                                            <p:cTn id="62" dur="1" fill="hold">
                                              <p:stCondLst>
                                                <p:cond delay="0"/>
                                              </p:stCondLst>
                                            </p:cTn>
                                            <p:tgtEl>
                                              <p:spTgt spid="67"/>
                                            </p:tgtEl>
                                            <p:attrNameLst>
                                              <p:attrName>style.visibility</p:attrName>
                                            </p:attrNameLst>
                                          </p:cBhvr>
                                          <p:to>
                                            <p:strVal val="visible"/>
                                          </p:to>
                                        </p:set>
                                        <p:animEffect transition="in" filter="wipe(left)">
                                          <p:cBhvr>
                                            <p:cTn id="63" dur="500"/>
                                            <p:tgtEl>
                                              <p:spTgt spid="67"/>
                                            </p:tgtEl>
                                          </p:cBhvr>
                                        </p:animEffect>
                                      </p:childTnLst>
                                    </p:cTn>
                                  </p:par>
                                  <p:par>
                                    <p:cTn id="64" presetID="22" presetClass="entr" presetSubtype="8" fill="hold" grpId="0" nodeType="withEffect">
                                      <p:stCondLst>
                                        <p:cond delay="200"/>
                                      </p:stCondLst>
                                      <p:childTnLst>
                                        <p:set>
                                          <p:cBhvr>
                                            <p:cTn id="65" dur="1" fill="hold">
                                              <p:stCondLst>
                                                <p:cond delay="0"/>
                                              </p:stCondLst>
                                            </p:cTn>
                                            <p:tgtEl>
                                              <p:spTgt spid="68"/>
                                            </p:tgtEl>
                                            <p:attrNameLst>
                                              <p:attrName>style.visibility</p:attrName>
                                            </p:attrNameLst>
                                          </p:cBhvr>
                                          <p:to>
                                            <p:strVal val="visible"/>
                                          </p:to>
                                        </p:set>
                                        <p:animEffect transition="in" filter="wipe(left)">
                                          <p:cBhvr>
                                            <p:cTn id="66" dur="500"/>
                                            <p:tgtEl>
                                              <p:spTgt spid="68"/>
                                            </p:tgtEl>
                                          </p:cBhvr>
                                        </p:animEffect>
                                      </p:childTnLst>
                                    </p:cTn>
                                  </p:par>
                                  <p:par>
                                    <p:cTn id="67" presetID="22" presetClass="entr" presetSubtype="8" fill="hold" grpId="0" nodeType="withEffect">
                                      <p:stCondLst>
                                        <p:cond delay="400"/>
                                      </p:stCondLst>
                                      <p:childTnLst>
                                        <p:set>
                                          <p:cBhvr>
                                            <p:cTn id="68" dur="1" fill="hold">
                                              <p:stCondLst>
                                                <p:cond delay="0"/>
                                              </p:stCondLst>
                                            </p:cTn>
                                            <p:tgtEl>
                                              <p:spTgt spid="69"/>
                                            </p:tgtEl>
                                            <p:attrNameLst>
                                              <p:attrName>style.visibility</p:attrName>
                                            </p:attrNameLst>
                                          </p:cBhvr>
                                          <p:to>
                                            <p:strVal val="visible"/>
                                          </p:to>
                                        </p:set>
                                        <p:animEffect transition="in" filter="wipe(left)">
                                          <p:cBhvr>
                                            <p:cTn id="69" dur="500"/>
                                            <p:tgtEl>
                                              <p:spTgt spid="69"/>
                                            </p:tgtEl>
                                          </p:cBhvr>
                                        </p:animEffect>
                                      </p:childTnLst>
                                    </p:cTn>
                                  </p:par>
                                </p:childTnLst>
                              </p:cTn>
                            </p:par>
                            <p:par>
                              <p:cTn id="70" fill="hold">
                                <p:stCondLst>
                                  <p:cond delay="5900"/>
                                </p:stCondLst>
                                <p:childTnLst>
                                  <p:par>
                                    <p:cTn id="71" presetID="26" presetClass="emph" presetSubtype="0" repeatCount="30000" fill="hold" nodeType="afterEffect">
                                      <p:stCondLst>
                                        <p:cond delay="0"/>
                                      </p:stCondLst>
                                      <p:childTnLst>
                                        <p:animEffect transition="out" filter="fade">
                                          <p:cBhvr>
                                            <p:cTn id="72" dur="100" tmFilter="0, 0; .2, .5; .8, .5; 1, 0"/>
                                            <p:tgtEl>
                                              <p:spTgt spid="48"/>
                                            </p:tgtEl>
                                          </p:cBhvr>
                                        </p:animEffect>
                                        <p:animScale>
                                          <p:cBhvr>
                                            <p:cTn id="73" dur="50" autoRev="1" fill="hold"/>
                                            <p:tgtEl>
                                              <p:spTgt spid="48"/>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47" grpId="0" animBg="1"/>
          <p:bldP spid="66" grpId="0"/>
          <p:bldP spid="67" grpId="0"/>
          <p:bldP spid="68" grpId="0"/>
          <p:bldP spid="69" grpId="0"/>
          <p:bldP spid="70" grpId="0"/>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714575" y="1273828"/>
            <a:ext cx="7879080" cy="646331"/>
          </a:xfrm>
          <a:prstGeom prst="rect">
            <a:avLst/>
          </a:prstGeom>
          <a:noFill/>
        </p:spPr>
        <p:txBody>
          <a:bodyPr wrap="none" rtlCol="0">
            <a:spAutoFit/>
          </a:bodyPr>
          <a:lstStyle/>
          <a:p>
            <a:r>
              <a:rPr lang="zh-CN" altLang="en-US" sz="1200" dirty="0">
                <a:solidFill>
                  <a:schemeClr val="tx1">
                    <a:lumMod val="65000"/>
                    <a:lumOff val="35000"/>
                  </a:schemeClr>
                </a:solidFill>
                <a:latin typeface="微软雅黑" pitchFamily="34" charset="-122"/>
                <a:ea typeface="微软雅黑" pitchFamily="34" charset="-122"/>
                <a:cs typeface="方正兰亭细黑_GBK_M" pitchFamily="2" charset="2"/>
              </a:rPr>
              <a:t>单击此处添加文本内容单击此处添加文本内容单击此处添加文本内容单击此处添加文本内容单击此处添加文本内容</a:t>
            </a:r>
            <a:endParaRPr lang="en-US" altLang="zh-CN" sz="1200" dirty="0">
              <a:solidFill>
                <a:schemeClr val="tx1">
                  <a:lumMod val="65000"/>
                  <a:lumOff val="35000"/>
                </a:schemeClr>
              </a:solidFill>
              <a:latin typeface="微软雅黑" pitchFamily="34" charset="-122"/>
              <a:ea typeface="微软雅黑" pitchFamily="34" charset="-122"/>
              <a:cs typeface="方正兰亭细黑_GBK_M" pitchFamily="2" charset="2"/>
            </a:endParaRPr>
          </a:p>
          <a:p>
            <a:r>
              <a:rPr lang="zh-CN" altLang="en-US" sz="1200" dirty="0">
                <a:solidFill>
                  <a:schemeClr val="tx1">
                    <a:lumMod val="65000"/>
                    <a:lumOff val="35000"/>
                  </a:schemeClr>
                </a:solidFill>
                <a:latin typeface="微软雅黑" pitchFamily="34" charset="-122"/>
                <a:ea typeface="微软雅黑" pitchFamily="34" charset="-122"/>
                <a:cs typeface="方正兰亭细黑_GBK_M" pitchFamily="2" charset="2"/>
              </a:rPr>
              <a:t>单击此处添加文本内容单击此处添加文本内容单击此处添加文本内容单击此处添加文本内容单击此处添加文本内容</a:t>
            </a:r>
            <a:endParaRPr lang="en-US" altLang="zh-CN" sz="1200" dirty="0">
              <a:solidFill>
                <a:schemeClr val="tx1">
                  <a:lumMod val="65000"/>
                  <a:lumOff val="35000"/>
                </a:schemeClr>
              </a:solidFill>
              <a:latin typeface="微软雅黑" pitchFamily="34" charset="-122"/>
              <a:ea typeface="微软雅黑" pitchFamily="34" charset="-122"/>
              <a:cs typeface="方正兰亭细黑_GBK_M" pitchFamily="2" charset="2"/>
            </a:endParaRPr>
          </a:p>
          <a:p>
            <a:r>
              <a:rPr lang="zh-CN" altLang="en-US" sz="1200" dirty="0">
                <a:solidFill>
                  <a:schemeClr val="tx1">
                    <a:lumMod val="65000"/>
                    <a:lumOff val="35000"/>
                  </a:schemeClr>
                </a:solidFill>
                <a:latin typeface="微软雅黑" pitchFamily="34" charset="-122"/>
                <a:ea typeface="微软雅黑" pitchFamily="34" charset="-122"/>
                <a:cs typeface="方正兰亭细黑_GBK_M" pitchFamily="2" charset="2"/>
              </a:rPr>
              <a:t>单击此处添加文本内容</a:t>
            </a:r>
          </a:p>
        </p:txBody>
      </p:sp>
      <p:grpSp>
        <p:nvGrpSpPr>
          <p:cNvPr id="6" name="组合 5"/>
          <p:cNvGrpSpPr/>
          <p:nvPr/>
        </p:nvGrpSpPr>
        <p:grpSpPr>
          <a:xfrm>
            <a:off x="1162957" y="2047336"/>
            <a:ext cx="2011893" cy="2011893"/>
            <a:chOff x="304800" y="673100"/>
            <a:chExt cx="4000500" cy="4000500"/>
          </a:xfrm>
          <a:effectLst>
            <a:outerShdw blurRad="444500" dist="254000" dir="8100000" algn="tr" rotWithShape="0">
              <a:prstClr val="black">
                <a:alpha val="50000"/>
              </a:prstClr>
            </a:outerShdw>
          </a:effectLst>
        </p:grpSpPr>
        <p:sp>
          <p:nvSpPr>
            <p:cNvPr id="7" name="同心圆 6"/>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8" name="椭圆 7"/>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9" name="组合 8"/>
          <p:cNvGrpSpPr/>
          <p:nvPr/>
        </p:nvGrpSpPr>
        <p:grpSpPr>
          <a:xfrm>
            <a:off x="2772690" y="2047336"/>
            <a:ext cx="2011893" cy="2011893"/>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2" name="组合 11"/>
          <p:cNvGrpSpPr/>
          <p:nvPr/>
        </p:nvGrpSpPr>
        <p:grpSpPr>
          <a:xfrm>
            <a:off x="4382423" y="2047336"/>
            <a:ext cx="2011893" cy="2011893"/>
            <a:chOff x="304800" y="673100"/>
            <a:chExt cx="4000500" cy="4000500"/>
          </a:xfrm>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grpSp>
        <p:nvGrpSpPr>
          <p:cNvPr id="15" name="组合 14"/>
          <p:cNvGrpSpPr/>
          <p:nvPr/>
        </p:nvGrpSpPr>
        <p:grpSpPr>
          <a:xfrm>
            <a:off x="5992157" y="2047336"/>
            <a:ext cx="2011893" cy="2011893"/>
            <a:chOff x="304800" y="673100"/>
            <a:chExt cx="4000500" cy="4000500"/>
          </a:xfrm>
          <a:effectLst>
            <a:outerShdw blurRad="444500" dist="254000" dir="8100000" algn="tr" rotWithShape="0">
              <a:prstClr val="black">
                <a:alpha val="50000"/>
              </a:prstClr>
            </a:outerShdw>
          </a:effectLst>
        </p:grpSpPr>
        <p:sp>
          <p:nvSpPr>
            <p:cNvPr id="16" name="同心圆 1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7" name="椭圆 1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8" name="TextBox 17"/>
          <p:cNvSpPr txBox="1"/>
          <p:nvPr/>
        </p:nvSpPr>
        <p:spPr>
          <a:xfrm>
            <a:off x="1547664" y="2899393"/>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rPr>
              <a:t>添加标题</a:t>
            </a:r>
          </a:p>
        </p:txBody>
      </p:sp>
      <p:sp>
        <p:nvSpPr>
          <p:cNvPr id="19" name="TextBox 18"/>
          <p:cNvSpPr txBox="1"/>
          <p:nvPr/>
        </p:nvSpPr>
        <p:spPr>
          <a:xfrm>
            <a:off x="3149605" y="2899392"/>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rPr>
              <a:t>添加标题</a:t>
            </a:r>
          </a:p>
        </p:txBody>
      </p:sp>
      <p:sp>
        <p:nvSpPr>
          <p:cNvPr id="20" name="TextBox 19"/>
          <p:cNvSpPr txBox="1"/>
          <p:nvPr/>
        </p:nvSpPr>
        <p:spPr>
          <a:xfrm>
            <a:off x="4837823" y="2899393"/>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rPr>
              <a:t>添加标题</a:t>
            </a:r>
            <a:endParaRPr lang="en-US" altLang="zh-CN" b="1" dirty="0">
              <a:solidFill>
                <a:srgbClr val="0070C0"/>
              </a:solidFill>
              <a:latin typeface="微软雅黑" pitchFamily="34" charset="-122"/>
              <a:ea typeface="微软雅黑" pitchFamily="34" charset="-122"/>
            </a:endParaRPr>
          </a:p>
        </p:txBody>
      </p:sp>
      <p:sp>
        <p:nvSpPr>
          <p:cNvPr id="21" name="TextBox 20"/>
          <p:cNvSpPr txBox="1"/>
          <p:nvPr/>
        </p:nvSpPr>
        <p:spPr>
          <a:xfrm>
            <a:off x="6447557" y="2899393"/>
            <a:ext cx="1107996" cy="369332"/>
          </a:xfrm>
          <a:prstGeom prst="rect">
            <a:avLst/>
          </a:prstGeom>
          <a:noFill/>
        </p:spPr>
        <p:txBody>
          <a:bodyPr wrap="none" rtlCol="0">
            <a:spAutoFit/>
          </a:bodyPr>
          <a:lstStyle/>
          <a:p>
            <a:r>
              <a:rPr lang="zh-CN" altLang="en-US" b="1" dirty="0">
                <a:solidFill>
                  <a:srgbClr val="0070C0"/>
                </a:solidFill>
                <a:latin typeface="微软雅黑" pitchFamily="34" charset="-122"/>
                <a:ea typeface="微软雅黑" pitchFamily="34" charset="-122"/>
              </a:rPr>
              <a:t>添加标题</a:t>
            </a:r>
          </a:p>
        </p:txBody>
      </p:sp>
      <p:sp>
        <p:nvSpPr>
          <p:cNvPr id="22" name="椭圆 21"/>
          <p:cNvSpPr/>
          <p:nvPr/>
        </p:nvSpPr>
        <p:spPr>
          <a:xfrm>
            <a:off x="4575050" y="3700015"/>
            <a:ext cx="500908" cy="500908"/>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3" name="椭圆 22"/>
          <p:cNvSpPr/>
          <p:nvPr/>
        </p:nvSpPr>
        <p:spPr>
          <a:xfrm>
            <a:off x="5717380" y="3924326"/>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4" name="椭圆 23"/>
          <p:cNvSpPr/>
          <p:nvPr/>
        </p:nvSpPr>
        <p:spPr>
          <a:xfrm>
            <a:off x="2552263" y="392468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5" name="椭圆 24"/>
          <p:cNvSpPr/>
          <p:nvPr/>
        </p:nvSpPr>
        <p:spPr>
          <a:xfrm>
            <a:off x="2255929" y="4043024"/>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6" name="椭圆 25"/>
          <p:cNvSpPr/>
          <p:nvPr/>
        </p:nvSpPr>
        <p:spPr>
          <a:xfrm>
            <a:off x="6175518" y="392934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7" name="椭圆 26"/>
          <p:cNvSpPr/>
          <p:nvPr/>
        </p:nvSpPr>
        <p:spPr>
          <a:xfrm>
            <a:off x="3062244" y="3921840"/>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8" name="椭圆 27"/>
          <p:cNvSpPr/>
          <p:nvPr/>
        </p:nvSpPr>
        <p:spPr>
          <a:xfrm>
            <a:off x="6553278" y="405324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29" name="椭圆 28"/>
          <p:cNvSpPr/>
          <p:nvPr/>
        </p:nvSpPr>
        <p:spPr>
          <a:xfrm>
            <a:off x="3850333" y="3956451"/>
            <a:ext cx="250454" cy="250454"/>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0" name="椭圆 29"/>
          <p:cNvSpPr/>
          <p:nvPr/>
        </p:nvSpPr>
        <p:spPr>
          <a:xfrm>
            <a:off x="6726981" y="392304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1" name="椭圆 30"/>
          <p:cNvSpPr/>
          <p:nvPr/>
        </p:nvSpPr>
        <p:spPr>
          <a:xfrm>
            <a:off x="4151556" y="3931099"/>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2" name="椭圆 31"/>
          <p:cNvSpPr/>
          <p:nvPr/>
        </p:nvSpPr>
        <p:spPr>
          <a:xfrm>
            <a:off x="7359742" y="3980235"/>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3" name="椭圆 32"/>
          <p:cNvSpPr/>
          <p:nvPr/>
        </p:nvSpPr>
        <p:spPr>
          <a:xfrm>
            <a:off x="5900741" y="374054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4" name="椭圆 33"/>
          <p:cNvSpPr/>
          <p:nvPr/>
        </p:nvSpPr>
        <p:spPr>
          <a:xfrm>
            <a:off x="2070359" y="4053531"/>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5" name="椭圆 34"/>
          <p:cNvSpPr/>
          <p:nvPr/>
        </p:nvSpPr>
        <p:spPr>
          <a:xfrm>
            <a:off x="4506355" y="377663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6" name="椭圆 35"/>
          <p:cNvSpPr/>
          <p:nvPr/>
        </p:nvSpPr>
        <p:spPr>
          <a:xfrm>
            <a:off x="3206031" y="3868485"/>
            <a:ext cx="322151" cy="322151"/>
          </a:xfrm>
          <a:prstGeom prst="ellipse">
            <a:avLst/>
          </a:prstGeom>
          <a:solidFill>
            <a:srgbClr val="0070C0"/>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7" name="椭圆 36"/>
          <p:cNvSpPr/>
          <p:nvPr/>
        </p:nvSpPr>
        <p:spPr>
          <a:xfrm>
            <a:off x="5075958" y="3921222"/>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8" name="椭圆 37"/>
          <p:cNvSpPr/>
          <p:nvPr/>
        </p:nvSpPr>
        <p:spPr>
          <a:xfrm>
            <a:off x="1206867" y="3924555"/>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39" name="椭圆 38"/>
          <p:cNvSpPr/>
          <p:nvPr/>
        </p:nvSpPr>
        <p:spPr>
          <a:xfrm>
            <a:off x="921657" y="4055787"/>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0" name="椭圆 39"/>
          <p:cNvSpPr/>
          <p:nvPr/>
        </p:nvSpPr>
        <p:spPr>
          <a:xfrm>
            <a:off x="2772349" y="3741284"/>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1" name="椭圆 40"/>
          <p:cNvSpPr/>
          <p:nvPr/>
        </p:nvSpPr>
        <p:spPr>
          <a:xfrm>
            <a:off x="1690644" y="3977618"/>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2" name="椭圆 41"/>
          <p:cNvSpPr/>
          <p:nvPr/>
        </p:nvSpPr>
        <p:spPr>
          <a:xfrm>
            <a:off x="6193490" y="3783833"/>
            <a:ext cx="137389" cy="137389"/>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43" name="椭圆 42"/>
          <p:cNvSpPr/>
          <p:nvPr/>
        </p:nvSpPr>
        <p:spPr>
          <a:xfrm>
            <a:off x="7730460" y="3915261"/>
            <a:ext cx="274777" cy="274777"/>
          </a:xfrm>
          <a:prstGeom prst="ellipse">
            <a:avLst/>
          </a:prstGeom>
          <a:solidFill>
            <a:srgbClr val="0070C0"/>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Tree>
    <p:extLst>
      <p:ext uri="{BB962C8B-B14F-4D97-AF65-F5344CB8AC3E}">
        <p14:creationId xmlns:p14="http://schemas.microsoft.com/office/powerpoint/2010/main" val="3272895385"/>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18" presetClass="entr" presetSubtype="3"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upRight)">
                                          <p:cBhvr>
                                            <p:cTn id="21" dur="500"/>
                                            <p:tgtEl>
                                              <p:spTgt spid="5"/>
                                            </p:tgtEl>
                                          </p:cBhvr>
                                        </p:animEffect>
                                      </p:childTnLst>
                                    </p:cTn>
                                  </p:par>
                                </p:childTnLst>
                              </p:cTn>
                            </p:par>
                            <p:par>
                              <p:cTn id="22" fill="hold">
                                <p:stCondLst>
                                  <p:cond delay="1500"/>
                                </p:stCondLst>
                                <p:childTnLst>
                                  <p:par>
                                    <p:cTn id="23" presetID="2" presetClass="entr" presetSubtype="2" fill="hold" nodeType="afterEffect" p14:presetBounceEnd="40000">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14:bounceEnd="40000">
                                          <p:cBhvr additive="base">
                                            <p:cTn id="25"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14:presetBounceEnd="40000">
                                      <p:stCondLst>
                                        <p:cond delay="300"/>
                                      </p:stCondLst>
                                      <p:childTnLst>
                                        <p:set>
                                          <p:cBhvr>
                                            <p:cTn id="28" dur="1" fill="hold">
                                              <p:stCondLst>
                                                <p:cond delay="0"/>
                                              </p:stCondLst>
                                            </p:cTn>
                                            <p:tgtEl>
                                              <p:spTgt spid="9"/>
                                            </p:tgtEl>
                                            <p:attrNameLst>
                                              <p:attrName>style.visibility</p:attrName>
                                            </p:attrNameLst>
                                          </p:cBhvr>
                                          <p:to>
                                            <p:strVal val="visible"/>
                                          </p:to>
                                        </p:set>
                                        <p:anim calcmode="lin" valueType="num" p14:bounceEnd="40000">
                                          <p:cBhvr additive="base">
                                            <p:cTn id="29" dur="500" fill="hold"/>
                                            <p:tgtEl>
                                              <p:spTgt spid="9"/>
                                            </p:tgtEl>
                                            <p:attrNameLst>
                                              <p:attrName>ppt_x</p:attrName>
                                            </p:attrNameLst>
                                          </p:cBhvr>
                                          <p:tavLst>
                                            <p:tav tm="0">
                                              <p:val>
                                                <p:strVal val="1+#ppt_w/2"/>
                                              </p:val>
                                            </p:tav>
                                            <p:tav tm="100000">
                                              <p:val>
                                                <p:strVal val="#ppt_x"/>
                                              </p:val>
                                            </p:tav>
                                          </p:tavLst>
                                        </p:anim>
                                        <p:anim calcmode="lin" valueType="num" p14:bounceEnd="40000">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3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par>
                                    <p:cTn id="35" presetID="2" presetClass="entr" presetSubtype="2" fill="hold" nodeType="withEffect" p14:presetBounceEnd="40000">
                                      <p:stCondLst>
                                        <p:cond delay="600"/>
                                      </p:stCondLst>
                                      <p:childTnLst>
                                        <p:set>
                                          <p:cBhvr>
                                            <p:cTn id="36" dur="1" fill="hold">
                                              <p:stCondLst>
                                                <p:cond delay="0"/>
                                              </p:stCondLst>
                                            </p:cTn>
                                            <p:tgtEl>
                                              <p:spTgt spid="12"/>
                                            </p:tgtEl>
                                            <p:attrNameLst>
                                              <p:attrName>style.visibility</p:attrName>
                                            </p:attrNameLst>
                                          </p:cBhvr>
                                          <p:to>
                                            <p:strVal val="visible"/>
                                          </p:to>
                                        </p:set>
                                        <p:anim calcmode="lin" valueType="num" p14:bounceEnd="40000">
                                          <p:cBhvr additive="base">
                                            <p:cTn id="37" dur="500" fill="hold"/>
                                            <p:tgtEl>
                                              <p:spTgt spid="12"/>
                                            </p:tgtEl>
                                            <p:attrNameLst>
                                              <p:attrName>ppt_x</p:attrName>
                                            </p:attrNameLst>
                                          </p:cBhvr>
                                          <p:tavLst>
                                            <p:tav tm="0">
                                              <p:val>
                                                <p:strVal val="1+#ppt_w/2"/>
                                              </p:val>
                                            </p:tav>
                                            <p:tav tm="100000">
                                              <p:val>
                                                <p:strVal val="#ppt_x"/>
                                              </p:val>
                                            </p:tav>
                                          </p:tavLst>
                                        </p:anim>
                                        <p:anim calcmode="lin" valueType="num" p14:bounceEnd="40000">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6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ppt_x</p:attrName>
                                            </p:attrNameLst>
                                          </p:cBhvr>
                                          <p:tavLst>
                                            <p:tav tm="0">
                                              <p:val>
                                                <p:strVal val="#ppt_x-#ppt_w*1.125000"/>
                                              </p:val>
                                            </p:tav>
                                            <p:tav tm="100000">
                                              <p:val>
                                                <p:strVal val="#ppt_x"/>
                                              </p:val>
                                            </p:tav>
                                          </p:tavLst>
                                        </p:anim>
                                        <p:animEffect transition="in" filter="wipe(right)">
                                          <p:cBhvr>
                                            <p:cTn id="42" dur="500"/>
                                            <p:tgtEl>
                                              <p:spTgt spid="19"/>
                                            </p:tgtEl>
                                          </p:cBhvr>
                                        </p:animEffect>
                                      </p:childTnLst>
                                    </p:cTn>
                                  </p:par>
                                  <p:par>
                                    <p:cTn id="43" presetID="2" presetClass="entr" presetSubtype="2" fill="hold" nodeType="withEffect" p14:presetBounceEnd="40000">
                                      <p:stCondLst>
                                        <p:cond delay="900"/>
                                      </p:stCondLst>
                                      <p:childTnLst>
                                        <p:set>
                                          <p:cBhvr>
                                            <p:cTn id="44" dur="1" fill="hold">
                                              <p:stCondLst>
                                                <p:cond delay="0"/>
                                              </p:stCondLst>
                                            </p:cTn>
                                            <p:tgtEl>
                                              <p:spTgt spid="15"/>
                                            </p:tgtEl>
                                            <p:attrNameLst>
                                              <p:attrName>style.visibility</p:attrName>
                                            </p:attrNameLst>
                                          </p:cBhvr>
                                          <p:to>
                                            <p:strVal val="visible"/>
                                          </p:to>
                                        </p:set>
                                        <p:anim calcmode="lin" valueType="num" p14:bounceEnd="40000">
                                          <p:cBhvr additive="base">
                                            <p:cTn id="45" dur="500" fill="hold"/>
                                            <p:tgtEl>
                                              <p:spTgt spid="15"/>
                                            </p:tgtEl>
                                            <p:attrNameLst>
                                              <p:attrName>ppt_x</p:attrName>
                                            </p:attrNameLst>
                                          </p:cBhvr>
                                          <p:tavLst>
                                            <p:tav tm="0">
                                              <p:val>
                                                <p:strVal val="1+#ppt_w/2"/>
                                              </p:val>
                                            </p:tav>
                                            <p:tav tm="100000">
                                              <p:val>
                                                <p:strVal val="#ppt_x"/>
                                              </p:val>
                                            </p:tav>
                                          </p:tavLst>
                                        </p:anim>
                                        <p:anim calcmode="lin" valueType="num" p14:bounceEnd="40000">
                                          <p:cBhvr additive="base">
                                            <p:cTn id="46" dur="500" fill="hold"/>
                                            <p:tgtEl>
                                              <p:spTgt spid="15"/>
                                            </p:tgtEl>
                                            <p:attrNameLst>
                                              <p:attrName>ppt_y</p:attrName>
                                            </p:attrNameLst>
                                          </p:cBhvr>
                                          <p:tavLst>
                                            <p:tav tm="0">
                                              <p:val>
                                                <p:strVal val="#ppt_y"/>
                                              </p:val>
                                            </p:tav>
                                            <p:tav tm="100000">
                                              <p:val>
                                                <p:strVal val="#ppt_y"/>
                                              </p:val>
                                            </p:tav>
                                          </p:tavLst>
                                        </p:anim>
                                      </p:childTnLst>
                                    </p:cTn>
                                  </p:par>
                                  <p:par>
                                    <p:cTn id="47" presetID="12" presetClass="entr" presetSubtype="8" fill="hold" grpId="0" nodeType="withEffect">
                                      <p:stCondLst>
                                        <p:cond delay="9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ppt_x</p:attrName>
                                            </p:attrNameLst>
                                          </p:cBhvr>
                                          <p:tavLst>
                                            <p:tav tm="0">
                                              <p:val>
                                                <p:strVal val="#ppt_x-#ppt_w*1.125000"/>
                                              </p:val>
                                            </p:tav>
                                            <p:tav tm="100000">
                                              <p:val>
                                                <p:strVal val="#ppt_x"/>
                                              </p:val>
                                            </p:tav>
                                          </p:tavLst>
                                        </p:anim>
                                        <p:animEffect transition="in" filter="wipe(right)">
                                          <p:cBhvr>
                                            <p:cTn id="50" dur="500"/>
                                            <p:tgtEl>
                                              <p:spTgt spid="20"/>
                                            </p:tgtEl>
                                          </p:cBhvr>
                                        </p:animEffect>
                                      </p:childTnLst>
                                    </p:cTn>
                                  </p:par>
                                  <p:par>
                                    <p:cTn id="51" presetID="1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p:tgtEl>
                                              <p:spTgt spid="21"/>
                                            </p:tgtEl>
                                            <p:attrNameLst>
                                              <p:attrName>ppt_x</p:attrName>
                                            </p:attrNameLst>
                                          </p:cBhvr>
                                          <p:tavLst>
                                            <p:tav tm="0">
                                              <p:val>
                                                <p:strVal val="#ppt_x-#ppt_w*1.125000"/>
                                              </p:val>
                                            </p:tav>
                                            <p:tav tm="100000">
                                              <p:val>
                                                <p:strVal val="#ppt_x"/>
                                              </p:val>
                                            </p:tav>
                                          </p:tavLst>
                                        </p:anim>
                                        <p:animEffect transition="in" filter="wipe(right)">
                                          <p:cBhvr>
                                            <p:cTn id="54" dur="500"/>
                                            <p:tgtEl>
                                              <p:spTgt spid="21"/>
                                            </p:tgtEl>
                                          </p:cBhvr>
                                        </p:animEffect>
                                      </p:childTnLst>
                                    </p:cTn>
                                  </p:par>
                                </p:childTnLst>
                              </p:cTn>
                            </p:par>
                            <p:par>
                              <p:cTn id="55" fill="hold">
                                <p:stCondLst>
                                  <p:cond delay="3200"/>
                                </p:stCondLst>
                                <p:childTnLst>
                                  <p:par>
                                    <p:cTn id="56" presetID="53" presetClass="entr" presetSubtype="16"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par>
                                    <p:cTn id="76" presetID="53" presetClass="entr" presetSubtype="16" fill="hold" grpId="0" nodeType="withEffect">
                                      <p:stCondLst>
                                        <p:cond delay="400"/>
                                      </p:stCondLst>
                                      <p:childTnLst>
                                        <p:set>
                                          <p:cBhvr>
                                            <p:cTn id="77" dur="1" fill="hold">
                                              <p:stCondLst>
                                                <p:cond delay="0"/>
                                              </p:stCondLst>
                                            </p:cTn>
                                            <p:tgtEl>
                                              <p:spTgt spid="26"/>
                                            </p:tgtEl>
                                            <p:attrNameLst>
                                              <p:attrName>style.visibility</p:attrName>
                                            </p:attrNameLst>
                                          </p:cBhvr>
                                          <p:to>
                                            <p:strVal val="visible"/>
                                          </p:to>
                                        </p:set>
                                        <p:anim calcmode="lin" valueType="num">
                                          <p:cBhvr>
                                            <p:cTn id="78" dur="500" fill="hold"/>
                                            <p:tgtEl>
                                              <p:spTgt spid="26"/>
                                            </p:tgtEl>
                                            <p:attrNameLst>
                                              <p:attrName>ppt_w</p:attrName>
                                            </p:attrNameLst>
                                          </p:cBhvr>
                                          <p:tavLst>
                                            <p:tav tm="0">
                                              <p:val>
                                                <p:fltVal val="0"/>
                                              </p:val>
                                            </p:tav>
                                            <p:tav tm="100000">
                                              <p:val>
                                                <p:strVal val="#ppt_w"/>
                                              </p:val>
                                            </p:tav>
                                          </p:tavLst>
                                        </p:anim>
                                        <p:anim calcmode="lin" valueType="num">
                                          <p:cBhvr>
                                            <p:cTn id="79" dur="500" fill="hold"/>
                                            <p:tgtEl>
                                              <p:spTgt spid="26"/>
                                            </p:tgtEl>
                                            <p:attrNameLst>
                                              <p:attrName>ppt_h</p:attrName>
                                            </p:attrNameLst>
                                          </p:cBhvr>
                                          <p:tavLst>
                                            <p:tav tm="0">
                                              <p:val>
                                                <p:fltVal val="0"/>
                                              </p:val>
                                            </p:tav>
                                            <p:tav tm="100000">
                                              <p:val>
                                                <p:strVal val="#ppt_h"/>
                                              </p:val>
                                            </p:tav>
                                          </p:tavLst>
                                        </p:anim>
                                        <p:animEffect transition="in" filter="fade">
                                          <p:cBhvr>
                                            <p:cTn id="80" dur="500"/>
                                            <p:tgtEl>
                                              <p:spTgt spid="2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500" fill="hold"/>
                                            <p:tgtEl>
                                              <p:spTgt spid="31"/>
                                            </p:tgtEl>
                                            <p:attrNameLst>
                                              <p:attrName>ppt_w</p:attrName>
                                            </p:attrNameLst>
                                          </p:cBhvr>
                                          <p:tavLst>
                                            <p:tav tm="0">
                                              <p:val>
                                                <p:fltVal val="0"/>
                                              </p:val>
                                            </p:tav>
                                            <p:tav tm="100000">
                                              <p:val>
                                                <p:strVal val="#ppt_w"/>
                                              </p:val>
                                            </p:tav>
                                          </p:tavLst>
                                        </p:anim>
                                        <p:anim calcmode="lin" valueType="num">
                                          <p:cBhvr>
                                            <p:cTn id="104" dur="500" fill="hold"/>
                                            <p:tgtEl>
                                              <p:spTgt spid="31"/>
                                            </p:tgtEl>
                                            <p:attrNameLst>
                                              <p:attrName>ppt_h</p:attrName>
                                            </p:attrNameLst>
                                          </p:cBhvr>
                                          <p:tavLst>
                                            <p:tav tm="0">
                                              <p:val>
                                                <p:fltVal val="0"/>
                                              </p:val>
                                            </p:tav>
                                            <p:tav tm="100000">
                                              <p:val>
                                                <p:strVal val="#ppt_h"/>
                                              </p:val>
                                            </p:tav>
                                          </p:tavLst>
                                        </p:anim>
                                        <p:animEffect transition="in" filter="fade">
                                          <p:cBhvr>
                                            <p:cTn id="105" dur="500"/>
                                            <p:tgtEl>
                                              <p:spTgt spid="3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p:cTn id="108" dur="500" fill="hold"/>
                                            <p:tgtEl>
                                              <p:spTgt spid="32"/>
                                            </p:tgtEl>
                                            <p:attrNameLst>
                                              <p:attrName>ppt_w</p:attrName>
                                            </p:attrNameLst>
                                          </p:cBhvr>
                                          <p:tavLst>
                                            <p:tav tm="0">
                                              <p:val>
                                                <p:fltVal val="0"/>
                                              </p:val>
                                            </p:tav>
                                            <p:tav tm="100000">
                                              <p:val>
                                                <p:strVal val="#ppt_w"/>
                                              </p:val>
                                            </p:tav>
                                          </p:tavLst>
                                        </p:anim>
                                        <p:anim calcmode="lin" valueType="num">
                                          <p:cBhvr>
                                            <p:cTn id="109" dur="500" fill="hold"/>
                                            <p:tgtEl>
                                              <p:spTgt spid="32"/>
                                            </p:tgtEl>
                                            <p:attrNameLst>
                                              <p:attrName>ppt_h</p:attrName>
                                            </p:attrNameLst>
                                          </p:cBhvr>
                                          <p:tavLst>
                                            <p:tav tm="0">
                                              <p:val>
                                                <p:fltVal val="0"/>
                                              </p:val>
                                            </p:tav>
                                            <p:tav tm="100000">
                                              <p:val>
                                                <p:strVal val="#ppt_h"/>
                                              </p:val>
                                            </p:tav>
                                          </p:tavLst>
                                        </p:anim>
                                        <p:animEffect transition="in" filter="fade">
                                          <p:cBhvr>
                                            <p:cTn id="110" dur="500"/>
                                            <p:tgtEl>
                                              <p:spTgt spid="32"/>
                                            </p:tgtEl>
                                          </p:cBhvr>
                                        </p:animEffect>
                                      </p:childTnLst>
                                    </p:cTn>
                                  </p:par>
                                  <p:par>
                                    <p:cTn id="111" presetID="53" presetClass="entr" presetSubtype="16" fill="hold" grpId="0" nodeType="withEffect">
                                      <p:stCondLst>
                                        <p:cond delay="4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500" fill="hold"/>
                                            <p:tgtEl>
                                              <p:spTgt spid="36"/>
                                            </p:tgtEl>
                                            <p:attrNameLst>
                                              <p:attrName>ppt_w</p:attrName>
                                            </p:attrNameLst>
                                          </p:cBhvr>
                                          <p:tavLst>
                                            <p:tav tm="0">
                                              <p:val>
                                                <p:fltVal val="0"/>
                                              </p:val>
                                            </p:tav>
                                            <p:tav tm="100000">
                                              <p:val>
                                                <p:strVal val="#ppt_w"/>
                                              </p:val>
                                            </p:tav>
                                          </p:tavLst>
                                        </p:anim>
                                        <p:anim calcmode="lin" valueType="num">
                                          <p:cBhvr>
                                            <p:cTn id="129" dur="500" fill="hold"/>
                                            <p:tgtEl>
                                              <p:spTgt spid="36"/>
                                            </p:tgtEl>
                                            <p:attrNameLst>
                                              <p:attrName>ppt_h</p:attrName>
                                            </p:attrNameLst>
                                          </p:cBhvr>
                                          <p:tavLst>
                                            <p:tav tm="0">
                                              <p:val>
                                                <p:fltVal val="0"/>
                                              </p:val>
                                            </p:tav>
                                            <p:tav tm="100000">
                                              <p:val>
                                                <p:strVal val="#ppt_h"/>
                                              </p:val>
                                            </p:tav>
                                          </p:tavLst>
                                        </p:anim>
                                        <p:animEffect transition="in" filter="fade">
                                          <p:cBhvr>
                                            <p:cTn id="130" dur="500"/>
                                            <p:tgtEl>
                                              <p:spTgt spid="36"/>
                                            </p:tgtEl>
                                          </p:cBhvr>
                                        </p:animEffect>
                                      </p:childTnLst>
                                    </p:cTn>
                                  </p:par>
                                  <p:par>
                                    <p:cTn id="131" presetID="53" presetClass="entr" presetSubtype="16" fill="hold" grpId="0" nodeType="withEffect">
                                      <p:stCondLst>
                                        <p:cond delay="400"/>
                                      </p:stCondLst>
                                      <p:childTnLst>
                                        <p:set>
                                          <p:cBhvr>
                                            <p:cTn id="132" dur="1" fill="hold">
                                              <p:stCondLst>
                                                <p:cond delay="0"/>
                                              </p:stCondLst>
                                            </p:cTn>
                                            <p:tgtEl>
                                              <p:spTgt spid="37"/>
                                            </p:tgtEl>
                                            <p:attrNameLst>
                                              <p:attrName>style.visibility</p:attrName>
                                            </p:attrNameLst>
                                          </p:cBhvr>
                                          <p:to>
                                            <p:strVal val="visible"/>
                                          </p:to>
                                        </p:set>
                                        <p:anim calcmode="lin" valueType="num">
                                          <p:cBhvr>
                                            <p:cTn id="133" dur="500" fill="hold"/>
                                            <p:tgtEl>
                                              <p:spTgt spid="37"/>
                                            </p:tgtEl>
                                            <p:attrNameLst>
                                              <p:attrName>ppt_w</p:attrName>
                                            </p:attrNameLst>
                                          </p:cBhvr>
                                          <p:tavLst>
                                            <p:tav tm="0">
                                              <p:val>
                                                <p:fltVal val="0"/>
                                              </p:val>
                                            </p:tav>
                                            <p:tav tm="100000">
                                              <p:val>
                                                <p:strVal val="#ppt_w"/>
                                              </p:val>
                                            </p:tav>
                                          </p:tavLst>
                                        </p:anim>
                                        <p:anim calcmode="lin" valueType="num">
                                          <p:cBhvr>
                                            <p:cTn id="134" dur="500" fill="hold"/>
                                            <p:tgtEl>
                                              <p:spTgt spid="37"/>
                                            </p:tgtEl>
                                            <p:attrNameLst>
                                              <p:attrName>ppt_h</p:attrName>
                                            </p:attrNameLst>
                                          </p:cBhvr>
                                          <p:tavLst>
                                            <p:tav tm="0">
                                              <p:val>
                                                <p:fltVal val="0"/>
                                              </p:val>
                                            </p:tav>
                                            <p:tav tm="100000">
                                              <p:val>
                                                <p:strVal val="#ppt_h"/>
                                              </p:val>
                                            </p:tav>
                                          </p:tavLst>
                                        </p:anim>
                                        <p:animEffect transition="in" filter="fade">
                                          <p:cBhvr>
                                            <p:cTn id="135" dur="500"/>
                                            <p:tgtEl>
                                              <p:spTgt spid="37"/>
                                            </p:tgtEl>
                                          </p:cBhvr>
                                        </p:animEffect>
                                      </p:childTnLst>
                                    </p:cTn>
                                  </p:par>
                                  <p:par>
                                    <p:cTn id="136" presetID="53" presetClass="entr" presetSubtype="16" fill="hold" grpId="0" nodeType="withEffect">
                                      <p:stCondLst>
                                        <p:cond delay="200"/>
                                      </p:stCondLst>
                                      <p:childTnLst>
                                        <p:set>
                                          <p:cBhvr>
                                            <p:cTn id="137" dur="1" fill="hold">
                                              <p:stCondLst>
                                                <p:cond delay="0"/>
                                              </p:stCondLst>
                                            </p:cTn>
                                            <p:tgtEl>
                                              <p:spTgt spid="38"/>
                                            </p:tgtEl>
                                            <p:attrNameLst>
                                              <p:attrName>style.visibility</p:attrName>
                                            </p:attrNameLst>
                                          </p:cBhvr>
                                          <p:to>
                                            <p:strVal val="visible"/>
                                          </p:to>
                                        </p:set>
                                        <p:anim calcmode="lin" valueType="num">
                                          <p:cBhvr>
                                            <p:cTn id="138" dur="500" fill="hold"/>
                                            <p:tgtEl>
                                              <p:spTgt spid="38"/>
                                            </p:tgtEl>
                                            <p:attrNameLst>
                                              <p:attrName>ppt_w</p:attrName>
                                            </p:attrNameLst>
                                          </p:cBhvr>
                                          <p:tavLst>
                                            <p:tav tm="0">
                                              <p:val>
                                                <p:fltVal val="0"/>
                                              </p:val>
                                            </p:tav>
                                            <p:tav tm="100000">
                                              <p:val>
                                                <p:strVal val="#ppt_w"/>
                                              </p:val>
                                            </p:tav>
                                          </p:tavLst>
                                        </p:anim>
                                        <p:anim calcmode="lin" valueType="num">
                                          <p:cBhvr>
                                            <p:cTn id="139" dur="500" fill="hold"/>
                                            <p:tgtEl>
                                              <p:spTgt spid="38"/>
                                            </p:tgtEl>
                                            <p:attrNameLst>
                                              <p:attrName>ppt_h</p:attrName>
                                            </p:attrNameLst>
                                          </p:cBhvr>
                                          <p:tavLst>
                                            <p:tav tm="0">
                                              <p:val>
                                                <p:fltVal val="0"/>
                                              </p:val>
                                            </p:tav>
                                            <p:tav tm="100000">
                                              <p:val>
                                                <p:strVal val="#ppt_h"/>
                                              </p:val>
                                            </p:tav>
                                          </p:tavLst>
                                        </p:anim>
                                        <p:animEffect transition="in" filter="fade">
                                          <p:cBhvr>
                                            <p:cTn id="140" dur="500"/>
                                            <p:tgtEl>
                                              <p:spTgt spid="38"/>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39"/>
                                            </p:tgtEl>
                                            <p:attrNameLst>
                                              <p:attrName>style.visibility</p:attrName>
                                            </p:attrNameLst>
                                          </p:cBhvr>
                                          <p:to>
                                            <p:strVal val="visible"/>
                                          </p:to>
                                        </p:set>
                                        <p:anim calcmode="lin" valueType="num">
                                          <p:cBhvr>
                                            <p:cTn id="143" dur="500" fill="hold"/>
                                            <p:tgtEl>
                                              <p:spTgt spid="39"/>
                                            </p:tgtEl>
                                            <p:attrNameLst>
                                              <p:attrName>ppt_w</p:attrName>
                                            </p:attrNameLst>
                                          </p:cBhvr>
                                          <p:tavLst>
                                            <p:tav tm="0">
                                              <p:val>
                                                <p:fltVal val="0"/>
                                              </p:val>
                                            </p:tav>
                                            <p:tav tm="100000">
                                              <p:val>
                                                <p:strVal val="#ppt_w"/>
                                              </p:val>
                                            </p:tav>
                                          </p:tavLst>
                                        </p:anim>
                                        <p:anim calcmode="lin" valueType="num">
                                          <p:cBhvr>
                                            <p:cTn id="144" dur="500" fill="hold"/>
                                            <p:tgtEl>
                                              <p:spTgt spid="39"/>
                                            </p:tgtEl>
                                            <p:attrNameLst>
                                              <p:attrName>ppt_h</p:attrName>
                                            </p:attrNameLst>
                                          </p:cBhvr>
                                          <p:tavLst>
                                            <p:tav tm="0">
                                              <p:val>
                                                <p:fltVal val="0"/>
                                              </p:val>
                                            </p:tav>
                                            <p:tav tm="100000">
                                              <p:val>
                                                <p:strVal val="#ppt_h"/>
                                              </p:val>
                                            </p:tav>
                                          </p:tavLst>
                                        </p:anim>
                                        <p:animEffect transition="in" filter="fade">
                                          <p:cBhvr>
                                            <p:cTn id="145" dur="500"/>
                                            <p:tgtEl>
                                              <p:spTgt spid="39"/>
                                            </p:tgtEl>
                                          </p:cBhvr>
                                        </p:animEffect>
                                      </p:childTnLst>
                                    </p:cTn>
                                  </p:par>
                                  <p:par>
                                    <p:cTn id="146" presetID="53" presetClass="entr" presetSubtype="16" fill="hold" grpId="0" nodeType="withEffect">
                                      <p:stCondLst>
                                        <p:cond delay="400"/>
                                      </p:stCondLst>
                                      <p:childTnLst>
                                        <p:set>
                                          <p:cBhvr>
                                            <p:cTn id="147" dur="1" fill="hold">
                                              <p:stCondLst>
                                                <p:cond delay="0"/>
                                              </p:stCondLst>
                                            </p:cTn>
                                            <p:tgtEl>
                                              <p:spTgt spid="40"/>
                                            </p:tgtEl>
                                            <p:attrNameLst>
                                              <p:attrName>style.visibility</p:attrName>
                                            </p:attrNameLst>
                                          </p:cBhvr>
                                          <p:to>
                                            <p:strVal val="visible"/>
                                          </p:to>
                                        </p:set>
                                        <p:anim calcmode="lin" valueType="num">
                                          <p:cBhvr>
                                            <p:cTn id="148" dur="500" fill="hold"/>
                                            <p:tgtEl>
                                              <p:spTgt spid="40"/>
                                            </p:tgtEl>
                                            <p:attrNameLst>
                                              <p:attrName>ppt_w</p:attrName>
                                            </p:attrNameLst>
                                          </p:cBhvr>
                                          <p:tavLst>
                                            <p:tav tm="0">
                                              <p:val>
                                                <p:fltVal val="0"/>
                                              </p:val>
                                            </p:tav>
                                            <p:tav tm="100000">
                                              <p:val>
                                                <p:strVal val="#ppt_w"/>
                                              </p:val>
                                            </p:tav>
                                          </p:tavLst>
                                        </p:anim>
                                        <p:anim calcmode="lin" valueType="num">
                                          <p:cBhvr>
                                            <p:cTn id="149" dur="500" fill="hold"/>
                                            <p:tgtEl>
                                              <p:spTgt spid="40"/>
                                            </p:tgtEl>
                                            <p:attrNameLst>
                                              <p:attrName>ppt_h</p:attrName>
                                            </p:attrNameLst>
                                          </p:cBhvr>
                                          <p:tavLst>
                                            <p:tav tm="0">
                                              <p:val>
                                                <p:fltVal val="0"/>
                                              </p:val>
                                            </p:tav>
                                            <p:tav tm="100000">
                                              <p:val>
                                                <p:strVal val="#ppt_h"/>
                                              </p:val>
                                            </p:tav>
                                          </p:tavLst>
                                        </p:anim>
                                        <p:animEffect transition="in" filter="fade">
                                          <p:cBhvr>
                                            <p:cTn id="150" dur="500"/>
                                            <p:tgtEl>
                                              <p:spTgt spid="40"/>
                                            </p:tgtEl>
                                          </p:cBhvr>
                                        </p:animEffect>
                                      </p:childTnLst>
                                    </p:cTn>
                                  </p:par>
                                  <p:par>
                                    <p:cTn id="151" presetID="53" presetClass="entr" presetSubtype="16" fill="hold" grpId="0" nodeType="withEffect">
                                      <p:stCondLst>
                                        <p:cond delay="200"/>
                                      </p:stCondLst>
                                      <p:childTnLst>
                                        <p:set>
                                          <p:cBhvr>
                                            <p:cTn id="152" dur="1" fill="hold">
                                              <p:stCondLst>
                                                <p:cond delay="0"/>
                                              </p:stCondLst>
                                            </p:cTn>
                                            <p:tgtEl>
                                              <p:spTgt spid="41"/>
                                            </p:tgtEl>
                                            <p:attrNameLst>
                                              <p:attrName>style.visibility</p:attrName>
                                            </p:attrNameLst>
                                          </p:cBhvr>
                                          <p:to>
                                            <p:strVal val="visible"/>
                                          </p:to>
                                        </p:set>
                                        <p:anim calcmode="lin" valueType="num">
                                          <p:cBhvr>
                                            <p:cTn id="153" dur="500" fill="hold"/>
                                            <p:tgtEl>
                                              <p:spTgt spid="41"/>
                                            </p:tgtEl>
                                            <p:attrNameLst>
                                              <p:attrName>ppt_w</p:attrName>
                                            </p:attrNameLst>
                                          </p:cBhvr>
                                          <p:tavLst>
                                            <p:tav tm="0">
                                              <p:val>
                                                <p:fltVal val="0"/>
                                              </p:val>
                                            </p:tav>
                                            <p:tav tm="100000">
                                              <p:val>
                                                <p:strVal val="#ppt_w"/>
                                              </p:val>
                                            </p:tav>
                                          </p:tavLst>
                                        </p:anim>
                                        <p:anim calcmode="lin" valueType="num">
                                          <p:cBhvr>
                                            <p:cTn id="154" dur="500" fill="hold"/>
                                            <p:tgtEl>
                                              <p:spTgt spid="41"/>
                                            </p:tgtEl>
                                            <p:attrNameLst>
                                              <p:attrName>ppt_h</p:attrName>
                                            </p:attrNameLst>
                                          </p:cBhvr>
                                          <p:tavLst>
                                            <p:tav tm="0">
                                              <p:val>
                                                <p:fltVal val="0"/>
                                              </p:val>
                                            </p:tav>
                                            <p:tav tm="100000">
                                              <p:val>
                                                <p:strVal val="#ppt_h"/>
                                              </p:val>
                                            </p:tav>
                                          </p:tavLst>
                                        </p:anim>
                                        <p:animEffect transition="in" filter="fade">
                                          <p:cBhvr>
                                            <p:cTn id="155" dur="500"/>
                                            <p:tgtEl>
                                              <p:spTgt spid="41"/>
                                            </p:tgtEl>
                                          </p:cBhvr>
                                        </p:animEffect>
                                      </p:childTnLst>
                                    </p:cTn>
                                  </p:par>
                                  <p:par>
                                    <p:cTn id="156" presetID="53" presetClass="entr" presetSubtype="16" fill="hold" grpId="0" nodeType="withEffect">
                                      <p:stCondLst>
                                        <p:cond delay="200"/>
                                      </p:stCondLst>
                                      <p:childTnLst>
                                        <p:set>
                                          <p:cBhvr>
                                            <p:cTn id="157" dur="1" fill="hold">
                                              <p:stCondLst>
                                                <p:cond delay="0"/>
                                              </p:stCondLst>
                                            </p:cTn>
                                            <p:tgtEl>
                                              <p:spTgt spid="42"/>
                                            </p:tgtEl>
                                            <p:attrNameLst>
                                              <p:attrName>style.visibility</p:attrName>
                                            </p:attrNameLst>
                                          </p:cBhvr>
                                          <p:to>
                                            <p:strVal val="visible"/>
                                          </p:to>
                                        </p:set>
                                        <p:anim calcmode="lin" valueType="num">
                                          <p:cBhvr>
                                            <p:cTn id="158" dur="500" fill="hold"/>
                                            <p:tgtEl>
                                              <p:spTgt spid="42"/>
                                            </p:tgtEl>
                                            <p:attrNameLst>
                                              <p:attrName>ppt_w</p:attrName>
                                            </p:attrNameLst>
                                          </p:cBhvr>
                                          <p:tavLst>
                                            <p:tav tm="0">
                                              <p:val>
                                                <p:fltVal val="0"/>
                                              </p:val>
                                            </p:tav>
                                            <p:tav tm="100000">
                                              <p:val>
                                                <p:strVal val="#ppt_w"/>
                                              </p:val>
                                            </p:tav>
                                          </p:tavLst>
                                        </p:anim>
                                        <p:anim calcmode="lin" valueType="num">
                                          <p:cBhvr>
                                            <p:cTn id="159" dur="500" fill="hold"/>
                                            <p:tgtEl>
                                              <p:spTgt spid="42"/>
                                            </p:tgtEl>
                                            <p:attrNameLst>
                                              <p:attrName>ppt_h</p:attrName>
                                            </p:attrNameLst>
                                          </p:cBhvr>
                                          <p:tavLst>
                                            <p:tav tm="0">
                                              <p:val>
                                                <p:fltVal val="0"/>
                                              </p:val>
                                            </p:tav>
                                            <p:tav tm="100000">
                                              <p:val>
                                                <p:strVal val="#ppt_h"/>
                                              </p:val>
                                            </p:tav>
                                          </p:tavLst>
                                        </p:anim>
                                        <p:animEffect transition="in" filter="fade">
                                          <p:cBhvr>
                                            <p:cTn id="160" dur="500"/>
                                            <p:tgtEl>
                                              <p:spTgt spid="42"/>
                                            </p:tgtEl>
                                          </p:cBhvr>
                                        </p:animEffect>
                                      </p:childTnLst>
                                    </p:cTn>
                                  </p:par>
                                  <p:par>
                                    <p:cTn id="161" presetID="53" presetClass="entr" presetSubtype="16" fill="hold" grpId="0" nodeType="withEffect">
                                      <p:stCondLst>
                                        <p:cond delay="200"/>
                                      </p:stCondLst>
                                      <p:childTnLst>
                                        <p:set>
                                          <p:cBhvr>
                                            <p:cTn id="162" dur="1" fill="hold">
                                              <p:stCondLst>
                                                <p:cond delay="0"/>
                                              </p:stCondLst>
                                            </p:cTn>
                                            <p:tgtEl>
                                              <p:spTgt spid="43"/>
                                            </p:tgtEl>
                                            <p:attrNameLst>
                                              <p:attrName>style.visibility</p:attrName>
                                            </p:attrNameLst>
                                          </p:cBhvr>
                                          <p:to>
                                            <p:strVal val="visible"/>
                                          </p:to>
                                        </p:set>
                                        <p:anim calcmode="lin" valueType="num">
                                          <p:cBhvr>
                                            <p:cTn id="163" dur="500" fill="hold"/>
                                            <p:tgtEl>
                                              <p:spTgt spid="43"/>
                                            </p:tgtEl>
                                            <p:attrNameLst>
                                              <p:attrName>ppt_w</p:attrName>
                                            </p:attrNameLst>
                                          </p:cBhvr>
                                          <p:tavLst>
                                            <p:tav tm="0">
                                              <p:val>
                                                <p:fltVal val="0"/>
                                              </p:val>
                                            </p:tav>
                                            <p:tav tm="100000">
                                              <p:val>
                                                <p:strVal val="#ppt_w"/>
                                              </p:val>
                                            </p:tav>
                                          </p:tavLst>
                                        </p:anim>
                                        <p:anim calcmode="lin" valueType="num">
                                          <p:cBhvr>
                                            <p:cTn id="164" dur="500" fill="hold"/>
                                            <p:tgtEl>
                                              <p:spTgt spid="43"/>
                                            </p:tgtEl>
                                            <p:attrNameLst>
                                              <p:attrName>ppt_h</p:attrName>
                                            </p:attrNameLst>
                                          </p:cBhvr>
                                          <p:tavLst>
                                            <p:tav tm="0">
                                              <p:val>
                                                <p:fltVal val="0"/>
                                              </p:val>
                                            </p:tav>
                                            <p:tav tm="100000">
                                              <p:val>
                                                <p:strVal val="#ppt_h"/>
                                              </p:val>
                                            </p:tav>
                                          </p:tavLst>
                                        </p:anim>
                                        <p:animEffect transition="in" filter="fade">
                                          <p:cBhvr>
                                            <p:cTn id="16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8" grpId="0"/>
          <p:bldP spid="19" grpId="0"/>
          <p:bldP spid="20" grpId="0"/>
          <p:bldP spid="21"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18" presetClass="entr" presetSubtype="3"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upRight)">
                                          <p:cBhvr>
                                            <p:cTn id="21" dur="500"/>
                                            <p:tgtEl>
                                              <p:spTgt spid="5"/>
                                            </p:tgtEl>
                                          </p:cBhvr>
                                        </p:animEffect>
                                      </p:childTnLst>
                                    </p:cTn>
                                  </p:par>
                                </p:childTnLst>
                              </p:cTn>
                            </p:par>
                            <p:par>
                              <p:cTn id="22" fill="hold">
                                <p:stCondLst>
                                  <p:cond delay="1500"/>
                                </p:stCondLst>
                                <p:childTnLst>
                                  <p:par>
                                    <p:cTn id="23" presetID="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30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fill="hold"/>
                                            <p:tgtEl>
                                              <p:spTgt spid="9"/>
                                            </p:tgtEl>
                                            <p:attrNameLst>
                                              <p:attrName>ppt_x</p:attrName>
                                            </p:attrNameLst>
                                          </p:cBhvr>
                                          <p:tavLst>
                                            <p:tav tm="0">
                                              <p:val>
                                                <p:strVal val="1+#ppt_w/2"/>
                                              </p:val>
                                            </p:tav>
                                            <p:tav tm="100000">
                                              <p:val>
                                                <p:strVal val="#ppt_x"/>
                                              </p:val>
                                            </p:tav>
                                          </p:tavLst>
                                        </p:anim>
                                        <p:anim calcmode="lin" valueType="num">
                                          <p:cBhvr additive="base">
                                            <p:cTn id="30" dur="500" fill="hold"/>
                                            <p:tgtEl>
                                              <p:spTgt spid="9"/>
                                            </p:tgtEl>
                                            <p:attrNameLst>
                                              <p:attrName>ppt_y</p:attrName>
                                            </p:attrNameLst>
                                          </p:cBhvr>
                                          <p:tavLst>
                                            <p:tav tm="0">
                                              <p:val>
                                                <p:strVal val="#ppt_y"/>
                                              </p:val>
                                            </p:tav>
                                            <p:tav tm="100000">
                                              <p:val>
                                                <p:strVal val="#ppt_y"/>
                                              </p:val>
                                            </p:tav>
                                          </p:tavLst>
                                        </p:anim>
                                      </p:childTnLst>
                                    </p:cTn>
                                  </p:par>
                                  <p:par>
                                    <p:cTn id="31" presetID="12" presetClass="entr" presetSubtype="8" fill="hold" grpId="0" nodeType="withEffect">
                                      <p:stCondLst>
                                        <p:cond delay="30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p:tgtEl>
                                              <p:spTgt spid="18"/>
                                            </p:tgtEl>
                                            <p:attrNameLst>
                                              <p:attrName>ppt_x</p:attrName>
                                            </p:attrNameLst>
                                          </p:cBhvr>
                                          <p:tavLst>
                                            <p:tav tm="0">
                                              <p:val>
                                                <p:strVal val="#ppt_x-#ppt_w*1.125000"/>
                                              </p:val>
                                            </p:tav>
                                            <p:tav tm="100000">
                                              <p:val>
                                                <p:strVal val="#ppt_x"/>
                                              </p:val>
                                            </p:tav>
                                          </p:tavLst>
                                        </p:anim>
                                        <p:animEffect transition="in" filter="wipe(right)">
                                          <p:cBhvr>
                                            <p:cTn id="34" dur="500"/>
                                            <p:tgtEl>
                                              <p:spTgt spid="18"/>
                                            </p:tgtEl>
                                          </p:cBhvr>
                                        </p:animEffect>
                                      </p:childTnLst>
                                    </p:cTn>
                                  </p:par>
                                  <p:par>
                                    <p:cTn id="35" presetID="2" presetClass="entr" presetSubtype="2" fill="hold" nodeType="withEffect">
                                      <p:stCondLst>
                                        <p:cond delay="600"/>
                                      </p:stCondLst>
                                      <p:childTnLst>
                                        <p:set>
                                          <p:cBhvr>
                                            <p:cTn id="36" dur="1" fill="hold">
                                              <p:stCondLst>
                                                <p:cond delay="0"/>
                                              </p:stCondLst>
                                            </p:cTn>
                                            <p:tgtEl>
                                              <p:spTgt spid="12"/>
                                            </p:tgtEl>
                                            <p:attrNameLst>
                                              <p:attrName>style.visibility</p:attrName>
                                            </p:attrNameLst>
                                          </p:cBhvr>
                                          <p:to>
                                            <p:strVal val="visible"/>
                                          </p:to>
                                        </p:set>
                                        <p:anim calcmode="lin" valueType="num">
                                          <p:cBhvr additive="base">
                                            <p:cTn id="37" dur="500" fill="hold"/>
                                            <p:tgtEl>
                                              <p:spTgt spid="12"/>
                                            </p:tgtEl>
                                            <p:attrNameLst>
                                              <p:attrName>ppt_x</p:attrName>
                                            </p:attrNameLst>
                                          </p:cBhvr>
                                          <p:tavLst>
                                            <p:tav tm="0">
                                              <p:val>
                                                <p:strVal val="1+#ppt_w/2"/>
                                              </p:val>
                                            </p:tav>
                                            <p:tav tm="100000">
                                              <p:val>
                                                <p:strVal val="#ppt_x"/>
                                              </p:val>
                                            </p:tav>
                                          </p:tavLst>
                                        </p:anim>
                                        <p:anim calcmode="lin" valueType="num">
                                          <p:cBhvr additive="base">
                                            <p:cTn id="38" dur="500" fill="hold"/>
                                            <p:tgtEl>
                                              <p:spTgt spid="12"/>
                                            </p:tgtEl>
                                            <p:attrNameLst>
                                              <p:attrName>ppt_y</p:attrName>
                                            </p:attrNameLst>
                                          </p:cBhvr>
                                          <p:tavLst>
                                            <p:tav tm="0">
                                              <p:val>
                                                <p:strVal val="#ppt_y"/>
                                              </p:val>
                                            </p:tav>
                                            <p:tav tm="100000">
                                              <p:val>
                                                <p:strVal val="#ppt_y"/>
                                              </p:val>
                                            </p:tav>
                                          </p:tavLst>
                                        </p:anim>
                                      </p:childTnLst>
                                    </p:cTn>
                                  </p:par>
                                  <p:par>
                                    <p:cTn id="39" presetID="12" presetClass="entr" presetSubtype="8" fill="hold" grpId="0" nodeType="withEffect">
                                      <p:stCondLst>
                                        <p:cond delay="600"/>
                                      </p:stCondLst>
                                      <p:childTnLst>
                                        <p:set>
                                          <p:cBhvr>
                                            <p:cTn id="40" dur="1" fill="hold">
                                              <p:stCondLst>
                                                <p:cond delay="0"/>
                                              </p:stCondLst>
                                            </p:cTn>
                                            <p:tgtEl>
                                              <p:spTgt spid="19"/>
                                            </p:tgtEl>
                                            <p:attrNameLst>
                                              <p:attrName>style.visibility</p:attrName>
                                            </p:attrNameLst>
                                          </p:cBhvr>
                                          <p:to>
                                            <p:strVal val="visible"/>
                                          </p:to>
                                        </p:set>
                                        <p:anim calcmode="lin" valueType="num">
                                          <p:cBhvr additive="base">
                                            <p:cTn id="41" dur="500"/>
                                            <p:tgtEl>
                                              <p:spTgt spid="19"/>
                                            </p:tgtEl>
                                            <p:attrNameLst>
                                              <p:attrName>ppt_x</p:attrName>
                                            </p:attrNameLst>
                                          </p:cBhvr>
                                          <p:tavLst>
                                            <p:tav tm="0">
                                              <p:val>
                                                <p:strVal val="#ppt_x-#ppt_w*1.125000"/>
                                              </p:val>
                                            </p:tav>
                                            <p:tav tm="100000">
                                              <p:val>
                                                <p:strVal val="#ppt_x"/>
                                              </p:val>
                                            </p:tav>
                                          </p:tavLst>
                                        </p:anim>
                                        <p:animEffect transition="in" filter="wipe(right)">
                                          <p:cBhvr>
                                            <p:cTn id="42" dur="500"/>
                                            <p:tgtEl>
                                              <p:spTgt spid="19"/>
                                            </p:tgtEl>
                                          </p:cBhvr>
                                        </p:animEffect>
                                      </p:childTnLst>
                                    </p:cTn>
                                  </p:par>
                                  <p:par>
                                    <p:cTn id="43" presetID="2" presetClass="entr" presetSubtype="2" fill="hold" nodeType="withEffect">
                                      <p:stCondLst>
                                        <p:cond delay="90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500" fill="hold"/>
                                            <p:tgtEl>
                                              <p:spTgt spid="15"/>
                                            </p:tgtEl>
                                            <p:attrNameLst>
                                              <p:attrName>ppt_x</p:attrName>
                                            </p:attrNameLst>
                                          </p:cBhvr>
                                          <p:tavLst>
                                            <p:tav tm="0">
                                              <p:val>
                                                <p:strVal val="1+#ppt_w/2"/>
                                              </p:val>
                                            </p:tav>
                                            <p:tav tm="100000">
                                              <p:val>
                                                <p:strVal val="#ppt_x"/>
                                              </p:val>
                                            </p:tav>
                                          </p:tavLst>
                                        </p:anim>
                                        <p:anim calcmode="lin" valueType="num">
                                          <p:cBhvr additive="base">
                                            <p:cTn id="46" dur="500" fill="hold"/>
                                            <p:tgtEl>
                                              <p:spTgt spid="15"/>
                                            </p:tgtEl>
                                            <p:attrNameLst>
                                              <p:attrName>ppt_y</p:attrName>
                                            </p:attrNameLst>
                                          </p:cBhvr>
                                          <p:tavLst>
                                            <p:tav tm="0">
                                              <p:val>
                                                <p:strVal val="#ppt_y"/>
                                              </p:val>
                                            </p:tav>
                                            <p:tav tm="100000">
                                              <p:val>
                                                <p:strVal val="#ppt_y"/>
                                              </p:val>
                                            </p:tav>
                                          </p:tavLst>
                                        </p:anim>
                                      </p:childTnLst>
                                    </p:cTn>
                                  </p:par>
                                  <p:par>
                                    <p:cTn id="47" presetID="12" presetClass="entr" presetSubtype="8" fill="hold" grpId="0" nodeType="withEffect">
                                      <p:stCondLst>
                                        <p:cond delay="900"/>
                                      </p:stCondLst>
                                      <p:childTnLst>
                                        <p:set>
                                          <p:cBhvr>
                                            <p:cTn id="48" dur="1" fill="hold">
                                              <p:stCondLst>
                                                <p:cond delay="0"/>
                                              </p:stCondLst>
                                            </p:cTn>
                                            <p:tgtEl>
                                              <p:spTgt spid="20"/>
                                            </p:tgtEl>
                                            <p:attrNameLst>
                                              <p:attrName>style.visibility</p:attrName>
                                            </p:attrNameLst>
                                          </p:cBhvr>
                                          <p:to>
                                            <p:strVal val="visible"/>
                                          </p:to>
                                        </p:set>
                                        <p:anim calcmode="lin" valueType="num">
                                          <p:cBhvr additive="base">
                                            <p:cTn id="49" dur="500"/>
                                            <p:tgtEl>
                                              <p:spTgt spid="20"/>
                                            </p:tgtEl>
                                            <p:attrNameLst>
                                              <p:attrName>ppt_x</p:attrName>
                                            </p:attrNameLst>
                                          </p:cBhvr>
                                          <p:tavLst>
                                            <p:tav tm="0">
                                              <p:val>
                                                <p:strVal val="#ppt_x-#ppt_w*1.125000"/>
                                              </p:val>
                                            </p:tav>
                                            <p:tav tm="100000">
                                              <p:val>
                                                <p:strVal val="#ppt_x"/>
                                              </p:val>
                                            </p:tav>
                                          </p:tavLst>
                                        </p:anim>
                                        <p:animEffect transition="in" filter="wipe(right)">
                                          <p:cBhvr>
                                            <p:cTn id="50" dur="500"/>
                                            <p:tgtEl>
                                              <p:spTgt spid="20"/>
                                            </p:tgtEl>
                                          </p:cBhvr>
                                        </p:animEffect>
                                      </p:childTnLst>
                                    </p:cTn>
                                  </p:par>
                                  <p:par>
                                    <p:cTn id="51" presetID="12" presetClass="entr" presetSubtype="8" fill="hold" grpId="0" nodeType="withEffect">
                                      <p:stCondLst>
                                        <p:cond delay="1200"/>
                                      </p:stCondLst>
                                      <p:childTnLst>
                                        <p:set>
                                          <p:cBhvr>
                                            <p:cTn id="52" dur="1" fill="hold">
                                              <p:stCondLst>
                                                <p:cond delay="0"/>
                                              </p:stCondLst>
                                            </p:cTn>
                                            <p:tgtEl>
                                              <p:spTgt spid="21"/>
                                            </p:tgtEl>
                                            <p:attrNameLst>
                                              <p:attrName>style.visibility</p:attrName>
                                            </p:attrNameLst>
                                          </p:cBhvr>
                                          <p:to>
                                            <p:strVal val="visible"/>
                                          </p:to>
                                        </p:set>
                                        <p:anim calcmode="lin" valueType="num">
                                          <p:cBhvr additive="base">
                                            <p:cTn id="53" dur="500"/>
                                            <p:tgtEl>
                                              <p:spTgt spid="21"/>
                                            </p:tgtEl>
                                            <p:attrNameLst>
                                              <p:attrName>ppt_x</p:attrName>
                                            </p:attrNameLst>
                                          </p:cBhvr>
                                          <p:tavLst>
                                            <p:tav tm="0">
                                              <p:val>
                                                <p:strVal val="#ppt_x-#ppt_w*1.125000"/>
                                              </p:val>
                                            </p:tav>
                                            <p:tav tm="100000">
                                              <p:val>
                                                <p:strVal val="#ppt_x"/>
                                              </p:val>
                                            </p:tav>
                                          </p:tavLst>
                                        </p:anim>
                                        <p:animEffect transition="in" filter="wipe(right)">
                                          <p:cBhvr>
                                            <p:cTn id="54" dur="500"/>
                                            <p:tgtEl>
                                              <p:spTgt spid="21"/>
                                            </p:tgtEl>
                                          </p:cBhvr>
                                        </p:animEffect>
                                      </p:childTnLst>
                                    </p:cTn>
                                  </p:par>
                                </p:childTnLst>
                              </p:cTn>
                            </p:par>
                            <p:par>
                              <p:cTn id="55" fill="hold">
                                <p:stCondLst>
                                  <p:cond delay="3200"/>
                                </p:stCondLst>
                                <p:childTnLst>
                                  <p:par>
                                    <p:cTn id="56" presetID="53" presetClass="entr" presetSubtype="16"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p:cTn id="58" dur="500" fill="hold"/>
                                            <p:tgtEl>
                                              <p:spTgt spid="22"/>
                                            </p:tgtEl>
                                            <p:attrNameLst>
                                              <p:attrName>ppt_w</p:attrName>
                                            </p:attrNameLst>
                                          </p:cBhvr>
                                          <p:tavLst>
                                            <p:tav tm="0">
                                              <p:val>
                                                <p:fltVal val="0"/>
                                              </p:val>
                                            </p:tav>
                                            <p:tav tm="100000">
                                              <p:val>
                                                <p:strVal val="#ppt_w"/>
                                              </p:val>
                                            </p:tav>
                                          </p:tavLst>
                                        </p:anim>
                                        <p:anim calcmode="lin" valueType="num">
                                          <p:cBhvr>
                                            <p:cTn id="59" dur="500" fill="hold"/>
                                            <p:tgtEl>
                                              <p:spTgt spid="22"/>
                                            </p:tgtEl>
                                            <p:attrNameLst>
                                              <p:attrName>ppt_h</p:attrName>
                                            </p:attrNameLst>
                                          </p:cBhvr>
                                          <p:tavLst>
                                            <p:tav tm="0">
                                              <p:val>
                                                <p:fltVal val="0"/>
                                              </p:val>
                                            </p:tav>
                                            <p:tav tm="100000">
                                              <p:val>
                                                <p:strVal val="#ppt_h"/>
                                              </p:val>
                                            </p:tav>
                                          </p:tavLst>
                                        </p:anim>
                                        <p:animEffect transition="in" filter="fade">
                                          <p:cBhvr>
                                            <p:cTn id="60" dur="500"/>
                                            <p:tgtEl>
                                              <p:spTgt spid="22"/>
                                            </p:tgtEl>
                                          </p:cBhvr>
                                        </p:animEffect>
                                      </p:childTnLst>
                                    </p:cTn>
                                  </p:par>
                                  <p:par>
                                    <p:cTn id="61" presetID="53" presetClass="entr" presetSubtype="16" fill="hold" grpId="0" nodeType="withEffect">
                                      <p:stCondLst>
                                        <p:cond delay="400"/>
                                      </p:stCondLst>
                                      <p:childTnLst>
                                        <p:set>
                                          <p:cBhvr>
                                            <p:cTn id="62" dur="1" fill="hold">
                                              <p:stCondLst>
                                                <p:cond delay="0"/>
                                              </p:stCondLst>
                                            </p:cTn>
                                            <p:tgtEl>
                                              <p:spTgt spid="23"/>
                                            </p:tgtEl>
                                            <p:attrNameLst>
                                              <p:attrName>style.visibility</p:attrName>
                                            </p:attrNameLst>
                                          </p:cBhvr>
                                          <p:to>
                                            <p:strVal val="visible"/>
                                          </p:to>
                                        </p:set>
                                        <p:anim calcmode="lin" valueType="num">
                                          <p:cBhvr>
                                            <p:cTn id="63" dur="500" fill="hold"/>
                                            <p:tgtEl>
                                              <p:spTgt spid="23"/>
                                            </p:tgtEl>
                                            <p:attrNameLst>
                                              <p:attrName>ppt_w</p:attrName>
                                            </p:attrNameLst>
                                          </p:cBhvr>
                                          <p:tavLst>
                                            <p:tav tm="0">
                                              <p:val>
                                                <p:fltVal val="0"/>
                                              </p:val>
                                            </p:tav>
                                            <p:tav tm="100000">
                                              <p:val>
                                                <p:strVal val="#ppt_w"/>
                                              </p:val>
                                            </p:tav>
                                          </p:tavLst>
                                        </p:anim>
                                        <p:anim calcmode="lin" valueType="num">
                                          <p:cBhvr>
                                            <p:cTn id="64" dur="500" fill="hold"/>
                                            <p:tgtEl>
                                              <p:spTgt spid="23"/>
                                            </p:tgtEl>
                                            <p:attrNameLst>
                                              <p:attrName>ppt_h</p:attrName>
                                            </p:attrNameLst>
                                          </p:cBhvr>
                                          <p:tavLst>
                                            <p:tav tm="0">
                                              <p:val>
                                                <p:fltVal val="0"/>
                                              </p:val>
                                            </p:tav>
                                            <p:tav tm="100000">
                                              <p:val>
                                                <p:strVal val="#ppt_h"/>
                                              </p:val>
                                            </p:tav>
                                          </p:tavLst>
                                        </p:anim>
                                        <p:animEffect transition="in" filter="fade">
                                          <p:cBhvr>
                                            <p:cTn id="65" dur="500"/>
                                            <p:tgtEl>
                                              <p:spTgt spid="23"/>
                                            </p:tgtEl>
                                          </p:cBhvr>
                                        </p:animEffect>
                                      </p:childTnLst>
                                    </p:cTn>
                                  </p:par>
                                  <p:par>
                                    <p:cTn id="66" presetID="53" presetClass="entr" presetSubtype="16" fill="hold" grpId="0" nodeType="withEffect">
                                      <p:stCondLst>
                                        <p:cond delay="200"/>
                                      </p:stCondLst>
                                      <p:childTnLst>
                                        <p:set>
                                          <p:cBhvr>
                                            <p:cTn id="67" dur="1" fill="hold">
                                              <p:stCondLst>
                                                <p:cond delay="0"/>
                                              </p:stCondLst>
                                            </p:cTn>
                                            <p:tgtEl>
                                              <p:spTgt spid="24"/>
                                            </p:tgtEl>
                                            <p:attrNameLst>
                                              <p:attrName>style.visibility</p:attrName>
                                            </p:attrNameLst>
                                          </p:cBhvr>
                                          <p:to>
                                            <p:strVal val="visible"/>
                                          </p:to>
                                        </p:set>
                                        <p:anim calcmode="lin" valueType="num">
                                          <p:cBhvr>
                                            <p:cTn id="68" dur="500" fill="hold"/>
                                            <p:tgtEl>
                                              <p:spTgt spid="24"/>
                                            </p:tgtEl>
                                            <p:attrNameLst>
                                              <p:attrName>ppt_w</p:attrName>
                                            </p:attrNameLst>
                                          </p:cBhvr>
                                          <p:tavLst>
                                            <p:tav tm="0">
                                              <p:val>
                                                <p:fltVal val="0"/>
                                              </p:val>
                                            </p:tav>
                                            <p:tav tm="100000">
                                              <p:val>
                                                <p:strVal val="#ppt_w"/>
                                              </p:val>
                                            </p:tav>
                                          </p:tavLst>
                                        </p:anim>
                                        <p:anim calcmode="lin" valueType="num">
                                          <p:cBhvr>
                                            <p:cTn id="69" dur="500" fill="hold"/>
                                            <p:tgtEl>
                                              <p:spTgt spid="24"/>
                                            </p:tgtEl>
                                            <p:attrNameLst>
                                              <p:attrName>ppt_h</p:attrName>
                                            </p:attrNameLst>
                                          </p:cBhvr>
                                          <p:tavLst>
                                            <p:tav tm="0">
                                              <p:val>
                                                <p:fltVal val="0"/>
                                              </p:val>
                                            </p:tav>
                                            <p:tav tm="100000">
                                              <p:val>
                                                <p:strVal val="#ppt_h"/>
                                              </p:val>
                                            </p:tav>
                                          </p:tavLst>
                                        </p:anim>
                                        <p:animEffect transition="in" filter="fade">
                                          <p:cBhvr>
                                            <p:cTn id="70" dur="500"/>
                                            <p:tgtEl>
                                              <p:spTgt spid="24"/>
                                            </p:tgtEl>
                                          </p:cBhvr>
                                        </p:animEffect>
                                      </p:childTnLst>
                                    </p:cTn>
                                  </p:par>
                                  <p:par>
                                    <p:cTn id="71" presetID="53" presetClass="entr" presetSubtype="16" fill="hold" grpId="0" nodeType="withEffect">
                                      <p:stCondLst>
                                        <p:cond delay="0"/>
                                      </p:stCondLst>
                                      <p:childTnLst>
                                        <p:set>
                                          <p:cBhvr>
                                            <p:cTn id="72" dur="1" fill="hold">
                                              <p:stCondLst>
                                                <p:cond delay="0"/>
                                              </p:stCondLst>
                                            </p:cTn>
                                            <p:tgtEl>
                                              <p:spTgt spid="25"/>
                                            </p:tgtEl>
                                            <p:attrNameLst>
                                              <p:attrName>style.visibility</p:attrName>
                                            </p:attrNameLst>
                                          </p:cBhvr>
                                          <p:to>
                                            <p:strVal val="visible"/>
                                          </p:to>
                                        </p:set>
                                        <p:anim calcmode="lin" valueType="num">
                                          <p:cBhvr>
                                            <p:cTn id="73" dur="500" fill="hold"/>
                                            <p:tgtEl>
                                              <p:spTgt spid="25"/>
                                            </p:tgtEl>
                                            <p:attrNameLst>
                                              <p:attrName>ppt_w</p:attrName>
                                            </p:attrNameLst>
                                          </p:cBhvr>
                                          <p:tavLst>
                                            <p:tav tm="0">
                                              <p:val>
                                                <p:fltVal val="0"/>
                                              </p:val>
                                            </p:tav>
                                            <p:tav tm="100000">
                                              <p:val>
                                                <p:strVal val="#ppt_w"/>
                                              </p:val>
                                            </p:tav>
                                          </p:tavLst>
                                        </p:anim>
                                        <p:anim calcmode="lin" valueType="num">
                                          <p:cBhvr>
                                            <p:cTn id="74" dur="500" fill="hold"/>
                                            <p:tgtEl>
                                              <p:spTgt spid="25"/>
                                            </p:tgtEl>
                                            <p:attrNameLst>
                                              <p:attrName>ppt_h</p:attrName>
                                            </p:attrNameLst>
                                          </p:cBhvr>
                                          <p:tavLst>
                                            <p:tav tm="0">
                                              <p:val>
                                                <p:fltVal val="0"/>
                                              </p:val>
                                            </p:tav>
                                            <p:tav tm="100000">
                                              <p:val>
                                                <p:strVal val="#ppt_h"/>
                                              </p:val>
                                            </p:tav>
                                          </p:tavLst>
                                        </p:anim>
                                        <p:animEffect transition="in" filter="fade">
                                          <p:cBhvr>
                                            <p:cTn id="75" dur="500"/>
                                            <p:tgtEl>
                                              <p:spTgt spid="25"/>
                                            </p:tgtEl>
                                          </p:cBhvr>
                                        </p:animEffect>
                                      </p:childTnLst>
                                    </p:cTn>
                                  </p:par>
                                  <p:par>
                                    <p:cTn id="76" presetID="53" presetClass="entr" presetSubtype="16" fill="hold" grpId="0" nodeType="withEffect">
                                      <p:stCondLst>
                                        <p:cond delay="400"/>
                                      </p:stCondLst>
                                      <p:childTnLst>
                                        <p:set>
                                          <p:cBhvr>
                                            <p:cTn id="77" dur="1" fill="hold">
                                              <p:stCondLst>
                                                <p:cond delay="0"/>
                                              </p:stCondLst>
                                            </p:cTn>
                                            <p:tgtEl>
                                              <p:spTgt spid="26"/>
                                            </p:tgtEl>
                                            <p:attrNameLst>
                                              <p:attrName>style.visibility</p:attrName>
                                            </p:attrNameLst>
                                          </p:cBhvr>
                                          <p:to>
                                            <p:strVal val="visible"/>
                                          </p:to>
                                        </p:set>
                                        <p:anim calcmode="lin" valueType="num">
                                          <p:cBhvr>
                                            <p:cTn id="78" dur="500" fill="hold"/>
                                            <p:tgtEl>
                                              <p:spTgt spid="26"/>
                                            </p:tgtEl>
                                            <p:attrNameLst>
                                              <p:attrName>ppt_w</p:attrName>
                                            </p:attrNameLst>
                                          </p:cBhvr>
                                          <p:tavLst>
                                            <p:tav tm="0">
                                              <p:val>
                                                <p:fltVal val="0"/>
                                              </p:val>
                                            </p:tav>
                                            <p:tav tm="100000">
                                              <p:val>
                                                <p:strVal val="#ppt_w"/>
                                              </p:val>
                                            </p:tav>
                                          </p:tavLst>
                                        </p:anim>
                                        <p:anim calcmode="lin" valueType="num">
                                          <p:cBhvr>
                                            <p:cTn id="79" dur="500" fill="hold"/>
                                            <p:tgtEl>
                                              <p:spTgt spid="26"/>
                                            </p:tgtEl>
                                            <p:attrNameLst>
                                              <p:attrName>ppt_h</p:attrName>
                                            </p:attrNameLst>
                                          </p:cBhvr>
                                          <p:tavLst>
                                            <p:tav tm="0">
                                              <p:val>
                                                <p:fltVal val="0"/>
                                              </p:val>
                                            </p:tav>
                                            <p:tav tm="100000">
                                              <p:val>
                                                <p:strVal val="#ppt_h"/>
                                              </p:val>
                                            </p:tav>
                                          </p:tavLst>
                                        </p:anim>
                                        <p:animEffect transition="in" filter="fade">
                                          <p:cBhvr>
                                            <p:cTn id="80" dur="500"/>
                                            <p:tgtEl>
                                              <p:spTgt spid="26"/>
                                            </p:tgtEl>
                                          </p:cBhvr>
                                        </p:animEffect>
                                      </p:childTnLst>
                                    </p:cTn>
                                  </p:par>
                                  <p:par>
                                    <p:cTn id="81" presetID="53" presetClass="entr" presetSubtype="16" fill="hold" grpId="0" nodeType="withEffect">
                                      <p:stCondLst>
                                        <p:cond delay="200"/>
                                      </p:stCondLst>
                                      <p:childTnLst>
                                        <p:set>
                                          <p:cBhvr>
                                            <p:cTn id="82" dur="1" fill="hold">
                                              <p:stCondLst>
                                                <p:cond delay="0"/>
                                              </p:stCondLst>
                                            </p:cTn>
                                            <p:tgtEl>
                                              <p:spTgt spid="27"/>
                                            </p:tgtEl>
                                            <p:attrNameLst>
                                              <p:attrName>style.visibility</p:attrName>
                                            </p:attrNameLst>
                                          </p:cBhvr>
                                          <p:to>
                                            <p:strVal val="visible"/>
                                          </p:to>
                                        </p:set>
                                        <p:anim calcmode="lin" valueType="num">
                                          <p:cBhvr>
                                            <p:cTn id="83" dur="500" fill="hold"/>
                                            <p:tgtEl>
                                              <p:spTgt spid="27"/>
                                            </p:tgtEl>
                                            <p:attrNameLst>
                                              <p:attrName>ppt_w</p:attrName>
                                            </p:attrNameLst>
                                          </p:cBhvr>
                                          <p:tavLst>
                                            <p:tav tm="0">
                                              <p:val>
                                                <p:fltVal val="0"/>
                                              </p:val>
                                            </p:tav>
                                            <p:tav tm="100000">
                                              <p:val>
                                                <p:strVal val="#ppt_w"/>
                                              </p:val>
                                            </p:tav>
                                          </p:tavLst>
                                        </p:anim>
                                        <p:anim calcmode="lin" valueType="num">
                                          <p:cBhvr>
                                            <p:cTn id="84" dur="500" fill="hold"/>
                                            <p:tgtEl>
                                              <p:spTgt spid="27"/>
                                            </p:tgtEl>
                                            <p:attrNameLst>
                                              <p:attrName>ppt_h</p:attrName>
                                            </p:attrNameLst>
                                          </p:cBhvr>
                                          <p:tavLst>
                                            <p:tav tm="0">
                                              <p:val>
                                                <p:fltVal val="0"/>
                                              </p:val>
                                            </p:tav>
                                            <p:tav tm="100000">
                                              <p:val>
                                                <p:strVal val="#ppt_h"/>
                                              </p:val>
                                            </p:tav>
                                          </p:tavLst>
                                        </p:anim>
                                        <p:animEffect transition="in" filter="fade">
                                          <p:cBhvr>
                                            <p:cTn id="85" dur="500"/>
                                            <p:tgtEl>
                                              <p:spTgt spid="27"/>
                                            </p:tgtEl>
                                          </p:cBhvr>
                                        </p:animEffect>
                                      </p:childTnLst>
                                    </p:cTn>
                                  </p:par>
                                  <p:par>
                                    <p:cTn id="86" presetID="53" presetClass="entr" presetSubtype="16" fill="hold" grpId="0" nodeType="withEffect">
                                      <p:stCondLst>
                                        <p:cond delay="200"/>
                                      </p:stCondLst>
                                      <p:childTnLst>
                                        <p:set>
                                          <p:cBhvr>
                                            <p:cTn id="87" dur="1" fill="hold">
                                              <p:stCondLst>
                                                <p:cond delay="0"/>
                                              </p:stCondLst>
                                            </p:cTn>
                                            <p:tgtEl>
                                              <p:spTgt spid="28"/>
                                            </p:tgtEl>
                                            <p:attrNameLst>
                                              <p:attrName>style.visibility</p:attrName>
                                            </p:attrNameLst>
                                          </p:cBhvr>
                                          <p:to>
                                            <p:strVal val="visible"/>
                                          </p:to>
                                        </p:set>
                                        <p:anim calcmode="lin" valueType="num">
                                          <p:cBhvr>
                                            <p:cTn id="88" dur="500" fill="hold"/>
                                            <p:tgtEl>
                                              <p:spTgt spid="28"/>
                                            </p:tgtEl>
                                            <p:attrNameLst>
                                              <p:attrName>ppt_w</p:attrName>
                                            </p:attrNameLst>
                                          </p:cBhvr>
                                          <p:tavLst>
                                            <p:tav tm="0">
                                              <p:val>
                                                <p:fltVal val="0"/>
                                              </p:val>
                                            </p:tav>
                                            <p:tav tm="100000">
                                              <p:val>
                                                <p:strVal val="#ppt_w"/>
                                              </p:val>
                                            </p:tav>
                                          </p:tavLst>
                                        </p:anim>
                                        <p:anim calcmode="lin" valueType="num">
                                          <p:cBhvr>
                                            <p:cTn id="89" dur="500" fill="hold"/>
                                            <p:tgtEl>
                                              <p:spTgt spid="28"/>
                                            </p:tgtEl>
                                            <p:attrNameLst>
                                              <p:attrName>ppt_h</p:attrName>
                                            </p:attrNameLst>
                                          </p:cBhvr>
                                          <p:tavLst>
                                            <p:tav tm="0">
                                              <p:val>
                                                <p:fltVal val="0"/>
                                              </p:val>
                                            </p:tav>
                                            <p:tav tm="100000">
                                              <p:val>
                                                <p:strVal val="#ppt_h"/>
                                              </p:val>
                                            </p:tav>
                                          </p:tavLst>
                                        </p:anim>
                                        <p:animEffect transition="in" filter="fade">
                                          <p:cBhvr>
                                            <p:cTn id="90" dur="500"/>
                                            <p:tgtEl>
                                              <p:spTgt spid="28"/>
                                            </p:tgtEl>
                                          </p:cBhvr>
                                        </p:animEffect>
                                      </p:childTnLst>
                                    </p:cTn>
                                  </p:par>
                                  <p:par>
                                    <p:cTn id="91" presetID="53" presetClass="entr" presetSubtype="16" fill="hold" grpId="0" nodeType="withEffect">
                                      <p:stCondLst>
                                        <p:cond delay="0"/>
                                      </p:stCondLst>
                                      <p:childTnLst>
                                        <p:set>
                                          <p:cBhvr>
                                            <p:cTn id="92" dur="1" fill="hold">
                                              <p:stCondLst>
                                                <p:cond delay="0"/>
                                              </p:stCondLst>
                                            </p:cTn>
                                            <p:tgtEl>
                                              <p:spTgt spid="29"/>
                                            </p:tgtEl>
                                            <p:attrNameLst>
                                              <p:attrName>style.visibility</p:attrName>
                                            </p:attrNameLst>
                                          </p:cBhvr>
                                          <p:to>
                                            <p:strVal val="visible"/>
                                          </p:to>
                                        </p:set>
                                        <p:anim calcmode="lin" valueType="num">
                                          <p:cBhvr>
                                            <p:cTn id="93" dur="500" fill="hold"/>
                                            <p:tgtEl>
                                              <p:spTgt spid="29"/>
                                            </p:tgtEl>
                                            <p:attrNameLst>
                                              <p:attrName>ppt_w</p:attrName>
                                            </p:attrNameLst>
                                          </p:cBhvr>
                                          <p:tavLst>
                                            <p:tav tm="0">
                                              <p:val>
                                                <p:fltVal val="0"/>
                                              </p:val>
                                            </p:tav>
                                            <p:tav tm="100000">
                                              <p:val>
                                                <p:strVal val="#ppt_w"/>
                                              </p:val>
                                            </p:tav>
                                          </p:tavLst>
                                        </p:anim>
                                        <p:anim calcmode="lin" valueType="num">
                                          <p:cBhvr>
                                            <p:cTn id="94" dur="500" fill="hold"/>
                                            <p:tgtEl>
                                              <p:spTgt spid="29"/>
                                            </p:tgtEl>
                                            <p:attrNameLst>
                                              <p:attrName>ppt_h</p:attrName>
                                            </p:attrNameLst>
                                          </p:cBhvr>
                                          <p:tavLst>
                                            <p:tav tm="0">
                                              <p:val>
                                                <p:fltVal val="0"/>
                                              </p:val>
                                            </p:tav>
                                            <p:tav tm="100000">
                                              <p:val>
                                                <p:strVal val="#ppt_h"/>
                                              </p:val>
                                            </p:tav>
                                          </p:tavLst>
                                        </p:anim>
                                        <p:animEffect transition="in" filter="fade">
                                          <p:cBhvr>
                                            <p:cTn id="95" dur="500"/>
                                            <p:tgtEl>
                                              <p:spTgt spid="29"/>
                                            </p:tgtEl>
                                          </p:cBhvr>
                                        </p:animEffect>
                                      </p:childTnLst>
                                    </p:cTn>
                                  </p:par>
                                  <p:par>
                                    <p:cTn id="96" presetID="53" presetClass="entr" presetSubtype="16" fill="hold" grpId="0" nodeType="withEffect">
                                      <p:stCondLst>
                                        <p:cond delay="400"/>
                                      </p:stCondLst>
                                      <p:childTnLst>
                                        <p:set>
                                          <p:cBhvr>
                                            <p:cTn id="97" dur="1" fill="hold">
                                              <p:stCondLst>
                                                <p:cond delay="0"/>
                                              </p:stCondLst>
                                            </p:cTn>
                                            <p:tgtEl>
                                              <p:spTgt spid="30"/>
                                            </p:tgtEl>
                                            <p:attrNameLst>
                                              <p:attrName>style.visibility</p:attrName>
                                            </p:attrNameLst>
                                          </p:cBhvr>
                                          <p:to>
                                            <p:strVal val="visible"/>
                                          </p:to>
                                        </p:set>
                                        <p:anim calcmode="lin" valueType="num">
                                          <p:cBhvr>
                                            <p:cTn id="98" dur="500" fill="hold"/>
                                            <p:tgtEl>
                                              <p:spTgt spid="30"/>
                                            </p:tgtEl>
                                            <p:attrNameLst>
                                              <p:attrName>ppt_w</p:attrName>
                                            </p:attrNameLst>
                                          </p:cBhvr>
                                          <p:tavLst>
                                            <p:tav tm="0">
                                              <p:val>
                                                <p:fltVal val="0"/>
                                              </p:val>
                                            </p:tav>
                                            <p:tav tm="100000">
                                              <p:val>
                                                <p:strVal val="#ppt_w"/>
                                              </p:val>
                                            </p:tav>
                                          </p:tavLst>
                                        </p:anim>
                                        <p:anim calcmode="lin" valueType="num">
                                          <p:cBhvr>
                                            <p:cTn id="99" dur="500" fill="hold"/>
                                            <p:tgtEl>
                                              <p:spTgt spid="30"/>
                                            </p:tgtEl>
                                            <p:attrNameLst>
                                              <p:attrName>ppt_h</p:attrName>
                                            </p:attrNameLst>
                                          </p:cBhvr>
                                          <p:tavLst>
                                            <p:tav tm="0">
                                              <p:val>
                                                <p:fltVal val="0"/>
                                              </p:val>
                                            </p:tav>
                                            <p:tav tm="100000">
                                              <p:val>
                                                <p:strVal val="#ppt_h"/>
                                              </p:val>
                                            </p:tav>
                                          </p:tavLst>
                                        </p:anim>
                                        <p:animEffect transition="in" filter="fade">
                                          <p:cBhvr>
                                            <p:cTn id="100" dur="500"/>
                                            <p:tgtEl>
                                              <p:spTgt spid="30"/>
                                            </p:tgtEl>
                                          </p:cBhvr>
                                        </p:animEffect>
                                      </p:childTnLst>
                                    </p:cTn>
                                  </p:par>
                                  <p:par>
                                    <p:cTn id="101" presetID="53" presetClass="entr" presetSubtype="16" fill="hold" grpId="0" nodeType="withEffect">
                                      <p:stCondLst>
                                        <p:cond delay="200"/>
                                      </p:stCondLst>
                                      <p:childTnLst>
                                        <p:set>
                                          <p:cBhvr>
                                            <p:cTn id="102" dur="1" fill="hold">
                                              <p:stCondLst>
                                                <p:cond delay="0"/>
                                              </p:stCondLst>
                                            </p:cTn>
                                            <p:tgtEl>
                                              <p:spTgt spid="31"/>
                                            </p:tgtEl>
                                            <p:attrNameLst>
                                              <p:attrName>style.visibility</p:attrName>
                                            </p:attrNameLst>
                                          </p:cBhvr>
                                          <p:to>
                                            <p:strVal val="visible"/>
                                          </p:to>
                                        </p:set>
                                        <p:anim calcmode="lin" valueType="num">
                                          <p:cBhvr>
                                            <p:cTn id="103" dur="500" fill="hold"/>
                                            <p:tgtEl>
                                              <p:spTgt spid="31"/>
                                            </p:tgtEl>
                                            <p:attrNameLst>
                                              <p:attrName>ppt_w</p:attrName>
                                            </p:attrNameLst>
                                          </p:cBhvr>
                                          <p:tavLst>
                                            <p:tav tm="0">
                                              <p:val>
                                                <p:fltVal val="0"/>
                                              </p:val>
                                            </p:tav>
                                            <p:tav tm="100000">
                                              <p:val>
                                                <p:strVal val="#ppt_w"/>
                                              </p:val>
                                            </p:tav>
                                          </p:tavLst>
                                        </p:anim>
                                        <p:anim calcmode="lin" valueType="num">
                                          <p:cBhvr>
                                            <p:cTn id="104" dur="500" fill="hold"/>
                                            <p:tgtEl>
                                              <p:spTgt spid="31"/>
                                            </p:tgtEl>
                                            <p:attrNameLst>
                                              <p:attrName>ppt_h</p:attrName>
                                            </p:attrNameLst>
                                          </p:cBhvr>
                                          <p:tavLst>
                                            <p:tav tm="0">
                                              <p:val>
                                                <p:fltVal val="0"/>
                                              </p:val>
                                            </p:tav>
                                            <p:tav tm="100000">
                                              <p:val>
                                                <p:strVal val="#ppt_h"/>
                                              </p:val>
                                            </p:tav>
                                          </p:tavLst>
                                        </p:anim>
                                        <p:animEffect transition="in" filter="fade">
                                          <p:cBhvr>
                                            <p:cTn id="105" dur="500"/>
                                            <p:tgtEl>
                                              <p:spTgt spid="31"/>
                                            </p:tgtEl>
                                          </p:cBhvr>
                                        </p:animEffect>
                                      </p:childTnLst>
                                    </p:cTn>
                                  </p:par>
                                  <p:par>
                                    <p:cTn id="106" presetID="53" presetClass="entr" presetSubtype="16" fill="hold" grpId="0" nodeType="withEffect">
                                      <p:stCondLst>
                                        <p:cond delay="0"/>
                                      </p:stCondLst>
                                      <p:childTnLst>
                                        <p:set>
                                          <p:cBhvr>
                                            <p:cTn id="107" dur="1" fill="hold">
                                              <p:stCondLst>
                                                <p:cond delay="0"/>
                                              </p:stCondLst>
                                            </p:cTn>
                                            <p:tgtEl>
                                              <p:spTgt spid="32"/>
                                            </p:tgtEl>
                                            <p:attrNameLst>
                                              <p:attrName>style.visibility</p:attrName>
                                            </p:attrNameLst>
                                          </p:cBhvr>
                                          <p:to>
                                            <p:strVal val="visible"/>
                                          </p:to>
                                        </p:set>
                                        <p:anim calcmode="lin" valueType="num">
                                          <p:cBhvr>
                                            <p:cTn id="108" dur="500" fill="hold"/>
                                            <p:tgtEl>
                                              <p:spTgt spid="32"/>
                                            </p:tgtEl>
                                            <p:attrNameLst>
                                              <p:attrName>ppt_w</p:attrName>
                                            </p:attrNameLst>
                                          </p:cBhvr>
                                          <p:tavLst>
                                            <p:tav tm="0">
                                              <p:val>
                                                <p:fltVal val="0"/>
                                              </p:val>
                                            </p:tav>
                                            <p:tav tm="100000">
                                              <p:val>
                                                <p:strVal val="#ppt_w"/>
                                              </p:val>
                                            </p:tav>
                                          </p:tavLst>
                                        </p:anim>
                                        <p:anim calcmode="lin" valueType="num">
                                          <p:cBhvr>
                                            <p:cTn id="109" dur="500" fill="hold"/>
                                            <p:tgtEl>
                                              <p:spTgt spid="32"/>
                                            </p:tgtEl>
                                            <p:attrNameLst>
                                              <p:attrName>ppt_h</p:attrName>
                                            </p:attrNameLst>
                                          </p:cBhvr>
                                          <p:tavLst>
                                            <p:tav tm="0">
                                              <p:val>
                                                <p:fltVal val="0"/>
                                              </p:val>
                                            </p:tav>
                                            <p:tav tm="100000">
                                              <p:val>
                                                <p:strVal val="#ppt_h"/>
                                              </p:val>
                                            </p:tav>
                                          </p:tavLst>
                                        </p:anim>
                                        <p:animEffect transition="in" filter="fade">
                                          <p:cBhvr>
                                            <p:cTn id="110" dur="500"/>
                                            <p:tgtEl>
                                              <p:spTgt spid="32"/>
                                            </p:tgtEl>
                                          </p:cBhvr>
                                        </p:animEffect>
                                      </p:childTnLst>
                                    </p:cTn>
                                  </p:par>
                                  <p:par>
                                    <p:cTn id="111" presetID="53" presetClass="entr" presetSubtype="16" fill="hold" grpId="0" nodeType="withEffect">
                                      <p:stCondLst>
                                        <p:cond delay="40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par>
                                    <p:cTn id="116" presetID="53" presetClass="entr" presetSubtype="16" fill="hold" grpId="0" nodeType="withEffect">
                                      <p:stCondLst>
                                        <p:cond delay="200"/>
                                      </p:stCondLst>
                                      <p:childTnLst>
                                        <p:set>
                                          <p:cBhvr>
                                            <p:cTn id="117" dur="1" fill="hold">
                                              <p:stCondLst>
                                                <p:cond delay="0"/>
                                              </p:stCondLst>
                                            </p:cTn>
                                            <p:tgtEl>
                                              <p:spTgt spid="34"/>
                                            </p:tgtEl>
                                            <p:attrNameLst>
                                              <p:attrName>style.visibility</p:attrName>
                                            </p:attrNameLst>
                                          </p:cBhvr>
                                          <p:to>
                                            <p:strVal val="visible"/>
                                          </p:to>
                                        </p:set>
                                        <p:anim calcmode="lin" valueType="num">
                                          <p:cBhvr>
                                            <p:cTn id="118" dur="500" fill="hold"/>
                                            <p:tgtEl>
                                              <p:spTgt spid="34"/>
                                            </p:tgtEl>
                                            <p:attrNameLst>
                                              <p:attrName>ppt_w</p:attrName>
                                            </p:attrNameLst>
                                          </p:cBhvr>
                                          <p:tavLst>
                                            <p:tav tm="0">
                                              <p:val>
                                                <p:fltVal val="0"/>
                                              </p:val>
                                            </p:tav>
                                            <p:tav tm="100000">
                                              <p:val>
                                                <p:strVal val="#ppt_w"/>
                                              </p:val>
                                            </p:tav>
                                          </p:tavLst>
                                        </p:anim>
                                        <p:anim calcmode="lin" valueType="num">
                                          <p:cBhvr>
                                            <p:cTn id="119" dur="500" fill="hold"/>
                                            <p:tgtEl>
                                              <p:spTgt spid="34"/>
                                            </p:tgtEl>
                                            <p:attrNameLst>
                                              <p:attrName>ppt_h</p:attrName>
                                            </p:attrNameLst>
                                          </p:cBhvr>
                                          <p:tavLst>
                                            <p:tav tm="0">
                                              <p:val>
                                                <p:fltVal val="0"/>
                                              </p:val>
                                            </p:tav>
                                            <p:tav tm="100000">
                                              <p:val>
                                                <p:strVal val="#ppt_h"/>
                                              </p:val>
                                            </p:tav>
                                          </p:tavLst>
                                        </p:anim>
                                        <p:animEffect transition="in" filter="fade">
                                          <p:cBhvr>
                                            <p:cTn id="120" dur="500"/>
                                            <p:tgtEl>
                                              <p:spTgt spid="34"/>
                                            </p:tgtEl>
                                          </p:cBhvr>
                                        </p:animEffect>
                                      </p:childTnLst>
                                    </p:cTn>
                                  </p:par>
                                  <p:par>
                                    <p:cTn id="121" presetID="53" presetClass="entr" presetSubtype="16" fill="hold" grpId="0" nodeType="withEffect">
                                      <p:stCondLst>
                                        <p:cond delay="200"/>
                                      </p:stCondLst>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par>
                                    <p:cTn id="126" presetID="53" presetClass="entr" presetSubtype="16" fill="hold" grpId="0" nodeType="withEffect">
                                      <p:stCondLst>
                                        <p:cond delay="0"/>
                                      </p:stCondLst>
                                      <p:childTnLst>
                                        <p:set>
                                          <p:cBhvr>
                                            <p:cTn id="127" dur="1" fill="hold">
                                              <p:stCondLst>
                                                <p:cond delay="0"/>
                                              </p:stCondLst>
                                            </p:cTn>
                                            <p:tgtEl>
                                              <p:spTgt spid="36"/>
                                            </p:tgtEl>
                                            <p:attrNameLst>
                                              <p:attrName>style.visibility</p:attrName>
                                            </p:attrNameLst>
                                          </p:cBhvr>
                                          <p:to>
                                            <p:strVal val="visible"/>
                                          </p:to>
                                        </p:set>
                                        <p:anim calcmode="lin" valueType="num">
                                          <p:cBhvr>
                                            <p:cTn id="128" dur="500" fill="hold"/>
                                            <p:tgtEl>
                                              <p:spTgt spid="36"/>
                                            </p:tgtEl>
                                            <p:attrNameLst>
                                              <p:attrName>ppt_w</p:attrName>
                                            </p:attrNameLst>
                                          </p:cBhvr>
                                          <p:tavLst>
                                            <p:tav tm="0">
                                              <p:val>
                                                <p:fltVal val="0"/>
                                              </p:val>
                                            </p:tav>
                                            <p:tav tm="100000">
                                              <p:val>
                                                <p:strVal val="#ppt_w"/>
                                              </p:val>
                                            </p:tav>
                                          </p:tavLst>
                                        </p:anim>
                                        <p:anim calcmode="lin" valueType="num">
                                          <p:cBhvr>
                                            <p:cTn id="129" dur="500" fill="hold"/>
                                            <p:tgtEl>
                                              <p:spTgt spid="36"/>
                                            </p:tgtEl>
                                            <p:attrNameLst>
                                              <p:attrName>ppt_h</p:attrName>
                                            </p:attrNameLst>
                                          </p:cBhvr>
                                          <p:tavLst>
                                            <p:tav tm="0">
                                              <p:val>
                                                <p:fltVal val="0"/>
                                              </p:val>
                                            </p:tav>
                                            <p:tav tm="100000">
                                              <p:val>
                                                <p:strVal val="#ppt_h"/>
                                              </p:val>
                                            </p:tav>
                                          </p:tavLst>
                                        </p:anim>
                                        <p:animEffect transition="in" filter="fade">
                                          <p:cBhvr>
                                            <p:cTn id="130" dur="500"/>
                                            <p:tgtEl>
                                              <p:spTgt spid="36"/>
                                            </p:tgtEl>
                                          </p:cBhvr>
                                        </p:animEffect>
                                      </p:childTnLst>
                                    </p:cTn>
                                  </p:par>
                                  <p:par>
                                    <p:cTn id="131" presetID="53" presetClass="entr" presetSubtype="16" fill="hold" grpId="0" nodeType="withEffect">
                                      <p:stCondLst>
                                        <p:cond delay="400"/>
                                      </p:stCondLst>
                                      <p:childTnLst>
                                        <p:set>
                                          <p:cBhvr>
                                            <p:cTn id="132" dur="1" fill="hold">
                                              <p:stCondLst>
                                                <p:cond delay="0"/>
                                              </p:stCondLst>
                                            </p:cTn>
                                            <p:tgtEl>
                                              <p:spTgt spid="37"/>
                                            </p:tgtEl>
                                            <p:attrNameLst>
                                              <p:attrName>style.visibility</p:attrName>
                                            </p:attrNameLst>
                                          </p:cBhvr>
                                          <p:to>
                                            <p:strVal val="visible"/>
                                          </p:to>
                                        </p:set>
                                        <p:anim calcmode="lin" valueType="num">
                                          <p:cBhvr>
                                            <p:cTn id="133" dur="500" fill="hold"/>
                                            <p:tgtEl>
                                              <p:spTgt spid="37"/>
                                            </p:tgtEl>
                                            <p:attrNameLst>
                                              <p:attrName>ppt_w</p:attrName>
                                            </p:attrNameLst>
                                          </p:cBhvr>
                                          <p:tavLst>
                                            <p:tav tm="0">
                                              <p:val>
                                                <p:fltVal val="0"/>
                                              </p:val>
                                            </p:tav>
                                            <p:tav tm="100000">
                                              <p:val>
                                                <p:strVal val="#ppt_w"/>
                                              </p:val>
                                            </p:tav>
                                          </p:tavLst>
                                        </p:anim>
                                        <p:anim calcmode="lin" valueType="num">
                                          <p:cBhvr>
                                            <p:cTn id="134" dur="500" fill="hold"/>
                                            <p:tgtEl>
                                              <p:spTgt spid="37"/>
                                            </p:tgtEl>
                                            <p:attrNameLst>
                                              <p:attrName>ppt_h</p:attrName>
                                            </p:attrNameLst>
                                          </p:cBhvr>
                                          <p:tavLst>
                                            <p:tav tm="0">
                                              <p:val>
                                                <p:fltVal val="0"/>
                                              </p:val>
                                            </p:tav>
                                            <p:tav tm="100000">
                                              <p:val>
                                                <p:strVal val="#ppt_h"/>
                                              </p:val>
                                            </p:tav>
                                          </p:tavLst>
                                        </p:anim>
                                        <p:animEffect transition="in" filter="fade">
                                          <p:cBhvr>
                                            <p:cTn id="135" dur="500"/>
                                            <p:tgtEl>
                                              <p:spTgt spid="37"/>
                                            </p:tgtEl>
                                          </p:cBhvr>
                                        </p:animEffect>
                                      </p:childTnLst>
                                    </p:cTn>
                                  </p:par>
                                  <p:par>
                                    <p:cTn id="136" presetID="53" presetClass="entr" presetSubtype="16" fill="hold" grpId="0" nodeType="withEffect">
                                      <p:stCondLst>
                                        <p:cond delay="200"/>
                                      </p:stCondLst>
                                      <p:childTnLst>
                                        <p:set>
                                          <p:cBhvr>
                                            <p:cTn id="137" dur="1" fill="hold">
                                              <p:stCondLst>
                                                <p:cond delay="0"/>
                                              </p:stCondLst>
                                            </p:cTn>
                                            <p:tgtEl>
                                              <p:spTgt spid="38"/>
                                            </p:tgtEl>
                                            <p:attrNameLst>
                                              <p:attrName>style.visibility</p:attrName>
                                            </p:attrNameLst>
                                          </p:cBhvr>
                                          <p:to>
                                            <p:strVal val="visible"/>
                                          </p:to>
                                        </p:set>
                                        <p:anim calcmode="lin" valueType="num">
                                          <p:cBhvr>
                                            <p:cTn id="138" dur="500" fill="hold"/>
                                            <p:tgtEl>
                                              <p:spTgt spid="38"/>
                                            </p:tgtEl>
                                            <p:attrNameLst>
                                              <p:attrName>ppt_w</p:attrName>
                                            </p:attrNameLst>
                                          </p:cBhvr>
                                          <p:tavLst>
                                            <p:tav tm="0">
                                              <p:val>
                                                <p:fltVal val="0"/>
                                              </p:val>
                                            </p:tav>
                                            <p:tav tm="100000">
                                              <p:val>
                                                <p:strVal val="#ppt_w"/>
                                              </p:val>
                                            </p:tav>
                                          </p:tavLst>
                                        </p:anim>
                                        <p:anim calcmode="lin" valueType="num">
                                          <p:cBhvr>
                                            <p:cTn id="139" dur="500" fill="hold"/>
                                            <p:tgtEl>
                                              <p:spTgt spid="38"/>
                                            </p:tgtEl>
                                            <p:attrNameLst>
                                              <p:attrName>ppt_h</p:attrName>
                                            </p:attrNameLst>
                                          </p:cBhvr>
                                          <p:tavLst>
                                            <p:tav tm="0">
                                              <p:val>
                                                <p:fltVal val="0"/>
                                              </p:val>
                                            </p:tav>
                                            <p:tav tm="100000">
                                              <p:val>
                                                <p:strVal val="#ppt_h"/>
                                              </p:val>
                                            </p:tav>
                                          </p:tavLst>
                                        </p:anim>
                                        <p:animEffect transition="in" filter="fade">
                                          <p:cBhvr>
                                            <p:cTn id="140" dur="500"/>
                                            <p:tgtEl>
                                              <p:spTgt spid="38"/>
                                            </p:tgtEl>
                                          </p:cBhvr>
                                        </p:animEffect>
                                      </p:childTnLst>
                                    </p:cTn>
                                  </p:par>
                                  <p:par>
                                    <p:cTn id="141" presetID="53" presetClass="entr" presetSubtype="16" fill="hold" grpId="0" nodeType="withEffect">
                                      <p:stCondLst>
                                        <p:cond delay="0"/>
                                      </p:stCondLst>
                                      <p:childTnLst>
                                        <p:set>
                                          <p:cBhvr>
                                            <p:cTn id="142" dur="1" fill="hold">
                                              <p:stCondLst>
                                                <p:cond delay="0"/>
                                              </p:stCondLst>
                                            </p:cTn>
                                            <p:tgtEl>
                                              <p:spTgt spid="39"/>
                                            </p:tgtEl>
                                            <p:attrNameLst>
                                              <p:attrName>style.visibility</p:attrName>
                                            </p:attrNameLst>
                                          </p:cBhvr>
                                          <p:to>
                                            <p:strVal val="visible"/>
                                          </p:to>
                                        </p:set>
                                        <p:anim calcmode="lin" valueType="num">
                                          <p:cBhvr>
                                            <p:cTn id="143" dur="500" fill="hold"/>
                                            <p:tgtEl>
                                              <p:spTgt spid="39"/>
                                            </p:tgtEl>
                                            <p:attrNameLst>
                                              <p:attrName>ppt_w</p:attrName>
                                            </p:attrNameLst>
                                          </p:cBhvr>
                                          <p:tavLst>
                                            <p:tav tm="0">
                                              <p:val>
                                                <p:fltVal val="0"/>
                                              </p:val>
                                            </p:tav>
                                            <p:tav tm="100000">
                                              <p:val>
                                                <p:strVal val="#ppt_w"/>
                                              </p:val>
                                            </p:tav>
                                          </p:tavLst>
                                        </p:anim>
                                        <p:anim calcmode="lin" valueType="num">
                                          <p:cBhvr>
                                            <p:cTn id="144" dur="500" fill="hold"/>
                                            <p:tgtEl>
                                              <p:spTgt spid="39"/>
                                            </p:tgtEl>
                                            <p:attrNameLst>
                                              <p:attrName>ppt_h</p:attrName>
                                            </p:attrNameLst>
                                          </p:cBhvr>
                                          <p:tavLst>
                                            <p:tav tm="0">
                                              <p:val>
                                                <p:fltVal val="0"/>
                                              </p:val>
                                            </p:tav>
                                            <p:tav tm="100000">
                                              <p:val>
                                                <p:strVal val="#ppt_h"/>
                                              </p:val>
                                            </p:tav>
                                          </p:tavLst>
                                        </p:anim>
                                        <p:animEffect transition="in" filter="fade">
                                          <p:cBhvr>
                                            <p:cTn id="145" dur="500"/>
                                            <p:tgtEl>
                                              <p:spTgt spid="39"/>
                                            </p:tgtEl>
                                          </p:cBhvr>
                                        </p:animEffect>
                                      </p:childTnLst>
                                    </p:cTn>
                                  </p:par>
                                  <p:par>
                                    <p:cTn id="146" presetID="53" presetClass="entr" presetSubtype="16" fill="hold" grpId="0" nodeType="withEffect">
                                      <p:stCondLst>
                                        <p:cond delay="400"/>
                                      </p:stCondLst>
                                      <p:childTnLst>
                                        <p:set>
                                          <p:cBhvr>
                                            <p:cTn id="147" dur="1" fill="hold">
                                              <p:stCondLst>
                                                <p:cond delay="0"/>
                                              </p:stCondLst>
                                            </p:cTn>
                                            <p:tgtEl>
                                              <p:spTgt spid="40"/>
                                            </p:tgtEl>
                                            <p:attrNameLst>
                                              <p:attrName>style.visibility</p:attrName>
                                            </p:attrNameLst>
                                          </p:cBhvr>
                                          <p:to>
                                            <p:strVal val="visible"/>
                                          </p:to>
                                        </p:set>
                                        <p:anim calcmode="lin" valueType="num">
                                          <p:cBhvr>
                                            <p:cTn id="148" dur="500" fill="hold"/>
                                            <p:tgtEl>
                                              <p:spTgt spid="40"/>
                                            </p:tgtEl>
                                            <p:attrNameLst>
                                              <p:attrName>ppt_w</p:attrName>
                                            </p:attrNameLst>
                                          </p:cBhvr>
                                          <p:tavLst>
                                            <p:tav tm="0">
                                              <p:val>
                                                <p:fltVal val="0"/>
                                              </p:val>
                                            </p:tav>
                                            <p:tav tm="100000">
                                              <p:val>
                                                <p:strVal val="#ppt_w"/>
                                              </p:val>
                                            </p:tav>
                                          </p:tavLst>
                                        </p:anim>
                                        <p:anim calcmode="lin" valueType="num">
                                          <p:cBhvr>
                                            <p:cTn id="149" dur="500" fill="hold"/>
                                            <p:tgtEl>
                                              <p:spTgt spid="40"/>
                                            </p:tgtEl>
                                            <p:attrNameLst>
                                              <p:attrName>ppt_h</p:attrName>
                                            </p:attrNameLst>
                                          </p:cBhvr>
                                          <p:tavLst>
                                            <p:tav tm="0">
                                              <p:val>
                                                <p:fltVal val="0"/>
                                              </p:val>
                                            </p:tav>
                                            <p:tav tm="100000">
                                              <p:val>
                                                <p:strVal val="#ppt_h"/>
                                              </p:val>
                                            </p:tav>
                                          </p:tavLst>
                                        </p:anim>
                                        <p:animEffect transition="in" filter="fade">
                                          <p:cBhvr>
                                            <p:cTn id="150" dur="500"/>
                                            <p:tgtEl>
                                              <p:spTgt spid="40"/>
                                            </p:tgtEl>
                                          </p:cBhvr>
                                        </p:animEffect>
                                      </p:childTnLst>
                                    </p:cTn>
                                  </p:par>
                                  <p:par>
                                    <p:cTn id="151" presetID="53" presetClass="entr" presetSubtype="16" fill="hold" grpId="0" nodeType="withEffect">
                                      <p:stCondLst>
                                        <p:cond delay="200"/>
                                      </p:stCondLst>
                                      <p:childTnLst>
                                        <p:set>
                                          <p:cBhvr>
                                            <p:cTn id="152" dur="1" fill="hold">
                                              <p:stCondLst>
                                                <p:cond delay="0"/>
                                              </p:stCondLst>
                                            </p:cTn>
                                            <p:tgtEl>
                                              <p:spTgt spid="41"/>
                                            </p:tgtEl>
                                            <p:attrNameLst>
                                              <p:attrName>style.visibility</p:attrName>
                                            </p:attrNameLst>
                                          </p:cBhvr>
                                          <p:to>
                                            <p:strVal val="visible"/>
                                          </p:to>
                                        </p:set>
                                        <p:anim calcmode="lin" valueType="num">
                                          <p:cBhvr>
                                            <p:cTn id="153" dur="500" fill="hold"/>
                                            <p:tgtEl>
                                              <p:spTgt spid="41"/>
                                            </p:tgtEl>
                                            <p:attrNameLst>
                                              <p:attrName>ppt_w</p:attrName>
                                            </p:attrNameLst>
                                          </p:cBhvr>
                                          <p:tavLst>
                                            <p:tav tm="0">
                                              <p:val>
                                                <p:fltVal val="0"/>
                                              </p:val>
                                            </p:tav>
                                            <p:tav tm="100000">
                                              <p:val>
                                                <p:strVal val="#ppt_w"/>
                                              </p:val>
                                            </p:tav>
                                          </p:tavLst>
                                        </p:anim>
                                        <p:anim calcmode="lin" valueType="num">
                                          <p:cBhvr>
                                            <p:cTn id="154" dur="500" fill="hold"/>
                                            <p:tgtEl>
                                              <p:spTgt spid="41"/>
                                            </p:tgtEl>
                                            <p:attrNameLst>
                                              <p:attrName>ppt_h</p:attrName>
                                            </p:attrNameLst>
                                          </p:cBhvr>
                                          <p:tavLst>
                                            <p:tav tm="0">
                                              <p:val>
                                                <p:fltVal val="0"/>
                                              </p:val>
                                            </p:tav>
                                            <p:tav tm="100000">
                                              <p:val>
                                                <p:strVal val="#ppt_h"/>
                                              </p:val>
                                            </p:tav>
                                          </p:tavLst>
                                        </p:anim>
                                        <p:animEffect transition="in" filter="fade">
                                          <p:cBhvr>
                                            <p:cTn id="155" dur="500"/>
                                            <p:tgtEl>
                                              <p:spTgt spid="41"/>
                                            </p:tgtEl>
                                          </p:cBhvr>
                                        </p:animEffect>
                                      </p:childTnLst>
                                    </p:cTn>
                                  </p:par>
                                  <p:par>
                                    <p:cTn id="156" presetID="53" presetClass="entr" presetSubtype="16" fill="hold" grpId="0" nodeType="withEffect">
                                      <p:stCondLst>
                                        <p:cond delay="200"/>
                                      </p:stCondLst>
                                      <p:childTnLst>
                                        <p:set>
                                          <p:cBhvr>
                                            <p:cTn id="157" dur="1" fill="hold">
                                              <p:stCondLst>
                                                <p:cond delay="0"/>
                                              </p:stCondLst>
                                            </p:cTn>
                                            <p:tgtEl>
                                              <p:spTgt spid="42"/>
                                            </p:tgtEl>
                                            <p:attrNameLst>
                                              <p:attrName>style.visibility</p:attrName>
                                            </p:attrNameLst>
                                          </p:cBhvr>
                                          <p:to>
                                            <p:strVal val="visible"/>
                                          </p:to>
                                        </p:set>
                                        <p:anim calcmode="lin" valueType="num">
                                          <p:cBhvr>
                                            <p:cTn id="158" dur="500" fill="hold"/>
                                            <p:tgtEl>
                                              <p:spTgt spid="42"/>
                                            </p:tgtEl>
                                            <p:attrNameLst>
                                              <p:attrName>ppt_w</p:attrName>
                                            </p:attrNameLst>
                                          </p:cBhvr>
                                          <p:tavLst>
                                            <p:tav tm="0">
                                              <p:val>
                                                <p:fltVal val="0"/>
                                              </p:val>
                                            </p:tav>
                                            <p:tav tm="100000">
                                              <p:val>
                                                <p:strVal val="#ppt_w"/>
                                              </p:val>
                                            </p:tav>
                                          </p:tavLst>
                                        </p:anim>
                                        <p:anim calcmode="lin" valueType="num">
                                          <p:cBhvr>
                                            <p:cTn id="159" dur="500" fill="hold"/>
                                            <p:tgtEl>
                                              <p:spTgt spid="42"/>
                                            </p:tgtEl>
                                            <p:attrNameLst>
                                              <p:attrName>ppt_h</p:attrName>
                                            </p:attrNameLst>
                                          </p:cBhvr>
                                          <p:tavLst>
                                            <p:tav tm="0">
                                              <p:val>
                                                <p:fltVal val="0"/>
                                              </p:val>
                                            </p:tav>
                                            <p:tav tm="100000">
                                              <p:val>
                                                <p:strVal val="#ppt_h"/>
                                              </p:val>
                                            </p:tav>
                                          </p:tavLst>
                                        </p:anim>
                                        <p:animEffect transition="in" filter="fade">
                                          <p:cBhvr>
                                            <p:cTn id="160" dur="500"/>
                                            <p:tgtEl>
                                              <p:spTgt spid="42"/>
                                            </p:tgtEl>
                                          </p:cBhvr>
                                        </p:animEffect>
                                      </p:childTnLst>
                                    </p:cTn>
                                  </p:par>
                                  <p:par>
                                    <p:cTn id="161" presetID="53" presetClass="entr" presetSubtype="16" fill="hold" grpId="0" nodeType="withEffect">
                                      <p:stCondLst>
                                        <p:cond delay="200"/>
                                      </p:stCondLst>
                                      <p:childTnLst>
                                        <p:set>
                                          <p:cBhvr>
                                            <p:cTn id="162" dur="1" fill="hold">
                                              <p:stCondLst>
                                                <p:cond delay="0"/>
                                              </p:stCondLst>
                                            </p:cTn>
                                            <p:tgtEl>
                                              <p:spTgt spid="43"/>
                                            </p:tgtEl>
                                            <p:attrNameLst>
                                              <p:attrName>style.visibility</p:attrName>
                                            </p:attrNameLst>
                                          </p:cBhvr>
                                          <p:to>
                                            <p:strVal val="visible"/>
                                          </p:to>
                                        </p:set>
                                        <p:anim calcmode="lin" valueType="num">
                                          <p:cBhvr>
                                            <p:cTn id="163" dur="500" fill="hold"/>
                                            <p:tgtEl>
                                              <p:spTgt spid="43"/>
                                            </p:tgtEl>
                                            <p:attrNameLst>
                                              <p:attrName>ppt_w</p:attrName>
                                            </p:attrNameLst>
                                          </p:cBhvr>
                                          <p:tavLst>
                                            <p:tav tm="0">
                                              <p:val>
                                                <p:fltVal val="0"/>
                                              </p:val>
                                            </p:tav>
                                            <p:tav tm="100000">
                                              <p:val>
                                                <p:strVal val="#ppt_w"/>
                                              </p:val>
                                            </p:tav>
                                          </p:tavLst>
                                        </p:anim>
                                        <p:anim calcmode="lin" valueType="num">
                                          <p:cBhvr>
                                            <p:cTn id="164" dur="500" fill="hold"/>
                                            <p:tgtEl>
                                              <p:spTgt spid="43"/>
                                            </p:tgtEl>
                                            <p:attrNameLst>
                                              <p:attrName>ppt_h</p:attrName>
                                            </p:attrNameLst>
                                          </p:cBhvr>
                                          <p:tavLst>
                                            <p:tav tm="0">
                                              <p:val>
                                                <p:fltVal val="0"/>
                                              </p:val>
                                            </p:tav>
                                            <p:tav tm="100000">
                                              <p:val>
                                                <p:strVal val="#ppt_h"/>
                                              </p:val>
                                            </p:tav>
                                          </p:tavLst>
                                        </p:anim>
                                        <p:animEffect transition="in" filter="fade">
                                          <p:cBhvr>
                                            <p:cTn id="165" dur="500"/>
                                            <p:tgtEl>
                                              <p:spTgt spid="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18" grpId="0"/>
          <p:bldP spid="19" grpId="0"/>
          <p:bldP spid="20" grpId="0"/>
          <p:bldP spid="21" grpId="0"/>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animBg="1"/>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4" name="椭圆 3"/>
          <p:cNvSpPr>
            <a:spLocks noChangeArrowheads="1"/>
          </p:cNvSpPr>
          <p:nvPr/>
        </p:nvSpPr>
        <p:spPr bwMode="auto">
          <a:xfrm>
            <a:off x="1599702" y="2036111"/>
            <a:ext cx="1932568" cy="1933127"/>
          </a:xfrm>
          <a:prstGeom prst="ellipse">
            <a:avLst/>
          </a:prstGeom>
          <a:solidFill>
            <a:srgbClr val="0070C0">
              <a:alpha val="84000"/>
            </a:srgbClr>
          </a:solidFill>
          <a:ln>
            <a:noFill/>
          </a:ln>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5" name="椭圆 4"/>
          <p:cNvSpPr>
            <a:spLocks noChangeArrowheads="1"/>
          </p:cNvSpPr>
          <p:nvPr/>
        </p:nvSpPr>
        <p:spPr bwMode="auto">
          <a:xfrm>
            <a:off x="1406921" y="1844465"/>
            <a:ext cx="2318130" cy="2318801"/>
          </a:xfrm>
          <a:prstGeom prst="ellipse">
            <a:avLst/>
          </a:prstGeom>
          <a:noFill/>
          <a:ln w="25400" cap="flat" cmpd="sng">
            <a:solidFill>
              <a:srgbClr val="0070C0"/>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6" name="椭圆 5"/>
          <p:cNvSpPr>
            <a:spLocks noChangeArrowheads="1"/>
          </p:cNvSpPr>
          <p:nvPr/>
        </p:nvSpPr>
        <p:spPr bwMode="auto">
          <a:xfrm>
            <a:off x="1245080" y="1681386"/>
            <a:ext cx="2641812" cy="2642576"/>
          </a:xfrm>
          <a:prstGeom prst="ellipse">
            <a:avLst/>
          </a:prstGeom>
          <a:noFill/>
          <a:ln w="25400" cap="flat" cmpd="sng">
            <a:solidFill>
              <a:srgbClr val="0070C0"/>
            </a:solidFill>
            <a:bevel/>
            <a:headEnd/>
            <a:tailEnd/>
          </a:ln>
          <a:extLst>
            <a:ext uri="{909E8E84-426E-40DD-AFC4-6F175D3DCCD1}">
              <a14:hiddenFill xmlns:a14="http://schemas.microsoft.com/office/drawing/2010/main">
                <a:solidFill>
                  <a:srgbClr val="FFFFFF"/>
                </a:solidFill>
              </a14:hiddenFill>
            </a:ext>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7" name="椭圆 10"/>
          <p:cNvSpPr>
            <a:spLocks noChangeArrowheads="1"/>
          </p:cNvSpPr>
          <p:nvPr/>
        </p:nvSpPr>
        <p:spPr bwMode="auto">
          <a:xfrm>
            <a:off x="7600656" y="1275906"/>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8" name="椭圆 11"/>
          <p:cNvSpPr>
            <a:spLocks noChangeArrowheads="1"/>
          </p:cNvSpPr>
          <p:nvPr/>
        </p:nvSpPr>
        <p:spPr bwMode="auto">
          <a:xfrm>
            <a:off x="7600656" y="2199692"/>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19" name="椭圆 12"/>
          <p:cNvSpPr>
            <a:spLocks noChangeArrowheads="1"/>
          </p:cNvSpPr>
          <p:nvPr/>
        </p:nvSpPr>
        <p:spPr bwMode="auto">
          <a:xfrm>
            <a:off x="7600656" y="3063588"/>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0" name="椭圆 13"/>
          <p:cNvSpPr>
            <a:spLocks noChangeArrowheads="1"/>
          </p:cNvSpPr>
          <p:nvPr/>
        </p:nvSpPr>
        <p:spPr bwMode="auto">
          <a:xfrm>
            <a:off x="7600656" y="3927483"/>
            <a:ext cx="587863" cy="588033"/>
          </a:xfrm>
          <a:prstGeom prst="ellipse">
            <a:avLst/>
          </a:prstGeom>
          <a:solidFill>
            <a:srgbClr val="0070C0"/>
          </a:solidFill>
          <a:ln>
            <a:noFill/>
          </a:ln>
          <a:extLst/>
        </p:spPr>
        <p:txBody>
          <a:bodyPr lIns="68543" tIns="34272" rIns="68543" bIns="34272" anchor="ctr"/>
          <a:lstStyle/>
          <a:p>
            <a:pPr algn="ctr"/>
            <a:endParaRPr lang="zh-CN" altLang="zh-CN">
              <a:solidFill>
                <a:srgbClr val="FFFFFF"/>
              </a:solidFill>
              <a:latin typeface="宋体" pitchFamily="2" charset="-122"/>
              <a:sym typeface="宋体" pitchFamily="2" charset="-122"/>
            </a:endParaRPr>
          </a:p>
        </p:txBody>
      </p:sp>
      <p:sp>
        <p:nvSpPr>
          <p:cNvPr id="21" name="Freeform 145"/>
          <p:cNvSpPr>
            <a:spLocks noEditPoints="1" noChangeArrowheads="1"/>
          </p:cNvSpPr>
          <p:nvPr/>
        </p:nvSpPr>
        <p:spPr bwMode="auto">
          <a:xfrm>
            <a:off x="7726796" y="3218333"/>
            <a:ext cx="357002" cy="330917"/>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Calibri" pitchFamily="34" charset="0"/>
              <a:sym typeface="宋体" pitchFamily="2" charset="-122"/>
            </a:endParaRPr>
          </a:p>
        </p:txBody>
      </p:sp>
      <p:grpSp>
        <p:nvGrpSpPr>
          <p:cNvPr id="22" name="Group 32"/>
          <p:cNvGrpSpPr>
            <a:grpSpLocks/>
          </p:cNvGrpSpPr>
          <p:nvPr/>
        </p:nvGrpSpPr>
        <p:grpSpPr bwMode="auto">
          <a:xfrm>
            <a:off x="7795817" y="1405655"/>
            <a:ext cx="197541" cy="358295"/>
            <a:chOff x="0" y="0"/>
            <a:chExt cx="409575" cy="742950"/>
          </a:xfrm>
        </p:grpSpPr>
        <p:sp>
          <p:nvSpPr>
            <p:cNvPr id="23"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4"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25" name="Freeform 755"/>
          <p:cNvSpPr>
            <a:spLocks noChangeArrowheads="1"/>
          </p:cNvSpPr>
          <p:nvPr/>
        </p:nvSpPr>
        <p:spPr bwMode="auto">
          <a:xfrm>
            <a:off x="7810097" y="4033425"/>
            <a:ext cx="182071" cy="355914"/>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lIns="68543" tIns="34272" rIns="68543" bIns="34272"/>
          <a:lstStyle/>
          <a:p>
            <a:endParaRPr lang="zh-CN" altLang="zh-CN">
              <a:solidFill>
                <a:srgbClr val="000000"/>
              </a:solidFill>
              <a:latin typeface="Calibri" pitchFamily="34" charset="0"/>
              <a:sym typeface="宋体" pitchFamily="2" charset="-122"/>
            </a:endParaRPr>
          </a:p>
        </p:txBody>
      </p:sp>
      <p:grpSp>
        <p:nvGrpSpPr>
          <p:cNvPr id="26" name="Group 36"/>
          <p:cNvGrpSpPr>
            <a:grpSpLocks/>
          </p:cNvGrpSpPr>
          <p:nvPr/>
        </p:nvGrpSpPr>
        <p:grpSpPr bwMode="auto">
          <a:xfrm>
            <a:off x="7723227" y="2362769"/>
            <a:ext cx="357002" cy="333298"/>
            <a:chOff x="0" y="0"/>
            <a:chExt cx="739775" cy="690562"/>
          </a:xfrm>
        </p:grpSpPr>
        <p:sp>
          <p:nvSpPr>
            <p:cNvPr id="27"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8"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29"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0"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1"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2"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3"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sp>
          <p:nvSpPr>
            <p:cNvPr id="34"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w="9525" cmpd="sng">
                  <a:solidFill>
                    <a:srgbClr val="000000"/>
                  </a:solidFill>
                  <a:bevel/>
                  <a:headEnd/>
                  <a:tailEnd/>
                </a14:hiddenLine>
              </a:ext>
            </a:extLst>
          </p:spPr>
          <p:txBody>
            <a:bodyPr/>
            <a:lstStyle/>
            <a:p>
              <a:endParaRPr lang="zh-CN" altLang="zh-CN">
                <a:solidFill>
                  <a:srgbClr val="000000"/>
                </a:solidFill>
                <a:latin typeface="Calibri" pitchFamily="34" charset="0"/>
                <a:sym typeface="宋体" pitchFamily="2" charset="-122"/>
              </a:endParaRPr>
            </a:p>
          </p:txBody>
        </p:sp>
      </p:grpSp>
      <p:sp>
        <p:nvSpPr>
          <p:cNvPr id="35" name="矩形 34"/>
          <p:cNvSpPr>
            <a:spLocks noChangeArrowheads="1"/>
          </p:cNvSpPr>
          <p:nvPr/>
        </p:nvSpPr>
        <p:spPr bwMode="auto">
          <a:xfrm>
            <a:off x="4356089" y="1364754"/>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请在此处输入您的文本或者复制您的文本粘贴到此处，请在此处输入您的文本或者复制</a:t>
            </a:r>
            <a:endParaRPr lang="zh-CN" altLang="en-US" sz="1800" dirty="0"/>
          </a:p>
        </p:txBody>
      </p:sp>
      <p:sp>
        <p:nvSpPr>
          <p:cNvPr id="36" name="矩形 35"/>
          <p:cNvSpPr>
            <a:spLocks noChangeArrowheads="1"/>
          </p:cNvSpPr>
          <p:nvPr/>
        </p:nvSpPr>
        <p:spPr bwMode="auto">
          <a:xfrm>
            <a:off x="4356089" y="225989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在此处输入您的文本或者复制您的文本粘贴到此处，请在此处输入您的文本或者复制</a:t>
            </a:r>
            <a:endParaRPr lang="zh-CN" altLang="en-US" sz="1200" dirty="0"/>
          </a:p>
        </p:txBody>
      </p:sp>
      <p:sp>
        <p:nvSpPr>
          <p:cNvPr id="37" name="矩形 36"/>
          <p:cNvSpPr>
            <a:spLocks noChangeArrowheads="1"/>
          </p:cNvSpPr>
          <p:nvPr/>
        </p:nvSpPr>
        <p:spPr bwMode="auto">
          <a:xfrm>
            <a:off x="4356089" y="3145517"/>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在此处输入您的文本或者复制您的文本粘贴到此处，请在此处输入您的文本或者复制</a:t>
            </a:r>
            <a:endParaRPr lang="zh-CN" altLang="en-US" sz="1200" dirty="0"/>
          </a:p>
        </p:txBody>
      </p:sp>
      <p:sp>
        <p:nvSpPr>
          <p:cNvPr id="38" name="矩形 37"/>
          <p:cNvSpPr>
            <a:spLocks noChangeArrowheads="1"/>
          </p:cNvSpPr>
          <p:nvPr/>
        </p:nvSpPr>
        <p:spPr bwMode="auto">
          <a:xfrm>
            <a:off x="4356089" y="3991856"/>
            <a:ext cx="3198492" cy="4385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43" tIns="34272" rIns="68543" bIns="34272">
            <a:spAutoFit/>
          </a:bodyPr>
          <a:lstStyle/>
          <a:p>
            <a:pPr algn="r"/>
            <a:r>
              <a:rPr lang="zh-CN" altLang="en-US" sz="1200" dirty="0">
                <a:latin typeface="Adobe 黑体 Std R" pitchFamily="34" charset="-122"/>
                <a:ea typeface="Adobe 黑体 Std R" pitchFamily="34" charset="-122"/>
              </a:rPr>
              <a:t>在此处输入您的文本或者复制您的文本粘贴到此处，请在此处输入您的文本或者复制</a:t>
            </a:r>
            <a:endParaRPr lang="zh-CN" altLang="en-US" sz="1200" dirty="0"/>
          </a:p>
        </p:txBody>
      </p:sp>
      <p:sp>
        <p:nvSpPr>
          <p:cNvPr id="39" name="TextBox 38"/>
          <p:cNvSpPr txBox="1"/>
          <p:nvPr/>
        </p:nvSpPr>
        <p:spPr>
          <a:xfrm>
            <a:off x="2142995" y="2409770"/>
            <a:ext cx="984372" cy="1084661"/>
          </a:xfrm>
          <a:prstGeom prst="rect">
            <a:avLst/>
          </a:prstGeom>
          <a:noFill/>
        </p:spPr>
        <p:txBody>
          <a:bodyPr wrap="none" lIns="68543" tIns="34272" rIns="68543" bIns="34272" rtlCol="0">
            <a:spAutoFit/>
          </a:bodyPr>
          <a:lstStyle/>
          <a:p>
            <a:pPr algn="ctr"/>
            <a:r>
              <a:rPr lang="zh-CN" altLang="en-US" sz="3300" dirty="0">
                <a:solidFill>
                  <a:schemeClr val="bg1"/>
                </a:solidFill>
                <a:latin typeface="微软雅黑" panose="020B0503020204020204" pitchFamily="34" charset="-122"/>
                <a:ea typeface="微软雅黑" panose="020B0503020204020204" pitchFamily="34" charset="-122"/>
              </a:rPr>
              <a:t>输入</a:t>
            </a:r>
            <a:endParaRPr lang="en-US" altLang="zh-CN" sz="3300" dirty="0">
              <a:solidFill>
                <a:schemeClr val="bg1"/>
              </a:solidFill>
              <a:latin typeface="微软雅黑" panose="020B0503020204020204" pitchFamily="34" charset="-122"/>
              <a:ea typeface="微软雅黑" panose="020B0503020204020204" pitchFamily="34" charset="-122"/>
            </a:endParaRPr>
          </a:p>
          <a:p>
            <a:pPr algn="ctr"/>
            <a:r>
              <a:rPr lang="zh-CN" altLang="en-US" sz="3300" dirty="0">
                <a:solidFill>
                  <a:schemeClr val="bg1"/>
                </a:solidFill>
                <a:latin typeface="微软雅黑" panose="020B0503020204020204" pitchFamily="34" charset="-122"/>
                <a:ea typeface="微软雅黑" panose="020B0503020204020204" pitchFamily="34" charset="-122"/>
              </a:rPr>
              <a:t>标题</a:t>
            </a:r>
          </a:p>
        </p:txBody>
      </p:sp>
      <p:grpSp>
        <p:nvGrpSpPr>
          <p:cNvPr id="40" name="组合 39"/>
          <p:cNvGrpSpPr/>
          <p:nvPr/>
        </p:nvGrpSpPr>
        <p:grpSpPr>
          <a:xfrm>
            <a:off x="811918" y="1220722"/>
            <a:ext cx="3524795" cy="3456775"/>
            <a:chOff x="1083121" y="1628006"/>
            <a:chExt cx="4702175" cy="4610100"/>
          </a:xfrm>
        </p:grpSpPr>
        <p:sp>
          <p:nvSpPr>
            <p:cNvPr id="41" name="椭圆 6"/>
            <p:cNvSpPr>
              <a:spLocks noChangeArrowheads="1"/>
            </p:cNvSpPr>
            <p:nvPr/>
          </p:nvSpPr>
          <p:spPr bwMode="auto">
            <a:xfrm>
              <a:off x="1083121" y="3318693"/>
              <a:ext cx="1373188" cy="1373188"/>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2" name="椭圆 7"/>
            <p:cNvSpPr>
              <a:spLocks noChangeArrowheads="1"/>
            </p:cNvSpPr>
            <p:nvPr/>
          </p:nvSpPr>
          <p:spPr bwMode="auto">
            <a:xfrm>
              <a:off x="2737296" y="1628006"/>
              <a:ext cx="1373188" cy="1373187"/>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3" name="椭圆 8"/>
            <p:cNvSpPr>
              <a:spLocks noChangeArrowheads="1"/>
            </p:cNvSpPr>
            <p:nvPr/>
          </p:nvSpPr>
          <p:spPr bwMode="auto">
            <a:xfrm>
              <a:off x="4410521" y="3318693"/>
              <a:ext cx="1374775" cy="1373188"/>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4" name="椭圆 9"/>
            <p:cNvSpPr>
              <a:spLocks noChangeArrowheads="1"/>
            </p:cNvSpPr>
            <p:nvPr/>
          </p:nvSpPr>
          <p:spPr bwMode="auto">
            <a:xfrm>
              <a:off x="2772221" y="4864918"/>
              <a:ext cx="1373188" cy="1373188"/>
            </a:xfrm>
            <a:prstGeom prst="ellipse">
              <a:avLst/>
            </a:prstGeom>
            <a:solidFill>
              <a:srgbClr val="0070C0"/>
            </a:solidFill>
            <a:ln>
              <a:noFill/>
            </a:ln>
            <a:extLst>
              <a:ext uri="{91240B29-F687-4F45-9708-019B960494DF}">
                <a14:hiddenLine xmlns:a14="http://schemas.microsoft.com/office/drawing/2010/main" w="12700" cap="flat" cmpd="sng">
                  <a:solidFill>
                    <a:srgbClr val="42719B"/>
                  </a:solidFill>
                  <a:bevel/>
                  <a:headEnd/>
                  <a:tailEnd/>
                </a14:hiddenLine>
              </a:ext>
            </a:extLst>
          </p:spPr>
          <p:txBody>
            <a:bodyPr anchor="ctr"/>
            <a:lstStyle/>
            <a:p>
              <a:pPr algn="ctr"/>
              <a:endParaRPr lang="zh-CN" altLang="zh-CN">
                <a:solidFill>
                  <a:srgbClr val="FFFFFF"/>
                </a:solidFill>
                <a:latin typeface="宋体" pitchFamily="2" charset="-122"/>
                <a:sym typeface="宋体" pitchFamily="2" charset="-122"/>
              </a:endParaRPr>
            </a:p>
          </p:txBody>
        </p:sp>
        <p:sp>
          <p:nvSpPr>
            <p:cNvPr id="45" name="矩形 44"/>
            <p:cNvSpPr>
              <a:spLocks noChangeArrowheads="1"/>
            </p:cNvSpPr>
            <p:nvPr/>
          </p:nvSpPr>
          <p:spPr bwMode="auto">
            <a:xfrm>
              <a:off x="1090948" y="3573810"/>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不足之一</a:t>
              </a:r>
            </a:p>
          </p:txBody>
        </p:sp>
        <p:sp>
          <p:nvSpPr>
            <p:cNvPr id="46" name="矩形 45"/>
            <p:cNvSpPr>
              <a:spLocks noChangeArrowheads="1"/>
            </p:cNvSpPr>
            <p:nvPr/>
          </p:nvSpPr>
          <p:spPr bwMode="auto">
            <a:xfrm>
              <a:off x="4427290" y="3573810"/>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不足之一</a:t>
              </a:r>
            </a:p>
          </p:txBody>
        </p:sp>
        <p:sp>
          <p:nvSpPr>
            <p:cNvPr id="47" name="矩形 46"/>
            <p:cNvSpPr>
              <a:spLocks noChangeArrowheads="1"/>
            </p:cNvSpPr>
            <p:nvPr/>
          </p:nvSpPr>
          <p:spPr bwMode="auto">
            <a:xfrm>
              <a:off x="2781391" y="1917626"/>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不足之一</a:t>
              </a:r>
            </a:p>
          </p:txBody>
        </p:sp>
        <p:sp>
          <p:nvSpPr>
            <p:cNvPr id="48" name="矩形 47"/>
            <p:cNvSpPr>
              <a:spLocks noChangeArrowheads="1"/>
            </p:cNvSpPr>
            <p:nvPr/>
          </p:nvSpPr>
          <p:spPr bwMode="auto">
            <a:xfrm>
              <a:off x="2781391" y="5182180"/>
              <a:ext cx="1341236" cy="7798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服务</a:t>
              </a:r>
              <a:endParaRPr lang="en-US" altLang="zh-CN" dirty="0">
                <a:solidFill>
                  <a:schemeClr val="bg1"/>
                </a:solidFill>
                <a:latin typeface="微软雅黑" panose="020B0503020204020204" pitchFamily="34" charset="-122"/>
                <a:ea typeface="微软雅黑" panose="020B0503020204020204" pitchFamily="34" charset="-122"/>
                <a:sym typeface="宋体" pitchFamily="2" charset="-122"/>
              </a:endParaRPr>
            </a:p>
            <a:p>
              <a:pPr algn="ctr"/>
              <a:r>
                <a:rPr lang="zh-CN" altLang="en-US" dirty="0">
                  <a:solidFill>
                    <a:schemeClr val="bg1"/>
                  </a:solidFill>
                  <a:latin typeface="微软雅黑" panose="020B0503020204020204" pitchFamily="34" charset="-122"/>
                  <a:ea typeface="微软雅黑" panose="020B0503020204020204" pitchFamily="34" charset="-122"/>
                  <a:sym typeface="宋体" pitchFamily="2" charset="-122"/>
                </a:rPr>
                <a:t>不足之一</a:t>
              </a:r>
            </a:p>
          </p:txBody>
        </p:sp>
      </p:grpSp>
    </p:spTree>
    <p:extLst>
      <p:ext uri="{BB962C8B-B14F-4D97-AF65-F5344CB8AC3E}">
        <p14:creationId xmlns:p14="http://schemas.microsoft.com/office/powerpoint/2010/main" val="3584954735"/>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53" presetClass="entr" presetSubtype="16" fill="hold" grpId="0" nodeType="click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childTnLst>
                    </p:cTn>
                  </p:par>
                  <p:par>
                    <p:cTn id="25" fill="hold">
                      <p:stCondLst>
                        <p:cond delay="indefinite"/>
                      </p:stCondLst>
                      <p:childTnLst>
                        <p:par>
                          <p:cTn id="26" fill="hold">
                            <p:stCondLst>
                              <p:cond delay="0"/>
                            </p:stCondLst>
                            <p:childTnLst>
                              <p:par>
                                <p:cTn id="27" presetID="53" presetClass="entr" presetSubtype="16" fill="hold" grpId="0" nodeType="clickEffect">
                                  <p:stCondLst>
                                    <p:cond delay="0"/>
                                  </p:stCondLst>
                                  <p:childTnLst>
                                    <p:set>
                                      <p:cBhvr>
                                        <p:cTn id="28" dur="1" fill="hold">
                                          <p:stCondLst>
                                            <p:cond delay="0"/>
                                          </p:stCondLst>
                                        </p:cTn>
                                        <p:tgtEl>
                                          <p:spTgt spid="39"/>
                                        </p:tgtEl>
                                        <p:attrNameLst>
                                          <p:attrName>style.visibility</p:attrName>
                                        </p:attrNameLst>
                                      </p:cBhvr>
                                      <p:to>
                                        <p:strVal val="visible"/>
                                      </p:to>
                                    </p:set>
                                    <p:anim calcmode="lin" valueType="num">
                                      <p:cBhvr>
                                        <p:cTn id="29" dur="500" fill="hold"/>
                                        <p:tgtEl>
                                          <p:spTgt spid="39"/>
                                        </p:tgtEl>
                                        <p:attrNameLst>
                                          <p:attrName>ppt_w</p:attrName>
                                        </p:attrNameLst>
                                      </p:cBhvr>
                                      <p:tavLst>
                                        <p:tav tm="0">
                                          <p:val>
                                            <p:fltVal val="0"/>
                                          </p:val>
                                        </p:tav>
                                        <p:tav tm="100000">
                                          <p:val>
                                            <p:strVal val="#ppt_w"/>
                                          </p:val>
                                        </p:tav>
                                      </p:tavLst>
                                    </p:anim>
                                    <p:anim calcmode="lin" valueType="num">
                                      <p:cBhvr>
                                        <p:cTn id="30" dur="500" fill="hold"/>
                                        <p:tgtEl>
                                          <p:spTgt spid="39"/>
                                        </p:tgtEl>
                                        <p:attrNameLst>
                                          <p:attrName>ppt_h</p:attrName>
                                        </p:attrNameLst>
                                      </p:cBhvr>
                                      <p:tavLst>
                                        <p:tav tm="0">
                                          <p:val>
                                            <p:fltVal val="0"/>
                                          </p:val>
                                        </p:tav>
                                        <p:tav tm="100000">
                                          <p:val>
                                            <p:strVal val="#ppt_h"/>
                                          </p:val>
                                        </p:tav>
                                      </p:tavLst>
                                    </p:anim>
                                    <p:animEffect transition="in" filter="fade">
                                      <p:cBhvr>
                                        <p:cTn id="31" dur="500"/>
                                        <p:tgtEl>
                                          <p:spTgt spid="39"/>
                                        </p:tgtEl>
                                      </p:cBhvr>
                                    </p:animEffect>
                                  </p:childTnLst>
                                </p:cTn>
                              </p:par>
                            </p:childTnLst>
                          </p:cTn>
                        </p:par>
                      </p:childTnLst>
                    </p:cTn>
                  </p:par>
                  <p:par>
                    <p:cTn id="32" fill="hold">
                      <p:stCondLst>
                        <p:cond delay="indefinite"/>
                      </p:stCondLst>
                      <p:childTnLst>
                        <p:par>
                          <p:cTn id="33" fill="hold">
                            <p:stCondLst>
                              <p:cond delay="0"/>
                            </p:stCondLst>
                            <p:childTnLst>
                              <p:par>
                                <p:cTn id="34" presetID="53" presetClass="entr" presetSubtype="16"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p:cTn id="36" dur="1000" fill="hold"/>
                                        <p:tgtEl>
                                          <p:spTgt spid="15"/>
                                        </p:tgtEl>
                                        <p:attrNameLst>
                                          <p:attrName>ppt_w</p:attrName>
                                        </p:attrNameLst>
                                      </p:cBhvr>
                                      <p:tavLst>
                                        <p:tav tm="0">
                                          <p:val>
                                            <p:fltVal val="0"/>
                                          </p:val>
                                        </p:tav>
                                        <p:tav tm="100000">
                                          <p:val>
                                            <p:strVal val="#ppt_w"/>
                                          </p:val>
                                        </p:tav>
                                      </p:tavLst>
                                    </p:anim>
                                    <p:anim calcmode="lin" valueType="num">
                                      <p:cBhvr>
                                        <p:cTn id="37" dur="1000" fill="hold"/>
                                        <p:tgtEl>
                                          <p:spTgt spid="15"/>
                                        </p:tgtEl>
                                        <p:attrNameLst>
                                          <p:attrName>ppt_h</p:attrName>
                                        </p:attrNameLst>
                                      </p:cBhvr>
                                      <p:tavLst>
                                        <p:tav tm="0">
                                          <p:val>
                                            <p:fltVal val="0"/>
                                          </p:val>
                                        </p:tav>
                                        <p:tav tm="100000">
                                          <p:val>
                                            <p:strVal val="#ppt_h"/>
                                          </p:val>
                                        </p:tav>
                                      </p:tavLst>
                                    </p:anim>
                                    <p:animEffect transition="in" filter="fade">
                                      <p:cBhvr>
                                        <p:cTn id="38" dur="1000"/>
                                        <p:tgtEl>
                                          <p:spTgt spid="15"/>
                                        </p:tgtEl>
                                      </p:cBhvr>
                                    </p:animEffect>
                                  </p:childTnLst>
                                </p:cTn>
                              </p:par>
                            </p:childTnLst>
                          </p:cTn>
                        </p:par>
                      </p:childTnLst>
                    </p:cTn>
                  </p:par>
                  <p:par>
                    <p:cTn id="39" fill="hold">
                      <p:stCondLst>
                        <p:cond delay="indefinite"/>
                      </p:stCondLst>
                      <p:childTnLst>
                        <p:par>
                          <p:cTn id="40" fill="hold">
                            <p:stCondLst>
                              <p:cond delay="0"/>
                            </p:stCondLst>
                            <p:childTnLst>
                              <p:par>
                                <p:cTn id="41" presetID="53" presetClass="entr" presetSubtype="16" fill="hold" grpId="0" nodeType="clickEffect">
                                  <p:stCondLst>
                                    <p:cond delay="0"/>
                                  </p:stCondLst>
                                  <p:childTnLst>
                                    <p:set>
                                      <p:cBhvr>
                                        <p:cTn id="42" dur="1" fill="hold">
                                          <p:stCondLst>
                                            <p:cond delay="0"/>
                                          </p:stCondLst>
                                        </p:cTn>
                                        <p:tgtEl>
                                          <p:spTgt spid="16"/>
                                        </p:tgtEl>
                                        <p:attrNameLst>
                                          <p:attrName>style.visibility</p:attrName>
                                        </p:attrNameLst>
                                      </p:cBhvr>
                                      <p:to>
                                        <p:strVal val="visible"/>
                                      </p:to>
                                    </p:set>
                                    <p:anim calcmode="lin" valueType="num">
                                      <p:cBhvr>
                                        <p:cTn id="43" dur="1000" fill="hold"/>
                                        <p:tgtEl>
                                          <p:spTgt spid="16"/>
                                        </p:tgtEl>
                                        <p:attrNameLst>
                                          <p:attrName>ppt_w</p:attrName>
                                        </p:attrNameLst>
                                      </p:cBhvr>
                                      <p:tavLst>
                                        <p:tav tm="0">
                                          <p:val>
                                            <p:fltVal val="0"/>
                                          </p:val>
                                        </p:tav>
                                        <p:tav tm="100000">
                                          <p:val>
                                            <p:strVal val="#ppt_w"/>
                                          </p:val>
                                        </p:tav>
                                      </p:tavLst>
                                    </p:anim>
                                    <p:anim calcmode="lin" valueType="num">
                                      <p:cBhvr>
                                        <p:cTn id="44" dur="1000" fill="hold"/>
                                        <p:tgtEl>
                                          <p:spTgt spid="16"/>
                                        </p:tgtEl>
                                        <p:attrNameLst>
                                          <p:attrName>ppt_h</p:attrName>
                                        </p:attrNameLst>
                                      </p:cBhvr>
                                      <p:tavLst>
                                        <p:tav tm="0">
                                          <p:val>
                                            <p:fltVal val="0"/>
                                          </p:val>
                                        </p:tav>
                                        <p:tav tm="100000">
                                          <p:val>
                                            <p:strVal val="#ppt_h"/>
                                          </p:val>
                                        </p:tav>
                                      </p:tavLst>
                                    </p:anim>
                                    <p:animEffect transition="in" filter="fade">
                                      <p:cBhvr>
                                        <p:cTn id="45" dur="1000"/>
                                        <p:tgtEl>
                                          <p:spTgt spid="16"/>
                                        </p:tgtEl>
                                      </p:cBhvr>
                                    </p:animEffect>
                                  </p:childTnLst>
                                </p:cTn>
                              </p:par>
                            </p:childTnLst>
                          </p:cTn>
                        </p:par>
                      </p:childTnLst>
                    </p:cTn>
                  </p:par>
                  <p:par>
                    <p:cTn id="46" fill="hold">
                      <p:stCondLst>
                        <p:cond delay="indefinite"/>
                      </p:stCondLst>
                      <p:childTnLst>
                        <p:par>
                          <p:cTn id="47" fill="hold">
                            <p:stCondLst>
                              <p:cond delay="0"/>
                            </p:stCondLst>
                            <p:childTnLst>
                              <p:par>
                                <p:cTn id="48" presetID="53" presetClass="entr" presetSubtype="16" fill="hold" nodeType="clickEffect">
                                  <p:stCondLst>
                                    <p:cond delay="0"/>
                                  </p:stCondLst>
                                  <p:childTnLst>
                                    <p:set>
                                      <p:cBhvr>
                                        <p:cTn id="49" dur="1" fill="hold">
                                          <p:stCondLst>
                                            <p:cond delay="0"/>
                                          </p:stCondLst>
                                        </p:cTn>
                                        <p:tgtEl>
                                          <p:spTgt spid="40"/>
                                        </p:tgtEl>
                                        <p:attrNameLst>
                                          <p:attrName>style.visibility</p:attrName>
                                        </p:attrNameLst>
                                      </p:cBhvr>
                                      <p:to>
                                        <p:strVal val="visible"/>
                                      </p:to>
                                    </p:set>
                                    <p:anim calcmode="lin" valueType="num">
                                      <p:cBhvr>
                                        <p:cTn id="50" dur="1000" fill="hold"/>
                                        <p:tgtEl>
                                          <p:spTgt spid="40"/>
                                        </p:tgtEl>
                                        <p:attrNameLst>
                                          <p:attrName>ppt_w</p:attrName>
                                        </p:attrNameLst>
                                      </p:cBhvr>
                                      <p:tavLst>
                                        <p:tav tm="0">
                                          <p:val>
                                            <p:fltVal val="0"/>
                                          </p:val>
                                        </p:tav>
                                        <p:tav tm="100000">
                                          <p:val>
                                            <p:strVal val="#ppt_w"/>
                                          </p:val>
                                        </p:tav>
                                      </p:tavLst>
                                    </p:anim>
                                    <p:anim calcmode="lin" valueType="num">
                                      <p:cBhvr>
                                        <p:cTn id="51" dur="1000" fill="hold"/>
                                        <p:tgtEl>
                                          <p:spTgt spid="40"/>
                                        </p:tgtEl>
                                        <p:attrNameLst>
                                          <p:attrName>ppt_h</p:attrName>
                                        </p:attrNameLst>
                                      </p:cBhvr>
                                      <p:tavLst>
                                        <p:tav tm="0">
                                          <p:val>
                                            <p:fltVal val="0"/>
                                          </p:val>
                                        </p:tav>
                                        <p:tav tm="100000">
                                          <p:val>
                                            <p:strVal val="#ppt_h"/>
                                          </p:val>
                                        </p:tav>
                                      </p:tavLst>
                                    </p:anim>
                                    <p:animEffect transition="in" filter="fade">
                                      <p:cBhvr>
                                        <p:cTn id="52" dur="1000"/>
                                        <p:tgtEl>
                                          <p:spTgt spid="40"/>
                                        </p:tgtEl>
                                      </p:cBhvr>
                                    </p:animEffect>
                                  </p:childTnLst>
                                </p:cTn>
                              </p:par>
                            </p:childTnLst>
                          </p:cTn>
                        </p:par>
                      </p:childTnLst>
                    </p:cTn>
                  </p:par>
                  <p:par>
                    <p:cTn id="53" fill="hold">
                      <p:stCondLst>
                        <p:cond delay="indefinite"/>
                      </p:stCondLst>
                      <p:childTnLst>
                        <p:par>
                          <p:cTn id="54" fill="hold">
                            <p:stCondLst>
                              <p:cond delay="0"/>
                            </p:stCondLst>
                            <p:childTnLst>
                              <p:par>
                                <p:cTn id="55" presetID="2" presetClass="entr" presetSubtype="2" fill="hold" grpId="0" nodeType="clickEffect">
                                  <p:stCondLst>
                                    <p:cond delay="0"/>
                                  </p:stCondLst>
                                  <p:childTnLst>
                                    <p:set>
                                      <p:cBhvr>
                                        <p:cTn id="56" dur="1" fill="hold">
                                          <p:stCondLst>
                                            <p:cond delay="0"/>
                                          </p:stCondLst>
                                        </p:cTn>
                                        <p:tgtEl>
                                          <p:spTgt spid="17"/>
                                        </p:tgtEl>
                                        <p:attrNameLst>
                                          <p:attrName>style.visibility</p:attrName>
                                        </p:attrNameLst>
                                      </p:cBhvr>
                                      <p:to>
                                        <p:strVal val="visible"/>
                                      </p:to>
                                    </p:set>
                                    <p:anim calcmode="lin" valueType="num">
                                      <p:cBhvr additive="base">
                                        <p:cTn id="57" dur="500" fill="hold"/>
                                        <p:tgtEl>
                                          <p:spTgt spid="17"/>
                                        </p:tgtEl>
                                        <p:attrNameLst>
                                          <p:attrName>ppt_x</p:attrName>
                                        </p:attrNameLst>
                                      </p:cBhvr>
                                      <p:tavLst>
                                        <p:tav tm="0">
                                          <p:val>
                                            <p:strVal val="1+#ppt_w/2"/>
                                          </p:val>
                                        </p:tav>
                                        <p:tav tm="100000">
                                          <p:val>
                                            <p:strVal val="#ppt_x"/>
                                          </p:val>
                                        </p:tav>
                                      </p:tavLst>
                                    </p:anim>
                                    <p:anim calcmode="lin" valueType="num">
                                      <p:cBhvr additive="base">
                                        <p:cTn id="58" dur="500" fill="hold"/>
                                        <p:tgtEl>
                                          <p:spTgt spid="17"/>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8"/>
                                        </p:tgtEl>
                                        <p:attrNameLst>
                                          <p:attrName>style.visibility</p:attrName>
                                        </p:attrNameLst>
                                      </p:cBhvr>
                                      <p:to>
                                        <p:strVal val="visible"/>
                                      </p:to>
                                    </p:set>
                                    <p:anim calcmode="lin" valueType="num">
                                      <p:cBhvr additive="base">
                                        <p:cTn id="61" dur="500" fill="hold"/>
                                        <p:tgtEl>
                                          <p:spTgt spid="18"/>
                                        </p:tgtEl>
                                        <p:attrNameLst>
                                          <p:attrName>ppt_x</p:attrName>
                                        </p:attrNameLst>
                                      </p:cBhvr>
                                      <p:tavLst>
                                        <p:tav tm="0">
                                          <p:val>
                                            <p:strVal val="1+#ppt_w/2"/>
                                          </p:val>
                                        </p:tav>
                                        <p:tav tm="100000">
                                          <p:val>
                                            <p:strVal val="#ppt_x"/>
                                          </p:val>
                                        </p:tav>
                                      </p:tavLst>
                                    </p:anim>
                                    <p:anim calcmode="lin" valueType="num">
                                      <p:cBhvr additive="base">
                                        <p:cTn id="62" dur="500" fill="hold"/>
                                        <p:tgtEl>
                                          <p:spTgt spid="18"/>
                                        </p:tgtEl>
                                        <p:attrNameLst>
                                          <p:attrName>ppt_y</p:attrName>
                                        </p:attrNameLst>
                                      </p:cBhvr>
                                      <p:tavLst>
                                        <p:tav tm="0">
                                          <p:val>
                                            <p:strVal val="#ppt_y"/>
                                          </p:val>
                                        </p:tav>
                                        <p:tav tm="100000">
                                          <p:val>
                                            <p:strVal val="#ppt_y"/>
                                          </p:val>
                                        </p:tav>
                                      </p:tavLst>
                                    </p:anim>
                                  </p:childTnLst>
                                </p:cTn>
                              </p:par>
                              <p:par>
                                <p:cTn id="63" presetID="2" presetClass="entr" presetSubtype="2" fill="hold" grpId="0" nodeType="withEffect">
                                  <p:stCondLst>
                                    <p:cond delay="0"/>
                                  </p:stCondLst>
                                  <p:childTnLst>
                                    <p:set>
                                      <p:cBhvr>
                                        <p:cTn id="64" dur="1" fill="hold">
                                          <p:stCondLst>
                                            <p:cond delay="0"/>
                                          </p:stCondLst>
                                        </p:cTn>
                                        <p:tgtEl>
                                          <p:spTgt spid="19"/>
                                        </p:tgtEl>
                                        <p:attrNameLst>
                                          <p:attrName>style.visibility</p:attrName>
                                        </p:attrNameLst>
                                      </p:cBhvr>
                                      <p:to>
                                        <p:strVal val="visible"/>
                                      </p:to>
                                    </p:set>
                                    <p:anim calcmode="lin" valueType="num">
                                      <p:cBhvr additive="base">
                                        <p:cTn id="65" dur="500" fill="hold"/>
                                        <p:tgtEl>
                                          <p:spTgt spid="19"/>
                                        </p:tgtEl>
                                        <p:attrNameLst>
                                          <p:attrName>ppt_x</p:attrName>
                                        </p:attrNameLst>
                                      </p:cBhvr>
                                      <p:tavLst>
                                        <p:tav tm="0">
                                          <p:val>
                                            <p:strVal val="1+#ppt_w/2"/>
                                          </p:val>
                                        </p:tav>
                                        <p:tav tm="100000">
                                          <p:val>
                                            <p:strVal val="#ppt_x"/>
                                          </p:val>
                                        </p:tav>
                                      </p:tavLst>
                                    </p:anim>
                                    <p:anim calcmode="lin" valueType="num">
                                      <p:cBhvr additive="base">
                                        <p:cTn id="66" dur="500" fill="hold"/>
                                        <p:tgtEl>
                                          <p:spTgt spid="19"/>
                                        </p:tgtEl>
                                        <p:attrNameLst>
                                          <p:attrName>ppt_y</p:attrName>
                                        </p:attrNameLst>
                                      </p:cBhvr>
                                      <p:tavLst>
                                        <p:tav tm="0">
                                          <p:val>
                                            <p:strVal val="#ppt_y"/>
                                          </p:val>
                                        </p:tav>
                                        <p:tav tm="100000">
                                          <p:val>
                                            <p:strVal val="#ppt_y"/>
                                          </p:val>
                                        </p:tav>
                                      </p:tavLst>
                                    </p:anim>
                                  </p:childTnLst>
                                </p:cTn>
                              </p:par>
                              <p:par>
                                <p:cTn id="67" presetID="2" presetClass="entr" presetSubtype="2" fill="hold" grpId="0" nodeType="withEffect">
                                  <p:stCondLst>
                                    <p:cond delay="0"/>
                                  </p:stCondLst>
                                  <p:childTnLst>
                                    <p:set>
                                      <p:cBhvr>
                                        <p:cTn id="68" dur="1" fill="hold">
                                          <p:stCondLst>
                                            <p:cond delay="0"/>
                                          </p:stCondLst>
                                        </p:cTn>
                                        <p:tgtEl>
                                          <p:spTgt spid="20"/>
                                        </p:tgtEl>
                                        <p:attrNameLst>
                                          <p:attrName>style.visibility</p:attrName>
                                        </p:attrNameLst>
                                      </p:cBhvr>
                                      <p:to>
                                        <p:strVal val="visible"/>
                                      </p:to>
                                    </p:set>
                                    <p:anim calcmode="lin" valueType="num">
                                      <p:cBhvr additive="base">
                                        <p:cTn id="69" dur="500" fill="hold"/>
                                        <p:tgtEl>
                                          <p:spTgt spid="20"/>
                                        </p:tgtEl>
                                        <p:attrNameLst>
                                          <p:attrName>ppt_x</p:attrName>
                                        </p:attrNameLst>
                                      </p:cBhvr>
                                      <p:tavLst>
                                        <p:tav tm="0">
                                          <p:val>
                                            <p:strVal val="1+#ppt_w/2"/>
                                          </p:val>
                                        </p:tav>
                                        <p:tav tm="100000">
                                          <p:val>
                                            <p:strVal val="#ppt_x"/>
                                          </p:val>
                                        </p:tav>
                                      </p:tavLst>
                                    </p:anim>
                                    <p:anim calcmode="lin" valueType="num">
                                      <p:cBhvr additive="base">
                                        <p:cTn id="70" dur="500" fill="hold"/>
                                        <p:tgtEl>
                                          <p:spTgt spid="20"/>
                                        </p:tgtEl>
                                        <p:attrNameLst>
                                          <p:attrName>ppt_y</p:attrName>
                                        </p:attrNameLst>
                                      </p:cBhvr>
                                      <p:tavLst>
                                        <p:tav tm="0">
                                          <p:val>
                                            <p:strVal val="#ppt_y"/>
                                          </p:val>
                                        </p:tav>
                                        <p:tav tm="100000">
                                          <p:val>
                                            <p:strVal val="#ppt_y"/>
                                          </p:val>
                                        </p:tav>
                                      </p:tavLst>
                                    </p:anim>
                                  </p:childTnLst>
                                </p:cTn>
                              </p:par>
                              <p:par>
                                <p:cTn id="71" presetID="2" presetClass="entr" presetSubtype="2" fill="hold" grpId="0" nodeType="withEffect">
                                  <p:stCondLst>
                                    <p:cond delay="0"/>
                                  </p:stCondLst>
                                  <p:childTnLst>
                                    <p:set>
                                      <p:cBhvr>
                                        <p:cTn id="72" dur="1" fill="hold">
                                          <p:stCondLst>
                                            <p:cond delay="0"/>
                                          </p:stCondLst>
                                        </p:cTn>
                                        <p:tgtEl>
                                          <p:spTgt spid="21"/>
                                        </p:tgtEl>
                                        <p:attrNameLst>
                                          <p:attrName>style.visibility</p:attrName>
                                        </p:attrNameLst>
                                      </p:cBhvr>
                                      <p:to>
                                        <p:strVal val="visible"/>
                                      </p:to>
                                    </p:set>
                                    <p:anim calcmode="lin" valueType="num">
                                      <p:cBhvr additive="base">
                                        <p:cTn id="73" dur="500" fill="hold"/>
                                        <p:tgtEl>
                                          <p:spTgt spid="21"/>
                                        </p:tgtEl>
                                        <p:attrNameLst>
                                          <p:attrName>ppt_x</p:attrName>
                                        </p:attrNameLst>
                                      </p:cBhvr>
                                      <p:tavLst>
                                        <p:tav tm="0">
                                          <p:val>
                                            <p:strVal val="1+#ppt_w/2"/>
                                          </p:val>
                                        </p:tav>
                                        <p:tav tm="100000">
                                          <p:val>
                                            <p:strVal val="#ppt_x"/>
                                          </p:val>
                                        </p:tav>
                                      </p:tavLst>
                                    </p:anim>
                                    <p:anim calcmode="lin" valueType="num">
                                      <p:cBhvr additive="base">
                                        <p:cTn id="74" dur="500" fill="hold"/>
                                        <p:tgtEl>
                                          <p:spTgt spid="21"/>
                                        </p:tgtEl>
                                        <p:attrNameLst>
                                          <p:attrName>ppt_y</p:attrName>
                                        </p:attrNameLst>
                                      </p:cBhvr>
                                      <p:tavLst>
                                        <p:tav tm="0">
                                          <p:val>
                                            <p:strVal val="#ppt_y"/>
                                          </p:val>
                                        </p:tav>
                                        <p:tav tm="100000">
                                          <p:val>
                                            <p:strVal val="#ppt_y"/>
                                          </p:val>
                                        </p:tav>
                                      </p:tavLst>
                                    </p:anim>
                                  </p:childTnLst>
                                </p:cTn>
                              </p:par>
                              <p:par>
                                <p:cTn id="75" presetID="2" presetClass="entr" presetSubtype="2" fill="hold" nodeType="withEffect">
                                  <p:stCondLst>
                                    <p:cond delay="0"/>
                                  </p:stCondLst>
                                  <p:childTnLst>
                                    <p:set>
                                      <p:cBhvr>
                                        <p:cTn id="76" dur="1" fill="hold">
                                          <p:stCondLst>
                                            <p:cond delay="0"/>
                                          </p:stCondLst>
                                        </p:cTn>
                                        <p:tgtEl>
                                          <p:spTgt spid="22"/>
                                        </p:tgtEl>
                                        <p:attrNameLst>
                                          <p:attrName>style.visibility</p:attrName>
                                        </p:attrNameLst>
                                      </p:cBhvr>
                                      <p:to>
                                        <p:strVal val="visible"/>
                                      </p:to>
                                    </p:set>
                                    <p:anim calcmode="lin" valueType="num">
                                      <p:cBhvr additive="base">
                                        <p:cTn id="77" dur="500" fill="hold"/>
                                        <p:tgtEl>
                                          <p:spTgt spid="22"/>
                                        </p:tgtEl>
                                        <p:attrNameLst>
                                          <p:attrName>ppt_x</p:attrName>
                                        </p:attrNameLst>
                                      </p:cBhvr>
                                      <p:tavLst>
                                        <p:tav tm="0">
                                          <p:val>
                                            <p:strVal val="1+#ppt_w/2"/>
                                          </p:val>
                                        </p:tav>
                                        <p:tav tm="100000">
                                          <p:val>
                                            <p:strVal val="#ppt_x"/>
                                          </p:val>
                                        </p:tav>
                                      </p:tavLst>
                                    </p:anim>
                                    <p:anim calcmode="lin" valueType="num">
                                      <p:cBhvr additive="base">
                                        <p:cTn id="78" dur="500" fill="hold"/>
                                        <p:tgtEl>
                                          <p:spTgt spid="22"/>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25"/>
                                        </p:tgtEl>
                                        <p:attrNameLst>
                                          <p:attrName>style.visibility</p:attrName>
                                        </p:attrNameLst>
                                      </p:cBhvr>
                                      <p:to>
                                        <p:strVal val="visible"/>
                                      </p:to>
                                    </p:set>
                                    <p:anim calcmode="lin" valueType="num">
                                      <p:cBhvr additive="base">
                                        <p:cTn id="81" dur="500" fill="hold"/>
                                        <p:tgtEl>
                                          <p:spTgt spid="25"/>
                                        </p:tgtEl>
                                        <p:attrNameLst>
                                          <p:attrName>ppt_x</p:attrName>
                                        </p:attrNameLst>
                                      </p:cBhvr>
                                      <p:tavLst>
                                        <p:tav tm="0">
                                          <p:val>
                                            <p:strVal val="1+#ppt_w/2"/>
                                          </p:val>
                                        </p:tav>
                                        <p:tav tm="100000">
                                          <p:val>
                                            <p:strVal val="#ppt_x"/>
                                          </p:val>
                                        </p:tav>
                                      </p:tavLst>
                                    </p:anim>
                                    <p:anim calcmode="lin" valueType="num">
                                      <p:cBhvr additive="base">
                                        <p:cTn id="82" dur="500" fill="hold"/>
                                        <p:tgtEl>
                                          <p:spTgt spid="25"/>
                                        </p:tgtEl>
                                        <p:attrNameLst>
                                          <p:attrName>ppt_y</p:attrName>
                                        </p:attrNameLst>
                                      </p:cBhvr>
                                      <p:tavLst>
                                        <p:tav tm="0">
                                          <p:val>
                                            <p:strVal val="#ppt_y"/>
                                          </p:val>
                                        </p:tav>
                                        <p:tav tm="100000">
                                          <p:val>
                                            <p:strVal val="#ppt_y"/>
                                          </p:val>
                                        </p:tav>
                                      </p:tavLst>
                                    </p:anim>
                                  </p:childTnLst>
                                </p:cTn>
                              </p:par>
                              <p:par>
                                <p:cTn id="83" presetID="2" presetClass="entr" presetSubtype="2" fill="hold" nodeType="withEffect">
                                  <p:stCondLst>
                                    <p:cond delay="0"/>
                                  </p:stCondLst>
                                  <p:childTnLst>
                                    <p:set>
                                      <p:cBhvr>
                                        <p:cTn id="84" dur="1" fill="hold">
                                          <p:stCondLst>
                                            <p:cond delay="0"/>
                                          </p:stCondLst>
                                        </p:cTn>
                                        <p:tgtEl>
                                          <p:spTgt spid="26"/>
                                        </p:tgtEl>
                                        <p:attrNameLst>
                                          <p:attrName>style.visibility</p:attrName>
                                        </p:attrNameLst>
                                      </p:cBhvr>
                                      <p:to>
                                        <p:strVal val="visible"/>
                                      </p:to>
                                    </p:set>
                                    <p:anim calcmode="lin" valueType="num">
                                      <p:cBhvr additive="base">
                                        <p:cTn id="85" dur="500" fill="hold"/>
                                        <p:tgtEl>
                                          <p:spTgt spid="26"/>
                                        </p:tgtEl>
                                        <p:attrNameLst>
                                          <p:attrName>ppt_x</p:attrName>
                                        </p:attrNameLst>
                                      </p:cBhvr>
                                      <p:tavLst>
                                        <p:tav tm="0">
                                          <p:val>
                                            <p:strVal val="1+#ppt_w/2"/>
                                          </p:val>
                                        </p:tav>
                                        <p:tav tm="100000">
                                          <p:val>
                                            <p:strVal val="#ppt_x"/>
                                          </p:val>
                                        </p:tav>
                                      </p:tavLst>
                                    </p:anim>
                                    <p:anim calcmode="lin" valueType="num">
                                      <p:cBhvr additive="base">
                                        <p:cTn id="86" dur="500" fill="hold"/>
                                        <p:tgtEl>
                                          <p:spTgt spid="26"/>
                                        </p:tgtEl>
                                        <p:attrNameLst>
                                          <p:attrName>ppt_y</p:attrName>
                                        </p:attrNameLst>
                                      </p:cBhvr>
                                      <p:tavLst>
                                        <p:tav tm="0">
                                          <p:val>
                                            <p:strVal val="#ppt_y"/>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iterate type="lt">
                                    <p:tmPct val="10000"/>
                                  </p:iterate>
                                  <p:childTnLst>
                                    <p:set>
                                      <p:cBhvr>
                                        <p:cTn id="90" dur="1" fill="hold">
                                          <p:stCondLst>
                                            <p:cond delay="0"/>
                                          </p:stCondLst>
                                        </p:cTn>
                                        <p:tgtEl>
                                          <p:spTgt spid="35"/>
                                        </p:tgtEl>
                                        <p:attrNameLst>
                                          <p:attrName>style.visibility</p:attrName>
                                        </p:attrNameLst>
                                      </p:cBhvr>
                                      <p:to>
                                        <p:strVal val="visible"/>
                                      </p:to>
                                    </p:set>
                                    <p:animEffect transition="in" filter="fade">
                                      <p:cBhvr>
                                        <p:cTn id="91" dur="500"/>
                                        <p:tgtEl>
                                          <p:spTgt spid="35"/>
                                        </p:tgtEl>
                                      </p:cBhvr>
                                    </p:animEffect>
                                    <p:anim calcmode="lin" valueType="num">
                                      <p:cBhvr>
                                        <p:cTn id="92" dur="500" fill="hold"/>
                                        <p:tgtEl>
                                          <p:spTgt spid="35"/>
                                        </p:tgtEl>
                                        <p:attrNameLst>
                                          <p:attrName>ppt_x</p:attrName>
                                        </p:attrNameLst>
                                      </p:cBhvr>
                                      <p:tavLst>
                                        <p:tav tm="0">
                                          <p:val>
                                            <p:strVal val="#ppt_x"/>
                                          </p:val>
                                        </p:tav>
                                        <p:tav tm="100000">
                                          <p:val>
                                            <p:strVal val="#ppt_x"/>
                                          </p:val>
                                        </p:tav>
                                      </p:tavLst>
                                    </p:anim>
                                    <p:anim calcmode="lin" valueType="num">
                                      <p:cBhvr>
                                        <p:cTn id="93" dur="500" fill="hold"/>
                                        <p:tgtEl>
                                          <p:spTgt spid="35"/>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iterate type="lt">
                                    <p:tmPct val="10000"/>
                                  </p:iterate>
                                  <p:childTnLst>
                                    <p:set>
                                      <p:cBhvr>
                                        <p:cTn id="95" dur="1" fill="hold">
                                          <p:stCondLst>
                                            <p:cond delay="0"/>
                                          </p:stCondLst>
                                        </p:cTn>
                                        <p:tgtEl>
                                          <p:spTgt spid="36"/>
                                        </p:tgtEl>
                                        <p:attrNameLst>
                                          <p:attrName>style.visibility</p:attrName>
                                        </p:attrNameLst>
                                      </p:cBhvr>
                                      <p:to>
                                        <p:strVal val="visible"/>
                                      </p:to>
                                    </p:set>
                                    <p:animEffect transition="in" filter="fade">
                                      <p:cBhvr>
                                        <p:cTn id="96" dur="500"/>
                                        <p:tgtEl>
                                          <p:spTgt spid="36"/>
                                        </p:tgtEl>
                                      </p:cBhvr>
                                    </p:animEffect>
                                    <p:anim calcmode="lin" valueType="num">
                                      <p:cBhvr>
                                        <p:cTn id="97" dur="500" fill="hold"/>
                                        <p:tgtEl>
                                          <p:spTgt spid="36"/>
                                        </p:tgtEl>
                                        <p:attrNameLst>
                                          <p:attrName>ppt_x</p:attrName>
                                        </p:attrNameLst>
                                      </p:cBhvr>
                                      <p:tavLst>
                                        <p:tav tm="0">
                                          <p:val>
                                            <p:strVal val="#ppt_x"/>
                                          </p:val>
                                        </p:tav>
                                        <p:tav tm="100000">
                                          <p:val>
                                            <p:strVal val="#ppt_x"/>
                                          </p:val>
                                        </p:tav>
                                      </p:tavLst>
                                    </p:anim>
                                    <p:anim calcmode="lin" valueType="num">
                                      <p:cBhvr>
                                        <p:cTn id="98" dur="500" fill="hold"/>
                                        <p:tgtEl>
                                          <p:spTgt spid="36"/>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iterate type="lt">
                                    <p:tmPct val="10000"/>
                                  </p:iterate>
                                  <p:childTnLst>
                                    <p:set>
                                      <p:cBhvr>
                                        <p:cTn id="100" dur="1" fill="hold">
                                          <p:stCondLst>
                                            <p:cond delay="0"/>
                                          </p:stCondLst>
                                        </p:cTn>
                                        <p:tgtEl>
                                          <p:spTgt spid="37"/>
                                        </p:tgtEl>
                                        <p:attrNameLst>
                                          <p:attrName>style.visibility</p:attrName>
                                        </p:attrNameLst>
                                      </p:cBhvr>
                                      <p:to>
                                        <p:strVal val="visible"/>
                                      </p:to>
                                    </p:set>
                                    <p:animEffect transition="in" filter="fade">
                                      <p:cBhvr>
                                        <p:cTn id="101" dur="500"/>
                                        <p:tgtEl>
                                          <p:spTgt spid="37"/>
                                        </p:tgtEl>
                                      </p:cBhvr>
                                    </p:animEffect>
                                    <p:anim calcmode="lin" valueType="num">
                                      <p:cBhvr>
                                        <p:cTn id="102" dur="500" fill="hold"/>
                                        <p:tgtEl>
                                          <p:spTgt spid="37"/>
                                        </p:tgtEl>
                                        <p:attrNameLst>
                                          <p:attrName>ppt_x</p:attrName>
                                        </p:attrNameLst>
                                      </p:cBhvr>
                                      <p:tavLst>
                                        <p:tav tm="0">
                                          <p:val>
                                            <p:strVal val="#ppt_x"/>
                                          </p:val>
                                        </p:tav>
                                        <p:tav tm="100000">
                                          <p:val>
                                            <p:strVal val="#ppt_x"/>
                                          </p:val>
                                        </p:tav>
                                      </p:tavLst>
                                    </p:anim>
                                    <p:anim calcmode="lin" valueType="num">
                                      <p:cBhvr>
                                        <p:cTn id="103" dur="500" fill="hold"/>
                                        <p:tgtEl>
                                          <p:spTgt spid="37"/>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iterate type="lt">
                                    <p:tmPct val="10000"/>
                                  </p:iterate>
                                  <p:childTnLst>
                                    <p:set>
                                      <p:cBhvr>
                                        <p:cTn id="105" dur="1" fill="hold">
                                          <p:stCondLst>
                                            <p:cond delay="0"/>
                                          </p:stCondLst>
                                        </p:cTn>
                                        <p:tgtEl>
                                          <p:spTgt spid="38"/>
                                        </p:tgtEl>
                                        <p:attrNameLst>
                                          <p:attrName>style.visibility</p:attrName>
                                        </p:attrNameLst>
                                      </p:cBhvr>
                                      <p:to>
                                        <p:strVal val="visible"/>
                                      </p:to>
                                    </p:set>
                                    <p:animEffect transition="in" filter="fade">
                                      <p:cBhvr>
                                        <p:cTn id="106" dur="500"/>
                                        <p:tgtEl>
                                          <p:spTgt spid="38"/>
                                        </p:tgtEl>
                                      </p:cBhvr>
                                    </p:animEffect>
                                    <p:anim calcmode="lin" valueType="num">
                                      <p:cBhvr>
                                        <p:cTn id="107" dur="500" fill="hold"/>
                                        <p:tgtEl>
                                          <p:spTgt spid="38"/>
                                        </p:tgtEl>
                                        <p:attrNameLst>
                                          <p:attrName>ppt_x</p:attrName>
                                        </p:attrNameLst>
                                      </p:cBhvr>
                                      <p:tavLst>
                                        <p:tav tm="0">
                                          <p:val>
                                            <p:strVal val="#ppt_x"/>
                                          </p:val>
                                        </p:tav>
                                        <p:tav tm="100000">
                                          <p:val>
                                            <p:strVal val="#ppt_x"/>
                                          </p:val>
                                        </p:tav>
                                      </p:tavLst>
                                    </p:anim>
                                    <p:anim calcmode="lin" valueType="num">
                                      <p:cBhvr>
                                        <p:cTn id="108" dur="500" fill="hold"/>
                                        <p:tgtEl>
                                          <p:spTgt spid="3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4" grpId="0" animBg="1"/>
      <p:bldP spid="15" grpId="0" animBg="1"/>
      <p:bldP spid="16" grpId="0" animBg="1"/>
      <p:bldP spid="17" grpId="0" animBg="1"/>
      <p:bldP spid="18" grpId="0" animBg="1"/>
      <p:bldP spid="19" grpId="0" animBg="1"/>
      <p:bldP spid="20" grpId="0" animBg="1"/>
      <p:bldP spid="21" grpId="0" animBg="1"/>
      <p:bldP spid="25" grpId="0" animBg="1"/>
      <p:bldP spid="35" grpId="0"/>
      <p:bldP spid="36" grpId="0"/>
      <p:bldP spid="37" grpId="0"/>
      <p:bldP spid="38" grpId="0"/>
      <p:bldP spid="39"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24" name="椭圆 23"/>
          <p:cNvSpPr/>
          <p:nvPr/>
        </p:nvSpPr>
        <p:spPr>
          <a:xfrm>
            <a:off x="693619" y="2174625"/>
            <a:ext cx="1890210" cy="1890210"/>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5" name="椭圆 24"/>
          <p:cNvSpPr/>
          <p:nvPr/>
        </p:nvSpPr>
        <p:spPr>
          <a:xfrm>
            <a:off x="771814" y="2164686"/>
            <a:ext cx="1812015" cy="192002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6" name="椭圆 25"/>
          <p:cNvSpPr/>
          <p:nvPr/>
        </p:nvSpPr>
        <p:spPr>
          <a:xfrm>
            <a:off x="5021567" y="3158548"/>
            <a:ext cx="1510653" cy="1510653"/>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7" name="椭圆 26"/>
          <p:cNvSpPr/>
          <p:nvPr/>
        </p:nvSpPr>
        <p:spPr>
          <a:xfrm>
            <a:off x="5029963" y="3178426"/>
            <a:ext cx="1533618" cy="1621299"/>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8" name="椭圆 27"/>
          <p:cNvSpPr/>
          <p:nvPr/>
        </p:nvSpPr>
        <p:spPr>
          <a:xfrm>
            <a:off x="2925272" y="966868"/>
            <a:ext cx="2518405" cy="2518405"/>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29" name="椭圆 28"/>
          <p:cNvSpPr/>
          <p:nvPr/>
        </p:nvSpPr>
        <p:spPr>
          <a:xfrm>
            <a:off x="6708070" y="2763079"/>
            <a:ext cx="1786931" cy="1786931"/>
          </a:xfrm>
          <a:prstGeom prst="ellipse">
            <a:avLst/>
          </a:prstGeom>
          <a:solidFill>
            <a:srgbClr val="0070C0"/>
          </a:solidFill>
          <a:ln w="25400" cap="flat" cmpd="sng" algn="ctr">
            <a:no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0" name="椭圆 29"/>
          <p:cNvSpPr/>
          <p:nvPr/>
        </p:nvSpPr>
        <p:spPr>
          <a:xfrm>
            <a:off x="3187849" y="1151958"/>
            <a:ext cx="2299895" cy="243138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1" name="矩形 4"/>
          <p:cNvSpPr/>
          <p:nvPr/>
        </p:nvSpPr>
        <p:spPr>
          <a:xfrm rot="20235757">
            <a:off x="809522" y="1567383"/>
            <a:ext cx="4566364" cy="2229606"/>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2" name="椭圆 31"/>
          <p:cNvSpPr/>
          <p:nvPr/>
        </p:nvSpPr>
        <p:spPr>
          <a:xfrm>
            <a:off x="3074357" y="1109008"/>
            <a:ext cx="2207301" cy="2232807"/>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3" name="矩形 4"/>
          <p:cNvSpPr/>
          <p:nvPr/>
        </p:nvSpPr>
        <p:spPr>
          <a:xfrm rot="13415964">
            <a:off x="2945670" y="1957675"/>
            <a:ext cx="3930628" cy="1919197"/>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path path="circle">
              <a:fillToRect r="100000" b="100000"/>
            </a:path>
            <a:tileRect l="-100000" t="-100000"/>
          </a:gradFill>
          <a:ln w="25400" cap="flat" cmpd="sng" algn="ctr">
            <a:solidFill>
              <a:sysClr val="window" lastClr="FFFFFF"/>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4" name="椭圆 33"/>
          <p:cNvSpPr/>
          <p:nvPr/>
        </p:nvSpPr>
        <p:spPr>
          <a:xfrm>
            <a:off x="5061323" y="3235120"/>
            <a:ext cx="1394217" cy="135446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5" name="椭圆 34"/>
          <p:cNvSpPr/>
          <p:nvPr/>
        </p:nvSpPr>
        <p:spPr>
          <a:xfrm>
            <a:off x="6666997" y="2832652"/>
            <a:ext cx="1847883" cy="1818032"/>
          </a:xfrm>
          <a:prstGeom prst="ellipse">
            <a:avLst/>
          </a:prstGeom>
          <a:gradFill flip="none" rotWithShape="1">
            <a:gsLst>
              <a:gs pos="33000">
                <a:sysClr val="window" lastClr="FFFFFF">
                  <a:lumMod val="75000"/>
                  <a:shade val="30000"/>
                  <a:satMod val="115000"/>
                </a:sysClr>
              </a:gs>
              <a:gs pos="100000">
                <a:sysClr val="window" lastClr="FFFFFF"/>
              </a:gs>
              <a:gs pos="82000">
                <a:sysClr val="window" lastClr="FFFFFF">
                  <a:lumMod val="75000"/>
                  <a:shade val="100000"/>
                  <a:satMod val="115000"/>
                  <a:alpha val="0"/>
                </a:sysClr>
              </a:gs>
            </a:gsLst>
            <a:path path="circle">
              <a:fillToRect l="50000" t="50000" r="50000" b="50000"/>
            </a:path>
            <a:tileRect/>
          </a:gradFill>
          <a:ln w="25400" cap="flat" cmpd="sng" algn="ctr">
            <a:noFill/>
            <a:prstDash val="solid"/>
          </a:ln>
          <a:effectLst>
            <a:softEdge rad="127000"/>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6" name="矩形 4"/>
          <p:cNvSpPr/>
          <p:nvPr/>
        </p:nvSpPr>
        <p:spPr>
          <a:xfrm rot="20885534">
            <a:off x="5200775" y="3034286"/>
            <a:ext cx="3189997" cy="1557571"/>
          </a:xfrm>
          <a:custGeom>
            <a:avLst/>
            <a:gdLst/>
            <a:ahLst/>
            <a:cxnLst/>
            <a:rect l="l" t="t" r="r" b="b"/>
            <a:pathLst>
              <a:path w="6636810" h="3240537">
                <a:moveTo>
                  <a:pt x="5995706" y="329447"/>
                </a:moveTo>
                <a:cubicBezTo>
                  <a:pt x="6708608" y="870225"/>
                  <a:pt x="6848141" y="1886532"/>
                  <a:pt x="6307363" y="2599433"/>
                </a:cubicBezTo>
                <a:cubicBezTo>
                  <a:pt x="5766586" y="3312335"/>
                  <a:pt x="4750279" y="3451868"/>
                  <a:pt x="4037377" y="2911090"/>
                </a:cubicBezTo>
                <a:cubicBezTo>
                  <a:pt x="3834697" y="2757346"/>
                  <a:pt x="3678362" y="2565165"/>
                  <a:pt x="3572521" y="2351592"/>
                </a:cubicBezTo>
                <a:cubicBezTo>
                  <a:pt x="3382613" y="2221161"/>
                  <a:pt x="3125137" y="2125355"/>
                  <a:pt x="2835026" y="2089472"/>
                </a:cubicBezTo>
                <a:cubicBezTo>
                  <a:pt x="2470925" y="2044438"/>
                  <a:pt x="2133683" y="2103468"/>
                  <a:pt x="1902855" y="2234479"/>
                </a:cubicBezTo>
                <a:cubicBezTo>
                  <a:pt x="1508230" y="2603881"/>
                  <a:pt x="893457" y="2645913"/>
                  <a:pt x="448097" y="2308081"/>
                </a:cubicBezTo>
                <a:cubicBezTo>
                  <a:pt x="-50183" y="1930106"/>
                  <a:pt x="-147709" y="1219762"/>
                  <a:pt x="230265" y="721482"/>
                </a:cubicBezTo>
                <a:cubicBezTo>
                  <a:pt x="608240" y="223202"/>
                  <a:pt x="1318584" y="125676"/>
                  <a:pt x="1816864" y="503651"/>
                </a:cubicBezTo>
                <a:cubicBezTo>
                  <a:pt x="1922519" y="583796"/>
                  <a:pt x="2010155" y="678885"/>
                  <a:pt x="2077971" y="784443"/>
                </a:cubicBezTo>
                <a:cubicBezTo>
                  <a:pt x="2289760" y="902821"/>
                  <a:pt x="2577725" y="972444"/>
                  <a:pt x="2893769" y="967396"/>
                </a:cubicBezTo>
                <a:cubicBezTo>
                  <a:pt x="3168575" y="963007"/>
                  <a:pt x="3420358" y="902868"/>
                  <a:pt x="3617906" y="804590"/>
                </a:cubicBezTo>
                <a:cubicBezTo>
                  <a:pt x="3649441" y="748230"/>
                  <a:pt x="3685719" y="693837"/>
                  <a:pt x="3725720" y="641104"/>
                </a:cubicBezTo>
                <a:cubicBezTo>
                  <a:pt x="4266498" y="-71797"/>
                  <a:pt x="5282805" y="-211331"/>
                  <a:pt x="5995706" y="329447"/>
                </a:cubicBezTo>
                <a:close/>
              </a:path>
            </a:pathLst>
          </a:custGeom>
          <a:gradFill flip="none" rotWithShape="1">
            <a:gsLst>
              <a:gs pos="0">
                <a:srgbClr val="E6E6E6"/>
              </a:gs>
              <a:gs pos="100000">
                <a:sysClr val="window" lastClr="FFFFFF"/>
              </a:gs>
            </a:gsLst>
            <a:lin ang="13500000" scaled="1"/>
            <a:tileRect/>
          </a:gradFill>
          <a:ln w="25400" cap="flat" cmpd="sng" algn="ctr">
            <a:solidFill>
              <a:sysClr val="window" lastClr="FFFFFF"/>
            </a:solidFill>
            <a:prstDash val="solid"/>
          </a:ln>
          <a:effectLst/>
        </p:spPr>
        <p:txBody>
          <a:bodyPr rot="0" spcFirstLastPara="0" vert="horz" wrap="square" lIns="68580" tIns="34290" rIns="68580" bIns="3429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endParaRPr lang="en-US" sz="1400" kern="0">
              <a:solidFill>
                <a:sysClr val="window" lastClr="FFFFFF"/>
              </a:solidFill>
              <a:latin typeface="Calibri"/>
            </a:endParaRPr>
          </a:p>
        </p:txBody>
      </p:sp>
      <p:sp>
        <p:nvSpPr>
          <p:cNvPr id="37" name="TextBox 39"/>
          <p:cNvSpPr txBox="1"/>
          <p:nvPr/>
        </p:nvSpPr>
        <p:spPr>
          <a:xfrm>
            <a:off x="951199" y="2721937"/>
            <a:ext cx="1375049"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b="1" kern="0" dirty="0">
                <a:ln w="18415" cmpd="sng">
                  <a:noFill/>
                  <a:prstDash val="solid"/>
                </a:ln>
                <a:solidFill>
                  <a:srgbClr val="0070C0"/>
                </a:solidFill>
                <a:ea typeface="微软雅黑" pitchFamily="34" charset="-122"/>
              </a:rPr>
              <a:t>添加标题</a:t>
            </a:r>
          </a:p>
        </p:txBody>
      </p:sp>
      <p:sp>
        <p:nvSpPr>
          <p:cNvPr id="38" name="TextBox 40"/>
          <p:cNvSpPr txBox="1"/>
          <p:nvPr/>
        </p:nvSpPr>
        <p:spPr>
          <a:xfrm>
            <a:off x="1012298" y="3045319"/>
            <a:ext cx="1370131"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此次添加文本内容此次添加文本内容此次添加文本内容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
        <p:nvSpPr>
          <p:cNvPr id="39" name="TextBox 41"/>
          <p:cNvSpPr txBox="1"/>
          <p:nvPr/>
        </p:nvSpPr>
        <p:spPr>
          <a:xfrm>
            <a:off x="3284627" y="1560934"/>
            <a:ext cx="1799694" cy="320216"/>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lnSpc>
                <a:spcPct val="80000"/>
              </a:lnSpc>
              <a:defRPr/>
            </a:pPr>
            <a:r>
              <a:rPr lang="zh-CN" altLang="en-US" sz="2000" b="1" kern="0" dirty="0">
                <a:ln w="18415" cmpd="sng">
                  <a:noFill/>
                  <a:prstDash val="solid"/>
                </a:ln>
                <a:solidFill>
                  <a:srgbClr val="0070C0"/>
                </a:solidFill>
                <a:ea typeface="微软雅黑" pitchFamily="34" charset="-122"/>
              </a:rPr>
              <a:t>添加标题</a:t>
            </a:r>
          </a:p>
        </p:txBody>
      </p:sp>
      <p:sp>
        <p:nvSpPr>
          <p:cNvPr id="40" name="TextBox 42"/>
          <p:cNvSpPr txBox="1"/>
          <p:nvPr/>
        </p:nvSpPr>
        <p:spPr>
          <a:xfrm>
            <a:off x="3500068" y="1928784"/>
            <a:ext cx="1669268" cy="746358"/>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此处添加文本内容此处添加文本内容此处添加文本内容此处添加文本内容此次添加文本内容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
        <p:nvSpPr>
          <p:cNvPr id="41" name="TextBox 43"/>
          <p:cNvSpPr txBox="1"/>
          <p:nvPr/>
        </p:nvSpPr>
        <p:spPr>
          <a:xfrm>
            <a:off x="5315095" y="3554141"/>
            <a:ext cx="955538" cy="24487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80000"/>
              </a:lnSpc>
              <a:defRPr/>
            </a:pPr>
            <a:r>
              <a:rPr lang="zh-CN" altLang="en-US" sz="1400" b="1" kern="0" dirty="0">
                <a:ln w="18415" cmpd="sng">
                  <a:noFill/>
                  <a:prstDash val="solid"/>
                </a:ln>
                <a:solidFill>
                  <a:srgbClr val="0070C0"/>
                </a:solidFill>
                <a:ea typeface="微软雅黑" pitchFamily="34" charset="-122"/>
              </a:rPr>
              <a:t>添加标题</a:t>
            </a:r>
          </a:p>
        </p:txBody>
      </p:sp>
      <p:sp>
        <p:nvSpPr>
          <p:cNvPr id="42" name="TextBox 44"/>
          <p:cNvSpPr txBox="1"/>
          <p:nvPr/>
        </p:nvSpPr>
        <p:spPr>
          <a:xfrm>
            <a:off x="5282266" y="3774325"/>
            <a:ext cx="1021196" cy="530915"/>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000" kern="0" dirty="0">
                <a:solidFill>
                  <a:sysClr val="windowText" lastClr="000000">
                    <a:lumMod val="65000"/>
                    <a:lumOff val="35000"/>
                  </a:sysClr>
                </a:solidFill>
                <a:latin typeface="Arial" pitchFamily="34" charset="0"/>
                <a:ea typeface="微软雅黑" pitchFamily="34" charset="-122"/>
                <a:cs typeface="Arial" pitchFamily="34" charset="0"/>
              </a:rPr>
              <a:t>此处添加文本此处添加文本此处添加文本</a:t>
            </a:r>
            <a:endParaRPr lang="en-US" altLang="zh-CN" sz="10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
        <p:nvSpPr>
          <p:cNvPr id="43" name="TextBox 45"/>
          <p:cNvSpPr txBox="1"/>
          <p:nvPr/>
        </p:nvSpPr>
        <p:spPr>
          <a:xfrm>
            <a:off x="7036258" y="3260955"/>
            <a:ext cx="1109359" cy="295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lnSpc>
                <a:spcPct val="80000"/>
              </a:lnSpc>
              <a:defRPr/>
            </a:pPr>
            <a:r>
              <a:rPr lang="zh-CN" altLang="en-US" b="1" kern="0" dirty="0">
                <a:ln w="18415" cmpd="sng">
                  <a:noFill/>
                  <a:prstDash val="solid"/>
                </a:ln>
                <a:solidFill>
                  <a:srgbClr val="0070C0"/>
                </a:solidFill>
                <a:ea typeface="微软雅黑" pitchFamily="34" charset="-122"/>
              </a:rPr>
              <a:t>添加标题</a:t>
            </a:r>
          </a:p>
        </p:txBody>
      </p:sp>
      <p:sp>
        <p:nvSpPr>
          <p:cNvPr id="44" name="TextBox 46"/>
          <p:cNvSpPr txBox="1"/>
          <p:nvPr/>
        </p:nvSpPr>
        <p:spPr>
          <a:xfrm>
            <a:off x="6995952" y="3574798"/>
            <a:ext cx="1370131" cy="577081"/>
          </a:xfrm>
          <a:prstGeom prst="rect">
            <a:avLst/>
          </a:prstGeom>
          <a:noFill/>
        </p:spPr>
        <p:txBody>
          <a:bodyPr wrap="square" lIns="68580" tIns="34290" rIns="68580" bIns="34290"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685800">
              <a:defRPr/>
            </a:pPr>
            <a:r>
              <a:rPr lang="zh-CN" altLang="en-US" sz="1100" kern="0" dirty="0">
                <a:solidFill>
                  <a:sysClr val="windowText" lastClr="000000">
                    <a:lumMod val="65000"/>
                    <a:lumOff val="35000"/>
                  </a:sysClr>
                </a:solidFill>
                <a:latin typeface="Arial" pitchFamily="34" charset="0"/>
                <a:ea typeface="微软雅黑" pitchFamily="34" charset="-122"/>
                <a:cs typeface="Arial" pitchFamily="34" charset="0"/>
              </a:rPr>
              <a:t>此次添加文本内容此次添加文本内容此次添加文本内容</a:t>
            </a:r>
            <a:endParaRPr lang="en-US" altLang="zh-CN" sz="1100" kern="0" dirty="0">
              <a:solidFill>
                <a:sysClr val="windowText" lastClr="000000">
                  <a:lumMod val="65000"/>
                  <a:lumOff val="35000"/>
                </a:sysClr>
              </a:solidFill>
              <a:latin typeface="Arial" pitchFamily="34" charset="0"/>
              <a:ea typeface="微软雅黑" pitchFamily="34" charset="-122"/>
              <a:cs typeface="Arial" pitchFamily="34" charset="0"/>
            </a:endParaRPr>
          </a:p>
        </p:txBody>
      </p:sp>
    </p:spTree>
    <p:extLst>
      <p:ext uri="{BB962C8B-B14F-4D97-AF65-F5344CB8AC3E}">
        <p14:creationId xmlns:p14="http://schemas.microsoft.com/office/powerpoint/2010/main" val="3222287907"/>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grpId="0" nodeType="afterEffect">
                                  <p:stCondLst>
                                    <p:cond delay="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500" fill="hold"/>
                                        <p:tgtEl>
                                          <p:spTgt spid="24"/>
                                        </p:tgtEl>
                                        <p:attrNameLst>
                                          <p:attrName>ppt_x</p:attrName>
                                        </p:attrNameLst>
                                      </p:cBhvr>
                                      <p:tavLst>
                                        <p:tav tm="0">
                                          <p:val>
                                            <p:strVal val="#ppt_x"/>
                                          </p:val>
                                        </p:tav>
                                        <p:tav tm="100000">
                                          <p:val>
                                            <p:strVal val="#ppt_x"/>
                                          </p:val>
                                        </p:tav>
                                      </p:tavLst>
                                    </p:anim>
                                    <p:anim calcmode="lin" valueType="num">
                                      <p:cBhvr additive="base">
                                        <p:cTn id="22" dur="500" fill="hold"/>
                                        <p:tgtEl>
                                          <p:spTgt spid="24"/>
                                        </p:tgtEl>
                                        <p:attrNameLst>
                                          <p:attrName>ppt_y</p:attrName>
                                        </p:attrNameLst>
                                      </p:cBhvr>
                                      <p:tavLst>
                                        <p:tav tm="0">
                                          <p:val>
                                            <p:strVal val="1+#ppt_h/2"/>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25"/>
                                        </p:tgtEl>
                                        <p:attrNameLst>
                                          <p:attrName>style.visibility</p:attrName>
                                        </p:attrNameLst>
                                      </p:cBhvr>
                                      <p:to>
                                        <p:strVal val="visible"/>
                                      </p:to>
                                    </p:set>
                                    <p:anim calcmode="lin" valueType="num">
                                      <p:cBhvr additive="base">
                                        <p:cTn id="25" dur="500" fill="hold"/>
                                        <p:tgtEl>
                                          <p:spTgt spid="25"/>
                                        </p:tgtEl>
                                        <p:attrNameLst>
                                          <p:attrName>ppt_x</p:attrName>
                                        </p:attrNameLst>
                                      </p:cBhvr>
                                      <p:tavLst>
                                        <p:tav tm="0">
                                          <p:val>
                                            <p:strVal val="#ppt_x"/>
                                          </p:val>
                                        </p:tav>
                                        <p:tav tm="100000">
                                          <p:val>
                                            <p:strVal val="#ppt_x"/>
                                          </p:val>
                                        </p:tav>
                                      </p:tavLst>
                                    </p:anim>
                                    <p:anim calcmode="lin" valueType="num">
                                      <p:cBhvr additive="base">
                                        <p:cTn id="26" dur="500" fill="hold"/>
                                        <p:tgtEl>
                                          <p:spTgt spid="25"/>
                                        </p:tgtEl>
                                        <p:attrNameLst>
                                          <p:attrName>ppt_y</p:attrName>
                                        </p:attrNameLst>
                                      </p:cBhvr>
                                      <p:tavLst>
                                        <p:tav tm="0">
                                          <p:val>
                                            <p:strVal val="1+#ppt_h/2"/>
                                          </p:val>
                                        </p:tav>
                                        <p:tav tm="100000">
                                          <p:val>
                                            <p:strVal val="#ppt_y"/>
                                          </p:val>
                                        </p:tav>
                                      </p:tavLst>
                                    </p:anim>
                                  </p:childTnLst>
                                </p:cTn>
                              </p:par>
                              <p:par>
                                <p:cTn id="27" presetID="2" presetClass="entr" presetSubtype="4" fill="hold" grpId="0" nodeType="withEffect">
                                  <p:stCondLst>
                                    <p:cond delay="0"/>
                                  </p:stCondLst>
                                  <p:childTnLst>
                                    <p:set>
                                      <p:cBhvr>
                                        <p:cTn id="28" dur="1" fill="hold">
                                          <p:stCondLst>
                                            <p:cond delay="0"/>
                                          </p:stCondLst>
                                        </p:cTn>
                                        <p:tgtEl>
                                          <p:spTgt spid="26"/>
                                        </p:tgtEl>
                                        <p:attrNameLst>
                                          <p:attrName>style.visibility</p:attrName>
                                        </p:attrNameLst>
                                      </p:cBhvr>
                                      <p:to>
                                        <p:strVal val="visible"/>
                                      </p:to>
                                    </p:set>
                                    <p:anim calcmode="lin" valueType="num">
                                      <p:cBhvr additive="base">
                                        <p:cTn id="29" dur="500" fill="hold"/>
                                        <p:tgtEl>
                                          <p:spTgt spid="26"/>
                                        </p:tgtEl>
                                        <p:attrNameLst>
                                          <p:attrName>ppt_x</p:attrName>
                                        </p:attrNameLst>
                                      </p:cBhvr>
                                      <p:tavLst>
                                        <p:tav tm="0">
                                          <p:val>
                                            <p:strVal val="#ppt_x"/>
                                          </p:val>
                                        </p:tav>
                                        <p:tav tm="100000">
                                          <p:val>
                                            <p:strVal val="#ppt_x"/>
                                          </p:val>
                                        </p:tav>
                                      </p:tavLst>
                                    </p:anim>
                                    <p:anim calcmode="lin" valueType="num">
                                      <p:cBhvr additive="base">
                                        <p:cTn id="30" dur="500" fill="hold"/>
                                        <p:tgtEl>
                                          <p:spTgt spid="26"/>
                                        </p:tgtEl>
                                        <p:attrNameLst>
                                          <p:attrName>ppt_y</p:attrName>
                                        </p:attrNameLst>
                                      </p:cBhvr>
                                      <p:tavLst>
                                        <p:tav tm="0">
                                          <p:val>
                                            <p:strVal val="1+#ppt_h/2"/>
                                          </p:val>
                                        </p:tav>
                                        <p:tav tm="100000">
                                          <p:val>
                                            <p:strVal val="#ppt_y"/>
                                          </p:val>
                                        </p:tav>
                                      </p:tavLst>
                                    </p:anim>
                                  </p:childTnLst>
                                </p:cTn>
                              </p:par>
                              <p:par>
                                <p:cTn id="31" presetID="2" presetClass="entr" presetSubtype="4" fill="hold" grpId="0" nodeType="withEffect">
                                  <p:stCondLst>
                                    <p:cond delay="0"/>
                                  </p:stCondLst>
                                  <p:childTnLst>
                                    <p:set>
                                      <p:cBhvr>
                                        <p:cTn id="32" dur="1" fill="hold">
                                          <p:stCondLst>
                                            <p:cond delay="0"/>
                                          </p:stCondLst>
                                        </p:cTn>
                                        <p:tgtEl>
                                          <p:spTgt spid="27"/>
                                        </p:tgtEl>
                                        <p:attrNameLst>
                                          <p:attrName>style.visibility</p:attrName>
                                        </p:attrNameLst>
                                      </p:cBhvr>
                                      <p:to>
                                        <p:strVal val="visible"/>
                                      </p:to>
                                    </p:set>
                                    <p:anim calcmode="lin" valueType="num">
                                      <p:cBhvr additive="base">
                                        <p:cTn id="33" dur="500" fill="hold"/>
                                        <p:tgtEl>
                                          <p:spTgt spid="27"/>
                                        </p:tgtEl>
                                        <p:attrNameLst>
                                          <p:attrName>ppt_x</p:attrName>
                                        </p:attrNameLst>
                                      </p:cBhvr>
                                      <p:tavLst>
                                        <p:tav tm="0">
                                          <p:val>
                                            <p:strVal val="#ppt_x"/>
                                          </p:val>
                                        </p:tav>
                                        <p:tav tm="100000">
                                          <p:val>
                                            <p:strVal val="#ppt_x"/>
                                          </p:val>
                                        </p:tav>
                                      </p:tavLst>
                                    </p:anim>
                                    <p:anim calcmode="lin" valueType="num">
                                      <p:cBhvr additive="base">
                                        <p:cTn id="34" dur="500" fill="hold"/>
                                        <p:tgtEl>
                                          <p:spTgt spid="27"/>
                                        </p:tgtEl>
                                        <p:attrNameLst>
                                          <p:attrName>ppt_y</p:attrName>
                                        </p:attrNameLst>
                                      </p:cBhvr>
                                      <p:tavLst>
                                        <p:tav tm="0">
                                          <p:val>
                                            <p:strVal val="1+#ppt_h/2"/>
                                          </p:val>
                                        </p:tav>
                                        <p:tav tm="100000">
                                          <p:val>
                                            <p:strVal val="#ppt_y"/>
                                          </p:val>
                                        </p:tav>
                                      </p:tavLst>
                                    </p:anim>
                                  </p:childTnLst>
                                </p:cTn>
                              </p:par>
                              <p:par>
                                <p:cTn id="35" presetID="2" presetClass="entr" presetSubtype="4"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ppt_x"/>
                                          </p:val>
                                        </p:tav>
                                        <p:tav tm="100000">
                                          <p:val>
                                            <p:strVal val="#ppt_x"/>
                                          </p:val>
                                        </p:tav>
                                      </p:tavLst>
                                    </p:anim>
                                    <p:anim calcmode="lin" valueType="num">
                                      <p:cBhvr additive="base">
                                        <p:cTn id="38" dur="500" fill="hold"/>
                                        <p:tgtEl>
                                          <p:spTgt spid="28"/>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500" fill="hold"/>
                                        <p:tgtEl>
                                          <p:spTgt spid="29"/>
                                        </p:tgtEl>
                                        <p:attrNameLst>
                                          <p:attrName>ppt_x</p:attrName>
                                        </p:attrNameLst>
                                      </p:cBhvr>
                                      <p:tavLst>
                                        <p:tav tm="0">
                                          <p:val>
                                            <p:strVal val="#ppt_x"/>
                                          </p:val>
                                        </p:tav>
                                        <p:tav tm="100000">
                                          <p:val>
                                            <p:strVal val="#ppt_x"/>
                                          </p:val>
                                        </p:tav>
                                      </p:tavLst>
                                    </p:anim>
                                    <p:anim calcmode="lin" valueType="num">
                                      <p:cBhvr additive="base">
                                        <p:cTn id="42" dur="500" fill="hold"/>
                                        <p:tgtEl>
                                          <p:spTgt spid="29"/>
                                        </p:tgtEl>
                                        <p:attrNameLst>
                                          <p:attrName>ppt_y</p:attrName>
                                        </p:attrNameLst>
                                      </p:cBhvr>
                                      <p:tavLst>
                                        <p:tav tm="0">
                                          <p:val>
                                            <p:strVal val="1+#ppt_h/2"/>
                                          </p:val>
                                        </p:tav>
                                        <p:tav tm="100000">
                                          <p:val>
                                            <p:strVal val="#ppt_y"/>
                                          </p:val>
                                        </p:tav>
                                      </p:tavLst>
                                    </p:anim>
                                  </p:childTnLst>
                                </p:cTn>
                              </p:par>
                              <p:par>
                                <p:cTn id="43" presetID="2" presetClass="entr" presetSubtype="4" fill="hold" grpId="0" nodeType="withEffect">
                                  <p:stCondLst>
                                    <p:cond delay="0"/>
                                  </p:stCondLst>
                                  <p:childTnLst>
                                    <p:set>
                                      <p:cBhvr>
                                        <p:cTn id="44" dur="1" fill="hold">
                                          <p:stCondLst>
                                            <p:cond delay="0"/>
                                          </p:stCondLst>
                                        </p:cTn>
                                        <p:tgtEl>
                                          <p:spTgt spid="30"/>
                                        </p:tgtEl>
                                        <p:attrNameLst>
                                          <p:attrName>style.visibility</p:attrName>
                                        </p:attrNameLst>
                                      </p:cBhvr>
                                      <p:to>
                                        <p:strVal val="visible"/>
                                      </p:to>
                                    </p:set>
                                    <p:anim calcmode="lin" valueType="num">
                                      <p:cBhvr additive="base">
                                        <p:cTn id="45" dur="500" fill="hold"/>
                                        <p:tgtEl>
                                          <p:spTgt spid="30"/>
                                        </p:tgtEl>
                                        <p:attrNameLst>
                                          <p:attrName>ppt_x</p:attrName>
                                        </p:attrNameLst>
                                      </p:cBhvr>
                                      <p:tavLst>
                                        <p:tav tm="0">
                                          <p:val>
                                            <p:strVal val="#ppt_x"/>
                                          </p:val>
                                        </p:tav>
                                        <p:tav tm="100000">
                                          <p:val>
                                            <p:strVal val="#ppt_x"/>
                                          </p:val>
                                        </p:tav>
                                      </p:tavLst>
                                    </p:anim>
                                    <p:anim calcmode="lin" valueType="num">
                                      <p:cBhvr additive="base">
                                        <p:cTn id="46" dur="500" fill="hold"/>
                                        <p:tgtEl>
                                          <p:spTgt spid="30"/>
                                        </p:tgtEl>
                                        <p:attrNameLst>
                                          <p:attrName>ppt_y</p:attrName>
                                        </p:attrNameLst>
                                      </p:cBhvr>
                                      <p:tavLst>
                                        <p:tav tm="0">
                                          <p:val>
                                            <p:strVal val="1+#ppt_h/2"/>
                                          </p:val>
                                        </p:tav>
                                        <p:tav tm="100000">
                                          <p:val>
                                            <p:strVal val="#ppt_y"/>
                                          </p:val>
                                        </p:tav>
                                      </p:tavLst>
                                    </p:anim>
                                  </p:childTnLst>
                                </p:cTn>
                              </p:par>
                              <p:par>
                                <p:cTn id="47" presetID="2" presetClass="entr" presetSubtype="4" fill="hold" grpId="0" nodeType="withEffect">
                                  <p:stCondLst>
                                    <p:cond delay="0"/>
                                  </p:stCondLst>
                                  <p:childTnLst>
                                    <p:set>
                                      <p:cBhvr>
                                        <p:cTn id="48" dur="1" fill="hold">
                                          <p:stCondLst>
                                            <p:cond delay="0"/>
                                          </p:stCondLst>
                                        </p:cTn>
                                        <p:tgtEl>
                                          <p:spTgt spid="32"/>
                                        </p:tgtEl>
                                        <p:attrNameLst>
                                          <p:attrName>style.visibility</p:attrName>
                                        </p:attrNameLst>
                                      </p:cBhvr>
                                      <p:to>
                                        <p:strVal val="visible"/>
                                      </p:to>
                                    </p:set>
                                    <p:anim calcmode="lin" valueType="num">
                                      <p:cBhvr additive="base">
                                        <p:cTn id="49" dur="500" fill="hold"/>
                                        <p:tgtEl>
                                          <p:spTgt spid="32"/>
                                        </p:tgtEl>
                                        <p:attrNameLst>
                                          <p:attrName>ppt_x</p:attrName>
                                        </p:attrNameLst>
                                      </p:cBhvr>
                                      <p:tavLst>
                                        <p:tav tm="0">
                                          <p:val>
                                            <p:strVal val="#ppt_x"/>
                                          </p:val>
                                        </p:tav>
                                        <p:tav tm="100000">
                                          <p:val>
                                            <p:strVal val="#ppt_x"/>
                                          </p:val>
                                        </p:tav>
                                      </p:tavLst>
                                    </p:anim>
                                    <p:anim calcmode="lin" valueType="num">
                                      <p:cBhvr additive="base">
                                        <p:cTn id="50" dur="500" fill="hold"/>
                                        <p:tgtEl>
                                          <p:spTgt spid="32"/>
                                        </p:tgtEl>
                                        <p:attrNameLst>
                                          <p:attrName>ppt_y</p:attrName>
                                        </p:attrNameLst>
                                      </p:cBhvr>
                                      <p:tavLst>
                                        <p:tav tm="0">
                                          <p:val>
                                            <p:strVal val="1+#ppt_h/2"/>
                                          </p:val>
                                        </p:tav>
                                        <p:tav tm="100000">
                                          <p:val>
                                            <p:strVal val="#ppt_y"/>
                                          </p:val>
                                        </p:tav>
                                      </p:tavLst>
                                    </p:anim>
                                  </p:childTnLst>
                                </p:cTn>
                              </p:par>
                              <p:par>
                                <p:cTn id="51" presetID="2" presetClass="entr" presetSubtype="4" fill="hold" grpId="0" nodeType="withEffect">
                                  <p:stCondLst>
                                    <p:cond delay="0"/>
                                  </p:stCondLst>
                                  <p:childTnLst>
                                    <p:set>
                                      <p:cBhvr>
                                        <p:cTn id="52" dur="1" fill="hold">
                                          <p:stCondLst>
                                            <p:cond delay="0"/>
                                          </p:stCondLst>
                                        </p:cTn>
                                        <p:tgtEl>
                                          <p:spTgt spid="33"/>
                                        </p:tgtEl>
                                        <p:attrNameLst>
                                          <p:attrName>style.visibility</p:attrName>
                                        </p:attrNameLst>
                                      </p:cBhvr>
                                      <p:to>
                                        <p:strVal val="visible"/>
                                      </p:to>
                                    </p:set>
                                    <p:anim calcmode="lin" valueType="num">
                                      <p:cBhvr additive="base">
                                        <p:cTn id="53" dur="500" fill="hold"/>
                                        <p:tgtEl>
                                          <p:spTgt spid="33"/>
                                        </p:tgtEl>
                                        <p:attrNameLst>
                                          <p:attrName>ppt_x</p:attrName>
                                        </p:attrNameLst>
                                      </p:cBhvr>
                                      <p:tavLst>
                                        <p:tav tm="0">
                                          <p:val>
                                            <p:strVal val="#ppt_x"/>
                                          </p:val>
                                        </p:tav>
                                        <p:tav tm="100000">
                                          <p:val>
                                            <p:strVal val="#ppt_x"/>
                                          </p:val>
                                        </p:tav>
                                      </p:tavLst>
                                    </p:anim>
                                    <p:anim calcmode="lin" valueType="num">
                                      <p:cBhvr additive="base">
                                        <p:cTn id="54" dur="500" fill="hold"/>
                                        <p:tgtEl>
                                          <p:spTgt spid="33"/>
                                        </p:tgtEl>
                                        <p:attrNameLst>
                                          <p:attrName>ppt_y</p:attrName>
                                        </p:attrNameLst>
                                      </p:cBhvr>
                                      <p:tavLst>
                                        <p:tav tm="0">
                                          <p:val>
                                            <p:strVal val="1+#ppt_h/2"/>
                                          </p:val>
                                        </p:tav>
                                        <p:tav tm="100000">
                                          <p:val>
                                            <p:strVal val="#ppt_y"/>
                                          </p:val>
                                        </p:tav>
                                      </p:tavLst>
                                    </p:anim>
                                  </p:childTnLst>
                                </p:cTn>
                              </p:par>
                              <p:par>
                                <p:cTn id="55" presetID="2" presetClass="entr" presetSubtype="4" fill="hold" grpId="0" nodeType="withEffect">
                                  <p:stCondLst>
                                    <p:cond delay="0"/>
                                  </p:stCondLst>
                                  <p:childTnLst>
                                    <p:set>
                                      <p:cBhvr>
                                        <p:cTn id="56" dur="1" fill="hold">
                                          <p:stCondLst>
                                            <p:cond delay="0"/>
                                          </p:stCondLst>
                                        </p:cTn>
                                        <p:tgtEl>
                                          <p:spTgt spid="34"/>
                                        </p:tgtEl>
                                        <p:attrNameLst>
                                          <p:attrName>style.visibility</p:attrName>
                                        </p:attrNameLst>
                                      </p:cBhvr>
                                      <p:to>
                                        <p:strVal val="visible"/>
                                      </p:to>
                                    </p:set>
                                    <p:anim calcmode="lin" valueType="num">
                                      <p:cBhvr additive="base">
                                        <p:cTn id="57" dur="500" fill="hold"/>
                                        <p:tgtEl>
                                          <p:spTgt spid="34"/>
                                        </p:tgtEl>
                                        <p:attrNameLst>
                                          <p:attrName>ppt_x</p:attrName>
                                        </p:attrNameLst>
                                      </p:cBhvr>
                                      <p:tavLst>
                                        <p:tav tm="0">
                                          <p:val>
                                            <p:strVal val="#ppt_x"/>
                                          </p:val>
                                        </p:tav>
                                        <p:tav tm="100000">
                                          <p:val>
                                            <p:strVal val="#ppt_x"/>
                                          </p:val>
                                        </p:tav>
                                      </p:tavLst>
                                    </p:anim>
                                    <p:anim calcmode="lin" valueType="num">
                                      <p:cBhvr additive="base">
                                        <p:cTn id="58" dur="500" fill="hold"/>
                                        <p:tgtEl>
                                          <p:spTgt spid="34"/>
                                        </p:tgtEl>
                                        <p:attrNameLst>
                                          <p:attrName>ppt_y</p:attrName>
                                        </p:attrNameLst>
                                      </p:cBhvr>
                                      <p:tavLst>
                                        <p:tav tm="0">
                                          <p:val>
                                            <p:strVal val="1+#ppt_h/2"/>
                                          </p:val>
                                        </p:tav>
                                        <p:tav tm="100000">
                                          <p:val>
                                            <p:strVal val="#ppt_y"/>
                                          </p:val>
                                        </p:tav>
                                      </p:tavLst>
                                    </p:anim>
                                  </p:childTnLst>
                                </p:cTn>
                              </p:par>
                              <p:par>
                                <p:cTn id="59" presetID="2" presetClass="entr" presetSubtype="4" fill="hold" grpId="0" nodeType="withEffect">
                                  <p:stCondLst>
                                    <p:cond delay="0"/>
                                  </p:stCondLst>
                                  <p:childTnLst>
                                    <p:set>
                                      <p:cBhvr>
                                        <p:cTn id="60" dur="1" fill="hold">
                                          <p:stCondLst>
                                            <p:cond delay="0"/>
                                          </p:stCondLst>
                                        </p:cTn>
                                        <p:tgtEl>
                                          <p:spTgt spid="35"/>
                                        </p:tgtEl>
                                        <p:attrNameLst>
                                          <p:attrName>style.visibility</p:attrName>
                                        </p:attrNameLst>
                                      </p:cBhvr>
                                      <p:to>
                                        <p:strVal val="visible"/>
                                      </p:to>
                                    </p:set>
                                    <p:anim calcmode="lin" valueType="num">
                                      <p:cBhvr additive="base">
                                        <p:cTn id="61" dur="500" fill="hold"/>
                                        <p:tgtEl>
                                          <p:spTgt spid="35"/>
                                        </p:tgtEl>
                                        <p:attrNameLst>
                                          <p:attrName>ppt_x</p:attrName>
                                        </p:attrNameLst>
                                      </p:cBhvr>
                                      <p:tavLst>
                                        <p:tav tm="0">
                                          <p:val>
                                            <p:strVal val="#ppt_x"/>
                                          </p:val>
                                        </p:tav>
                                        <p:tav tm="100000">
                                          <p:val>
                                            <p:strVal val="#ppt_x"/>
                                          </p:val>
                                        </p:tav>
                                      </p:tavLst>
                                    </p:anim>
                                    <p:anim calcmode="lin" valueType="num">
                                      <p:cBhvr additive="base">
                                        <p:cTn id="62" dur="500" fill="hold"/>
                                        <p:tgtEl>
                                          <p:spTgt spid="35"/>
                                        </p:tgtEl>
                                        <p:attrNameLst>
                                          <p:attrName>ppt_y</p:attrName>
                                        </p:attrNameLst>
                                      </p:cBhvr>
                                      <p:tavLst>
                                        <p:tav tm="0">
                                          <p:val>
                                            <p:strVal val="1+#ppt_h/2"/>
                                          </p:val>
                                        </p:tav>
                                        <p:tav tm="100000">
                                          <p:val>
                                            <p:strVal val="#ppt_y"/>
                                          </p:val>
                                        </p:tav>
                                      </p:tavLst>
                                    </p:anim>
                                  </p:childTnLst>
                                </p:cTn>
                              </p:par>
                              <p:par>
                                <p:cTn id="63" presetID="2" presetClass="entr" presetSubtype="4" fill="hold" grpId="0" nodeType="with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500" fill="hold"/>
                                        <p:tgtEl>
                                          <p:spTgt spid="36"/>
                                        </p:tgtEl>
                                        <p:attrNameLst>
                                          <p:attrName>ppt_x</p:attrName>
                                        </p:attrNameLst>
                                      </p:cBhvr>
                                      <p:tavLst>
                                        <p:tav tm="0">
                                          <p:val>
                                            <p:strVal val="#ppt_x"/>
                                          </p:val>
                                        </p:tav>
                                        <p:tav tm="100000">
                                          <p:val>
                                            <p:strVal val="#ppt_x"/>
                                          </p:val>
                                        </p:tav>
                                      </p:tavLst>
                                    </p:anim>
                                    <p:anim calcmode="lin" valueType="num">
                                      <p:cBhvr additive="base">
                                        <p:cTn id="66" dur="500" fill="hold"/>
                                        <p:tgtEl>
                                          <p:spTgt spid="36"/>
                                        </p:tgtEl>
                                        <p:attrNameLst>
                                          <p:attrName>ppt_y</p:attrName>
                                        </p:attrNameLst>
                                      </p:cBhvr>
                                      <p:tavLst>
                                        <p:tav tm="0">
                                          <p:val>
                                            <p:strVal val="1+#ppt_h/2"/>
                                          </p:val>
                                        </p:tav>
                                        <p:tav tm="100000">
                                          <p:val>
                                            <p:strVal val="#ppt_y"/>
                                          </p:val>
                                        </p:tav>
                                      </p:tavLst>
                                    </p:anim>
                                  </p:childTnLst>
                                </p:cTn>
                              </p:par>
                              <p:par>
                                <p:cTn id="67" presetID="2" presetClass="entr" presetSubtype="4"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500" fill="hold"/>
                                        <p:tgtEl>
                                          <p:spTgt spid="31"/>
                                        </p:tgtEl>
                                        <p:attrNameLst>
                                          <p:attrName>ppt_x</p:attrName>
                                        </p:attrNameLst>
                                      </p:cBhvr>
                                      <p:tavLst>
                                        <p:tav tm="0">
                                          <p:val>
                                            <p:strVal val="#ppt_x"/>
                                          </p:val>
                                        </p:tav>
                                        <p:tav tm="100000">
                                          <p:val>
                                            <p:strVal val="#ppt_x"/>
                                          </p:val>
                                        </p:tav>
                                      </p:tavLst>
                                    </p:anim>
                                    <p:anim calcmode="lin" valueType="num">
                                      <p:cBhvr additive="base">
                                        <p:cTn id="70" dur="500" fill="hold"/>
                                        <p:tgtEl>
                                          <p:spTgt spid="31"/>
                                        </p:tgtEl>
                                        <p:attrNameLst>
                                          <p:attrName>ppt_y</p:attrName>
                                        </p:attrNameLst>
                                      </p:cBhvr>
                                      <p:tavLst>
                                        <p:tav tm="0">
                                          <p:val>
                                            <p:strVal val="1+#ppt_h/2"/>
                                          </p:val>
                                        </p:tav>
                                        <p:tav tm="100000">
                                          <p:val>
                                            <p:strVal val="#ppt_y"/>
                                          </p:val>
                                        </p:tav>
                                      </p:tavLst>
                                    </p:anim>
                                  </p:childTnLst>
                                </p:cTn>
                              </p:par>
                            </p:childTnLst>
                          </p:cTn>
                        </p:par>
                        <p:par>
                          <p:cTn id="71" fill="hold">
                            <p:stCondLst>
                              <p:cond delay="1500"/>
                            </p:stCondLst>
                            <p:childTnLst>
                              <p:par>
                                <p:cTn id="72" presetID="47" presetClass="entr" presetSubtype="0" fill="hold" grpId="0" nodeType="afterEffect">
                                  <p:stCondLst>
                                    <p:cond delay="0"/>
                                  </p:stCondLst>
                                  <p:childTnLst>
                                    <p:set>
                                      <p:cBhvr>
                                        <p:cTn id="73" dur="1" fill="hold">
                                          <p:stCondLst>
                                            <p:cond delay="0"/>
                                          </p:stCondLst>
                                        </p:cTn>
                                        <p:tgtEl>
                                          <p:spTgt spid="37"/>
                                        </p:tgtEl>
                                        <p:attrNameLst>
                                          <p:attrName>style.visibility</p:attrName>
                                        </p:attrNameLst>
                                      </p:cBhvr>
                                      <p:to>
                                        <p:strVal val="visible"/>
                                      </p:to>
                                    </p:set>
                                    <p:animEffect transition="in" filter="fade">
                                      <p:cBhvr>
                                        <p:cTn id="74" dur="1000"/>
                                        <p:tgtEl>
                                          <p:spTgt spid="37"/>
                                        </p:tgtEl>
                                      </p:cBhvr>
                                    </p:animEffect>
                                    <p:anim calcmode="lin" valueType="num">
                                      <p:cBhvr>
                                        <p:cTn id="75" dur="1000" fill="hold"/>
                                        <p:tgtEl>
                                          <p:spTgt spid="37"/>
                                        </p:tgtEl>
                                        <p:attrNameLst>
                                          <p:attrName>ppt_x</p:attrName>
                                        </p:attrNameLst>
                                      </p:cBhvr>
                                      <p:tavLst>
                                        <p:tav tm="0">
                                          <p:val>
                                            <p:strVal val="#ppt_x"/>
                                          </p:val>
                                        </p:tav>
                                        <p:tav tm="100000">
                                          <p:val>
                                            <p:strVal val="#ppt_x"/>
                                          </p:val>
                                        </p:tav>
                                      </p:tavLst>
                                    </p:anim>
                                    <p:anim calcmode="lin" valueType="num">
                                      <p:cBhvr>
                                        <p:cTn id="76" dur="1000" fill="hold"/>
                                        <p:tgtEl>
                                          <p:spTgt spid="37"/>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fade">
                                      <p:cBhvr>
                                        <p:cTn id="79" dur="1000"/>
                                        <p:tgtEl>
                                          <p:spTgt spid="39"/>
                                        </p:tgtEl>
                                      </p:cBhvr>
                                    </p:animEffect>
                                    <p:anim calcmode="lin" valueType="num">
                                      <p:cBhvr>
                                        <p:cTn id="80" dur="1000" fill="hold"/>
                                        <p:tgtEl>
                                          <p:spTgt spid="39"/>
                                        </p:tgtEl>
                                        <p:attrNameLst>
                                          <p:attrName>ppt_x</p:attrName>
                                        </p:attrNameLst>
                                      </p:cBhvr>
                                      <p:tavLst>
                                        <p:tav tm="0">
                                          <p:val>
                                            <p:strVal val="#ppt_x"/>
                                          </p:val>
                                        </p:tav>
                                        <p:tav tm="100000">
                                          <p:val>
                                            <p:strVal val="#ppt_x"/>
                                          </p:val>
                                        </p:tav>
                                      </p:tavLst>
                                    </p:anim>
                                    <p:anim calcmode="lin" valueType="num">
                                      <p:cBhvr>
                                        <p:cTn id="81" dur="1000" fill="hold"/>
                                        <p:tgtEl>
                                          <p:spTgt spid="39"/>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41"/>
                                        </p:tgtEl>
                                        <p:attrNameLst>
                                          <p:attrName>style.visibility</p:attrName>
                                        </p:attrNameLst>
                                      </p:cBhvr>
                                      <p:to>
                                        <p:strVal val="visible"/>
                                      </p:to>
                                    </p:set>
                                    <p:animEffect transition="in" filter="fade">
                                      <p:cBhvr>
                                        <p:cTn id="84" dur="1000"/>
                                        <p:tgtEl>
                                          <p:spTgt spid="41"/>
                                        </p:tgtEl>
                                      </p:cBhvr>
                                    </p:animEffect>
                                    <p:anim calcmode="lin" valueType="num">
                                      <p:cBhvr>
                                        <p:cTn id="85" dur="1000" fill="hold"/>
                                        <p:tgtEl>
                                          <p:spTgt spid="41"/>
                                        </p:tgtEl>
                                        <p:attrNameLst>
                                          <p:attrName>ppt_x</p:attrName>
                                        </p:attrNameLst>
                                      </p:cBhvr>
                                      <p:tavLst>
                                        <p:tav tm="0">
                                          <p:val>
                                            <p:strVal val="#ppt_x"/>
                                          </p:val>
                                        </p:tav>
                                        <p:tav tm="100000">
                                          <p:val>
                                            <p:strVal val="#ppt_x"/>
                                          </p:val>
                                        </p:tav>
                                      </p:tavLst>
                                    </p:anim>
                                    <p:anim calcmode="lin" valueType="num">
                                      <p:cBhvr>
                                        <p:cTn id="86" dur="1000" fill="hold"/>
                                        <p:tgtEl>
                                          <p:spTgt spid="41"/>
                                        </p:tgtEl>
                                        <p:attrNameLst>
                                          <p:attrName>ppt_y</p:attrName>
                                        </p:attrNameLst>
                                      </p:cBhvr>
                                      <p:tavLst>
                                        <p:tav tm="0">
                                          <p:val>
                                            <p:strVal val="#ppt_y-.1"/>
                                          </p:val>
                                        </p:tav>
                                        <p:tav tm="100000">
                                          <p:val>
                                            <p:strVal val="#ppt_y"/>
                                          </p:val>
                                        </p:tav>
                                      </p:tavLst>
                                    </p:anim>
                                  </p:childTnLst>
                                </p:cTn>
                              </p:par>
                              <p:par>
                                <p:cTn id="87" presetID="47" presetClass="entr" presetSubtype="0" fill="hold" grpId="0" nodeType="withEffect">
                                  <p:stCondLst>
                                    <p:cond delay="0"/>
                                  </p:stCondLst>
                                  <p:childTnLst>
                                    <p:set>
                                      <p:cBhvr>
                                        <p:cTn id="88" dur="1" fill="hold">
                                          <p:stCondLst>
                                            <p:cond delay="0"/>
                                          </p:stCondLst>
                                        </p:cTn>
                                        <p:tgtEl>
                                          <p:spTgt spid="43"/>
                                        </p:tgtEl>
                                        <p:attrNameLst>
                                          <p:attrName>style.visibility</p:attrName>
                                        </p:attrNameLst>
                                      </p:cBhvr>
                                      <p:to>
                                        <p:strVal val="visible"/>
                                      </p:to>
                                    </p:set>
                                    <p:animEffect transition="in" filter="fade">
                                      <p:cBhvr>
                                        <p:cTn id="89" dur="1000"/>
                                        <p:tgtEl>
                                          <p:spTgt spid="43"/>
                                        </p:tgtEl>
                                      </p:cBhvr>
                                    </p:animEffect>
                                    <p:anim calcmode="lin" valueType="num">
                                      <p:cBhvr>
                                        <p:cTn id="90" dur="1000" fill="hold"/>
                                        <p:tgtEl>
                                          <p:spTgt spid="43"/>
                                        </p:tgtEl>
                                        <p:attrNameLst>
                                          <p:attrName>ppt_x</p:attrName>
                                        </p:attrNameLst>
                                      </p:cBhvr>
                                      <p:tavLst>
                                        <p:tav tm="0">
                                          <p:val>
                                            <p:strVal val="#ppt_x"/>
                                          </p:val>
                                        </p:tav>
                                        <p:tav tm="100000">
                                          <p:val>
                                            <p:strVal val="#ppt_x"/>
                                          </p:val>
                                        </p:tav>
                                      </p:tavLst>
                                    </p:anim>
                                    <p:anim calcmode="lin" valueType="num">
                                      <p:cBhvr>
                                        <p:cTn id="91" dur="1000" fill="hold"/>
                                        <p:tgtEl>
                                          <p:spTgt spid="43"/>
                                        </p:tgtEl>
                                        <p:attrNameLst>
                                          <p:attrName>ppt_y</p:attrName>
                                        </p:attrNameLst>
                                      </p:cBhvr>
                                      <p:tavLst>
                                        <p:tav tm="0">
                                          <p:val>
                                            <p:strVal val="#ppt_y-.1"/>
                                          </p:val>
                                        </p:tav>
                                        <p:tav tm="100000">
                                          <p:val>
                                            <p:strVal val="#ppt_y"/>
                                          </p:val>
                                        </p:tav>
                                      </p:tavLst>
                                    </p:anim>
                                  </p:childTnLst>
                                </p:cTn>
                              </p:par>
                              <p:par>
                                <p:cTn id="92" presetID="42" presetClass="entr" presetSubtype="0" fill="hold" grpId="0" nodeType="withEffect">
                                  <p:stCondLst>
                                    <p:cond delay="0"/>
                                  </p:stCondLst>
                                  <p:childTnLst>
                                    <p:set>
                                      <p:cBhvr>
                                        <p:cTn id="93" dur="1" fill="hold">
                                          <p:stCondLst>
                                            <p:cond delay="0"/>
                                          </p:stCondLst>
                                        </p:cTn>
                                        <p:tgtEl>
                                          <p:spTgt spid="38"/>
                                        </p:tgtEl>
                                        <p:attrNameLst>
                                          <p:attrName>style.visibility</p:attrName>
                                        </p:attrNameLst>
                                      </p:cBhvr>
                                      <p:to>
                                        <p:strVal val="visible"/>
                                      </p:to>
                                    </p:set>
                                    <p:animEffect transition="in" filter="fade">
                                      <p:cBhvr>
                                        <p:cTn id="94" dur="1000"/>
                                        <p:tgtEl>
                                          <p:spTgt spid="38"/>
                                        </p:tgtEl>
                                      </p:cBhvr>
                                    </p:animEffect>
                                    <p:anim calcmode="lin" valueType="num">
                                      <p:cBhvr>
                                        <p:cTn id="95" dur="1000" fill="hold"/>
                                        <p:tgtEl>
                                          <p:spTgt spid="38"/>
                                        </p:tgtEl>
                                        <p:attrNameLst>
                                          <p:attrName>ppt_x</p:attrName>
                                        </p:attrNameLst>
                                      </p:cBhvr>
                                      <p:tavLst>
                                        <p:tav tm="0">
                                          <p:val>
                                            <p:strVal val="#ppt_x"/>
                                          </p:val>
                                        </p:tav>
                                        <p:tav tm="100000">
                                          <p:val>
                                            <p:strVal val="#ppt_x"/>
                                          </p:val>
                                        </p:tav>
                                      </p:tavLst>
                                    </p:anim>
                                    <p:anim calcmode="lin" valueType="num">
                                      <p:cBhvr>
                                        <p:cTn id="96" dur="1000" fill="hold"/>
                                        <p:tgtEl>
                                          <p:spTgt spid="38"/>
                                        </p:tgtEl>
                                        <p:attrNameLst>
                                          <p:attrName>ppt_y</p:attrName>
                                        </p:attrNameLst>
                                      </p:cBhvr>
                                      <p:tavLst>
                                        <p:tav tm="0">
                                          <p:val>
                                            <p:strVal val="#ppt_y+.1"/>
                                          </p:val>
                                        </p:tav>
                                        <p:tav tm="100000">
                                          <p:val>
                                            <p:strVal val="#ppt_y"/>
                                          </p:val>
                                        </p:tav>
                                      </p:tavLst>
                                    </p:anim>
                                  </p:childTnLst>
                                </p:cTn>
                              </p:par>
                              <p:par>
                                <p:cTn id="97" presetID="42" presetClass="entr" presetSubtype="0" fill="hold" grpId="0" nodeType="with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1000"/>
                                        <p:tgtEl>
                                          <p:spTgt spid="40"/>
                                        </p:tgtEl>
                                      </p:cBhvr>
                                    </p:animEffect>
                                    <p:anim calcmode="lin" valueType="num">
                                      <p:cBhvr>
                                        <p:cTn id="100" dur="1000" fill="hold"/>
                                        <p:tgtEl>
                                          <p:spTgt spid="40"/>
                                        </p:tgtEl>
                                        <p:attrNameLst>
                                          <p:attrName>ppt_x</p:attrName>
                                        </p:attrNameLst>
                                      </p:cBhvr>
                                      <p:tavLst>
                                        <p:tav tm="0">
                                          <p:val>
                                            <p:strVal val="#ppt_x"/>
                                          </p:val>
                                        </p:tav>
                                        <p:tav tm="100000">
                                          <p:val>
                                            <p:strVal val="#ppt_x"/>
                                          </p:val>
                                        </p:tav>
                                      </p:tavLst>
                                    </p:anim>
                                    <p:anim calcmode="lin" valueType="num">
                                      <p:cBhvr>
                                        <p:cTn id="101" dur="1000" fill="hold"/>
                                        <p:tgtEl>
                                          <p:spTgt spid="40"/>
                                        </p:tgtEl>
                                        <p:attrNameLst>
                                          <p:attrName>ppt_y</p:attrName>
                                        </p:attrNameLst>
                                      </p:cBhvr>
                                      <p:tavLst>
                                        <p:tav tm="0">
                                          <p:val>
                                            <p:strVal val="#ppt_y+.1"/>
                                          </p:val>
                                        </p:tav>
                                        <p:tav tm="100000">
                                          <p:val>
                                            <p:strVal val="#ppt_y"/>
                                          </p:val>
                                        </p:tav>
                                      </p:tavLst>
                                    </p:anim>
                                  </p:childTnLst>
                                </p:cTn>
                              </p:par>
                              <p:par>
                                <p:cTn id="102" presetID="42" presetClass="entr" presetSubtype="0" fill="hold" grpId="0" nodeType="withEffect">
                                  <p:stCondLst>
                                    <p:cond delay="0"/>
                                  </p:stCondLst>
                                  <p:childTnLst>
                                    <p:set>
                                      <p:cBhvr>
                                        <p:cTn id="103" dur="1" fill="hold">
                                          <p:stCondLst>
                                            <p:cond delay="0"/>
                                          </p:stCondLst>
                                        </p:cTn>
                                        <p:tgtEl>
                                          <p:spTgt spid="42"/>
                                        </p:tgtEl>
                                        <p:attrNameLst>
                                          <p:attrName>style.visibility</p:attrName>
                                        </p:attrNameLst>
                                      </p:cBhvr>
                                      <p:to>
                                        <p:strVal val="visible"/>
                                      </p:to>
                                    </p:set>
                                    <p:animEffect transition="in" filter="fade">
                                      <p:cBhvr>
                                        <p:cTn id="104" dur="1000"/>
                                        <p:tgtEl>
                                          <p:spTgt spid="42"/>
                                        </p:tgtEl>
                                      </p:cBhvr>
                                    </p:animEffect>
                                    <p:anim calcmode="lin" valueType="num">
                                      <p:cBhvr>
                                        <p:cTn id="105" dur="1000" fill="hold"/>
                                        <p:tgtEl>
                                          <p:spTgt spid="42"/>
                                        </p:tgtEl>
                                        <p:attrNameLst>
                                          <p:attrName>ppt_x</p:attrName>
                                        </p:attrNameLst>
                                      </p:cBhvr>
                                      <p:tavLst>
                                        <p:tav tm="0">
                                          <p:val>
                                            <p:strVal val="#ppt_x"/>
                                          </p:val>
                                        </p:tav>
                                        <p:tav tm="100000">
                                          <p:val>
                                            <p:strVal val="#ppt_x"/>
                                          </p:val>
                                        </p:tav>
                                      </p:tavLst>
                                    </p:anim>
                                    <p:anim calcmode="lin" valueType="num">
                                      <p:cBhvr>
                                        <p:cTn id="106" dur="1000" fill="hold"/>
                                        <p:tgtEl>
                                          <p:spTgt spid="42"/>
                                        </p:tgtEl>
                                        <p:attrNameLst>
                                          <p:attrName>ppt_y</p:attrName>
                                        </p:attrNameLst>
                                      </p:cBhvr>
                                      <p:tavLst>
                                        <p:tav tm="0">
                                          <p:val>
                                            <p:strVal val="#ppt_y+.1"/>
                                          </p:val>
                                        </p:tav>
                                        <p:tav tm="100000">
                                          <p:val>
                                            <p:strVal val="#ppt_y"/>
                                          </p:val>
                                        </p:tav>
                                      </p:tavLst>
                                    </p:anim>
                                  </p:childTnLst>
                                </p:cTn>
                              </p:par>
                              <p:par>
                                <p:cTn id="107" presetID="42" presetClass="entr" presetSubtype="0" fill="hold" grpId="0" nodeType="withEffect">
                                  <p:stCondLst>
                                    <p:cond delay="0"/>
                                  </p:stCondLst>
                                  <p:childTnLst>
                                    <p:set>
                                      <p:cBhvr>
                                        <p:cTn id="108" dur="1" fill="hold">
                                          <p:stCondLst>
                                            <p:cond delay="0"/>
                                          </p:stCondLst>
                                        </p:cTn>
                                        <p:tgtEl>
                                          <p:spTgt spid="44"/>
                                        </p:tgtEl>
                                        <p:attrNameLst>
                                          <p:attrName>style.visibility</p:attrName>
                                        </p:attrNameLst>
                                      </p:cBhvr>
                                      <p:to>
                                        <p:strVal val="visible"/>
                                      </p:to>
                                    </p:set>
                                    <p:animEffect transition="in" filter="fade">
                                      <p:cBhvr>
                                        <p:cTn id="109" dur="1000"/>
                                        <p:tgtEl>
                                          <p:spTgt spid="44"/>
                                        </p:tgtEl>
                                      </p:cBhvr>
                                    </p:animEffect>
                                    <p:anim calcmode="lin" valueType="num">
                                      <p:cBhvr>
                                        <p:cTn id="110" dur="1000" fill="hold"/>
                                        <p:tgtEl>
                                          <p:spTgt spid="44"/>
                                        </p:tgtEl>
                                        <p:attrNameLst>
                                          <p:attrName>ppt_x</p:attrName>
                                        </p:attrNameLst>
                                      </p:cBhvr>
                                      <p:tavLst>
                                        <p:tav tm="0">
                                          <p:val>
                                            <p:strVal val="#ppt_x"/>
                                          </p:val>
                                        </p:tav>
                                        <p:tav tm="100000">
                                          <p:val>
                                            <p:strVal val="#ppt_x"/>
                                          </p:val>
                                        </p:tav>
                                      </p:tavLst>
                                    </p:anim>
                                    <p:anim calcmode="lin" valueType="num">
                                      <p:cBhvr>
                                        <p:cTn id="111" dur="1000" fill="hold"/>
                                        <p:tgtEl>
                                          <p:spTgt spid="4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animBg="1"/>
      <p:bldP spid="36" grpId="0" animBg="1"/>
      <p:bldP spid="37" grpId="0"/>
      <p:bldP spid="38" grpId="0"/>
      <p:bldP spid="39" grpId="0"/>
      <p:bldP spid="40" grpId="0"/>
      <p:bldP spid="41" grpId="0"/>
      <p:bldP spid="42" grpId="0"/>
      <p:bldP spid="43" grpId="0"/>
      <p:bldP spid="44"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Group 149"/>
          <p:cNvGrpSpPr>
            <a:grpSpLocks/>
          </p:cNvGrpSpPr>
          <p:nvPr/>
        </p:nvGrpSpPr>
        <p:grpSpPr bwMode="auto">
          <a:xfrm>
            <a:off x="5607329" y="841200"/>
            <a:ext cx="661688" cy="662963"/>
            <a:chOff x="4216906" y="4857744"/>
            <a:chExt cx="713232" cy="713231"/>
          </a:xfrm>
          <a:solidFill>
            <a:srgbClr val="0070C0"/>
          </a:solidFill>
        </p:grpSpPr>
        <p:sp>
          <p:nvSpPr>
            <p:cNvPr id="6" name="Donut 32"/>
            <p:cNvSpPr>
              <a:spLocks noChangeArrowheads="1"/>
            </p:cNvSpPr>
            <p:nvPr/>
          </p:nvSpPr>
          <p:spPr bwMode="auto">
            <a:xfrm>
              <a:off x="4216618" y="4857744"/>
              <a:ext cx="713768" cy="71288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7" name="Gruppe 67"/>
            <p:cNvGrpSpPr/>
            <p:nvPr/>
          </p:nvGrpSpPr>
          <p:grpSpPr bwMode="auto">
            <a:xfrm>
              <a:off x="4370796" y="5028441"/>
              <a:ext cx="405456" cy="371850"/>
              <a:chOff x="355442" y="4350695"/>
              <a:chExt cx="900893" cy="825896"/>
            </a:xfrm>
            <a:grpFill/>
          </p:grpSpPr>
          <p:sp>
            <p:nvSpPr>
              <p:cNvPr id="8" name="Freeform 26"/>
              <p:cNvSpPr>
                <a:spLocks noEditPoints="1"/>
              </p:cNvSpPr>
              <p:nvPr/>
            </p:nvSpPr>
            <p:spPr bwMode="auto">
              <a:xfrm>
                <a:off x="355442" y="4350695"/>
                <a:ext cx="584955" cy="588138"/>
              </a:xfrm>
              <a:custGeom>
                <a:avLst/>
                <a:gdLst/>
                <a:ahLst/>
                <a:cxnLst>
                  <a:cxn ang="0">
                    <a:pos x="51" y="27"/>
                  </a:cxn>
                  <a:cxn ang="0">
                    <a:pos x="46" y="23"/>
                  </a:cxn>
                  <a:cxn ang="0">
                    <a:pos x="52" y="20"/>
                  </a:cxn>
                  <a:cxn ang="0">
                    <a:pos x="49" y="13"/>
                  </a:cxn>
                  <a:cxn ang="0">
                    <a:pos x="47" y="12"/>
                  </a:cxn>
                  <a:cxn ang="0">
                    <a:pos x="40" y="13"/>
                  </a:cxn>
                  <a:cxn ang="0">
                    <a:pos x="43" y="7"/>
                  </a:cxn>
                  <a:cxn ang="0">
                    <a:pos x="37" y="2"/>
                  </a:cxn>
                  <a:cxn ang="0">
                    <a:pos x="32" y="7"/>
                  </a:cxn>
                  <a:cxn ang="0">
                    <a:pos x="29" y="1"/>
                  </a:cxn>
                  <a:cxn ang="0">
                    <a:pos x="27" y="0"/>
                  </a:cxn>
                  <a:cxn ang="0">
                    <a:pos x="19" y="2"/>
                  </a:cxn>
                  <a:cxn ang="0">
                    <a:pos x="18" y="9"/>
                  </a:cxn>
                  <a:cxn ang="0">
                    <a:pos x="12" y="4"/>
                  </a:cxn>
                  <a:cxn ang="0">
                    <a:pos x="6" y="10"/>
                  </a:cxn>
                  <a:cxn ang="0">
                    <a:pos x="10" y="15"/>
                  </a:cxn>
                  <a:cxn ang="0">
                    <a:pos x="3" y="16"/>
                  </a:cxn>
                  <a:cxn ang="0">
                    <a:pos x="2" y="17"/>
                  </a:cxn>
                  <a:cxn ang="0">
                    <a:pos x="0" y="25"/>
                  </a:cxn>
                  <a:cxn ang="0">
                    <a:pos x="7" y="27"/>
                  </a:cxn>
                  <a:cxn ang="0">
                    <a:pos x="2" y="31"/>
                  </a:cxn>
                  <a:cxn ang="0">
                    <a:pos x="4" y="39"/>
                  </a:cxn>
                  <a:cxn ang="0">
                    <a:pos x="6" y="40"/>
                  </a:cxn>
                  <a:cxn ang="0">
                    <a:pos x="12" y="40"/>
                  </a:cxn>
                  <a:cxn ang="0">
                    <a:pos x="10" y="47"/>
                  </a:cxn>
                  <a:cxn ang="0">
                    <a:pos x="17" y="50"/>
                  </a:cxn>
                  <a:cxn ang="0">
                    <a:pos x="21" y="45"/>
                  </a:cxn>
                  <a:cxn ang="0">
                    <a:pos x="23" y="51"/>
                  </a:cxn>
                  <a:cxn ang="0">
                    <a:pos x="24" y="52"/>
                  </a:cxn>
                  <a:cxn ang="0">
                    <a:pos x="32" y="52"/>
                  </a:cxn>
                  <a:cxn ang="0">
                    <a:pos x="33" y="50"/>
                  </a:cxn>
                  <a:cxn ang="0">
                    <a:pos x="35" y="44"/>
                  </a:cxn>
                  <a:cxn ang="0">
                    <a:pos x="40" y="48"/>
                  </a:cxn>
                  <a:cxn ang="0">
                    <a:pos x="46" y="43"/>
                  </a:cxn>
                  <a:cxn ang="0">
                    <a:pos x="46" y="41"/>
                  </a:cxn>
                  <a:cxn ang="0">
                    <a:pos x="43" y="35"/>
                  </a:cxn>
                  <a:cxn ang="0">
                    <a:pos x="50" y="36"/>
                  </a:cxn>
                  <a:cxn ang="0">
                    <a:pos x="52" y="29"/>
                  </a:cxn>
                  <a:cxn ang="0">
                    <a:pos x="33" y="28"/>
                  </a:cxn>
                  <a:cxn ang="0">
                    <a:pos x="19" y="25"/>
                  </a:cxn>
                  <a:cxn ang="0">
                    <a:pos x="33" y="28"/>
                  </a:cxn>
                </a:cxnLst>
                <a:rect l="0" t="0" r="r" b="b"/>
                <a:pathLst>
                  <a:path w="52" h="52">
                    <a:moveTo>
                      <a:pt x="52" y="27"/>
                    </a:moveTo>
                    <a:cubicBezTo>
                      <a:pt x="52" y="27"/>
                      <a:pt x="52" y="27"/>
                      <a:pt x="51" y="27"/>
                    </a:cubicBezTo>
                    <a:cubicBezTo>
                      <a:pt x="46" y="26"/>
                      <a:pt x="46" y="26"/>
                      <a:pt x="46" y="26"/>
                    </a:cubicBezTo>
                    <a:cubicBezTo>
                      <a:pt x="46" y="23"/>
                      <a:pt x="46" y="23"/>
                      <a:pt x="46" y="23"/>
                    </a:cubicBezTo>
                    <a:cubicBezTo>
                      <a:pt x="51" y="21"/>
                      <a:pt x="51" y="21"/>
                      <a:pt x="51" y="21"/>
                    </a:cubicBezTo>
                    <a:cubicBezTo>
                      <a:pt x="51" y="21"/>
                      <a:pt x="51" y="21"/>
                      <a:pt x="52" y="20"/>
                    </a:cubicBezTo>
                    <a:cubicBezTo>
                      <a:pt x="52" y="20"/>
                      <a:pt x="52" y="20"/>
                      <a:pt x="51" y="19"/>
                    </a:cubicBezTo>
                    <a:cubicBezTo>
                      <a:pt x="49" y="13"/>
                      <a:pt x="49" y="13"/>
                      <a:pt x="49" y="13"/>
                    </a:cubicBezTo>
                    <a:cubicBezTo>
                      <a:pt x="49" y="12"/>
                      <a:pt x="48" y="12"/>
                      <a:pt x="48" y="12"/>
                    </a:cubicBezTo>
                    <a:cubicBezTo>
                      <a:pt x="48" y="12"/>
                      <a:pt x="47" y="12"/>
                      <a:pt x="47" y="12"/>
                    </a:cubicBezTo>
                    <a:cubicBezTo>
                      <a:pt x="42" y="14"/>
                      <a:pt x="42" y="14"/>
                      <a:pt x="42" y="14"/>
                    </a:cubicBezTo>
                    <a:cubicBezTo>
                      <a:pt x="40" y="13"/>
                      <a:pt x="40" y="13"/>
                      <a:pt x="40" y="13"/>
                    </a:cubicBezTo>
                    <a:cubicBezTo>
                      <a:pt x="43" y="8"/>
                      <a:pt x="43" y="8"/>
                      <a:pt x="43" y="8"/>
                    </a:cubicBezTo>
                    <a:cubicBezTo>
                      <a:pt x="43" y="7"/>
                      <a:pt x="43" y="7"/>
                      <a:pt x="43" y="7"/>
                    </a:cubicBezTo>
                    <a:cubicBezTo>
                      <a:pt x="43" y="6"/>
                      <a:pt x="43" y="6"/>
                      <a:pt x="43" y="6"/>
                    </a:cubicBezTo>
                    <a:cubicBezTo>
                      <a:pt x="37" y="2"/>
                      <a:pt x="37" y="2"/>
                      <a:pt x="37" y="2"/>
                    </a:cubicBezTo>
                    <a:cubicBezTo>
                      <a:pt x="36" y="2"/>
                      <a:pt x="35" y="2"/>
                      <a:pt x="35" y="3"/>
                    </a:cubicBezTo>
                    <a:cubicBezTo>
                      <a:pt x="32" y="7"/>
                      <a:pt x="32" y="7"/>
                      <a:pt x="32" y="7"/>
                    </a:cubicBezTo>
                    <a:cubicBezTo>
                      <a:pt x="30" y="7"/>
                      <a:pt x="30" y="7"/>
                      <a:pt x="30" y="7"/>
                    </a:cubicBezTo>
                    <a:cubicBezTo>
                      <a:pt x="29" y="1"/>
                      <a:pt x="29" y="1"/>
                      <a:pt x="29" y="1"/>
                    </a:cubicBezTo>
                    <a:cubicBezTo>
                      <a:pt x="29" y="1"/>
                      <a:pt x="29" y="1"/>
                      <a:pt x="29" y="0"/>
                    </a:cubicBezTo>
                    <a:cubicBezTo>
                      <a:pt x="28" y="0"/>
                      <a:pt x="28" y="0"/>
                      <a:pt x="27" y="0"/>
                    </a:cubicBezTo>
                    <a:cubicBezTo>
                      <a:pt x="20" y="1"/>
                      <a:pt x="20" y="1"/>
                      <a:pt x="20" y="1"/>
                    </a:cubicBezTo>
                    <a:cubicBezTo>
                      <a:pt x="20" y="1"/>
                      <a:pt x="19" y="1"/>
                      <a:pt x="19" y="2"/>
                    </a:cubicBezTo>
                    <a:cubicBezTo>
                      <a:pt x="20" y="8"/>
                      <a:pt x="20" y="8"/>
                      <a:pt x="20" y="8"/>
                    </a:cubicBezTo>
                    <a:cubicBezTo>
                      <a:pt x="18" y="9"/>
                      <a:pt x="18" y="9"/>
                      <a:pt x="18" y="9"/>
                    </a:cubicBezTo>
                    <a:cubicBezTo>
                      <a:pt x="14" y="4"/>
                      <a:pt x="14" y="4"/>
                      <a:pt x="14" y="4"/>
                    </a:cubicBezTo>
                    <a:cubicBezTo>
                      <a:pt x="13" y="4"/>
                      <a:pt x="12" y="4"/>
                      <a:pt x="12" y="4"/>
                    </a:cubicBezTo>
                    <a:cubicBezTo>
                      <a:pt x="7" y="9"/>
                      <a:pt x="7" y="9"/>
                      <a:pt x="7" y="9"/>
                    </a:cubicBezTo>
                    <a:cubicBezTo>
                      <a:pt x="6" y="9"/>
                      <a:pt x="6" y="9"/>
                      <a:pt x="6" y="10"/>
                    </a:cubicBezTo>
                    <a:cubicBezTo>
                      <a:pt x="6" y="10"/>
                      <a:pt x="6" y="11"/>
                      <a:pt x="6" y="11"/>
                    </a:cubicBezTo>
                    <a:cubicBezTo>
                      <a:pt x="10" y="15"/>
                      <a:pt x="10" y="15"/>
                      <a:pt x="10" y="15"/>
                    </a:cubicBezTo>
                    <a:cubicBezTo>
                      <a:pt x="9" y="17"/>
                      <a:pt x="9" y="17"/>
                      <a:pt x="9" y="17"/>
                    </a:cubicBezTo>
                    <a:cubicBezTo>
                      <a:pt x="3" y="16"/>
                      <a:pt x="3" y="16"/>
                      <a:pt x="3" y="16"/>
                    </a:cubicBezTo>
                    <a:cubicBezTo>
                      <a:pt x="3" y="16"/>
                      <a:pt x="3" y="16"/>
                      <a:pt x="2" y="16"/>
                    </a:cubicBezTo>
                    <a:cubicBezTo>
                      <a:pt x="2" y="16"/>
                      <a:pt x="2" y="16"/>
                      <a:pt x="2" y="17"/>
                    </a:cubicBezTo>
                    <a:cubicBezTo>
                      <a:pt x="0" y="24"/>
                      <a:pt x="0" y="24"/>
                      <a:pt x="0" y="24"/>
                    </a:cubicBezTo>
                    <a:cubicBezTo>
                      <a:pt x="0" y="24"/>
                      <a:pt x="0" y="24"/>
                      <a:pt x="0" y="25"/>
                    </a:cubicBezTo>
                    <a:cubicBezTo>
                      <a:pt x="1" y="25"/>
                      <a:pt x="1" y="25"/>
                      <a:pt x="1" y="25"/>
                    </a:cubicBezTo>
                    <a:cubicBezTo>
                      <a:pt x="7" y="27"/>
                      <a:pt x="7" y="27"/>
                      <a:pt x="7" y="27"/>
                    </a:cubicBezTo>
                    <a:cubicBezTo>
                      <a:pt x="7" y="29"/>
                      <a:pt x="7" y="29"/>
                      <a:pt x="7" y="29"/>
                    </a:cubicBezTo>
                    <a:cubicBezTo>
                      <a:pt x="2" y="31"/>
                      <a:pt x="2" y="31"/>
                      <a:pt x="2" y="31"/>
                    </a:cubicBezTo>
                    <a:cubicBezTo>
                      <a:pt x="1" y="31"/>
                      <a:pt x="1" y="32"/>
                      <a:pt x="1" y="33"/>
                    </a:cubicBezTo>
                    <a:cubicBezTo>
                      <a:pt x="4" y="39"/>
                      <a:pt x="4" y="39"/>
                      <a:pt x="4" y="39"/>
                    </a:cubicBezTo>
                    <a:cubicBezTo>
                      <a:pt x="4" y="40"/>
                      <a:pt x="4" y="40"/>
                      <a:pt x="5" y="40"/>
                    </a:cubicBezTo>
                    <a:cubicBezTo>
                      <a:pt x="5" y="40"/>
                      <a:pt x="5" y="40"/>
                      <a:pt x="6" y="40"/>
                    </a:cubicBezTo>
                    <a:cubicBezTo>
                      <a:pt x="11" y="38"/>
                      <a:pt x="11" y="38"/>
                      <a:pt x="11" y="38"/>
                    </a:cubicBezTo>
                    <a:cubicBezTo>
                      <a:pt x="12" y="40"/>
                      <a:pt x="12" y="40"/>
                      <a:pt x="12" y="40"/>
                    </a:cubicBezTo>
                    <a:cubicBezTo>
                      <a:pt x="9" y="45"/>
                      <a:pt x="9" y="45"/>
                      <a:pt x="9" y="45"/>
                    </a:cubicBezTo>
                    <a:cubicBezTo>
                      <a:pt x="9" y="45"/>
                      <a:pt x="9" y="46"/>
                      <a:pt x="10" y="47"/>
                    </a:cubicBezTo>
                    <a:cubicBezTo>
                      <a:pt x="16" y="50"/>
                      <a:pt x="16" y="50"/>
                      <a:pt x="16" y="50"/>
                    </a:cubicBezTo>
                    <a:cubicBezTo>
                      <a:pt x="16" y="50"/>
                      <a:pt x="17" y="50"/>
                      <a:pt x="17" y="50"/>
                    </a:cubicBezTo>
                    <a:cubicBezTo>
                      <a:pt x="17" y="50"/>
                      <a:pt x="18" y="50"/>
                      <a:pt x="18" y="50"/>
                    </a:cubicBezTo>
                    <a:cubicBezTo>
                      <a:pt x="21" y="45"/>
                      <a:pt x="21" y="45"/>
                      <a:pt x="21" y="45"/>
                    </a:cubicBezTo>
                    <a:cubicBezTo>
                      <a:pt x="23" y="45"/>
                      <a:pt x="23" y="45"/>
                      <a:pt x="23" y="45"/>
                    </a:cubicBezTo>
                    <a:cubicBezTo>
                      <a:pt x="23" y="51"/>
                      <a:pt x="23" y="51"/>
                      <a:pt x="23" y="51"/>
                    </a:cubicBezTo>
                    <a:cubicBezTo>
                      <a:pt x="23" y="51"/>
                      <a:pt x="24" y="52"/>
                      <a:pt x="24" y="52"/>
                    </a:cubicBezTo>
                    <a:cubicBezTo>
                      <a:pt x="24" y="52"/>
                      <a:pt x="24" y="52"/>
                      <a:pt x="24" y="52"/>
                    </a:cubicBezTo>
                    <a:cubicBezTo>
                      <a:pt x="25" y="52"/>
                      <a:pt x="25" y="52"/>
                      <a:pt x="25" y="52"/>
                    </a:cubicBezTo>
                    <a:cubicBezTo>
                      <a:pt x="32" y="52"/>
                      <a:pt x="32" y="52"/>
                      <a:pt x="32" y="52"/>
                    </a:cubicBezTo>
                    <a:cubicBezTo>
                      <a:pt x="32" y="52"/>
                      <a:pt x="33" y="51"/>
                      <a:pt x="33" y="51"/>
                    </a:cubicBezTo>
                    <a:cubicBezTo>
                      <a:pt x="33" y="51"/>
                      <a:pt x="33" y="50"/>
                      <a:pt x="33" y="50"/>
                    </a:cubicBezTo>
                    <a:cubicBezTo>
                      <a:pt x="33" y="44"/>
                      <a:pt x="33" y="44"/>
                      <a:pt x="33" y="44"/>
                    </a:cubicBezTo>
                    <a:cubicBezTo>
                      <a:pt x="35" y="44"/>
                      <a:pt x="35" y="44"/>
                      <a:pt x="35" y="44"/>
                    </a:cubicBezTo>
                    <a:cubicBezTo>
                      <a:pt x="39" y="48"/>
                      <a:pt x="39" y="48"/>
                      <a:pt x="39" y="48"/>
                    </a:cubicBezTo>
                    <a:cubicBezTo>
                      <a:pt x="39" y="48"/>
                      <a:pt x="39" y="48"/>
                      <a:pt x="40" y="48"/>
                    </a:cubicBezTo>
                    <a:cubicBezTo>
                      <a:pt x="40" y="48"/>
                      <a:pt x="40" y="48"/>
                      <a:pt x="41" y="48"/>
                    </a:cubicBezTo>
                    <a:cubicBezTo>
                      <a:pt x="46" y="43"/>
                      <a:pt x="46" y="43"/>
                      <a:pt x="46" y="43"/>
                    </a:cubicBezTo>
                    <a:cubicBezTo>
                      <a:pt x="46" y="43"/>
                      <a:pt x="46" y="43"/>
                      <a:pt x="46" y="42"/>
                    </a:cubicBezTo>
                    <a:cubicBezTo>
                      <a:pt x="46" y="42"/>
                      <a:pt x="46" y="42"/>
                      <a:pt x="46" y="41"/>
                    </a:cubicBezTo>
                    <a:cubicBezTo>
                      <a:pt x="42" y="37"/>
                      <a:pt x="42" y="37"/>
                      <a:pt x="42" y="37"/>
                    </a:cubicBezTo>
                    <a:cubicBezTo>
                      <a:pt x="43" y="35"/>
                      <a:pt x="43" y="35"/>
                      <a:pt x="43" y="35"/>
                    </a:cubicBezTo>
                    <a:cubicBezTo>
                      <a:pt x="49" y="36"/>
                      <a:pt x="49" y="36"/>
                      <a:pt x="49" y="36"/>
                    </a:cubicBezTo>
                    <a:cubicBezTo>
                      <a:pt x="49" y="37"/>
                      <a:pt x="50" y="36"/>
                      <a:pt x="50" y="36"/>
                    </a:cubicBezTo>
                    <a:cubicBezTo>
                      <a:pt x="50" y="36"/>
                      <a:pt x="51" y="36"/>
                      <a:pt x="51" y="35"/>
                    </a:cubicBezTo>
                    <a:cubicBezTo>
                      <a:pt x="52" y="29"/>
                      <a:pt x="52" y="29"/>
                      <a:pt x="52" y="29"/>
                    </a:cubicBezTo>
                    <a:cubicBezTo>
                      <a:pt x="52" y="28"/>
                      <a:pt x="52" y="28"/>
                      <a:pt x="52" y="27"/>
                    </a:cubicBezTo>
                    <a:close/>
                    <a:moveTo>
                      <a:pt x="33" y="28"/>
                    </a:moveTo>
                    <a:cubicBezTo>
                      <a:pt x="32" y="31"/>
                      <a:pt x="28" y="34"/>
                      <a:pt x="25" y="33"/>
                    </a:cubicBezTo>
                    <a:cubicBezTo>
                      <a:pt x="21" y="32"/>
                      <a:pt x="18" y="28"/>
                      <a:pt x="19" y="25"/>
                    </a:cubicBezTo>
                    <a:cubicBezTo>
                      <a:pt x="20" y="21"/>
                      <a:pt x="24" y="18"/>
                      <a:pt x="28" y="19"/>
                    </a:cubicBezTo>
                    <a:cubicBezTo>
                      <a:pt x="32" y="20"/>
                      <a:pt x="34" y="24"/>
                      <a:pt x="33" y="28"/>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9" name="Freeform 27"/>
              <p:cNvSpPr>
                <a:spLocks noEditPoints="1"/>
              </p:cNvSpPr>
              <p:nvPr/>
            </p:nvSpPr>
            <p:spPr bwMode="auto">
              <a:xfrm>
                <a:off x="840298" y="4757386"/>
                <a:ext cx="416037" cy="419205"/>
              </a:xfrm>
              <a:custGeom>
                <a:avLst/>
                <a:gdLst/>
                <a:ahLst/>
                <a:cxnLst>
                  <a:cxn ang="0">
                    <a:pos x="33" y="29"/>
                  </a:cxn>
                  <a:cxn ang="0">
                    <a:pos x="31" y="24"/>
                  </a:cxn>
                  <a:cxn ang="0">
                    <a:pos x="36" y="25"/>
                  </a:cxn>
                  <a:cxn ang="0">
                    <a:pos x="37" y="20"/>
                  </a:cxn>
                  <a:cxn ang="0">
                    <a:pos x="36" y="18"/>
                  </a:cxn>
                  <a:cxn ang="0">
                    <a:pos x="32" y="16"/>
                  </a:cxn>
                  <a:cxn ang="0">
                    <a:pos x="37" y="14"/>
                  </a:cxn>
                  <a:cxn ang="0">
                    <a:pos x="35" y="9"/>
                  </a:cxn>
                  <a:cxn ang="0">
                    <a:pos x="30" y="10"/>
                  </a:cxn>
                  <a:cxn ang="0">
                    <a:pos x="31" y="5"/>
                  </a:cxn>
                  <a:cxn ang="0">
                    <a:pos x="30" y="4"/>
                  </a:cxn>
                  <a:cxn ang="0">
                    <a:pos x="24" y="2"/>
                  </a:cxn>
                  <a:cxn ang="0">
                    <a:pos x="21" y="5"/>
                  </a:cxn>
                  <a:cxn ang="0">
                    <a:pos x="19" y="0"/>
                  </a:cxn>
                  <a:cxn ang="0">
                    <a:pos x="14" y="1"/>
                  </a:cxn>
                  <a:cxn ang="0">
                    <a:pos x="14" y="5"/>
                  </a:cxn>
                  <a:cxn ang="0">
                    <a:pos x="10" y="3"/>
                  </a:cxn>
                  <a:cxn ang="0">
                    <a:pos x="8" y="3"/>
                  </a:cxn>
                  <a:cxn ang="0">
                    <a:pos x="4" y="7"/>
                  </a:cxn>
                  <a:cxn ang="0">
                    <a:pos x="7" y="11"/>
                  </a:cxn>
                  <a:cxn ang="0">
                    <a:pos x="3" y="11"/>
                  </a:cxn>
                  <a:cxn ang="0">
                    <a:pos x="0" y="17"/>
                  </a:cxn>
                  <a:cxn ang="0">
                    <a:pos x="1" y="18"/>
                  </a:cxn>
                  <a:cxn ang="0">
                    <a:pos x="5" y="20"/>
                  </a:cxn>
                  <a:cxn ang="0">
                    <a:pos x="1" y="23"/>
                  </a:cxn>
                  <a:cxn ang="0">
                    <a:pos x="4" y="28"/>
                  </a:cxn>
                  <a:cxn ang="0">
                    <a:pos x="8" y="27"/>
                  </a:cxn>
                  <a:cxn ang="0">
                    <a:pos x="7" y="31"/>
                  </a:cxn>
                  <a:cxn ang="0">
                    <a:pos x="7" y="33"/>
                  </a:cxn>
                  <a:cxn ang="0">
                    <a:pos x="12" y="35"/>
                  </a:cxn>
                  <a:cxn ang="0">
                    <a:pos x="13" y="35"/>
                  </a:cxn>
                  <a:cxn ang="0">
                    <a:pos x="17" y="32"/>
                  </a:cxn>
                  <a:cxn ang="0">
                    <a:pos x="17" y="37"/>
                  </a:cxn>
                  <a:cxn ang="0">
                    <a:pos x="23" y="36"/>
                  </a:cxn>
                  <a:cxn ang="0">
                    <a:pos x="24" y="35"/>
                  </a:cxn>
                  <a:cxn ang="0">
                    <a:pos x="25" y="31"/>
                  </a:cxn>
                  <a:cxn ang="0">
                    <a:pos x="28" y="34"/>
                  </a:cxn>
                  <a:cxn ang="0">
                    <a:pos x="33" y="30"/>
                  </a:cxn>
                  <a:cxn ang="0">
                    <a:pos x="22" y="22"/>
                  </a:cxn>
                  <a:cxn ang="0">
                    <a:pos x="15" y="15"/>
                  </a:cxn>
                  <a:cxn ang="0">
                    <a:pos x="22" y="22"/>
                  </a:cxn>
                </a:cxnLst>
                <a:rect l="0" t="0" r="r" b="b"/>
                <a:pathLst>
                  <a:path w="37" h="37">
                    <a:moveTo>
                      <a:pt x="33" y="29"/>
                    </a:moveTo>
                    <a:cubicBezTo>
                      <a:pt x="33" y="29"/>
                      <a:pt x="33" y="29"/>
                      <a:pt x="33" y="29"/>
                    </a:cubicBezTo>
                    <a:cubicBezTo>
                      <a:pt x="30" y="26"/>
                      <a:pt x="30" y="26"/>
                      <a:pt x="30" y="26"/>
                    </a:cubicBezTo>
                    <a:cubicBezTo>
                      <a:pt x="31" y="24"/>
                      <a:pt x="31" y="24"/>
                      <a:pt x="31" y="24"/>
                    </a:cubicBezTo>
                    <a:cubicBezTo>
                      <a:pt x="35" y="25"/>
                      <a:pt x="35" y="25"/>
                      <a:pt x="35" y="25"/>
                    </a:cubicBezTo>
                    <a:cubicBezTo>
                      <a:pt x="35" y="25"/>
                      <a:pt x="36" y="25"/>
                      <a:pt x="36" y="25"/>
                    </a:cubicBezTo>
                    <a:cubicBezTo>
                      <a:pt x="36" y="25"/>
                      <a:pt x="36" y="25"/>
                      <a:pt x="36" y="24"/>
                    </a:cubicBezTo>
                    <a:cubicBezTo>
                      <a:pt x="37" y="20"/>
                      <a:pt x="37" y="20"/>
                      <a:pt x="37" y="20"/>
                    </a:cubicBezTo>
                    <a:cubicBezTo>
                      <a:pt x="37" y="19"/>
                      <a:pt x="37" y="19"/>
                      <a:pt x="37" y="19"/>
                    </a:cubicBezTo>
                    <a:cubicBezTo>
                      <a:pt x="37" y="19"/>
                      <a:pt x="37" y="18"/>
                      <a:pt x="36" y="18"/>
                    </a:cubicBezTo>
                    <a:cubicBezTo>
                      <a:pt x="33" y="18"/>
                      <a:pt x="33" y="18"/>
                      <a:pt x="33" y="18"/>
                    </a:cubicBezTo>
                    <a:cubicBezTo>
                      <a:pt x="32" y="16"/>
                      <a:pt x="32" y="16"/>
                      <a:pt x="32" y="16"/>
                    </a:cubicBezTo>
                    <a:cubicBezTo>
                      <a:pt x="36" y="14"/>
                      <a:pt x="36" y="14"/>
                      <a:pt x="36" y="14"/>
                    </a:cubicBezTo>
                    <a:cubicBezTo>
                      <a:pt x="36" y="14"/>
                      <a:pt x="37" y="14"/>
                      <a:pt x="37" y="14"/>
                    </a:cubicBezTo>
                    <a:cubicBezTo>
                      <a:pt x="37" y="14"/>
                      <a:pt x="37" y="13"/>
                      <a:pt x="37" y="13"/>
                    </a:cubicBezTo>
                    <a:cubicBezTo>
                      <a:pt x="35" y="9"/>
                      <a:pt x="35" y="9"/>
                      <a:pt x="35" y="9"/>
                    </a:cubicBezTo>
                    <a:cubicBezTo>
                      <a:pt x="34" y="8"/>
                      <a:pt x="34" y="8"/>
                      <a:pt x="33" y="8"/>
                    </a:cubicBezTo>
                    <a:cubicBezTo>
                      <a:pt x="30" y="10"/>
                      <a:pt x="30" y="10"/>
                      <a:pt x="30" y="10"/>
                    </a:cubicBezTo>
                    <a:cubicBezTo>
                      <a:pt x="29" y="8"/>
                      <a:pt x="29" y="8"/>
                      <a:pt x="29" y="8"/>
                    </a:cubicBezTo>
                    <a:cubicBezTo>
                      <a:pt x="31" y="5"/>
                      <a:pt x="31" y="5"/>
                      <a:pt x="31" y="5"/>
                    </a:cubicBezTo>
                    <a:cubicBezTo>
                      <a:pt x="31" y="5"/>
                      <a:pt x="31" y="4"/>
                      <a:pt x="31" y="4"/>
                    </a:cubicBezTo>
                    <a:cubicBezTo>
                      <a:pt x="31" y="4"/>
                      <a:pt x="30" y="4"/>
                      <a:pt x="30" y="4"/>
                    </a:cubicBezTo>
                    <a:cubicBezTo>
                      <a:pt x="26" y="1"/>
                      <a:pt x="26" y="1"/>
                      <a:pt x="26" y="1"/>
                    </a:cubicBezTo>
                    <a:cubicBezTo>
                      <a:pt x="25" y="1"/>
                      <a:pt x="25" y="1"/>
                      <a:pt x="24" y="2"/>
                    </a:cubicBezTo>
                    <a:cubicBezTo>
                      <a:pt x="22" y="5"/>
                      <a:pt x="22" y="5"/>
                      <a:pt x="22" y="5"/>
                    </a:cubicBezTo>
                    <a:cubicBezTo>
                      <a:pt x="21" y="5"/>
                      <a:pt x="21" y="5"/>
                      <a:pt x="21" y="5"/>
                    </a:cubicBezTo>
                    <a:cubicBezTo>
                      <a:pt x="21" y="1"/>
                      <a:pt x="21" y="1"/>
                      <a:pt x="21" y="1"/>
                    </a:cubicBezTo>
                    <a:cubicBezTo>
                      <a:pt x="20" y="0"/>
                      <a:pt x="20" y="0"/>
                      <a:pt x="19" y="0"/>
                    </a:cubicBezTo>
                    <a:cubicBezTo>
                      <a:pt x="14" y="0"/>
                      <a:pt x="14" y="0"/>
                      <a:pt x="14" y="0"/>
                    </a:cubicBezTo>
                    <a:cubicBezTo>
                      <a:pt x="14" y="0"/>
                      <a:pt x="14" y="0"/>
                      <a:pt x="14" y="1"/>
                    </a:cubicBezTo>
                    <a:cubicBezTo>
                      <a:pt x="14" y="1"/>
                      <a:pt x="14" y="1"/>
                      <a:pt x="14" y="1"/>
                    </a:cubicBezTo>
                    <a:cubicBezTo>
                      <a:pt x="14" y="5"/>
                      <a:pt x="14" y="5"/>
                      <a:pt x="14" y="5"/>
                    </a:cubicBezTo>
                    <a:cubicBezTo>
                      <a:pt x="13" y="6"/>
                      <a:pt x="13" y="6"/>
                      <a:pt x="13" y="6"/>
                    </a:cubicBezTo>
                    <a:cubicBezTo>
                      <a:pt x="10" y="3"/>
                      <a:pt x="10" y="3"/>
                      <a:pt x="10" y="3"/>
                    </a:cubicBezTo>
                    <a:cubicBezTo>
                      <a:pt x="10" y="3"/>
                      <a:pt x="9" y="3"/>
                      <a:pt x="9" y="3"/>
                    </a:cubicBezTo>
                    <a:cubicBezTo>
                      <a:pt x="9" y="3"/>
                      <a:pt x="9" y="3"/>
                      <a:pt x="8" y="3"/>
                    </a:cubicBezTo>
                    <a:cubicBezTo>
                      <a:pt x="5" y="6"/>
                      <a:pt x="5" y="6"/>
                      <a:pt x="5" y="6"/>
                    </a:cubicBezTo>
                    <a:cubicBezTo>
                      <a:pt x="5" y="6"/>
                      <a:pt x="4" y="7"/>
                      <a:pt x="4" y="7"/>
                    </a:cubicBezTo>
                    <a:cubicBezTo>
                      <a:pt x="4" y="7"/>
                      <a:pt x="4" y="8"/>
                      <a:pt x="5" y="8"/>
                    </a:cubicBezTo>
                    <a:cubicBezTo>
                      <a:pt x="7" y="11"/>
                      <a:pt x="7" y="11"/>
                      <a:pt x="7" y="11"/>
                    </a:cubicBezTo>
                    <a:cubicBezTo>
                      <a:pt x="7" y="12"/>
                      <a:pt x="7" y="12"/>
                      <a:pt x="7" y="12"/>
                    </a:cubicBezTo>
                    <a:cubicBezTo>
                      <a:pt x="3" y="11"/>
                      <a:pt x="3" y="11"/>
                      <a:pt x="3" y="11"/>
                    </a:cubicBezTo>
                    <a:cubicBezTo>
                      <a:pt x="2" y="11"/>
                      <a:pt x="2" y="11"/>
                      <a:pt x="1" y="12"/>
                    </a:cubicBezTo>
                    <a:cubicBezTo>
                      <a:pt x="0" y="17"/>
                      <a:pt x="0" y="17"/>
                      <a:pt x="0" y="17"/>
                    </a:cubicBezTo>
                    <a:cubicBezTo>
                      <a:pt x="0" y="17"/>
                      <a:pt x="0" y="17"/>
                      <a:pt x="1" y="18"/>
                    </a:cubicBezTo>
                    <a:cubicBezTo>
                      <a:pt x="1" y="18"/>
                      <a:pt x="1" y="18"/>
                      <a:pt x="1" y="18"/>
                    </a:cubicBezTo>
                    <a:cubicBezTo>
                      <a:pt x="5" y="19"/>
                      <a:pt x="5" y="19"/>
                      <a:pt x="5" y="19"/>
                    </a:cubicBezTo>
                    <a:cubicBezTo>
                      <a:pt x="5" y="20"/>
                      <a:pt x="5" y="20"/>
                      <a:pt x="5" y="20"/>
                    </a:cubicBezTo>
                    <a:cubicBezTo>
                      <a:pt x="2" y="22"/>
                      <a:pt x="2" y="22"/>
                      <a:pt x="2" y="22"/>
                    </a:cubicBezTo>
                    <a:cubicBezTo>
                      <a:pt x="1" y="22"/>
                      <a:pt x="1" y="23"/>
                      <a:pt x="1" y="23"/>
                    </a:cubicBezTo>
                    <a:cubicBezTo>
                      <a:pt x="3" y="28"/>
                      <a:pt x="3" y="28"/>
                      <a:pt x="3" y="28"/>
                    </a:cubicBezTo>
                    <a:cubicBezTo>
                      <a:pt x="3" y="28"/>
                      <a:pt x="3" y="28"/>
                      <a:pt x="4" y="28"/>
                    </a:cubicBezTo>
                    <a:cubicBezTo>
                      <a:pt x="4" y="29"/>
                      <a:pt x="4" y="29"/>
                      <a:pt x="4" y="28"/>
                    </a:cubicBezTo>
                    <a:cubicBezTo>
                      <a:pt x="8" y="27"/>
                      <a:pt x="8" y="27"/>
                      <a:pt x="8" y="27"/>
                    </a:cubicBezTo>
                    <a:cubicBezTo>
                      <a:pt x="9" y="28"/>
                      <a:pt x="9" y="28"/>
                      <a:pt x="9" y="28"/>
                    </a:cubicBezTo>
                    <a:cubicBezTo>
                      <a:pt x="7" y="31"/>
                      <a:pt x="7" y="31"/>
                      <a:pt x="7" y="31"/>
                    </a:cubicBezTo>
                    <a:cubicBezTo>
                      <a:pt x="7" y="32"/>
                      <a:pt x="7" y="32"/>
                      <a:pt x="7" y="32"/>
                    </a:cubicBezTo>
                    <a:cubicBezTo>
                      <a:pt x="7" y="32"/>
                      <a:pt x="7" y="33"/>
                      <a:pt x="7" y="33"/>
                    </a:cubicBezTo>
                    <a:cubicBezTo>
                      <a:pt x="7" y="33"/>
                      <a:pt x="7" y="33"/>
                      <a:pt x="7" y="33"/>
                    </a:cubicBezTo>
                    <a:cubicBezTo>
                      <a:pt x="12" y="35"/>
                      <a:pt x="12" y="35"/>
                      <a:pt x="12" y="35"/>
                    </a:cubicBezTo>
                    <a:cubicBezTo>
                      <a:pt x="12" y="35"/>
                      <a:pt x="12" y="35"/>
                      <a:pt x="13" y="35"/>
                    </a:cubicBezTo>
                    <a:cubicBezTo>
                      <a:pt x="13" y="35"/>
                      <a:pt x="13" y="35"/>
                      <a:pt x="13" y="35"/>
                    </a:cubicBezTo>
                    <a:cubicBezTo>
                      <a:pt x="15" y="31"/>
                      <a:pt x="15" y="31"/>
                      <a:pt x="15" y="31"/>
                    </a:cubicBezTo>
                    <a:cubicBezTo>
                      <a:pt x="17" y="32"/>
                      <a:pt x="17" y="32"/>
                      <a:pt x="17" y="32"/>
                    </a:cubicBezTo>
                    <a:cubicBezTo>
                      <a:pt x="17" y="36"/>
                      <a:pt x="17" y="36"/>
                      <a:pt x="17" y="36"/>
                    </a:cubicBezTo>
                    <a:cubicBezTo>
                      <a:pt x="17" y="36"/>
                      <a:pt x="17" y="36"/>
                      <a:pt x="17" y="37"/>
                    </a:cubicBezTo>
                    <a:cubicBezTo>
                      <a:pt x="18" y="37"/>
                      <a:pt x="18" y="37"/>
                      <a:pt x="18" y="37"/>
                    </a:cubicBezTo>
                    <a:cubicBezTo>
                      <a:pt x="23" y="36"/>
                      <a:pt x="23" y="36"/>
                      <a:pt x="23" y="36"/>
                    </a:cubicBezTo>
                    <a:cubicBezTo>
                      <a:pt x="23" y="36"/>
                      <a:pt x="24" y="36"/>
                      <a:pt x="24" y="36"/>
                    </a:cubicBezTo>
                    <a:cubicBezTo>
                      <a:pt x="24" y="36"/>
                      <a:pt x="24" y="35"/>
                      <a:pt x="24" y="35"/>
                    </a:cubicBezTo>
                    <a:cubicBezTo>
                      <a:pt x="24" y="31"/>
                      <a:pt x="24" y="31"/>
                      <a:pt x="24" y="31"/>
                    </a:cubicBezTo>
                    <a:cubicBezTo>
                      <a:pt x="25" y="31"/>
                      <a:pt x="25" y="31"/>
                      <a:pt x="25" y="31"/>
                    </a:cubicBezTo>
                    <a:cubicBezTo>
                      <a:pt x="28" y="33"/>
                      <a:pt x="28" y="33"/>
                      <a:pt x="28" y="33"/>
                    </a:cubicBezTo>
                    <a:cubicBezTo>
                      <a:pt x="28" y="34"/>
                      <a:pt x="28" y="34"/>
                      <a:pt x="28" y="34"/>
                    </a:cubicBezTo>
                    <a:cubicBezTo>
                      <a:pt x="29" y="34"/>
                      <a:pt x="29" y="34"/>
                      <a:pt x="29" y="34"/>
                    </a:cubicBezTo>
                    <a:cubicBezTo>
                      <a:pt x="33" y="30"/>
                      <a:pt x="33" y="30"/>
                      <a:pt x="33" y="30"/>
                    </a:cubicBezTo>
                    <a:cubicBezTo>
                      <a:pt x="33" y="30"/>
                      <a:pt x="33" y="30"/>
                      <a:pt x="33" y="29"/>
                    </a:cubicBezTo>
                    <a:close/>
                    <a:moveTo>
                      <a:pt x="22" y="22"/>
                    </a:moveTo>
                    <a:cubicBezTo>
                      <a:pt x="20" y="24"/>
                      <a:pt x="17" y="24"/>
                      <a:pt x="15" y="22"/>
                    </a:cubicBezTo>
                    <a:cubicBezTo>
                      <a:pt x="13" y="20"/>
                      <a:pt x="13" y="16"/>
                      <a:pt x="15" y="15"/>
                    </a:cubicBezTo>
                    <a:cubicBezTo>
                      <a:pt x="17" y="13"/>
                      <a:pt x="21" y="13"/>
                      <a:pt x="23" y="15"/>
                    </a:cubicBezTo>
                    <a:cubicBezTo>
                      <a:pt x="24" y="17"/>
                      <a:pt x="24" y="20"/>
                      <a:pt x="22" y="22"/>
                    </a:cubicBez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10" name="Group 144"/>
          <p:cNvGrpSpPr>
            <a:grpSpLocks/>
          </p:cNvGrpSpPr>
          <p:nvPr/>
        </p:nvGrpSpPr>
        <p:grpSpPr bwMode="auto">
          <a:xfrm>
            <a:off x="6435173" y="3938432"/>
            <a:ext cx="660217" cy="662962"/>
            <a:chOff x="5109976" y="4636766"/>
            <a:chExt cx="713233" cy="713231"/>
          </a:xfrm>
          <a:solidFill>
            <a:srgbClr val="0070C0"/>
          </a:solidFill>
        </p:grpSpPr>
        <p:sp>
          <p:nvSpPr>
            <p:cNvPr id="11" name="Donut 33"/>
            <p:cNvSpPr>
              <a:spLocks noChangeArrowheads="1"/>
            </p:cNvSpPr>
            <p:nvPr/>
          </p:nvSpPr>
          <p:spPr bwMode="auto">
            <a:xfrm>
              <a:off x="5109859" y="4637346"/>
              <a:ext cx="713018"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12" name="Gruppe 66"/>
            <p:cNvGrpSpPr/>
            <p:nvPr/>
          </p:nvGrpSpPr>
          <p:grpSpPr bwMode="auto">
            <a:xfrm>
              <a:off x="5308125" y="4834464"/>
              <a:ext cx="316926" cy="317844"/>
              <a:chOff x="4167326" y="4389120"/>
              <a:chExt cx="785174" cy="787473"/>
            </a:xfrm>
            <a:grpFill/>
          </p:grpSpPr>
          <p:sp>
            <p:nvSpPr>
              <p:cNvPr id="13" name="Freeform 36"/>
              <p:cNvSpPr>
                <a:spLocks/>
              </p:cNvSpPr>
              <p:nvPr/>
            </p:nvSpPr>
            <p:spPr bwMode="auto">
              <a:xfrm>
                <a:off x="4469208" y="4794927"/>
                <a:ext cx="190814" cy="381664"/>
              </a:xfrm>
              <a:custGeom>
                <a:avLst/>
                <a:gdLst/>
                <a:ahLst/>
                <a:cxnLst>
                  <a:cxn ang="0">
                    <a:pos x="17" y="30"/>
                  </a:cxn>
                  <a:cxn ang="0">
                    <a:pos x="14" y="34"/>
                  </a:cxn>
                  <a:cxn ang="0">
                    <a:pos x="4" y="34"/>
                  </a:cxn>
                  <a:cxn ang="0">
                    <a:pos x="0" y="30"/>
                  </a:cxn>
                  <a:cxn ang="0">
                    <a:pos x="0" y="3"/>
                  </a:cxn>
                  <a:cxn ang="0">
                    <a:pos x="4" y="0"/>
                  </a:cxn>
                  <a:cxn ang="0">
                    <a:pos x="14" y="0"/>
                  </a:cxn>
                  <a:cxn ang="0">
                    <a:pos x="17" y="3"/>
                  </a:cxn>
                  <a:cxn ang="0">
                    <a:pos x="17" y="30"/>
                  </a:cxn>
                </a:cxnLst>
                <a:rect l="0" t="0" r="r" b="b"/>
                <a:pathLst>
                  <a:path w="17" h="34">
                    <a:moveTo>
                      <a:pt x="17" y="30"/>
                    </a:moveTo>
                    <a:cubicBezTo>
                      <a:pt x="17" y="32"/>
                      <a:pt x="16" y="34"/>
                      <a:pt x="14" y="34"/>
                    </a:cubicBezTo>
                    <a:cubicBezTo>
                      <a:pt x="4" y="34"/>
                      <a:pt x="4" y="34"/>
                      <a:pt x="4" y="34"/>
                    </a:cubicBezTo>
                    <a:cubicBezTo>
                      <a:pt x="2" y="34"/>
                      <a:pt x="0" y="32"/>
                      <a:pt x="0" y="30"/>
                    </a:cubicBezTo>
                    <a:cubicBezTo>
                      <a:pt x="0" y="3"/>
                      <a:pt x="0" y="3"/>
                      <a:pt x="0" y="3"/>
                    </a:cubicBezTo>
                    <a:cubicBezTo>
                      <a:pt x="0" y="1"/>
                      <a:pt x="2" y="0"/>
                      <a:pt x="4" y="0"/>
                    </a:cubicBezTo>
                    <a:cubicBezTo>
                      <a:pt x="14" y="0"/>
                      <a:pt x="14" y="0"/>
                      <a:pt x="14" y="0"/>
                    </a:cubicBezTo>
                    <a:cubicBezTo>
                      <a:pt x="16" y="0"/>
                      <a:pt x="17" y="1"/>
                      <a:pt x="17" y="3"/>
                    </a:cubicBezTo>
                    <a:lnTo>
                      <a:pt x="17" y="30"/>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14" name="Freeform 37"/>
              <p:cNvSpPr>
                <a:spLocks/>
              </p:cNvSpPr>
              <p:nvPr/>
            </p:nvSpPr>
            <p:spPr bwMode="auto">
              <a:xfrm>
                <a:off x="4761686" y="4671356"/>
                <a:ext cx="190814" cy="505237"/>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sp>
            <p:nvSpPr>
              <p:cNvPr id="15" name="Freeform 37"/>
              <p:cNvSpPr>
                <a:spLocks/>
              </p:cNvSpPr>
              <p:nvPr/>
            </p:nvSpPr>
            <p:spPr bwMode="auto">
              <a:xfrm>
                <a:off x="4167326" y="4389120"/>
                <a:ext cx="206554" cy="787473"/>
              </a:xfrm>
              <a:custGeom>
                <a:avLst/>
                <a:gdLst/>
                <a:ahLst/>
                <a:cxnLst>
                  <a:cxn ang="0">
                    <a:pos x="17" y="41"/>
                  </a:cxn>
                  <a:cxn ang="0">
                    <a:pos x="13" y="45"/>
                  </a:cxn>
                  <a:cxn ang="0">
                    <a:pos x="3" y="45"/>
                  </a:cxn>
                  <a:cxn ang="0">
                    <a:pos x="0" y="41"/>
                  </a:cxn>
                  <a:cxn ang="0">
                    <a:pos x="0" y="3"/>
                  </a:cxn>
                  <a:cxn ang="0">
                    <a:pos x="3" y="0"/>
                  </a:cxn>
                  <a:cxn ang="0">
                    <a:pos x="13" y="0"/>
                  </a:cxn>
                  <a:cxn ang="0">
                    <a:pos x="17" y="3"/>
                  </a:cxn>
                  <a:cxn ang="0">
                    <a:pos x="17" y="41"/>
                  </a:cxn>
                </a:cxnLst>
                <a:rect l="0" t="0" r="r" b="b"/>
                <a:pathLst>
                  <a:path w="17" h="45">
                    <a:moveTo>
                      <a:pt x="17" y="41"/>
                    </a:moveTo>
                    <a:cubicBezTo>
                      <a:pt x="17" y="43"/>
                      <a:pt x="15" y="45"/>
                      <a:pt x="13" y="45"/>
                    </a:cubicBezTo>
                    <a:cubicBezTo>
                      <a:pt x="3" y="45"/>
                      <a:pt x="3" y="45"/>
                      <a:pt x="3" y="45"/>
                    </a:cubicBezTo>
                    <a:cubicBezTo>
                      <a:pt x="1" y="45"/>
                      <a:pt x="0" y="43"/>
                      <a:pt x="0" y="41"/>
                    </a:cubicBezTo>
                    <a:cubicBezTo>
                      <a:pt x="0" y="3"/>
                      <a:pt x="0" y="3"/>
                      <a:pt x="0" y="3"/>
                    </a:cubicBezTo>
                    <a:cubicBezTo>
                      <a:pt x="0" y="1"/>
                      <a:pt x="1" y="0"/>
                      <a:pt x="3" y="0"/>
                    </a:cubicBezTo>
                    <a:cubicBezTo>
                      <a:pt x="13" y="0"/>
                      <a:pt x="13" y="0"/>
                      <a:pt x="13" y="0"/>
                    </a:cubicBezTo>
                    <a:cubicBezTo>
                      <a:pt x="15" y="0"/>
                      <a:pt x="17" y="1"/>
                      <a:pt x="17" y="3"/>
                    </a:cubicBezTo>
                    <a:lnTo>
                      <a:pt x="17" y="41"/>
                    </a:lnTo>
                    <a:close/>
                  </a:path>
                </a:pathLst>
              </a:custGeom>
              <a:grpFill/>
              <a:ln w="9525">
                <a:noFill/>
                <a:round/>
                <a:headEnd/>
                <a:tailEnd/>
              </a:ln>
            </p:spPr>
            <p:txBody>
              <a:bodyPr/>
              <a:lstStyle/>
              <a:p>
                <a:pPr fontAlgn="auto">
                  <a:spcBef>
                    <a:spcPts val="0"/>
                  </a:spcBef>
                  <a:spcAft>
                    <a:spcPts val="0"/>
                  </a:spcAft>
                  <a:defRPr/>
                </a:pPr>
                <a:endParaRPr lang="da-DK" kern="0" dirty="0">
                  <a:solidFill>
                    <a:sysClr val="windowText" lastClr="000000"/>
                  </a:solidFill>
                  <a:latin typeface="微软雅黑" pitchFamily="34" charset="-122"/>
                  <a:ea typeface="微软雅黑" pitchFamily="34" charset="-122"/>
                </a:endParaRPr>
              </a:p>
            </p:txBody>
          </p:sp>
        </p:grpSp>
      </p:grpSp>
      <p:grpSp>
        <p:nvGrpSpPr>
          <p:cNvPr id="16" name="Group 35"/>
          <p:cNvGrpSpPr>
            <a:grpSpLocks/>
          </p:cNvGrpSpPr>
          <p:nvPr/>
        </p:nvGrpSpPr>
        <p:grpSpPr bwMode="auto">
          <a:xfrm>
            <a:off x="7042458" y="3347819"/>
            <a:ext cx="660217" cy="664439"/>
            <a:chOff x="6093795" y="4270789"/>
            <a:chExt cx="967236" cy="969390"/>
          </a:xfrm>
          <a:solidFill>
            <a:srgbClr val="0070C0"/>
          </a:solidFill>
        </p:grpSpPr>
        <p:sp>
          <p:nvSpPr>
            <p:cNvPr id="17" name="Donut 34"/>
            <p:cNvSpPr>
              <a:spLocks noChangeArrowheads="1"/>
            </p:cNvSpPr>
            <p:nvPr/>
          </p:nvSpPr>
          <p:spPr bwMode="auto">
            <a:xfrm>
              <a:off x="6093093" y="4271262"/>
              <a:ext cx="968532" cy="968356"/>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grpSp>
          <p:nvGrpSpPr>
            <p:cNvPr id="18" name="Gruppe 344"/>
            <p:cNvGrpSpPr>
              <a:grpSpLocks/>
            </p:cNvGrpSpPr>
            <p:nvPr/>
          </p:nvGrpSpPr>
          <p:grpSpPr bwMode="auto">
            <a:xfrm>
              <a:off x="6431797" y="4509479"/>
              <a:ext cx="291210" cy="492007"/>
              <a:chOff x="2114233" y="1516380"/>
              <a:chExt cx="263525" cy="444500"/>
            </a:xfrm>
            <a:grpFill/>
          </p:grpSpPr>
          <p:sp>
            <p:nvSpPr>
              <p:cNvPr id="19" name="Freeform 15"/>
              <p:cNvSpPr>
                <a:spLocks noEditPoints="1"/>
              </p:cNvSpPr>
              <p:nvPr/>
            </p:nvSpPr>
            <p:spPr bwMode="auto">
              <a:xfrm>
                <a:off x="2113770" y="1516292"/>
                <a:ext cx="264373" cy="444598"/>
              </a:xfrm>
              <a:custGeom>
                <a:avLst/>
                <a:gdLst>
                  <a:gd name="T0" fmla="*/ 0 w 166"/>
                  <a:gd name="T1" fmla="*/ 444500 h 280"/>
                  <a:gd name="T2" fmla="*/ 263525 w 166"/>
                  <a:gd name="T3" fmla="*/ 444500 h 280"/>
                  <a:gd name="T4" fmla="*/ 263525 w 166"/>
                  <a:gd name="T5" fmla="*/ 425450 h 280"/>
                  <a:gd name="T6" fmla="*/ 263525 w 166"/>
                  <a:gd name="T7" fmla="*/ 425450 h 280"/>
                  <a:gd name="T8" fmla="*/ 260350 w 166"/>
                  <a:gd name="T9" fmla="*/ 419100 h 280"/>
                  <a:gd name="T10" fmla="*/ 254000 w 166"/>
                  <a:gd name="T11" fmla="*/ 415925 h 280"/>
                  <a:gd name="T12" fmla="*/ 9525 w 166"/>
                  <a:gd name="T13" fmla="*/ 415925 h 280"/>
                  <a:gd name="T14" fmla="*/ 9525 w 166"/>
                  <a:gd name="T15" fmla="*/ 415925 h 280"/>
                  <a:gd name="T16" fmla="*/ 3175 w 166"/>
                  <a:gd name="T17" fmla="*/ 419100 h 280"/>
                  <a:gd name="T18" fmla="*/ 0 w 166"/>
                  <a:gd name="T19" fmla="*/ 425450 h 280"/>
                  <a:gd name="T20" fmla="*/ 0 w 166"/>
                  <a:gd name="T21" fmla="*/ 444500 h 280"/>
                  <a:gd name="T22" fmla="*/ 0 w 166"/>
                  <a:gd name="T23" fmla="*/ 444500 h 280"/>
                  <a:gd name="T24" fmla="*/ 0 w 166"/>
                  <a:gd name="T25" fmla="*/ 0 h 280"/>
                  <a:gd name="T26" fmla="*/ 263525 w 166"/>
                  <a:gd name="T27" fmla="*/ 0 h 280"/>
                  <a:gd name="T28" fmla="*/ 263525 w 166"/>
                  <a:gd name="T29" fmla="*/ 19050 h 280"/>
                  <a:gd name="T30" fmla="*/ 263525 w 166"/>
                  <a:gd name="T31" fmla="*/ 19050 h 280"/>
                  <a:gd name="T32" fmla="*/ 260350 w 166"/>
                  <a:gd name="T33" fmla="*/ 25400 h 280"/>
                  <a:gd name="T34" fmla="*/ 254000 w 166"/>
                  <a:gd name="T35" fmla="*/ 28575 h 280"/>
                  <a:gd name="T36" fmla="*/ 9525 w 166"/>
                  <a:gd name="T37" fmla="*/ 28575 h 280"/>
                  <a:gd name="T38" fmla="*/ 9525 w 166"/>
                  <a:gd name="T39" fmla="*/ 28575 h 280"/>
                  <a:gd name="T40" fmla="*/ 3175 w 166"/>
                  <a:gd name="T41" fmla="*/ 25400 h 280"/>
                  <a:gd name="T42" fmla="*/ 0 w 166"/>
                  <a:gd name="T43" fmla="*/ 19050 h 280"/>
                  <a:gd name="T44" fmla="*/ 0 w 166"/>
                  <a:gd name="T45" fmla="*/ 0 h 280"/>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166"/>
                  <a:gd name="T70" fmla="*/ 0 h 280"/>
                  <a:gd name="T71" fmla="*/ 166 w 166"/>
                  <a:gd name="T72" fmla="*/ 280 h 280"/>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166" h="280">
                    <a:moveTo>
                      <a:pt x="0" y="280"/>
                    </a:moveTo>
                    <a:lnTo>
                      <a:pt x="166" y="280"/>
                    </a:lnTo>
                    <a:lnTo>
                      <a:pt x="166" y="268"/>
                    </a:lnTo>
                    <a:lnTo>
                      <a:pt x="164" y="264"/>
                    </a:lnTo>
                    <a:lnTo>
                      <a:pt x="160" y="262"/>
                    </a:lnTo>
                    <a:lnTo>
                      <a:pt x="6" y="262"/>
                    </a:lnTo>
                    <a:lnTo>
                      <a:pt x="2" y="264"/>
                    </a:lnTo>
                    <a:lnTo>
                      <a:pt x="0" y="268"/>
                    </a:lnTo>
                    <a:lnTo>
                      <a:pt x="0" y="280"/>
                    </a:lnTo>
                    <a:close/>
                    <a:moveTo>
                      <a:pt x="0" y="0"/>
                    </a:moveTo>
                    <a:lnTo>
                      <a:pt x="166" y="0"/>
                    </a:lnTo>
                    <a:lnTo>
                      <a:pt x="166" y="12"/>
                    </a:lnTo>
                    <a:lnTo>
                      <a:pt x="164" y="16"/>
                    </a:lnTo>
                    <a:lnTo>
                      <a:pt x="160" y="18"/>
                    </a:lnTo>
                    <a:lnTo>
                      <a:pt x="6" y="18"/>
                    </a:lnTo>
                    <a:lnTo>
                      <a:pt x="2" y="16"/>
                    </a:lnTo>
                    <a:lnTo>
                      <a:pt x="0" y="12"/>
                    </a:lnTo>
                    <a:lnTo>
                      <a:pt x="0" y="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20" name="Freeform 16"/>
              <p:cNvSpPr>
                <a:spLocks noEditPoints="1"/>
              </p:cNvSpPr>
              <p:nvPr/>
            </p:nvSpPr>
            <p:spPr bwMode="auto">
              <a:xfrm>
                <a:off x="2135322" y="1557883"/>
                <a:ext cx="221269" cy="361415"/>
              </a:xfrm>
              <a:custGeom>
                <a:avLst/>
                <a:gdLst>
                  <a:gd name="T0" fmla="*/ 22225 w 138"/>
                  <a:gd name="T1" fmla="*/ 79375 h 228"/>
                  <a:gd name="T2" fmla="*/ 22225 w 138"/>
                  <a:gd name="T3" fmla="*/ 92075 h 228"/>
                  <a:gd name="T4" fmla="*/ 31750 w 138"/>
                  <a:gd name="T5" fmla="*/ 111125 h 228"/>
                  <a:gd name="T6" fmla="*/ 76200 w 138"/>
                  <a:gd name="T7" fmla="*/ 152400 h 228"/>
                  <a:gd name="T8" fmla="*/ 88900 w 138"/>
                  <a:gd name="T9" fmla="*/ 165100 h 228"/>
                  <a:gd name="T10" fmla="*/ 92075 w 138"/>
                  <a:gd name="T11" fmla="*/ 180975 h 228"/>
                  <a:gd name="T12" fmla="*/ 76200 w 138"/>
                  <a:gd name="T13" fmla="*/ 209550 h 228"/>
                  <a:gd name="T14" fmla="*/ 38100 w 138"/>
                  <a:gd name="T15" fmla="*/ 241300 h 228"/>
                  <a:gd name="T16" fmla="*/ 25400 w 138"/>
                  <a:gd name="T17" fmla="*/ 257175 h 228"/>
                  <a:gd name="T18" fmla="*/ 22225 w 138"/>
                  <a:gd name="T19" fmla="*/ 279400 h 228"/>
                  <a:gd name="T20" fmla="*/ 0 w 138"/>
                  <a:gd name="T21" fmla="*/ 361950 h 228"/>
                  <a:gd name="T22" fmla="*/ 0 w 138"/>
                  <a:gd name="T23" fmla="*/ 273050 h 228"/>
                  <a:gd name="T24" fmla="*/ 3175 w 138"/>
                  <a:gd name="T25" fmla="*/ 244475 h 228"/>
                  <a:gd name="T26" fmla="*/ 22225 w 138"/>
                  <a:gd name="T27" fmla="*/ 225425 h 228"/>
                  <a:gd name="T28" fmla="*/ 57150 w 138"/>
                  <a:gd name="T29" fmla="*/ 193675 h 228"/>
                  <a:gd name="T30" fmla="*/ 66675 w 138"/>
                  <a:gd name="T31" fmla="*/ 180975 h 228"/>
                  <a:gd name="T32" fmla="*/ 57150 w 138"/>
                  <a:gd name="T33" fmla="*/ 168275 h 228"/>
                  <a:gd name="T34" fmla="*/ 22225 w 138"/>
                  <a:gd name="T35" fmla="*/ 136525 h 228"/>
                  <a:gd name="T36" fmla="*/ 3175 w 138"/>
                  <a:gd name="T37" fmla="*/ 114300 h 228"/>
                  <a:gd name="T38" fmla="*/ 0 w 138"/>
                  <a:gd name="T39" fmla="*/ 88900 h 228"/>
                  <a:gd name="T40" fmla="*/ 22225 w 138"/>
                  <a:gd name="T41" fmla="*/ 0 h 228"/>
                  <a:gd name="T42" fmla="*/ 196850 w 138"/>
                  <a:gd name="T43" fmla="*/ 361950 h 228"/>
                  <a:gd name="T44" fmla="*/ 196850 w 138"/>
                  <a:gd name="T45" fmla="*/ 279400 h 228"/>
                  <a:gd name="T46" fmla="*/ 193675 w 138"/>
                  <a:gd name="T47" fmla="*/ 257175 h 228"/>
                  <a:gd name="T48" fmla="*/ 180975 w 138"/>
                  <a:gd name="T49" fmla="*/ 241300 h 228"/>
                  <a:gd name="T50" fmla="*/ 142875 w 138"/>
                  <a:gd name="T51" fmla="*/ 209550 h 228"/>
                  <a:gd name="T52" fmla="*/ 127000 w 138"/>
                  <a:gd name="T53" fmla="*/ 180975 h 228"/>
                  <a:gd name="T54" fmla="*/ 130175 w 138"/>
                  <a:gd name="T55" fmla="*/ 165100 h 228"/>
                  <a:gd name="T56" fmla="*/ 180975 w 138"/>
                  <a:gd name="T57" fmla="*/ 120650 h 228"/>
                  <a:gd name="T58" fmla="*/ 187325 w 138"/>
                  <a:gd name="T59" fmla="*/ 111125 h 228"/>
                  <a:gd name="T60" fmla="*/ 196850 w 138"/>
                  <a:gd name="T61" fmla="*/ 92075 h 228"/>
                  <a:gd name="T62" fmla="*/ 196850 w 138"/>
                  <a:gd name="T63" fmla="*/ 0 h 228"/>
                  <a:gd name="T64" fmla="*/ 219075 w 138"/>
                  <a:gd name="T65" fmla="*/ 88900 h 228"/>
                  <a:gd name="T66" fmla="*/ 219075 w 138"/>
                  <a:gd name="T67" fmla="*/ 104775 h 228"/>
                  <a:gd name="T68" fmla="*/ 209550 w 138"/>
                  <a:gd name="T69" fmla="*/ 127000 h 228"/>
                  <a:gd name="T70" fmla="*/ 161925 w 138"/>
                  <a:gd name="T71" fmla="*/ 168275 h 228"/>
                  <a:gd name="T72" fmla="*/ 155575 w 138"/>
                  <a:gd name="T73" fmla="*/ 174625 h 228"/>
                  <a:gd name="T74" fmla="*/ 155575 w 138"/>
                  <a:gd name="T75" fmla="*/ 187325 h 228"/>
                  <a:gd name="T76" fmla="*/ 196850 w 138"/>
                  <a:gd name="T77" fmla="*/ 225425 h 228"/>
                  <a:gd name="T78" fmla="*/ 209550 w 138"/>
                  <a:gd name="T79" fmla="*/ 234950 h 228"/>
                  <a:gd name="T80" fmla="*/ 219075 w 138"/>
                  <a:gd name="T81" fmla="*/ 257175 h 228"/>
                  <a:gd name="T82" fmla="*/ 219075 w 138"/>
                  <a:gd name="T83" fmla="*/ 361950 h 228"/>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w 138"/>
                  <a:gd name="T127" fmla="*/ 0 h 228"/>
                  <a:gd name="T128" fmla="*/ 138 w 138"/>
                  <a:gd name="T129" fmla="*/ 228 h 228"/>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T126" t="T127" r="T128" b="T129"/>
                <a:pathLst>
                  <a:path w="138" h="228">
                    <a:moveTo>
                      <a:pt x="14" y="0"/>
                    </a:moveTo>
                    <a:lnTo>
                      <a:pt x="14" y="50"/>
                    </a:lnTo>
                    <a:lnTo>
                      <a:pt x="14" y="58"/>
                    </a:lnTo>
                    <a:lnTo>
                      <a:pt x="16" y="66"/>
                    </a:lnTo>
                    <a:lnTo>
                      <a:pt x="20" y="70"/>
                    </a:lnTo>
                    <a:lnTo>
                      <a:pt x="24" y="76"/>
                    </a:lnTo>
                    <a:lnTo>
                      <a:pt x="48" y="96"/>
                    </a:lnTo>
                    <a:lnTo>
                      <a:pt x="56" y="104"/>
                    </a:lnTo>
                    <a:lnTo>
                      <a:pt x="58" y="110"/>
                    </a:lnTo>
                    <a:lnTo>
                      <a:pt x="58" y="114"/>
                    </a:lnTo>
                    <a:lnTo>
                      <a:pt x="56" y="122"/>
                    </a:lnTo>
                    <a:lnTo>
                      <a:pt x="48" y="132"/>
                    </a:lnTo>
                    <a:lnTo>
                      <a:pt x="24" y="152"/>
                    </a:lnTo>
                    <a:lnTo>
                      <a:pt x="20" y="156"/>
                    </a:lnTo>
                    <a:lnTo>
                      <a:pt x="16" y="162"/>
                    </a:lnTo>
                    <a:lnTo>
                      <a:pt x="14" y="168"/>
                    </a:lnTo>
                    <a:lnTo>
                      <a:pt x="14" y="176"/>
                    </a:lnTo>
                    <a:lnTo>
                      <a:pt x="14" y="228"/>
                    </a:lnTo>
                    <a:lnTo>
                      <a:pt x="0" y="228"/>
                    </a:lnTo>
                    <a:lnTo>
                      <a:pt x="0" y="172"/>
                    </a:lnTo>
                    <a:lnTo>
                      <a:pt x="0" y="162"/>
                    </a:lnTo>
                    <a:lnTo>
                      <a:pt x="2" y="154"/>
                    </a:lnTo>
                    <a:lnTo>
                      <a:pt x="8" y="148"/>
                    </a:lnTo>
                    <a:lnTo>
                      <a:pt x="14" y="142"/>
                    </a:lnTo>
                    <a:lnTo>
                      <a:pt x="36" y="122"/>
                    </a:lnTo>
                    <a:lnTo>
                      <a:pt x="40" y="118"/>
                    </a:lnTo>
                    <a:lnTo>
                      <a:pt x="42" y="114"/>
                    </a:lnTo>
                    <a:lnTo>
                      <a:pt x="40" y="110"/>
                    </a:lnTo>
                    <a:lnTo>
                      <a:pt x="36" y="106"/>
                    </a:lnTo>
                    <a:lnTo>
                      <a:pt x="14" y="86"/>
                    </a:lnTo>
                    <a:lnTo>
                      <a:pt x="8" y="80"/>
                    </a:lnTo>
                    <a:lnTo>
                      <a:pt x="2" y="72"/>
                    </a:lnTo>
                    <a:lnTo>
                      <a:pt x="0" y="66"/>
                    </a:lnTo>
                    <a:lnTo>
                      <a:pt x="0" y="56"/>
                    </a:lnTo>
                    <a:lnTo>
                      <a:pt x="0" y="0"/>
                    </a:lnTo>
                    <a:lnTo>
                      <a:pt x="14" y="0"/>
                    </a:lnTo>
                    <a:close/>
                    <a:moveTo>
                      <a:pt x="124" y="228"/>
                    </a:moveTo>
                    <a:lnTo>
                      <a:pt x="124" y="176"/>
                    </a:lnTo>
                    <a:lnTo>
                      <a:pt x="124" y="168"/>
                    </a:lnTo>
                    <a:lnTo>
                      <a:pt x="122" y="162"/>
                    </a:lnTo>
                    <a:lnTo>
                      <a:pt x="118" y="156"/>
                    </a:lnTo>
                    <a:lnTo>
                      <a:pt x="114" y="152"/>
                    </a:lnTo>
                    <a:lnTo>
                      <a:pt x="90" y="132"/>
                    </a:lnTo>
                    <a:lnTo>
                      <a:pt x="82" y="122"/>
                    </a:lnTo>
                    <a:lnTo>
                      <a:pt x="80" y="114"/>
                    </a:lnTo>
                    <a:lnTo>
                      <a:pt x="80" y="110"/>
                    </a:lnTo>
                    <a:lnTo>
                      <a:pt x="82" y="104"/>
                    </a:lnTo>
                    <a:lnTo>
                      <a:pt x="90" y="96"/>
                    </a:lnTo>
                    <a:lnTo>
                      <a:pt x="114" y="76"/>
                    </a:lnTo>
                    <a:lnTo>
                      <a:pt x="118" y="70"/>
                    </a:lnTo>
                    <a:lnTo>
                      <a:pt x="122" y="66"/>
                    </a:lnTo>
                    <a:lnTo>
                      <a:pt x="124" y="58"/>
                    </a:lnTo>
                    <a:lnTo>
                      <a:pt x="124" y="50"/>
                    </a:lnTo>
                    <a:lnTo>
                      <a:pt x="124" y="0"/>
                    </a:lnTo>
                    <a:lnTo>
                      <a:pt x="138" y="0"/>
                    </a:lnTo>
                    <a:lnTo>
                      <a:pt x="138" y="56"/>
                    </a:lnTo>
                    <a:lnTo>
                      <a:pt x="138" y="66"/>
                    </a:lnTo>
                    <a:lnTo>
                      <a:pt x="136" y="72"/>
                    </a:lnTo>
                    <a:lnTo>
                      <a:pt x="132" y="80"/>
                    </a:lnTo>
                    <a:lnTo>
                      <a:pt x="124" y="86"/>
                    </a:lnTo>
                    <a:lnTo>
                      <a:pt x="102" y="106"/>
                    </a:lnTo>
                    <a:lnTo>
                      <a:pt x="98" y="110"/>
                    </a:lnTo>
                    <a:lnTo>
                      <a:pt x="96" y="114"/>
                    </a:lnTo>
                    <a:lnTo>
                      <a:pt x="98" y="118"/>
                    </a:lnTo>
                    <a:lnTo>
                      <a:pt x="102" y="122"/>
                    </a:lnTo>
                    <a:lnTo>
                      <a:pt x="124" y="142"/>
                    </a:lnTo>
                    <a:lnTo>
                      <a:pt x="132" y="148"/>
                    </a:lnTo>
                    <a:lnTo>
                      <a:pt x="136" y="154"/>
                    </a:lnTo>
                    <a:lnTo>
                      <a:pt x="138" y="162"/>
                    </a:lnTo>
                    <a:lnTo>
                      <a:pt x="138" y="172"/>
                    </a:lnTo>
                    <a:lnTo>
                      <a:pt x="138" y="228"/>
                    </a:lnTo>
                    <a:lnTo>
                      <a:pt x="124" y="22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sp>
            <p:nvSpPr>
              <p:cNvPr id="21" name="Freeform 17"/>
              <p:cNvSpPr>
                <a:spLocks/>
              </p:cNvSpPr>
              <p:nvPr/>
            </p:nvSpPr>
            <p:spPr bwMode="auto">
              <a:xfrm>
                <a:off x="2171242" y="1666881"/>
                <a:ext cx="149428" cy="252417"/>
              </a:xfrm>
              <a:custGeom>
                <a:avLst/>
                <a:gdLst>
                  <a:gd name="T0" fmla="*/ 0 w 94"/>
                  <a:gd name="T1" fmla="*/ 254000 h 160"/>
                  <a:gd name="T2" fmla="*/ 76200 w 94"/>
                  <a:gd name="T3" fmla="*/ 254000 h 160"/>
                  <a:gd name="T4" fmla="*/ 149225 w 94"/>
                  <a:gd name="T5" fmla="*/ 254000 h 160"/>
                  <a:gd name="T6" fmla="*/ 149225 w 94"/>
                  <a:gd name="T7" fmla="*/ 212725 h 160"/>
                  <a:gd name="T8" fmla="*/ 92075 w 94"/>
                  <a:gd name="T9" fmla="*/ 155575 h 160"/>
                  <a:gd name="T10" fmla="*/ 92075 w 94"/>
                  <a:gd name="T11" fmla="*/ 155575 h 160"/>
                  <a:gd name="T12" fmla="*/ 85725 w 94"/>
                  <a:gd name="T13" fmla="*/ 149225 h 160"/>
                  <a:gd name="T14" fmla="*/ 82550 w 94"/>
                  <a:gd name="T15" fmla="*/ 142875 h 160"/>
                  <a:gd name="T16" fmla="*/ 82550 w 94"/>
                  <a:gd name="T17" fmla="*/ 123825 h 160"/>
                  <a:gd name="T18" fmla="*/ 82550 w 94"/>
                  <a:gd name="T19" fmla="*/ 69850 h 160"/>
                  <a:gd name="T20" fmla="*/ 82550 w 94"/>
                  <a:gd name="T21" fmla="*/ 69850 h 160"/>
                  <a:gd name="T22" fmla="*/ 82550 w 94"/>
                  <a:gd name="T23" fmla="*/ 60325 h 160"/>
                  <a:gd name="T24" fmla="*/ 85725 w 94"/>
                  <a:gd name="T25" fmla="*/ 50800 h 160"/>
                  <a:gd name="T26" fmla="*/ 98425 w 94"/>
                  <a:gd name="T27" fmla="*/ 34925 h 160"/>
                  <a:gd name="T28" fmla="*/ 120650 w 94"/>
                  <a:gd name="T29" fmla="*/ 15875 h 160"/>
                  <a:gd name="T30" fmla="*/ 120650 w 94"/>
                  <a:gd name="T31" fmla="*/ 15875 h 160"/>
                  <a:gd name="T32" fmla="*/ 130175 w 94"/>
                  <a:gd name="T33" fmla="*/ 9525 h 160"/>
                  <a:gd name="T34" fmla="*/ 139700 w 94"/>
                  <a:gd name="T35" fmla="*/ 0 h 160"/>
                  <a:gd name="T36" fmla="*/ 76200 w 94"/>
                  <a:gd name="T37" fmla="*/ 0 h 160"/>
                  <a:gd name="T38" fmla="*/ 9525 w 94"/>
                  <a:gd name="T39" fmla="*/ 0 h 160"/>
                  <a:gd name="T40" fmla="*/ 9525 w 94"/>
                  <a:gd name="T41" fmla="*/ 0 h 160"/>
                  <a:gd name="T42" fmla="*/ 19050 w 94"/>
                  <a:gd name="T43" fmla="*/ 9525 h 160"/>
                  <a:gd name="T44" fmla="*/ 28575 w 94"/>
                  <a:gd name="T45" fmla="*/ 15875 h 160"/>
                  <a:gd name="T46" fmla="*/ 50800 w 94"/>
                  <a:gd name="T47" fmla="*/ 34925 h 160"/>
                  <a:gd name="T48" fmla="*/ 50800 w 94"/>
                  <a:gd name="T49" fmla="*/ 34925 h 160"/>
                  <a:gd name="T50" fmla="*/ 60325 w 94"/>
                  <a:gd name="T51" fmla="*/ 50800 h 160"/>
                  <a:gd name="T52" fmla="*/ 66675 w 94"/>
                  <a:gd name="T53" fmla="*/ 60325 h 160"/>
                  <a:gd name="T54" fmla="*/ 66675 w 94"/>
                  <a:gd name="T55" fmla="*/ 69850 h 160"/>
                  <a:gd name="T56" fmla="*/ 66675 w 94"/>
                  <a:gd name="T57" fmla="*/ 123825 h 160"/>
                  <a:gd name="T58" fmla="*/ 66675 w 94"/>
                  <a:gd name="T59" fmla="*/ 123825 h 160"/>
                  <a:gd name="T60" fmla="*/ 66675 w 94"/>
                  <a:gd name="T61" fmla="*/ 142875 h 160"/>
                  <a:gd name="T62" fmla="*/ 63500 w 94"/>
                  <a:gd name="T63" fmla="*/ 149225 h 160"/>
                  <a:gd name="T64" fmla="*/ 60325 w 94"/>
                  <a:gd name="T65" fmla="*/ 155575 h 160"/>
                  <a:gd name="T66" fmla="*/ 0 w 94"/>
                  <a:gd name="T67" fmla="*/ 212725 h 160"/>
                  <a:gd name="T68" fmla="*/ 0 w 94"/>
                  <a:gd name="T69" fmla="*/ 254000 h 160"/>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94"/>
                  <a:gd name="T106" fmla="*/ 0 h 160"/>
                  <a:gd name="T107" fmla="*/ 94 w 94"/>
                  <a:gd name="T108" fmla="*/ 160 h 160"/>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94" h="160">
                    <a:moveTo>
                      <a:pt x="0" y="160"/>
                    </a:moveTo>
                    <a:lnTo>
                      <a:pt x="48" y="160"/>
                    </a:lnTo>
                    <a:lnTo>
                      <a:pt x="94" y="160"/>
                    </a:lnTo>
                    <a:lnTo>
                      <a:pt x="94" y="134"/>
                    </a:lnTo>
                    <a:lnTo>
                      <a:pt x="58" y="98"/>
                    </a:lnTo>
                    <a:lnTo>
                      <a:pt x="54" y="94"/>
                    </a:lnTo>
                    <a:lnTo>
                      <a:pt x="52" y="90"/>
                    </a:lnTo>
                    <a:lnTo>
                      <a:pt x="52" y="78"/>
                    </a:lnTo>
                    <a:lnTo>
                      <a:pt x="52" y="44"/>
                    </a:lnTo>
                    <a:lnTo>
                      <a:pt x="52" y="38"/>
                    </a:lnTo>
                    <a:lnTo>
                      <a:pt x="54" y="32"/>
                    </a:lnTo>
                    <a:lnTo>
                      <a:pt x="62" y="22"/>
                    </a:lnTo>
                    <a:lnTo>
                      <a:pt x="76" y="10"/>
                    </a:lnTo>
                    <a:lnTo>
                      <a:pt x="82" y="6"/>
                    </a:lnTo>
                    <a:lnTo>
                      <a:pt x="88" y="0"/>
                    </a:lnTo>
                    <a:lnTo>
                      <a:pt x="48" y="0"/>
                    </a:lnTo>
                    <a:lnTo>
                      <a:pt x="6" y="0"/>
                    </a:lnTo>
                    <a:lnTo>
                      <a:pt x="12" y="6"/>
                    </a:lnTo>
                    <a:lnTo>
                      <a:pt x="18" y="10"/>
                    </a:lnTo>
                    <a:lnTo>
                      <a:pt x="32" y="22"/>
                    </a:lnTo>
                    <a:lnTo>
                      <a:pt x="38" y="32"/>
                    </a:lnTo>
                    <a:lnTo>
                      <a:pt x="42" y="38"/>
                    </a:lnTo>
                    <a:lnTo>
                      <a:pt x="42" y="44"/>
                    </a:lnTo>
                    <a:lnTo>
                      <a:pt x="42" y="78"/>
                    </a:lnTo>
                    <a:lnTo>
                      <a:pt x="42" y="90"/>
                    </a:lnTo>
                    <a:lnTo>
                      <a:pt x="40" y="94"/>
                    </a:lnTo>
                    <a:lnTo>
                      <a:pt x="38" y="98"/>
                    </a:lnTo>
                    <a:lnTo>
                      <a:pt x="0" y="134"/>
                    </a:lnTo>
                    <a:lnTo>
                      <a:pt x="0" y="160"/>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grpSp>
        <p:nvGrpSpPr>
          <p:cNvPr id="22" name="Group 131"/>
          <p:cNvGrpSpPr>
            <a:grpSpLocks/>
          </p:cNvGrpSpPr>
          <p:nvPr/>
        </p:nvGrpSpPr>
        <p:grpSpPr bwMode="auto">
          <a:xfrm>
            <a:off x="6435175" y="1028189"/>
            <a:ext cx="660217" cy="662963"/>
            <a:chOff x="5109971" y="1507999"/>
            <a:chExt cx="713232" cy="713232"/>
          </a:xfrm>
          <a:solidFill>
            <a:srgbClr val="0070C0"/>
          </a:solidFill>
        </p:grpSpPr>
        <p:sp>
          <p:nvSpPr>
            <p:cNvPr id="23" name="Donut 12"/>
            <p:cNvSpPr>
              <a:spLocks noChangeArrowheads="1"/>
            </p:cNvSpPr>
            <p:nvPr/>
          </p:nvSpPr>
          <p:spPr bwMode="auto">
            <a:xfrm flipV="1">
              <a:off x="5109852" y="1508172"/>
              <a:ext cx="713017" cy="712887"/>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24" name="Freeform 41"/>
            <p:cNvSpPr>
              <a:spLocks noEditPoints="1"/>
            </p:cNvSpPr>
            <p:nvPr/>
          </p:nvSpPr>
          <p:spPr bwMode="auto">
            <a:xfrm>
              <a:off x="5293668" y="1709513"/>
              <a:ext cx="345387" cy="310205"/>
            </a:xfrm>
            <a:custGeom>
              <a:avLst/>
              <a:gdLst>
                <a:gd name="T0" fmla="*/ 2147483647 w 67"/>
                <a:gd name="T1" fmla="*/ 124018912 h 60"/>
                <a:gd name="T2" fmla="*/ 2147483647 w 67"/>
                <a:gd name="T3" fmla="*/ 0 h 60"/>
                <a:gd name="T4" fmla="*/ 2147483647 w 67"/>
                <a:gd name="T5" fmla="*/ 0 h 60"/>
                <a:gd name="T6" fmla="*/ 2147483647 w 67"/>
                <a:gd name="T7" fmla="*/ 124018912 h 60"/>
                <a:gd name="T8" fmla="*/ 2147483647 w 67"/>
                <a:gd name="T9" fmla="*/ 310059138 h 60"/>
                <a:gd name="T10" fmla="*/ 2147483647 w 67"/>
                <a:gd name="T11" fmla="*/ 868156039 h 60"/>
                <a:gd name="T12" fmla="*/ 2147483647 w 67"/>
                <a:gd name="T13" fmla="*/ 124018912 h 60"/>
                <a:gd name="T14" fmla="*/ 2147483647 w 67"/>
                <a:gd name="T15" fmla="*/ 1922344337 h 60"/>
                <a:gd name="T16" fmla="*/ 2147483647 w 67"/>
                <a:gd name="T17" fmla="*/ 124018912 h 60"/>
                <a:gd name="T18" fmla="*/ 1902898002 w 67"/>
                <a:gd name="T19" fmla="*/ 124018912 h 60"/>
                <a:gd name="T20" fmla="*/ 122771150 w 67"/>
                <a:gd name="T21" fmla="*/ 1922344337 h 60"/>
                <a:gd name="T22" fmla="*/ 122771150 w 67"/>
                <a:gd name="T23" fmla="*/ 2147483647 h 60"/>
                <a:gd name="T24" fmla="*/ 245534466 w 67"/>
                <a:gd name="T25" fmla="*/ 2147483647 h 60"/>
                <a:gd name="T26" fmla="*/ 429691207 w 67"/>
                <a:gd name="T27" fmla="*/ 2147483647 h 60"/>
                <a:gd name="T28" fmla="*/ 2087055172 w 67"/>
                <a:gd name="T29" fmla="*/ 558097024 h 60"/>
                <a:gd name="T30" fmla="*/ 2147483647 w 67"/>
                <a:gd name="T31" fmla="*/ 2147483647 h 60"/>
                <a:gd name="T32" fmla="*/ 2147483647 w 67"/>
                <a:gd name="T33" fmla="*/ 2147483647 h 60"/>
                <a:gd name="T34" fmla="*/ 2147483647 w 67"/>
                <a:gd name="T35" fmla="*/ 1922344337 h 60"/>
                <a:gd name="T36" fmla="*/ 552454614 w 67"/>
                <a:gd name="T37" fmla="*/ 2147483647 h 60"/>
                <a:gd name="T38" fmla="*/ 552454614 w 67"/>
                <a:gd name="T39" fmla="*/ 2147483647 h 60"/>
                <a:gd name="T40" fmla="*/ 797989019 w 67"/>
                <a:gd name="T41" fmla="*/ 2147483647 h 60"/>
                <a:gd name="T42" fmla="*/ 1718749157 w 67"/>
                <a:gd name="T43" fmla="*/ 2147483647 h 60"/>
                <a:gd name="T44" fmla="*/ 1718749157 w 67"/>
                <a:gd name="T45" fmla="*/ 2147483647 h 60"/>
                <a:gd name="T46" fmla="*/ 1780134717 w 67"/>
                <a:gd name="T47" fmla="*/ 2147483647 h 60"/>
                <a:gd name="T48" fmla="*/ 2147483647 w 67"/>
                <a:gd name="T49" fmla="*/ 2147483647 h 60"/>
                <a:gd name="T50" fmla="*/ 2147483647 w 67"/>
                <a:gd name="T51" fmla="*/ 2147483647 h 60"/>
                <a:gd name="T52" fmla="*/ 2147483647 w 67"/>
                <a:gd name="T53" fmla="*/ 2147483647 h 60"/>
                <a:gd name="T54" fmla="*/ 2147483647 w 67"/>
                <a:gd name="T55" fmla="*/ 2147483647 h 60"/>
                <a:gd name="T56" fmla="*/ 2147483647 w 67"/>
                <a:gd name="T57" fmla="*/ 2147483647 h 60"/>
                <a:gd name="T58" fmla="*/ 2147483647 w 67"/>
                <a:gd name="T59" fmla="*/ 2147483647 h 60"/>
                <a:gd name="T60" fmla="*/ 2087055172 w 67"/>
                <a:gd name="T61" fmla="*/ 806142661 h 60"/>
                <a:gd name="T62" fmla="*/ 552454614 w 67"/>
                <a:gd name="T63" fmla="*/ 2147483647 h 6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67"/>
                <a:gd name="T97" fmla="*/ 0 h 60"/>
                <a:gd name="T98" fmla="*/ 67 w 67"/>
                <a:gd name="T99" fmla="*/ 60 h 6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67" h="60">
                  <a:moveTo>
                    <a:pt x="53" y="2"/>
                  </a:moveTo>
                  <a:cubicBezTo>
                    <a:pt x="53" y="1"/>
                    <a:pt x="52" y="0"/>
                    <a:pt x="51" y="0"/>
                  </a:cubicBezTo>
                  <a:cubicBezTo>
                    <a:pt x="46" y="0"/>
                    <a:pt x="46" y="0"/>
                    <a:pt x="46" y="0"/>
                  </a:cubicBezTo>
                  <a:cubicBezTo>
                    <a:pt x="45" y="0"/>
                    <a:pt x="44" y="1"/>
                    <a:pt x="44" y="2"/>
                  </a:cubicBezTo>
                  <a:cubicBezTo>
                    <a:pt x="44" y="5"/>
                    <a:pt x="44" y="5"/>
                    <a:pt x="44" y="5"/>
                  </a:cubicBezTo>
                  <a:cubicBezTo>
                    <a:pt x="53" y="14"/>
                    <a:pt x="53" y="14"/>
                    <a:pt x="53" y="14"/>
                  </a:cubicBezTo>
                  <a:lnTo>
                    <a:pt x="53" y="2"/>
                  </a:lnTo>
                  <a:close/>
                  <a:moveTo>
                    <a:pt x="66" y="31"/>
                  </a:moveTo>
                  <a:cubicBezTo>
                    <a:pt x="36" y="2"/>
                    <a:pt x="36" y="2"/>
                    <a:pt x="36" y="2"/>
                  </a:cubicBezTo>
                  <a:cubicBezTo>
                    <a:pt x="35" y="0"/>
                    <a:pt x="33" y="0"/>
                    <a:pt x="31" y="2"/>
                  </a:cubicBezTo>
                  <a:cubicBezTo>
                    <a:pt x="2" y="31"/>
                    <a:pt x="2" y="31"/>
                    <a:pt x="2" y="31"/>
                  </a:cubicBezTo>
                  <a:cubicBezTo>
                    <a:pt x="0" y="33"/>
                    <a:pt x="0" y="35"/>
                    <a:pt x="2" y="36"/>
                  </a:cubicBezTo>
                  <a:cubicBezTo>
                    <a:pt x="2" y="37"/>
                    <a:pt x="3" y="37"/>
                    <a:pt x="4" y="37"/>
                  </a:cubicBezTo>
                  <a:cubicBezTo>
                    <a:pt x="5" y="37"/>
                    <a:pt x="6" y="37"/>
                    <a:pt x="7" y="36"/>
                  </a:cubicBezTo>
                  <a:cubicBezTo>
                    <a:pt x="34" y="9"/>
                    <a:pt x="34" y="9"/>
                    <a:pt x="34" y="9"/>
                  </a:cubicBezTo>
                  <a:cubicBezTo>
                    <a:pt x="61" y="36"/>
                    <a:pt x="61" y="36"/>
                    <a:pt x="61" y="36"/>
                  </a:cubicBezTo>
                  <a:cubicBezTo>
                    <a:pt x="62" y="38"/>
                    <a:pt x="65" y="38"/>
                    <a:pt x="66" y="36"/>
                  </a:cubicBezTo>
                  <a:cubicBezTo>
                    <a:pt x="67" y="35"/>
                    <a:pt x="67" y="33"/>
                    <a:pt x="66" y="31"/>
                  </a:cubicBezTo>
                  <a:close/>
                  <a:moveTo>
                    <a:pt x="9" y="37"/>
                  </a:moveTo>
                  <a:cubicBezTo>
                    <a:pt x="9" y="57"/>
                    <a:pt x="9" y="57"/>
                    <a:pt x="9" y="57"/>
                  </a:cubicBezTo>
                  <a:cubicBezTo>
                    <a:pt x="9" y="59"/>
                    <a:pt x="11" y="60"/>
                    <a:pt x="13" y="60"/>
                  </a:cubicBezTo>
                  <a:cubicBezTo>
                    <a:pt x="28" y="60"/>
                    <a:pt x="28" y="60"/>
                    <a:pt x="28" y="60"/>
                  </a:cubicBezTo>
                  <a:cubicBezTo>
                    <a:pt x="28" y="42"/>
                    <a:pt x="28" y="42"/>
                    <a:pt x="28" y="42"/>
                  </a:cubicBezTo>
                  <a:cubicBezTo>
                    <a:pt x="28" y="42"/>
                    <a:pt x="29" y="41"/>
                    <a:pt x="29" y="41"/>
                  </a:cubicBezTo>
                  <a:cubicBezTo>
                    <a:pt x="38" y="41"/>
                    <a:pt x="38" y="41"/>
                    <a:pt x="38" y="41"/>
                  </a:cubicBezTo>
                  <a:cubicBezTo>
                    <a:pt x="39" y="41"/>
                    <a:pt x="39" y="42"/>
                    <a:pt x="39" y="42"/>
                  </a:cubicBezTo>
                  <a:cubicBezTo>
                    <a:pt x="39" y="60"/>
                    <a:pt x="39" y="60"/>
                    <a:pt x="39" y="60"/>
                  </a:cubicBezTo>
                  <a:cubicBezTo>
                    <a:pt x="55" y="60"/>
                    <a:pt x="55" y="60"/>
                    <a:pt x="55" y="60"/>
                  </a:cubicBezTo>
                  <a:cubicBezTo>
                    <a:pt x="57" y="60"/>
                    <a:pt x="58" y="59"/>
                    <a:pt x="58" y="57"/>
                  </a:cubicBezTo>
                  <a:cubicBezTo>
                    <a:pt x="58" y="38"/>
                    <a:pt x="58" y="38"/>
                    <a:pt x="58" y="38"/>
                  </a:cubicBezTo>
                  <a:cubicBezTo>
                    <a:pt x="34" y="13"/>
                    <a:pt x="34" y="13"/>
                    <a:pt x="34" y="13"/>
                  </a:cubicBezTo>
                  <a:lnTo>
                    <a:pt x="9" y="37"/>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25" name="Group 132"/>
          <p:cNvGrpSpPr>
            <a:grpSpLocks/>
          </p:cNvGrpSpPr>
          <p:nvPr/>
        </p:nvGrpSpPr>
        <p:grpSpPr bwMode="auto">
          <a:xfrm>
            <a:off x="7042456" y="1617325"/>
            <a:ext cx="660217" cy="664439"/>
            <a:chOff x="5765300" y="2141983"/>
            <a:chExt cx="713233" cy="713232"/>
          </a:xfrm>
          <a:solidFill>
            <a:srgbClr val="0070C0"/>
          </a:solidFill>
        </p:grpSpPr>
        <p:sp>
          <p:nvSpPr>
            <p:cNvPr id="26" name="Donut 13"/>
            <p:cNvSpPr>
              <a:spLocks noChangeArrowheads="1"/>
            </p:cNvSpPr>
            <p:nvPr/>
          </p:nvSpPr>
          <p:spPr bwMode="auto">
            <a:xfrm flipV="1">
              <a:off x="5764784" y="2141636"/>
              <a:ext cx="714189" cy="713640"/>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27" name="Freeform 41"/>
            <p:cNvSpPr>
              <a:spLocks noEditPoints="1"/>
            </p:cNvSpPr>
            <p:nvPr/>
          </p:nvSpPr>
          <p:spPr bwMode="auto">
            <a:xfrm>
              <a:off x="5946258" y="2357714"/>
              <a:ext cx="351240" cy="281484"/>
            </a:xfrm>
            <a:custGeom>
              <a:avLst/>
              <a:gdLst>
                <a:gd name="T0" fmla="*/ 1176335871 w 72"/>
                <a:gd name="T1" fmla="*/ 232073966 h 58"/>
                <a:gd name="T2" fmla="*/ 2147483647 w 72"/>
                <a:gd name="T3" fmla="*/ 232073966 h 58"/>
                <a:gd name="T4" fmla="*/ 2147483647 w 72"/>
                <a:gd name="T5" fmla="*/ 510570880 h 58"/>
                <a:gd name="T6" fmla="*/ 2147483647 w 72"/>
                <a:gd name="T7" fmla="*/ 510570880 h 58"/>
                <a:gd name="T8" fmla="*/ 2147483647 w 72"/>
                <a:gd name="T9" fmla="*/ 185664591 h 58"/>
                <a:gd name="T10" fmla="*/ 2147483647 w 72"/>
                <a:gd name="T11" fmla="*/ 0 h 58"/>
                <a:gd name="T12" fmla="*/ 1129279435 w 72"/>
                <a:gd name="T13" fmla="*/ 0 h 58"/>
                <a:gd name="T14" fmla="*/ 941067411 w 72"/>
                <a:gd name="T15" fmla="*/ 185664591 h 58"/>
                <a:gd name="T16" fmla="*/ 941067411 w 72"/>
                <a:gd name="T17" fmla="*/ 510570880 h 58"/>
                <a:gd name="T18" fmla="*/ 1176335871 w 72"/>
                <a:gd name="T19" fmla="*/ 510570880 h 58"/>
                <a:gd name="T20" fmla="*/ 1176335871 w 72"/>
                <a:gd name="T21" fmla="*/ 232073966 h 58"/>
                <a:gd name="T22" fmla="*/ 0 w 72"/>
                <a:gd name="T23" fmla="*/ 881893143 h 58"/>
                <a:gd name="T24" fmla="*/ 0 w 72"/>
                <a:gd name="T25" fmla="*/ 2147483647 h 58"/>
                <a:gd name="T26" fmla="*/ 235268568 w 72"/>
                <a:gd name="T27" fmla="*/ 2147483647 h 58"/>
                <a:gd name="T28" fmla="*/ 470530276 w 72"/>
                <a:gd name="T29" fmla="*/ 2147483647 h 58"/>
                <a:gd name="T30" fmla="*/ 470530276 w 72"/>
                <a:gd name="T31" fmla="*/ 649812471 h 58"/>
                <a:gd name="T32" fmla="*/ 235268568 w 72"/>
                <a:gd name="T33" fmla="*/ 649812471 h 58"/>
                <a:gd name="T34" fmla="*/ 0 w 72"/>
                <a:gd name="T35" fmla="*/ 881893143 h 58"/>
                <a:gd name="T36" fmla="*/ 658749160 w 72"/>
                <a:gd name="T37" fmla="*/ 2147483647 h 58"/>
                <a:gd name="T38" fmla="*/ 2147483647 w 72"/>
                <a:gd name="T39" fmla="*/ 2147483647 h 58"/>
                <a:gd name="T40" fmla="*/ 2147483647 w 72"/>
                <a:gd name="T41" fmla="*/ 649812471 h 58"/>
                <a:gd name="T42" fmla="*/ 658749160 w 72"/>
                <a:gd name="T43" fmla="*/ 649812471 h 58"/>
                <a:gd name="T44" fmla="*/ 658749160 w 72"/>
                <a:gd name="T45" fmla="*/ 2147483647 h 58"/>
                <a:gd name="T46" fmla="*/ 2147483647 w 72"/>
                <a:gd name="T47" fmla="*/ 649812471 h 58"/>
                <a:gd name="T48" fmla="*/ 2147483647 w 72"/>
                <a:gd name="T49" fmla="*/ 649812471 h 58"/>
                <a:gd name="T50" fmla="*/ 2147483647 w 72"/>
                <a:gd name="T51" fmla="*/ 2147483647 h 58"/>
                <a:gd name="T52" fmla="*/ 2147483647 w 72"/>
                <a:gd name="T53" fmla="*/ 2147483647 h 58"/>
                <a:gd name="T54" fmla="*/ 2147483647 w 72"/>
                <a:gd name="T55" fmla="*/ 2147483647 h 58"/>
                <a:gd name="T56" fmla="*/ 2147483647 w 72"/>
                <a:gd name="T57" fmla="*/ 881893143 h 58"/>
                <a:gd name="T58" fmla="*/ 2147483647 w 72"/>
                <a:gd name="T59" fmla="*/ 649812471 h 58"/>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w 72"/>
                <a:gd name="T91" fmla="*/ 0 h 58"/>
                <a:gd name="T92" fmla="*/ 72 w 72"/>
                <a:gd name="T93" fmla="*/ 58 h 58"/>
              </a:gdLst>
              <a:ahLst/>
              <a:cxnLst>
                <a:cxn ang="T60">
                  <a:pos x="T0" y="T1"/>
                </a:cxn>
                <a:cxn ang="T61">
                  <a:pos x="T2" y="T3"/>
                </a:cxn>
                <a:cxn ang="T62">
                  <a:pos x="T4" y="T5"/>
                </a:cxn>
                <a:cxn ang="T63">
                  <a:pos x="T6" y="T7"/>
                </a:cxn>
                <a:cxn ang="T64">
                  <a:pos x="T8" y="T9"/>
                </a:cxn>
                <a:cxn ang="T65">
                  <a:pos x="T10" y="T11"/>
                </a:cxn>
                <a:cxn ang="T66">
                  <a:pos x="T12" y="T13"/>
                </a:cxn>
                <a:cxn ang="T67">
                  <a:pos x="T14" y="T15"/>
                </a:cxn>
                <a:cxn ang="T68">
                  <a:pos x="T16" y="T17"/>
                </a:cxn>
                <a:cxn ang="T69">
                  <a:pos x="T18" y="T19"/>
                </a:cxn>
                <a:cxn ang="T70">
                  <a:pos x="T20" y="T21"/>
                </a:cxn>
                <a:cxn ang="T71">
                  <a:pos x="T22" y="T23"/>
                </a:cxn>
                <a:cxn ang="T72">
                  <a:pos x="T24" y="T25"/>
                </a:cxn>
                <a:cxn ang="T73">
                  <a:pos x="T26" y="T27"/>
                </a:cxn>
                <a:cxn ang="T74">
                  <a:pos x="T28" y="T29"/>
                </a:cxn>
                <a:cxn ang="T75">
                  <a:pos x="T30" y="T31"/>
                </a:cxn>
                <a:cxn ang="T76">
                  <a:pos x="T32" y="T33"/>
                </a:cxn>
                <a:cxn ang="T77">
                  <a:pos x="T34" y="T35"/>
                </a:cxn>
                <a:cxn ang="T78">
                  <a:pos x="T36" y="T37"/>
                </a:cxn>
                <a:cxn ang="T79">
                  <a:pos x="T38" y="T39"/>
                </a:cxn>
                <a:cxn ang="T80">
                  <a:pos x="T40" y="T41"/>
                </a:cxn>
                <a:cxn ang="T81">
                  <a:pos x="T42" y="T43"/>
                </a:cxn>
                <a:cxn ang="T82">
                  <a:pos x="T44" y="T45"/>
                </a:cxn>
                <a:cxn ang="T83">
                  <a:pos x="T46" y="T47"/>
                </a:cxn>
                <a:cxn ang="T84">
                  <a:pos x="T48" y="T49"/>
                </a:cxn>
                <a:cxn ang="T85">
                  <a:pos x="T50" y="T51"/>
                </a:cxn>
                <a:cxn ang="T86">
                  <a:pos x="T52" y="T53"/>
                </a:cxn>
                <a:cxn ang="T87">
                  <a:pos x="T54" y="T55"/>
                </a:cxn>
                <a:cxn ang="T88">
                  <a:pos x="T56" y="T57"/>
                </a:cxn>
                <a:cxn ang="T89">
                  <a:pos x="T58" y="T59"/>
                </a:cxn>
              </a:cxnLst>
              <a:rect l="T90" t="T91" r="T92" b="T93"/>
              <a:pathLst>
                <a:path w="72" h="58">
                  <a:moveTo>
                    <a:pt x="25" y="5"/>
                  </a:moveTo>
                  <a:cubicBezTo>
                    <a:pt x="48" y="5"/>
                    <a:pt x="48" y="5"/>
                    <a:pt x="48" y="5"/>
                  </a:cubicBezTo>
                  <a:cubicBezTo>
                    <a:pt x="48" y="11"/>
                    <a:pt x="48" y="11"/>
                    <a:pt x="48" y="11"/>
                  </a:cubicBezTo>
                  <a:cubicBezTo>
                    <a:pt x="53" y="11"/>
                    <a:pt x="53" y="11"/>
                    <a:pt x="53" y="11"/>
                  </a:cubicBezTo>
                  <a:cubicBezTo>
                    <a:pt x="53" y="4"/>
                    <a:pt x="53" y="4"/>
                    <a:pt x="53" y="4"/>
                  </a:cubicBezTo>
                  <a:cubicBezTo>
                    <a:pt x="53" y="2"/>
                    <a:pt x="51" y="0"/>
                    <a:pt x="48" y="0"/>
                  </a:cubicBezTo>
                  <a:cubicBezTo>
                    <a:pt x="24" y="0"/>
                    <a:pt x="24" y="0"/>
                    <a:pt x="24" y="0"/>
                  </a:cubicBezTo>
                  <a:cubicBezTo>
                    <a:pt x="22" y="0"/>
                    <a:pt x="20" y="2"/>
                    <a:pt x="20" y="4"/>
                  </a:cubicBezTo>
                  <a:cubicBezTo>
                    <a:pt x="20" y="11"/>
                    <a:pt x="20" y="11"/>
                    <a:pt x="20" y="11"/>
                  </a:cubicBezTo>
                  <a:cubicBezTo>
                    <a:pt x="25" y="11"/>
                    <a:pt x="25" y="11"/>
                    <a:pt x="25" y="11"/>
                  </a:cubicBezTo>
                  <a:lnTo>
                    <a:pt x="25" y="5"/>
                  </a:lnTo>
                  <a:close/>
                  <a:moveTo>
                    <a:pt x="0" y="19"/>
                  </a:moveTo>
                  <a:cubicBezTo>
                    <a:pt x="0" y="53"/>
                    <a:pt x="0" y="53"/>
                    <a:pt x="0" y="53"/>
                  </a:cubicBezTo>
                  <a:cubicBezTo>
                    <a:pt x="0" y="56"/>
                    <a:pt x="3" y="58"/>
                    <a:pt x="5" y="58"/>
                  </a:cubicBezTo>
                  <a:cubicBezTo>
                    <a:pt x="10" y="58"/>
                    <a:pt x="10" y="58"/>
                    <a:pt x="10" y="58"/>
                  </a:cubicBezTo>
                  <a:cubicBezTo>
                    <a:pt x="10" y="14"/>
                    <a:pt x="10" y="14"/>
                    <a:pt x="10" y="14"/>
                  </a:cubicBezTo>
                  <a:cubicBezTo>
                    <a:pt x="5" y="14"/>
                    <a:pt x="5" y="14"/>
                    <a:pt x="5" y="14"/>
                  </a:cubicBezTo>
                  <a:cubicBezTo>
                    <a:pt x="3" y="14"/>
                    <a:pt x="0" y="16"/>
                    <a:pt x="0" y="19"/>
                  </a:cubicBezTo>
                  <a:close/>
                  <a:moveTo>
                    <a:pt x="14" y="58"/>
                  </a:moveTo>
                  <a:cubicBezTo>
                    <a:pt x="59" y="58"/>
                    <a:pt x="59" y="58"/>
                    <a:pt x="59" y="58"/>
                  </a:cubicBezTo>
                  <a:cubicBezTo>
                    <a:pt x="59" y="14"/>
                    <a:pt x="59" y="14"/>
                    <a:pt x="59" y="14"/>
                  </a:cubicBezTo>
                  <a:cubicBezTo>
                    <a:pt x="14" y="14"/>
                    <a:pt x="14" y="14"/>
                    <a:pt x="14" y="14"/>
                  </a:cubicBezTo>
                  <a:lnTo>
                    <a:pt x="14" y="58"/>
                  </a:lnTo>
                  <a:close/>
                  <a:moveTo>
                    <a:pt x="67" y="14"/>
                  </a:moveTo>
                  <a:cubicBezTo>
                    <a:pt x="63" y="14"/>
                    <a:pt x="63" y="14"/>
                    <a:pt x="63" y="14"/>
                  </a:cubicBezTo>
                  <a:cubicBezTo>
                    <a:pt x="63" y="58"/>
                    <a:pt x="63" y="58"/>
                    <a:pt x="63" y="58"/>
                  </a:cubicBezTo>
                  <a:cubicBezTo>
                    <a:pt x="67" y="58"/>
                    <a:pt x="67" y="58"/>
                    <a:pt x="67" y="58"/>
                  </a:cubicBezTo>
                  <a:cubicBezTo>
                    <a:pt x="70" y="58"/>
                    <a:pt x="72" y="56"/>
                    <a:pt x="72" y="53"/>
                  </a:cubicBezTo>
                  <a:cubicBezTo>
                    <a:pt x="72" y="19"/>
                    <a:pt x="72" y="19"/>
                    <a:pt x="72" y="19"/>
                  </a:cubicBezTo>
                  <a:cubicBezTo>
                    <a:pt x="72" y="16"/>
                    <a:pt x="70" y="14"/>
                    <a:pt x="67" y="14"/>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28" name="Group 133"/>
          <p:cNvGrpSpPr>
            <a:grpSpLocks/>
          </p:cNvGrpSpPr>
          <p:nvPr/>
        </p:nvGrpSpPr>
        <p:grpSpPr bwMode="auto">
          <a:xfrm>
            <a:off x="7254199" y="2476664"/>
            <a:ext cx="660217" cy="662962"/>
            <a:chOff x="5993893" y="3065525"/>
            <a:chExt cx="713232" cy="713232"/>
          </a:xfrm>
          <a:solidFill>
            <a:srgbClr val="0070C0"/>
          </a:solidFill>
        </p:grpSpPr>
        <p:sp>
          <p:nvSpPr>
            <p:cNvPr id="29" name="Donut 14"/>
            <p:cNvSpPr>
              <a:spLocks noChangeArrowheads="1"/>
            </p:cNvSpPr>
            <p:nvPr/>
          </p:nvSpPr>
          <p:spPr bwMode="auto">
            <a:xfrm flipV="1">
              <a:off x="5994108" y="3065443"/>
              <a:ext cx="713017"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30" name="Freeform 17"/>
            <p:cNvSpPr>
              <a:spLocks noEditPoints="1"/>
            </p:cNvSpPr>
            <p:nvPr/>
          </p:nvSpPr>
          <p:spPr bwMode="auto">
            <a:xfrm>
              <a:off x="6202511" y="3249226"/>
              <a:ext cx="296212" cy="345323"/>
            </a:xfrm>
            <a:custGeom>
              <a:avLst/>
              <a:gdLst>
                <a:gd name="T0" fmla="*/ 2147483647 w 63"/>
                <a:gd name="T1" fmla="*/ 0 h 73"/>
                <a:gd name="T2" fmla="*/ 1122599098 w 63"/>
                <a:gd name="T3" fmla="*/ 0 h 73"/>
                <a:gd name="T4" fmla="*/ 561299549 w 63"/>
                <a:gd name="T5" fmla="*/ 560595689 h 73"/>
                <a:gd name="T6" fmla="*/ 561299549 w 63"/>
                <a:gd name="T7" fmla="*/ 1009069293 h 73"/>
                <a:gd name="T8" fmla="*/ 785819275 w 63"/>
                <a:gd name="T9" fmla="*/ 953011760 h 73"/>
                <a:gd name="T10" fmla="*/ 1852288207 w 63"/>
                <a:gd name="T11" fmla="*/ 2074203372 h 73"/>
                <a:gd name="T12" fmla="*/ 1627768481 w 63"/>
                <a:gd name="T13" fmla="*/ 2147483647 h 73"/>
                <a:gd name="T14" fmla="*/ 1627768481 w 63"/>
                <a:gd name="T15" fmla="*/ 2147483647 h 73"/>
                <a:gd name="T16" fmla="*/ 2147483647 w 63"/>
                <a:gd name="T17" fmla="*/ 2147483647 h 73"/>
                <a:gd name="T18" fmla="*/ 2147483647 w 63"/>
                <a:gd name="T19" fmla="*/ 2147483647 h 73"/>
                <a:gd name="T20" fmla="*/ 2147483647 w 63"/>
                <a:gd name="T21" fmla="*/ 1121191379 h 73"/>
                <a:gd name="T22" fmla="*/ 2147483647 w 63"/>
                <a:gd name="T23" fmla="*/ 0 h 73"/>
                <a:gd name="T24" fmla="*/ 2147483647 w 63"/>
                <a:gd name="T25" fmla="*/ 1345428064 h 73"/>
                <a:gd name="T26" fmla="*/ 2147483647 w 63"/>
                <a:gd name="T27" fmla="*/ 728775075 h 73"/>
                <a:gd name="T28" fmla="*/ 2147483647 w 63"/>
                <a:gd name="T29" fmla="*/ 56057314 h 73"/>
                <a:gd name="T30" fmla="*/ 2147483647 w 63"/>
                <a:gd name="T31" fmla="*/ 280294101 h 73"/>
                <a:gd name="T32" fmla="*/ 2147483647 w 63"/>
                <a:gd name="T33" fmla="*/ 560595689 h 73"/>
                <a:gd name="T34" fmla="*/ 2147483647 w 63"/>
                <a:gd name="T35" fmla="*/ 1121191379 h 73"/>
                <a:gd name="T36" fmla="*/ 2147483647 w 63"/>
                <a:gd name="T37" fmla="*/ 1121191379 h 73"/>
                <a:gd name="T38" fmla="*/ 2147483647 w 63"/>
                <a:gd name="T39" fmla="*/ 1345428064 h 73"/>
                <a:gd name="T40" fmla="*/ 2147483647 w 63"/>
                <a:gd name="T41" fmla="*/ 1345428064 h 73"/>
                <a:gd name="T42" fmla="*/ 224519784 w 63"/>
                <a:gd name="T43" fmla="*/ 2147483647 h 73"/>
                <a:gd name="T44" fmla="*/ 224519784 w 63"/>
                <a:gd name="T45" fmla="*/ 2147483647 h 73"/>
                <a:gd name="T46" fmla="*/ 785819275 w 63"/>
                <a:gd name="T47" fmla="*/ 2147483647 h 73"/>
                <a:gd name="T48" fmla="*/ 785819275 w 63"/>
                <a:gd name="T49" fmla="*/ 2147483647 h 73"/>
                <a:gd name="T50" fmla="*/ 1347118824 w 63"/>
                <a:gd name="T51" fmla="*/ 2147483647 h 73"/>
                <a:gd name="T52" fmla="*/ 1347118824 w 63"/>
                <a:gd name="T53" fmla="*/ 2147483647 h 73"/>
                <a:gd name="T54" fmla="*/ 785819275 w 63"/>
                <a:gd name="T55" fmla="*/ 2147483647 h 73"/>
                <a:gd name="T56" fmla="*/ 224519784 w 63"/>
                <a:gd name="T57" fmla="*/ 2147483647 h 73"/>
                <a:gd name="T58" fmla="*/ 785819275 w 63"/>
                <a:gd name="T59" fmla="*/ 1289370764 h 73"/>
                <a:gd name="T60" fmla="*/ 0 w 63"/>
                <a:gd name="T61" fmla="*/ 2074203372 h 73"/>
                <a:gd name="T62" fmla="*/ 785819275 w 63"/>
                <a:gd name="T63" fmla="*/ 2147483647 h 73"/>
                <a:gd name="T64" fmla="*/ 1515508618 w 63"/>
                <a:gd name="T65" fmla="*/ 2074203372 h 73"/>
                <a:gd name="T66" fmla="*/ 785819275 w 63"/>
                <a:gd name="T67" fmla="*/ 1289370764 h 73"/>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w 63"/>
                <a:gd name="T103" fmla="*/ 0 h 73"/>
                <a:gd name="T104" fmla="*/ 63 w 63"/>
                <a:gd name="T105" fmla="*/ 73 h 73"/>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T102" t="T103" r="T104" b="T105"/>
              <a:pathLst>
                <a:path w="63" h="73">
                  <a:moveTo>
                    <a:pt x="43" y="0"/>
                  </a:moveTo>
                  <a:cubicBezTo>
                    <a:pt x="20" y="0"/>
                    <a:pt x="20" y="0"/>
                    <a:pt x="20" y="0"/>
                  </a:cubicBezTo>
                  <a:cubicBezTo>
                    <a:pt x="15" y="0"/>
                    <a:pt x="10" y="4"/>
                    <a:pt x="10" y="10"/>
                  </a:cubicBezTo>
                  <a:cubicBezTo>
                    <a:pt x="10" y="18"/>
                    <a:pt x="10" y="18"/>
                    <a:pt x="10" y="18"/>
                  </a:cubicBezTo>
                  <a:cubicBezTo>
                    <a:pt x="11" y="18"/>
                    <a:pt x="13" y="17"/>
                    <a:pt x="14" y="17"/>
                  </a:cubicBezTo>
                  <a:cubicBezTo>
                    <a:pt x="24" y="17"/>
                    <a:pt x="33" y="26"/>
                    <a:pt x="33" y="37"/>
                  </a:cubicBezTo>
                  <a:cubicBezTo>
                    <a:pt x="33" y="41"/>
                    <a:pt x="32" y="45"/>
                    <a:pt x="29" y="48"/>
                  </a:cubicBezTo>
                  <a:cubicBezTo>
                    <a:pt x="29" y="64"/>
                    <a:pt x="29" y="64"/>
                    <a:pt x="29" y="64"/>
                  </a:cubicBezTo>
                  <a:cubicBezTo>
                    <a:pt x="53" y="64"/>
                    <a:pt x="53" y="64"/>
                    <a:pt x="53" y="64"/>
                  </a:cubicBezTo>
                  <a:cubicBezTo>
                    <a:pt x="58" y="64"/>
                    <a:pt x="63" y="59"/>
                    <a:pt x="63" y="54"/>
                  </a:cubicBezTo>
                  <a:cubicBezTo>
                    <a:pt x="63" y="20"/>
                    <a:pt x="63" y="20"/>
                    <a:pt x="63" y="20"/>
                  </a:cubicBezTo>
                  <a:lnTo>
                    <a:pt x="43" y="0"/>
                  </a:lnTo>
                  <a:close/>
                  <a:moveTo>
                    <a:pt x="50" y="24"/>
                  </a:moveTo>
                  <a:cubicBezTo>
                    <a:pt x="44" y="24"/>
                    <a:pt x="39" y="19"/>
                    <a:pt x="39" y="13"/>
                  </a:cubicBezTo>
                  <a:cubicBezTo>
                    <a:pt x="39" y="1"/>
                    <a:pt x="39" y="1"/>
                    <a:pt x="39" y="1"/>
                  </a:cubicBezTo>
                  <a:cubicBezTo>
                    <a:pt x="43" y="5"/>
                    <a:pt x="43" y="5"/>
                    <a:pt x="43" y="5"/>
                  </a:cubicBezTo>
                  <a:cubicBezTo>
                    <a:pt x="43" y="10"/>
                    <a:pt x="43" y="10"/>
                    <a:pt x="43" y="10"/>
                  </a:cubicBezTo>
                  <a:cubicBezTo>
                    <a:pt x="43" y="16"/>
                    <a:pt x="47" y="20"/>
                    <a:pt x="53" y="20"/>
                  </a:cubicBezTo>
                  <a:cubicBezTo>
                    <a:pt x="58" y="20"/>
                    <a:pt x="58" y="20"/>
                    <a:pt x="58" y="20"/>
                  </a:cubicBezTo>
                  <a:cubicBezTo>
                    <a:pt x="62" y="24"/>
                    <a:pt x="62" y="24"/>
                    <a:pt x="62" y="24"/>
                  </a:cubicBezTo>
                  <a:lnTo>
                    <a:pt x="50" y="24"/>
                  </a:lnTo>
                  <a:close/>
                  <a:moveTo>
                    <a:pt x="4" y="52"/>
                  </a:moveTo>
                  <a:cubicBezTo>
                    <a:pt x="4" y="73"/>
                    <a:pt x="4" y="73"/>
                    <a:pt x="4" y="73"/>
                  </a:cubicBezTo>
                  <a:cubicBezTo>
                    <a:pt x="14" y="64"/>
                    <a:pt x="14" y="64"/>
                    <a:pt x="14" y="64"/>
                  </a:cubicBezTo>
                  <a:cubicBezTo>
                    <a:pt x="14" y="64"/>
                    <a:pt x="14" y="64"/>
                    <a:pt x="14" y="64"/>
                  </a:cubicBezTo>
                  <a:cubicBezTo>
                    <a:pt x="24" y="73"/>
                    <a:pt x="24" y="73"/>
                    <a:pt x="24" y="73"/>
                  </a:cubicBezTo>
                  <a:cubicBezTo>
                    <a:pt x="24" y="52"/>
                    <a:pt x="24" y="52"/>
                    <a:pt x="24" y="52"/>
                  </a:cubicBezTo>
                  <a:cubicBezTo>
                    <a:pt x="21" y="54"/>
                    <a:pt x="17" y="55"/>
                    <a:pt x="14" y="55"/>
                  </a:cubicBezTo>
                  <a:cubicBezTo>
                    <a:pt x="10" y="55"/>
                    <a:pt x="7" y="54"/>
                    <a:pt x="4" y="52"/>
                  </a:cubicBezTo>
                  <a:close/>
                  <a:moveTo>
                    <a:pt x="14" y="23"/>
                  </a:moveTo>
                  <a:cubicBezTo>
                    <a:pt x="6" y="23"/>
                    <a:pt x="0" y="29"/>
                    <a:pt x="0" y="37"/>
                  </a:cubicBezTo>
                  <a:cubicBezTo>
                    <a:pt x="0" y="44"/>
                    <a:pt x="6" y="50"/>
                    <a:pt x="14" y="50"/>
                  </a:cubicBezTo>
                  <a:cubicBezTo>
                    <a:pt x="21" y="50"/>
                    <a:pt x="27" y="44"/>
                    <a:pt x="27" y="37"/>
                  </a:cubicBezTo>
                  <a:cubicBezTo>
                    <a:pt x="27" y="29"/>
                    <a:pt x="21" y="23"/>
                    <a:pt x="14" y="23"/>
                  </a:cubicBez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grpSp>
        <p:nvGrpSpPr>
          <p:cNvPr id="31" name="Group 130"/>
          <p:cNvGrpSpPr>
            <a:grpSpLocks/>
          </p:cNvGrpSpPr>
          <p:nvPr/>
        </p:nvGrpSpPr>
        <p:grpSpPr bwMode="auto">
          <a:xfrm>
            <a:off x="5607329" y="4141036"/>
            <a:ext cx="661688" cy="662962"/>
            <a:chOff x="4216908" y="1306354"/>
            <a:chExt cx="713232" cy="713232"/>
          </a:xfrm>
          <a:solidFill>
            <a:srgbClr val="0070C0"/>
          </a:solidFill>
        </p:grpSpPr>
        <p:sp>
          <p:nvSpPr>
            <p:cNvPr id="32" name="Donut 10"/>
            <p:cNvSpPr>
              <a:spLocks noChangeArrowheads="1"/>
            </p:cNvSpPr>
            <p:nvPr/>
          </p:nvSpPr>
          <p:spPr bwMode="auto">
            <a:xfrm flipV="1">
              <a:off x="4216620" y="1306698"/>
              <a:ext cx="713768" cy="712888"/>
            </a:xfrm>
            <a:custGeom>
              <a:avLst/>
              <a:gdLst>
                <a:gd name="T0" fmla="*/ 356616 w 713232"/>
                <a:gd name="T1" fmla="*/ 0 h 713232"/>
                <a:gd name="T2" fmla="*/ 104450 w 713232"/>
                <a:gd name="T3" fmla="*/ 104450 h 713232"/>
                <a:gd name="T4" fmla="*/ 0 w 713232"/>
                <a:gd name="T5" fmla="*/ 356616 h 713232"/>
                <a:gd name="T6" fmla="*/ 104450 w 713232"/>
                <a:gd name="T7" fmla="*/ 608782 h 713232"/>
                <a:gd name="T8" fmla="*/ 356616 w 713232"/>
                <a:gd name="T9" fmla="*/ 713232 h 713232"/>
                <a:gd name="T10" fmla="*/ 608782 w 713232"/>
                <a:gd name="T11" fmla="*/ 608782 h 713232"/>
                <a:gd name="T12" fmla="*/ 713232 w 713232"/>
                <a:gd name="T13" fmla="*/ 356616 h 713232"/>
                <a:gd name="T14" fmla="*/ 608782 w 713232"/>
                <a:gd name="T15" fmla="*/ 104450 h 713232"/>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104450 w 713232"/>
                <a:gd name="T25" fmla="*/ 104450 h 713232"/>
                <a:gd name="T26" fmla="*/ 608782 w 713232"/>
                <a:gd name="T27" fmla="*/ 608782 h 713232"/>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713232" h="713232">
                  <a:moveTo>
                    <a:pt x="0" y="356616"/>
                  </a:moveTo>
                  <a:lnTo>
                    <a:pt x="-1" y="356615"/>
                  </a:lnTo>
                  <a:cubicBezTo>
                    <a:pt x="0" y="159662"/>
                    <a:pt x="159662" y="0"/>
                    <a:pt x="356616" y="0"/>
                  </a:cubicBezTo>
                  <a:cubicBezTo>
                    <a:pt x="356616" y="-1"/>
                    <a:pt x="356616" y="0"/>
                    <a:pt x="356616" y="0"/>
                  </a:cubicBezTo>
                  <a:lnTo>
                    <a:pt x="356617" y="-1"/>
                  </a:lnTo>
                  <a:cubicBezTo>
                    <a:pt x="553570" y="0"/>
                    <a:pt x="713233" y="159662"/>
                    <a:pt x="713233" y="356616"/>
                  </a:cubicBezTo>
                  <a:cubicBezTo>
                    <a:pt x="713233" y="356616"/>
                    <a:pt x="713232" y="356616"/>
                    <a:pt x="713232" y="356616"/>
                  </a:cubicBezTo>
                  <a:lnTo>
                    <a:pt x="713233" y="356617"/>
                  </a:lnTo>
                  <a:cubicBezTo>
                    <a:pt x="713233" y="553570"/>
                    <a:pt x="553570" y="713232"/>
                    <a:pt x="356617" y="713232"/>
                  </a:cubicBezTo>
                  <a:cubicBezTo>
                    <a:pt x="159663" y="713232"/>
                    <a:pt x="0" y="553570"/>
                    <a:pt x="0" y="356616"/>
                  </a:cubicBezTo>
                  <a:close/>
                  <a:moveTo>
                    <a:pt x="85467" y="356616"/>
                  </a:moveTo>
                  <a:lnTo>
                    <a:pt x="85466" y="356615"/>
                  </a:lnTo>
                  <a:cubicBezTo>
                    <a:pt x="85466" y="506367"/>
                    <a:pt x="206864" y="627765"/>
                    <a:pt x="356615" y="627765"/>
                  </a:cubicBezTo>
                  <a:lnTo>
                    <a:pt x="356616" y="627764"/>
                  </a:lnTo>
                  <a:cubicBezTo>
                    <a:pt x="506367" y="627764"/>
                    <a:pt x="627765" y="506367"/>
                    <a:pt x="627765" y="356616"/>
                  </a:cubicBezTo>
                  <a:cubicBezTo>
                    <a:pt x="627765" y="206864"/>
                    <a:pt x="506367" y="85467"/>
                    <a:pt x="356616" y="85467"/>
                  </a:cubicBezTo>
                  <a:lnTo>
                    <a:pt x="356616" y="85466"/>
                  </a:lnTo>
                  <a:cubicBezTo>
                    <a:pt x="206864" y="85466"/>
                    <a:pt x="85466" y="206864"/>
                    <a:pt x="85466" y="356615"/>
                  </a:cubicBezTo>
                  <a:close/>
                </a:path>
              </a:pathLst>
            </a:custGeom>
            <a:grpFill/>
            <a:ln w="9525">
              <a:noFill/>
              <a:miter lim="800000"/>
              <a:headEnd/>
              <a:tailEnd/>
            </a:ln>
            <a:effectLst/>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33" name="Freeform 12"/>
            <p:cNvSpPr>
              <a:spLocks noEditPoints="1"/>
            </p:cNvSpPr>
            <p:nvPr/>
          </p:nvSpPr>
          <p:spPr bwMode="auto">
            <a:xfrm>
              <a:off x="4435073" y="1467069"/>
              <a:ext cx="276863" cy="392147"/>
            </a:xfrm>
            <a:custGeom>
              <a:avLst/>
              <a:gdLst>
                <a:gd name="T0" fmla="*/ 76164973 w 408"/>
                <a:gd name="T1" fmla="*/ 197332205 h 578"/>
                <a:gd name="T2" fmla="*/ 68823691 w 408"/>
                <a:gd name="T3" fmla="*/ 193661209 h 578"/>
                <a:gd name="T4" fmla="*/ 67905862 w 408"/>
                <a:gd name="T5" fmla="*/ 185400621 h 578"/>
                <a:gd name="T6" fmla="*/ 69741521 w 408"/>
                <a:gd name="T7" fmla="*/ 165208408 h 578"/>
                <a:gd name="T8" fmla="*/ 75247144 w 408"/>
                <a:gd name="T9" fmla="*/ 149605151 h 578"/>
                <a:gd name="T10" fmla="*/ 94517521 w 408"/>
                <a:gd name="T11" fmla="*/ 125741984 h 578"/>
                <a:gd name="T12" fmla="*/ 122964819 w 408"/>
                <a:gd name="T13" fmla="*/ 101878817 h 578"/>
                <a:gd name="T14" fmla="*/ 133976742 w 408"/>
                <a:gd name="T15" fmla="*/ 89029315 h 578"/>
                <a:gd name="T16" fmla="*/ 137647383 w 408"/>
                <a:gd name="T17" fmla="*/ 74343955 h 578"/>
                <a:gd name="T18" fmla="*/ 134893894 w 408"/>
                <a:gd name="T19" fmla="*/ 60576535 h 578"/>
                <a:gd name="T20" fmla="*/ 126635460 w 408"/>
                <a:gd name="T21" fmla="*/ 48644951 h 578"/>
                <a:gd name="T22" fmla="*/ 103694462 w 408"/>
                <a:gd name="T23" fmla="*/ 39466435 h 578"/>
                <a:gd name="T24" fmla="*/ 85341237 w 408"/>
                <a:gd name="T25" fmla="*/ 39466435 h 578"/>
                <a:gd name="T26" fmla="*/ 62400239 w 408"/>
                <a:gd name="T27" fmla="*/ 49562870 h 578"/>
                <a:gd name="T28" fmla="*/ 51388316 w 408"/>
                <a:gd name="T29" fmla="*/ 63329612 h 578"/>
                <a:gd name="T30" fmla="*/ 5505624 w 408"/>
                <a:gd name="T31" fmla="*/ 78014951 h 578"/>
                <a:gd name="T32" fmla="*/ 917830 w 408"/>
                <a:gd name="T33" fmla="*/ 75261873 h 578"/>
                <a:gd name="T34" fmla="*/ 0 w 408"/>
                <a:gd name="T35" fmla="*/ 69754363 h 578"/>
                <a:gd name="T36" fmla="*/ 10094096 w 408"/>
                <a:gd name="T37" fmla="*/ 44055349 h 578"/>
                <a:gd name="T38" fmla="*/ 25693820 w 408"/>
                <a:gd name="T39" fmla="*/ 22945937 h 578"/>
                <a:gd name="T40" fmla="*/ 39458554 w 408"/>
                <a:gd name="T41" fmla="*/ 12849507 h 578"/>
                <a:gd name="T42" fmla="*/ 63317391 w 408"/>
                <a:gd name="T43" fmla="*/ 3670997 h 578"/>
                <a:gd name="T44" fmla="*/ 92682540 w 408"/>
                <a:gd name="T45" fmla="*/ 0 h 578"/>
                <a:gd name="T46" fmla="*/ 112870726 w 408"/>
                <a:gd name="T47" fmla="*/ 1835837 h 578"/>
                <a:gd name="T48" fmla="*/ 139482364 w 408"/>
                <a:gd name="T49" fmla="*/ 9178509 h 578"/>
                <a:gd name="T50" fmla="*/ 161506210 w 408"/>
                <a:gd name="T51" fmla="*/ 22945937 h 578"/>
                <a:gd name="T52" fmla="*/ 172517455 w 408"/>
                <a:gd name="T53" fmla="*/ 34877520 h 578"/>
                <a:gd name="T54" fmla="*/ 183529420 w 408"/>
                <a:gd name="T55" fmla="*/ 54151784 h 578"/>
                <a:gd name="T56" fmla="*/ 187200061 w 408"/>
                <a:gd name="T57" fmla="*/ 75261873 h 578"/>
                <a:gd name="T58" fmla="*/ 184447250 w 408"/>
                <a:gd name="T59" fmla="*/ 91782392 h 578"/>
                <a:gd name="T60" fmla="*/ 178023798 w 408"/>
                <a:gd name="T61" fmla="*/ 107385649 h 578"/>
                <a:gd name="T62" fmla="*/ 151412117 w 408"/>
                <a:gd name="T63" fmla="*/ 135838408 h 578"/>
                <a:gd name="T64" fmla="*/ 124799801 w 408"/>
                <a:gd name="T65" fmla="*/ 159701575 h 578"/>
                <a:gd name="T66" fmla="*/ 117459196 w 408"/>
                <a:gd name="T67" fmla="*/ 168880081 h 578"/>
                <a:gd name="T68" fmla="*/ 113788555 w 408"/>
                <a:gd name="T69" fmla="*/ 188154376 h 578"/>
                <a:gd name="T70" fmla="*/ 76164973 w 408"/>
                <a:gd name="T71" fmla="*/ 265251388 h 578"/>
                <a:gd name="T72" fmla="*/ 70658673 w 408"/>
                <a:gd name="T73" fmla="*/ 263415551 h 578"/>
                <a:gd name="T74" fmla="*/ 68823691 w 408"/>
                <a:gd name="T75" fmla="*/ 222113290 h 578"/>
                <a:gd name="T76" fmla="*/ 70658673 w 408"/>
                <a:gd name="T77" fmla="*/ 217524376 h 578"/>
                <a:gd name="T78" fmla="*/ 111035067 w 408"/>
                <a:gd name="T79" fmla="*/ 214771299 h 578"/>
                <a:gd name="T80" fmla="*/ 116541367 w 408"/>
                <a:gd name="T81" fmla="*/ 217524376 h 578"/>
                <a:gd name="T82" fmla="*/ 118376349 w 408"/>
                <a:gd name="T83" fmla="*/ 257908719 h 578"/>
                <a:gd name="T84" fmla="*/ 116541367 w 408"/>
                <a:gd name="T85" fmla="*/ 263415551 h 578"/>
                <a:gd name="T86" fmla="*/ 76164973 w 408"/>
                <a:gd name="T87" fmla="*/ 265251388 h 578"/>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408"/>
                <a:gd name="T133" fmla="*/ 0 h 578"/>
                <a:gd name="T134" fmla="*/ 408 w 408"/>
                <a:gd name="T135" fmla="*/ 578 h 578"/>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408" h="578">
                  <a:moveTo>
                    <a:pt x="248" y="430"/>
                  </a:moveTo>
                  <a:lnTo>
                    <a:pt x="166" y="430"/>
                  </a:lnTo>
                  <a:lnTo>
                    <a:pt x="158" y="430"/>
                  </a:lnTo>
                  <a:lnTo>
                    <a:pt x="154" y="426"/>
                  </a:lnTo>
                  <a:lnTo>
                    <a:pt x="150" y="422"/>
                  </a:lnTo>
                  <a:lnTo>
                    <a:pt x="148" y="414"/>
                  </a:lnTo>
                  <a:lnTo>
                    <a:pt x="148" y="404"/>
                  </a:lnTo>
                  <a:lnTo>
                    <a:pt x="150" y="382"/>
                  </a:lnTo>
                  <a:lnTo>
                    <a:pt x="152" y="360"/>
                  </a:lnTo>
                  <a:lnTo>
                    <a:pt x="158" y="342"/>
                  </a:lnTo>
                  <a:lnTo>
                    <a:pt x="164" y="326"/>
                  </a:lnTo>
                  <a:lnTo>
                    <a:pt x="174" y="308"/>
                  </a:lnTo>
                  <a:lnTo>
                    <a:pt x="188" y="292"/>
                  </a:lnTo>
                  <a:lnTo>
                    <a:pt x="206" y="274"/>
                  </a:lnTo>
                  <a:lnTo>
                    <a:pt x="228" y="254"/>
                  </a:lnTo>
                  <a:lnTo>
                    <a:pt x="268" y="222"/>
                  </a:lnTo>
                  <a:lnTo>
                    <a:pt x="286" y="204"/>
                  </a:lnTo>
                  <a:lnTo>
                    <a:pt x="292" y="194"/>
                  </a:lnTo>
                  <a:lnTo>
                    <a:pt x="296" y="184"/>
                  </a:lnTo>
                  <a:lnTo>
                    <a:pt x="300" y="172"/>
                  </a:lnTo>
                  <a:lnTo>
                    <a:pt x="300" y="162"/>
                  </a:lnTo>
                  <a:lnTo>
                    <a:pt x="298" y="146"/>
                  </a:lnTo>
                  <a:lnTo>
                    <a:pt x="294" y="132"/>
                  </a:lnTo>
                  <a:lnTo>
                    <a:pt x="286" y="118"/>
                  </a:lnTo>
                  <a:lnTo>
                    <a:pt x="276" y="106"/>
                  </a:lnTo>
                  <a:lnTo>
                    <a:pt x="262" y="96"/>
                  </a:lnTo>
                  <a:lnTo>
                    <a:pt x="244" y="90"/>
                  </a:lnTo>
                  <a:lnTo>
                    <a:pt x="226" y="86"/>
                  </a:lnTo>
                  <a:lnTo>
                    <a:pt x="206" y="84"/>
                  </a:lnTo>
                  <a:lnTo>
                    <a:pt x="186" y="86"/>
                  </a:lnTo>
                  <a:lnTo>
                    <a:pt x="168" y="90"/>
                  </a:lnTo>
                  <a:lnTo>
                    <a:pt x="152" y="98"/>
                  </a:lnTo>
                  <a:lnTo>
                    <a:pt x="136" y="108"/>
                  </a:lnTo>
                  <a:lnTo>
                    <a:pt x="124" y="122"/>
                  </a:lnTo>
                  <a:lnTo>
                    <a:pt x="112" y="138"/>
                  </a:lnTo>
                  <a:lnTo>
                    <a:pt x="104" y="158"/>
                  </a:lnTo>
                  <a:lnTo>
                    <a:pt x="98" y="180"/>
                  </a:lnTo>
                  <a:lnTo>
                    <a:pt x="12" y="170"/>
                  </a:lnTo>
                  <a:lnTo>
                    <a:pt x="6" y="168"/>
                  </a:lnTo>
                  <a:lnTo>
                    <a:pt x="2" y="164"/>
                  </a:lnTo>
                  <a:lnTo>
                    <a:pt x="0" y="158"/>
                  </a:lnTo>
                  <a:lnTo>
                    <a:pt x="0" y="152"/>
                  </a:lnTo>
                  <a:lnTo>
                    <a:pt x="4" y="140"/>
                  </a:lnTo>
                  <a:lnTo>
                    <a:pt x="14" y="112"/>
                  </a:lnTo>
                  <a:lnTo>
                    <a:pt x="22" y="96"/>
                  </a:lnTo>
                  <a:lnTo>
                    <a:pt x="32" y="78"/>
                  </a:lnTo>
                  <a:lnTo>
                    <a:pt x="44" y="62"/>
                  </a:lnTo>
                  <a:lnTo>
                    <a:pt x="56" y="50"/>
                  </a:lnTo>
                  <a:lnTo>
                    <a:pt x="70" y="38"/>
                  </a:lnTo>
                  <a:lnTo>
                    <a:pt x="86" y="28"/>
                  </a:lnTo>
                  <a:lnTo>
                    <a:pt x="102" y="20"/>
                  </a:lnTo>
                  <a:lnTo>
                    <a:pt x="120" y="12"/>
                  </a:lnTo>
                  <a:lnTo>
                    <a:pt x="138" y="8"/>
                  </a:lnTo>
                  <a:lnTo>
                    <a:pt x="158" y="4"/>
                  </a:lnTo>
                  <a:lnTo>
                    <a:pt x="180" y="2"/>
                  </a:lnTo>
                  <a:lnTo>
                    <a:pt x="202" y="0"/>
                  </a:lnTo>
                  <a:lnTo>
                    <a:pt x="224" y="2"/>
                  </a:lnTo>
                  <a:lnTo>
                    <a:pt x="246" y="4"/>
                  </a:lnTo>
                  <a:lnTo>
                    <a:pt x="266" y="8"/>
                  </a:lnTo>
                  <a:lnTo>
                    <a:pt x="286" y="12"/>
                  </a:lnTo>
                  <a:lnTo>
                    <a:pt x="304" y="20"/>
                  </a:lnTo>
                  <a:lnTo>
                    <a:pt x="322" y="28"/>
                  </a:lnTo>
                  <a:lnTo>
                    <a:pt x="338" y="38"/>
                  </a:lnTo>
                  <a:lnTo>
                    <a:pt x="352" y="50"/>
                  </a:lnTo>
                  <a:lnTo>
                    <a:pt x="364" y="62"/>
                  </a:lnTo>
                  <a:lnTo>
                    <a:pt x="376" y="76"/>
                  </a:lnTo>
                  <a:lnTo>
                    <a:pt x="386" y="88"/>
                  </a:lnTo>
                  <a:lnTo>
                    <a:pt x="394" y="104"/>
                  </a:lnTo>
                  <a:lnTo>
                    <a:pt x="400" y="118"/>
                  </a:lnTo>
                  <a:lnTo>
                    <a:pt x="404" y="132"/>
                  </a:lnTo>
                  <a:lnTo>
                    <a:pt x="406" y="148"/>
                  </a:lnTo>
                  <a:lnTo>
                    <a:pt x="408" y="164"/>
                  </a:lnTo>
                  <a:lnTo>
                    <a:pt x="406" y="182"/>
                  </a:lnTo>
                  <a:lnTo>
                    <a:pt x="402" y="200"/>
                  </a:lnTo>
                  <a:lnTo>
                    <a:pt x="396" y="216"/>
                  </a:lnTo>
                  <a:lnTo>
                    <a:pt x="388" y="234"/>
                  </a:lnTo>
                  <a:lnTo>
                    <a:pt x="374" y="250"/>
                  </a:lnTo>
                  <a:lnTo>
                    <a:pt x="354" y="272"/>
                  </a:lnTo>
                  <a:lnTo>
                    <a:pt x="330" y="296"/>
                  </a:lnTo>
                  <a:lnTo>
                    <a:pt x="300" y="322"/>
                  </a:lnTo>
                  <a:lnTo>
                    <a:pt x="272" y="348"/>
                  </a:lnTo>
                  <a:lnTo>
                    <a:pt x="262" y="358"/>
                  </a:lnTo>
                  <a:lnTo>
                    <a:pt x="256" y="368"/>
                  </a:lnTo>
                  <a:lnTo>
                    <a:pt x="252" y="378"/>
                  </a:lnTo>
                  <a:lnTo>
                    <a:pt x="250" y="392"/>
                  </a:lnTo>
                  <a:lnTo>
                    <a:pt x="248" y="410"/>
                  </a:lnTo>
                  <a:lnTo>
                    <a:pt x="248" y="430"/>
                  </a:lnTo>
                  <a:close/>
                  <a:moveTo>
                    <a:pt x="166" y="578"/>
                  </a:moveTo>
                  <a:lnTo>
                    <a:pt x="166" y="578"/>
                  </a:lnTo>
                  <a:lnTo>
                    <a:pt x="158" y="578"/>
                  </a:lnTo>
                  <a:lnTo>
                    <a:pt x="154" y="574"/>
                  </a:lnTo>
                  <a:lnTo>
                    <a:pt x="150" y="568"/>
                  </a:lnTo>
                  <a:lnTo>
                    <a:pt x="150" y="562"/>
                  </a:lnTo>
                  <a:lnTo>
                    <a:pt x="150" y="484"/>
                  </a:lnTo>
                  <a:lnTo>
                    <a:pt x="150" y="478"/>
                  </a:lnTo>
                  <a:lnTo>
                    <a:pt x="154" y="474"/>
                  </a:lnTo>
                  <a:lnTo>
                    <a:pt x="158" y="470"/>
                  </a:lnTo>
                  <a:lnTo>
                    <a:pt x="166" y="468"/>
                  </a:lnTo>
                  <a:lnTo>
                    <a:pt x="242" y="468"/>
                  </a:lnTo>
                  <a:lnTo>
                    <a:pt x="250" y="470"/>
                  </a:lnTo>
                  <a:lnTo>
                    <a:pt x="254" y="474"/>
                  </a:lnTo>
                  <a:lnTo>
                    <a:pt x="258" y="478"/>
                  </a:lnTo>
                  <a:lnTo>
                    <a:pt x="258" y="484"/>
                  </a:lnTo>
                  <a:lnTo>
                    <a:pt x="258" y="562"/>
                  </a:lnTo>
                  <a:lnTo>
                    <a:pt x="258" y="568"/>
                  </a:lnTo>
                  <a:lnTo>
                    <a:pt x="254" y="574"/>
                  </a:lnTo>
                  <a:lnTo>
                    <a:pt x="250" y="578"/>
                  </a:lnTo>
                  <a:lnTo>
                    <a:pt x="242" y="578"/>
                  </a:lnTo>
                  <a:lnTo>
                    <a:pt x="166" y="578"/>
                  </a:lnTo>
                  <a:close/>
                </a:path>
              </a:pathLst>
            </a:custGeom>
            <a:grpFill/>
            <a:ln w="9525">
              <a:noFill/>
              <a:round/>
              <a:headEnd/>
              <a:tailEnd/>
            </a:ln>
          </p:spPr>
          <p:txBody>
            <a:bodyPr/>
            <a:lstStyle/>
            <a:p>
              <a:pPr fontAlgn="auto">
                <a:spcBef>
                  <a:spcPts val="0"/>
                </a:spcBef>
                <a:spcAft>
                  <a:spcPts val="0"/>
                </a:spcAft>
                <a:defRPr/>
              </a:pPr>
              <a:endParaRPr lang="en-US" kern="0" dirty="0">
                <a:solidFill>
                  <a:sysClr val="windowText" lastClr="000000"/>
                </a:solidFill>
                <a:latin typeface="微软雅黑" pitchFamily="34" charset="-122"/>
                <a:ea typeface="微软雅黑" pitchFamily="34" charset="-122"/>
              </a:endParaRPr>
            </a:p>
          </p:txBody>
        </p:sp>
      </p:grpSp>
      <p:sp>
        <p:nvSpPr>
          <p:cNvPr id="34" name="TextBox 33"/>
          <p:cNvSpPr txBox="1"/>
          <p:nvPr/>
        </p:nvSpPr>
        <p:spPr bwMode="auto">
          <a:xfrm>
            <a:off x="1310656" y="1607479"/>
            <a:ext cx="2824633" cy="2862322"/>
          </a:xfrm>
          <a:prstGeom prst="rect">
            <a:avLst/>
          </a:prstGeom>
          <a:noFill/>
        </p:spPr>
        <p:txBody>
          <a:bodyPr wrap="square">
            <a:spAutoFit/>
          </a:bodyPr>
          <a:lstStyle/>
          <a:p>
            <a:pPr>
              <a:lnSpc>
                <a:spcPct val="150000"/>
              </a:lnSpc>
            </a:pPr>
            <a:r>
              <a:rPr lang="zh-CN" altLang="en-US" sz="1200" dirty="0">
                <a:solidFill>
                  <a:schemeClr val="tx1">
                    <a:lumMod val="75000"/>
                    <a:lumOff val="25000"/>
                  </a:schemeClr>
                </a:solidFill>
                <a:latin typeface="微软雅黑" pitchFamily="34" charset="-122"/>
                <a:ea typeface="微软雅黑" pitchFamily="34" charset="-122"/>
              </a:rPr>
              <a:t>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文字概述简单的文字概述这里输入简单的文字概述这里输入简单的文字概述这里输入简单文字概述简单的文字概述这里输入简单的文字概述</a:t>
            </a:r>
            <a:endParaRPr lang="zh-CN" altLang="en-US" sz="1200" dirty="0">
              <a:latin typeface="微软雅黑" pitchFamily="34" charset="-122"/>
              <a:ea typeface="微软雅黑" pitchFamily="34" charset="-122"/>
            </a:endParaRPr>
          </a:p>
        </p:txBody>
      </p:sp>
      <p:sp>
        <p:nvSpPr>
          <p:cNvPr id="35" name="矩形 34"/>
          <p:cNvSpPr/>
          <p:nvPr/>
        </p:nvSpPr>
        <p:spPr bwMode="auto">
          <a:xfrm>
            <a:off x="1326977" y="1247439"/>
            <a:ext cx="2020887" cy="369333"/>
          </a:xfrm>
          <a:prstGeom prst="rect">
            <a:avLst/>
          </a:prstGeom>
        </p:spPr>
        <p:txBody>
          <a:bodyPr>
            <a:spAutoFit/>
          </a:bodyPr>
          <a:lstStyle/>
          <a:p>
            <a:pPr fontAlgn="auto">
              <a:spcBef>
                <a:spcPts val="0"/>
              </a:spcBef>
              <a:spcAft>
                <a:spcPts val="0"/>
              </a:spcAft>
              <a:defRPr/>
            </a:pPr>
            <a:r>
              <a:rPr lang="zh-CN" altLang="en-US" b="1" dirty="0">
                <a:latin typeface="微软雅黑" pitchFamily="34" charset="-122"/>
                <a:ea typeface="微软雅黑" pitchFamily="34" charset="-122"/>
              </a:rPr>
              <a:t>输入相关标题</a:t>
            </a:r>
          </a:p>
        </p:txBody>
      </p:sp>
      <p:grpSp>
        <p:nvGrpSpPr>
          <p:cNvPr id="36" name="组合 35"/>
          <p:cNvGrpSpPr/>
          <p:nvPr/>
        </p:nvGrpSpPr>
        <p:grpSpPr>
          <a:xfrm>
            <a:off x="4922117" y="1801977"/>
            <a:ext cx="2032076" cy="2040156"/>
            <a:chOff x="4922117" y="1686128"/>
            <a:chExt cx="2032076" cy="2040156"/>
          </a:xfrm>
          <a:solidFill>
            <a:srgbClr val="0070C0"/>
          </a:solidFill>
        </p:grpSpPr>
        <p:sp>
          <p:nvSpPr>
            <p:cNvPr id="37" name="Donut 8"/>
            <p:cNvSpPr>
              <a:spLocks noChangeArrowheads="1"/>
            </p:cNvSpPr>
            <p:nvPr/>
          </p:nvSpPr>
          <p:spPr bwMode="auto">
            <a:xfrm>
              <a:off x="4922117" y="1686128"/>
              <a:ext cx="2032076" cy="2040156"/>
            </a:xfrm>
            <a:custGeom>
              <a:avLst/>
              <a:gdLst>
                <a:gd name="T0" fmla="*/ 1097280 w 2194560"/>
                <a:gd name="T1" fmla="*/ 0 h 2194560"/>
                <a:gd name="T2" fmla="*/ 321386 w 2194560"/>
                <a:gd name="T3" fmla="*/ 321386 h 2194560"/>
                <a:gd name="T4" fmla="*/ 0 w 2194560"/>
                <a:gd name="T5" fmla="*/ 1097280 h 2194560"/>
                <a:gd name="T6" fmla="*/ 321386 w 2194560"/>
                <a:gd name="T7" fmla="*/ 1873174 h 2194560"/>
                <a:gd name="T8" fmla="*/ 1097280 w 2194560"/>
                <a:gd name="T9" fmla="*/ 2194560 h 2194560"/>
                <a:gd name="T10" fmla="*/ 1873174 w 2194560"/>
                <a:gd name="T11" fmla="*/ 1873174 h 2194560"/>
                <a:gd name="T12" fmla="*/ 2194560 w 2194560"/>
                <a:gd name="T13" fmla="*/ 1097280 h 2194560"/>
                <a:gd name="T14" fmla="*/ 1873174 w 2194560"/>
                <a:gd name="T15" fmla="*/ 321386 h 2194560"/>
                <a:gd name="T16" fmla="*/ 17694720 60000 65536"/>
                <a:gd name="T17" fmla="*/ 17694720 60000 65536"/>
                <a:gd name="T18" fmla="*/ 11796480 60000 65536"/>
                <a:gd name="T19" fmla="*/ 5898240 60000 65536"/>
                <a:gd name="T20" fmla="*/ 5898240 60000 65536"/>
                <a:gd name="T21" fmla="*/ 5898240 60000 65536"/>
                <a:gd name="T22" fmla="*/ 0 60000 65536"/>
                <a:gd name="T23" fmla="*/ 17694720 60000 65536"/>
                <a:gd name="T24" fmla="*/ 321386 w 2194560"/>
                <a:gd name="T25" fmla="*/ 321386 h 2194560"/>
                <a:gd name="T26" fmla="*/ 1873174 w 2194560"/>
                <a:gd name="T27" fmla="*/ 1873174 h 219456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94560" h="2194560">
                  <a:moveTo>
                    <a:pt x="0" y="1097280"/>
                  </a:moveTo>
                  <a:lnTo>
                    <a:pt x="0" y="1097280"/>
                  </a:lnTo>
                  <a:cubicBezTo>
                    <a:pt x="0" y="491269"/>
                    <a:pt x="491269" y="0"/>
                    <a:pt x="1097280" y="0"/>
                  </a:cubicBezTo>
                  <a:cubicBezTo>
                    <a:pt x="1097280" y="0"/>
                    <a:pt x="1097281" y="1"/>
                    <a:pt x="1097281" y="1"/>
                  </a:cubicBezTo>
                  <a:cubicBezTo>
                    <a:pt x="1703292" y="1"/>
                    <a:pt x="2194561" y="491270"/>
                    <a:pt x="2194561" y="1097281"/>
                  </a:cubicBezTo>
                  <a:cubicBezTo>
                    <a:pt x="2194561" y="1097281"/>
                    <a:pt x="2194560" y="1097282"/>
                    <a:pt x="2194560" y="1097282"/>
                  </a:cubicBezTo>
                  <a:lnTo>
                    <a:pt x="2194561" y="1097283"/>
                  </a:lnTo>
                  <a:cubicBezTo>
                    <a:pt x="2194561" y="1703294"/>
                    <a:pt x="1703292" y="2194563"/>
                    <a:pt x="1097281" y="2194563"/>
                  </a:cubicBezTo>
                  <a:cubicBezTo>
                    <a:pt x="1097280" y="2194562"/>
                    <a:pt x="1097280" y="2194562"/>
                    <a:pt x="1097280" y="2194562"/>
                  </a:cubicBezTo>
                  <a:cubicBezTo>
                    <a:pt x="491269" y="2194562"/>
                    <a:pt x="1" y="1703293"/>
                    <a:pt x="1" y="1097283"/>
                  </a:cubicBezTo>
                  <a:cubicBezTo>
                    <a:pt x="1" y="1097282"/>
                    <a:pt x="1" y="1097282"/>
                    <a:pt x="1" y="1097282"/>
                  </a:cubicBezTo>
                  <a:close/>
                  <a:moveTo>
                    <a:pt x="262974" y="1097280"/>
                  </a:moveTo>
                  <a:lnTo>
                    <a:pt x="262974" y="1097280"/>
                  </a:lnTo>
                  <a:cubicBezTo>
                    <a:pt x="262974" y="1097280"/>
                    <a:pt x="262973" y="1097280"/>
                    <a:pt x="262973" y="1097280"/>
                  </a:cubicBezTo>
                  <a:cubicBezTo>
                    <a:pt x="262973" y="1558055"/>
                    <a:pt x="636504" y="1931586"/>
                    <a:pt x="1097279" y="1931586"/>
                  </a:cubicBezTo>
                  <a:cubicBezTo>
                    <a:pt x="1558053" y="1931586"/>
                    <a:pt x="1931585" y="1558055"/>
                    <a:pt x="1931585" y="1097281"/>
                  </a:cubicBezTo>
                  <a:cubicBezTo>
                    <a:pt x="1931585" y="636506"/>
                    <a:pt x="1558053" y="262975"/>
                    <a:pt x="1097279" y="262975"/>
                  </a:cubicBezTo>
                  <a:lnTo>
                    <a:pt x="1097278" y="262975"/>
                  </a:lnTo>
                  <a:cubicBezTo>
                    <a:pt x="1097278" y="262975"/>
                    <a:pt x="1097278" y="262974"/>
                    <a:pt x="1097278" y="262974"/>
                  </a:cubicBezTo>
                  <a:cubicBezTo>
                    <a:pt x="636503" y="262974"/>
                    <a:pt x="262972" y="636505"/>
                    <a:pt x="262972" y="1097280"/>
                  </a:cubicBezTo>
                  <a:close/>
                </a:path>
              </a:pathLst>
            </a:custGeom>
            <a:grpFill/>
            <a:ln w="9525">
              <a:noFill/>
              <a:miter lim="800000"/>
              <a:headEnd/>
              <a:tailEn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anchor="ctr"/>
            <a:lstStyle/>
            <a:p>
              <a:pPr algn="ctr" defTabSz="457200">
                <a:defRPr/>
              </a:pPr>
              <a:endParaRPr lang="en-US" dirty="0">
                <a:solidFill>
                  <a:prstClr val="black"/>
                </a:solidFill>
                <a:latin typeface="微软雅黑" pitchFamily="34" charset="-122"/>
                <a:ea typeface="微软雅黑" pitchFamily="34" charset="-122"/>
              </a:endParaRPr>
            </a:p>
          </p:txBody>
        </p:sp>
        <p:sp>
          <p:nvSpPr>
            <p:cNvPr id="38" name="矩形 37"/>
            <p:cNvSpPr/>
            <p:nvPr/>
          </p:nvSpPr>
          <p:spPr bwMode="auto">
            <a:xfrm>
              <a:off x="5433834" y="2397566"/>
              <a:ext cx="1008642" cy="646331"/>
            </a:xfrm>
            <a:prstGeom prst="rect">
              <a:avLst/>
            </a:prstGeom>
            <a:noFill/>
          </p:spPr>
          <p:txBody>
            <a:bodyPr wrap="square">
              <a:spAutoFit/>
            </a:bodyPr>
            <a:lstStyle/>
            <a:p>
              <a:pPr algn="ctr" fontAlgn="auto">
                <a:spcBef>
                  <a:spcPts val="0"/>
                </a:spcBef>
                <a:spcAft>
                  <a:spcPts val="0"/>
                </a:spcAft>
                <a:defRPr/>
              </a:pPr>
              <a:r>
                <a:rPr lang="zh-CN" altLang="en-US" b="1" dirty="0">
                  <a:latin typeface="微软雅黑" panose="020B0503020204020204" pitchFamily="34" charset="-122"/>
                  <a:ea typeface="微软雅黑" panose="020B0503020204020204" pitchFamily="34" charset="-122"/>
                </a:rPr>
                <a:t>输入相</a:t>
              </a:r>
              <a:endParaRPr lang="en-US" altLang="zh-CN" b="1" dirty="0">
                <a:latin typeface="微软雅黑" panose="020B0503020204020204" pitchFamily="34" charset="-122"/>
                <a:ea typeface="微软雅黑" panose="020B0503020204020204" pitchFamily="34" charset="-122"/>
              </a:endParaRPr>
            </a:p>
            <a:p>
              <a:pPr algn="ctr" fontAlgn="auto">
                <a:spcBef>
                  <a:spcPts val="0"/>
                </a:spcBef>
                <a:spcAft>
                  <a:spcPts val="0"/>
                </a:spcAft>
                <a:defRPr/>
              </a:pPr>
              <a:r>
                <a:rPr lang="zh-CN" altLang="en-US" b="1" dirty="0">
                  <a:latin typeface="微软雅黑" panose="020B0503020204020204" pitchFamily="34" charset="-122"/>
                  <a:ea typeface="微软雅黑" panose="020B0503020204020204" pitchFamily="34" charset="-122"/>
                </a:rPr>
                <a:t>关标题</a:t>
              </a:r>
            </a:p>
          </p:txBody>
        </p:sp>
      </p:grpSp>
    </p:spTree>
    <p:extLst>
      <p:ext uri="{BB962C8B-B14F-4D97-AF65-F5344CB8AC3E}">
        <p14:creationId xmlns:p14="http://schemas.microsoft.com/office/powerpoint/2010/main" val="2753958306"/>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53" presetClass="entr" presetSubtype="16" fill="hold" nodeType="afterEffect">
                                  <p:stCondLst>
                                    <p:cond delay="0"/>
                                  </p:stCondLst>
                                  <p:childTnLst>
                                    <p:set>
                                      <p:cBhvr>
                                        <p:cTn id="20" dur="1" fill="hold">
                                          <p:stCondLst>
                                            <p:cond delay="0"/>
                                          </p:stCondLst>
                                        </p:cTn>
                                        <p:tgtEl>
                                          <p:spTgt spid="36"/>
                                        </p:tgtEl>
                                        <p:attrNameLst>
                                          <p:attrName>style.visibility</p:attrName>
                                        </p:attrNameLst>
                                      </p:cBhvr>
                                      <p:to>
                                        <p:strVal val="visible"/>
                                      </p:to>
                                    </p:set>
                                    <p:anim calcmode="lin" valueType="num">
                                      <p:cBhvr>
                                        <p:cTn id="21" dur="500" fill="hold"/>
                                        <p:tgtEl>
                                          <p:spTgt spid="36"/>
                                        </p:tgtEl>
                                        <p:attrNameLst>
                                          <p:attrName>ppt_w</p:attrName>
                                        </p:attrNameLst>
                                      </p:cBhvr>
                                      <p:tavLst>
                                        <p:tav tm="0">
                                          <p:val>
                                            <p:fltVal val="0"/>
                                          </p:val>
                                        </p:tav>
                                        <p:tav tm="100000">
                                          <p:val>
                                            <p:strVal val="#ppt_w"/>
                                          </p:val>
                                        </p:tav>
                                      </p:tavLst>
                                    </p:anim>
                                    <p:anim calcmode="lin" valueType="num">
                                      <p:cBhvr>
                                        <p:cTn id="22" dur="500" fill="hold"/>
                                        <p:tgtEl>
                                          <p:spTgt spid="36"/>
                                        </p:tgtEl>
                                        <p:attrNameLst>
                                          <p:attrName>ppt_h</p:attrName>
                                        </p:attrNameLst>
                                      </p:cBhvr>
                                      <p:tavLst>
                                        <p:tav tm="0">
                                          <p:val>
                                            <p:fltVal val="0"/>
                                          </p:val>
                                        </p:tav>
                                        <p:tav tm="100000">
                                          <p:val>
                                            <p:strVal val="#ppt_h"/>
                                          </p:val>
                                        </p:tav>
                                      </p:tavLst>
                                    </p:anim>
                                    <p:animEffect transition="in" filter="fade">
                                      <p:cBhvr>
                                        <p:cTn id="23" dur="500"/>
                                        <p:tgtEl>
                                          <p:spTgt spid="36"/>
                                        </p:tgtEl>
                                      </p:cBhvr>
                                    </p:animEffect>
                                  </p:childTnLst>
                                </p:cTn>
                              </p:par>
                            </p:childTnLst>
                          </p:cTn>
                        </p:par>
                        <p:par>
                          <p:cTn id="24" fill="hold">
                            <p:stCondLst>
                              <p:cond delay="1500"/>
                            </p:stCondLst>
                            <p:childTnLst>
                              <p:par>
                                <p:cTn id="25" presetID="53" presetClass="entr" presetSubtype="528" fill="hold" nodeType="afterEffect">
                                  <p:stCondLst>
                                    <p:cond delay="0"/>
                                  </p:stCondLst>
                                  <p:childTnLst>
                                    <p:set>
                                      <p:cBhvr>
                                        <p:cTn id="26" dur="1" fill="hold">
                                          <p:stCondLst>
                                            <p:cond delay="0"/>
                                          </p:stCondLst>
                                        </p:cTn>
                                        <p:tgtEl>
                                          <p:spTgt spid="5"/>
                                        </p:tgtEl>
                                        <p:attrNameLst>
                                          <p:attrName>style.visibility</p:attrName>
                                        </p:attrNameLst>
                                      </p:cBhvr>
                                      <p:to>
                                        <p:strVal val="visible"/>
                                      </p:to>
                                    </p:set>
                                    <p:anim calcmode="lin" valueType="num">
                                      <p:cBhvr>
                                        <p:cTn id="27" dur="500" fill="hold"/>
                                        <p:tgtEl>
                                          <p:spTgt spid="5"/>
                                        </p:tgtEl>
                                        <p:attrNameLst>
                                          <p:attrName>ppt_w</p:attrName>
                                        </p:attrNameLst>
                                      </p:cBhvr>
                                      <p:tavLst>
                                        <p:tav tm="0">
                                          <p:val>
                                            <p:fltVal val="0"/>
                                          </p:val>
                                        </p:tav>
                                        <p:tav tm="100000">
                                          <p:val>
                                            <p:strVal val="#ppt_w"/>
                                          </p:val>
                                        </p:tav>
                                      </p:tavLst>
                                    </p:anim>
                                    <p:anim calcmode="lin" valueType="num">
                                      <p:cBhvr>
                                        <p:cTn id="28" dur="500" fill="hold"/>
                                        <p:tgtEl>
                                          <p:spTgt spid="5"/>
                                        </p:tgtEl>
                                        <p:attrNameLst>
                                          <p:attrName>ppt_h</p:attrName>
                                        </p:attrNameLst>
                                      </p:cBhvr>
                                      <p:tavLst>
                                        <p:tav tm="0">
                                          <p:val>
                                            <p:fltVal val="0"/>
                                          </p:val>
                                        </p:tav>
                                        <p:tav tm="100000">
                                          <p:val>
                                            <p:strVal val="#ppt_h"/>
                                          </p:val>
                                        </p:tav>
                                      </p:tavLst>
                                    </p:anim>
                                    <p:animEffect transition="in" filter="fade">
                                      <p:cBhvr>
                                        <p:cTn id="29" dur="500"/>
                                        <p:tgtEl>
                                          <p:spTgt spid="5"/>
                                        </p:tgtEl>
                                      </p:cBhvr>
                                    </p:animEffect>
                                    <p:anim calcmode="lin" valueType="num">
                                      <p:cBhvr>
                                        <p:cTn id="30" dur="500" fill="hold"/>
                                        <p:tgtEl>
                                          <p:spTgt spid="5"/>
                                        </p:tgtEl>
                                        <p:attrNameLst>
                                          <p:attrName>ppt_x</p:attrName>
                                        </p:attrNameLst>
                                      </p:cBhvr>
                                      <p:tavLst>
                                        <p:tav tm="0">
                                          <p:val>
                                            <p:fltVal val="0.5"/>
                                          </p:val>
                                        </p:tav>
                                        <p:tav tm="100000">
                                          <p:val>
                                            <p:strVal val="#ppt_x"/>
                                          </p:val>
                                        </p:tav>
                                      </p:tavLst>
                                    </p:anim>
                                    <p:anim calcmode="lin" valueType="num">
                                      <p:cBhvr>
                                        <p:cTn id="31" dur="500" fill="hold"/>
                                        <p:tgtEl>
                                          <p:spTgt spid="5"/>
                                        </p:tgtEl>
                                        <p:attrNameLst>
                                          <p:attrName>ppt_y</p:attrName>
                                        </p:attrNameLst>
                                      </p:cBhvr>
                                      <p:tavLst>
                                        <p:tav tm="0">
                                          <p:val>
                                            <p:fltVal val="0.5"/>
                                          </p:val>
                                        </p:tav>
                                        <p:tav tm="100000">
                                          <p:val>
                                            <p:strVal val="#ppt_y"/>
                                          </p:val>
                                        </p:tav>
                                      </p:tavLst>
                                    </p:anim>
                                  </p:childTnLst>
                                </p:cTn>
                              </p:par>
                              <p:par>
                                <p:cTn id="32" presetID="53" presetClass="entr" presetSubtype="528" fill="hold" nodeType="withEffect">
                                  <p:stCondLst>
                                    <p:cond delay="0"/>
                                  </p:stCondLst>
                                  <p:childTnLst>
                                    <p:set>
                                      <p:cBhvr>
                                        <p:cTn id="33" dur="1" fill="hold">
                                          <p:stCondLst>
                                            <p:cond delay="0"/>
                                          </p:stCondLst>
                                        </p:cTn>
                                        <p:tgtEl>
                                          <p:spTgt spid="22"/>
                                        </p:tgtEl>
                                        <p:attrNameLst>
                                          <p:attrName>style.visibility</p:attrName>
                                        </p:attrNameLst>
                                      </p:cBhvr>
                                      <p:to>
                                        <p:strVal val="visible"/>
                                      </p:to>
                                    </p:set>
                                    <p:anim calcmode="lin" valueType="num">
                                      <p:cBhvr>
                                        <p:cTn id="34" dur="500" fill="hold"/>
                                        <p:tgtEl>
                                          <p:spTgt spid="22"/>
                                        </p:tgtEl>
                                        <p:attrNameLst>
                                          <p:attrName>ppt_w</p:attrName>
                                        </p:attrNameLst>
                                      </p:cBhvr>
                                      <p:tavLst>
                                        <p:tav tm="0">
                                          <p:val>
                                            <p:fltVal val="0"/>
                                          </p:val>
                                        </p:tav>
                                        <p:tav tm="100000">
                                          <p:val>
                                            <p:strVal val="#ppt_w"/>
                                          </p:val>
                                        </p:tav>
                                      </p:tavLst>
                                    </p:anim>
                                    <p:anim calcmode="lin" valueType="num">
                                      <p:cBhvr>
                                        <p:cTn id="35" dur="500" fill="hold"/>
                                        <p:tgtEl>
                                          <p:spTgt spid="22"/>
                                        </p:tgtEl>
                                        <p:attrNameLst>
                                          <p:attrName>ppt_h</p:attrName>
                                        </p:attrNameLst>
                                      </p:cBhvr>
                                      <p:tavLst>
                                        <p:tav tm="0">
                                          <p:val>
                                            <p:fltVal val="0"/>
                                          </p:val>
                                        </p:tav>
                                        <p:tav tm="100000">
                                          <p:val>
                                            <p:strVal val="#ppt_h"/>
                                          </p:val>
                                        </p:tav>
                                      </p:tavLst>
                                    </p:anim>
                                    <p:animEffect transition="in" filter="fade">
                                      <p:cBhvr>
                                        <p:cTn id="36" dur="500"/>
                                        <p:tgtEl>
                                          <p:spTgt spid="22"/>
                                        </p:tgtEl>
                                      </p:cBhvr>
                                    </p:animEffect>
                                    <p:anim calcmode="lin" valueType="num">
                                      <p:cBhvr>
                                        <p:cTn id="37" dur="500" fill="hold"/>
                                        <p:tgtEl>
                                          <p:spTgt spid="22"/>
                                        </p:tgtEl>
                                        <p:attrNameLst>
                                          <p:attrName>ppt_x</p:attrName>
                                        </p:attrNameLst>
                                      </p:cBhvr>
                                      <p:tavLst>
                                        <p:tav tm="0">
                                          <p:val>
                                            <p:fltVal val="0.5"/>
                                          </p:val>
                                        </p:tav>
                                        <p:tav tm="100000">
                                          <p:val>
                                            <p:strVal val="#ppt_x"/>
                                          </p:val>
                                        </p:tav>
                                      </p:tavLst>
                                    </p:anim>
                                    <p:anim calcmode="lin" valueType="num">
                                      <p:cBhvr>
                                        <p:cTn id="38" dur="500" fill="hold"/>
                                        <p:tgtEl>
                                          <p:spTgt spid="22"/>
                                        </p:tgtEl>
                                        <p:attrNameLst>
                                          <p:attrName>ppt_y</p:attrName>
                                        </p:attrNameLst>
                                      </p:cBhvr>
                                      <p:tavLst>
                                        <p:tav tm="0">
                                          <p:val>
                                            <p:fltVal val="0.5"/>
                                          </p:val>
                                        </p:tav>
                                        <p:tav tm="100000">
                                          <p:val>
                                            <p:strVal val="#ppt_y"/>
                                          </p:val>
                                        </p:tav>
                                      </p:tavLst>
                                    </p:anim>
                                  </p:childTnLst>
                                </p:cTn>
                              </p:par>
                              <p:par>
                                <p:cTn id="39" presetID="53" presetClass="entr" presetSubtype="528" fill="hold" nodeType="withEffect">
                                  <p:stCondLst>
                                    <p:cond delay="0"/>
                                  </p:stCondLst>
                                  <p:childTnLst>
                                    <p:set>
                                      <p:cBhvr>
                                        <p:cTn id="40" dur="1" fill="hold">
                                          <p:stCondLst>
                                            <p:cond delay="0"/>
                                          </p:stCondLst>
                                        </p:cTn>
                                        <p:tgtEl>
                                          <p:spTgt spid="25"/>
                                        </p:tgtEl>
                                        <p:attrNameLst>
                                          <p:attrName>style.visibility</p:attrName>
                                        </p:attrNameLst>
                                      </p:cBhvr>
                                      <p:to>
                                        <p:strVal val="visible"/>
                                      </p:to>
                                    </p:set>
                                    <p:anim calcmode="lin" valueType="num">
                                      <p:cBhvr>
                                        <p:cTn id="41" dur="500" fill="hold"/>
                                        <p:tgtEl>
                                          <p:spTgt spid="25"/>
                                        </p:tgtEl>
                                        <p:attrNameLst>
                                          <p:attrName>ppt_w</p:attrName>
                                        </p:attrNameLst>
                                      </p:cBhvr>
                                      <p:tavLst>
                                        <p:tav tm="0">
                                          <p:val>
                                            <p:fltVal val="0"/>
                                          </p:val>
                                        </p:tav>
                                        <p:tav tm="100000">
                                          <p:val>
                                            <p:strVal val="#ppt_w"/>
                                          </p:val>
                                        </p:tav>
                                      </p:tavLst>
                                    </p:anim>
                                    <p:anim calcmode="lin" valueType="num">
                                      <p:cBhvr>
                                        <p:cTn id="42" dur="500" fill="hold"/>
                                        <p:tgtEl>
                                          <p:spTgt spid="25"/>
                                        </p:tgtEl>
                                        <p:attrNameLst>
                                          <p:attrName>ppt_h</p:attrName>
                                        </p:attrNameLst>
                                      </p:cBhvr>
                                      <p:tavLst>
                                        <p:tav tm="0">
                                          <p:val>
                                            <p:fltVal val="0"/>
                                          </p:val>
                                        </p:tav>
                                        <p:tav tm="100000">
                                          <p:val>
                                            <p:strVal val="#ppt_h"/>
                                          </p:val>
                                        </p:tav>
                                      </p:tavLst>
                                    </p:anim>
                                    <p:animEffect transition="in" filter="fade">
                                      <p:cBhvr>
                                        <p:cTn id="43" dur="500"/>
                                        <p:tgtEl>
                                          <p:spTgt spid="25"/>
                                        </p:tgtEl>
                                      </p:cBhvr>
                                    </p:animEffect>
                                    <p:anim calcmode="lin" valueType="num">
                                      <p:cBhvr>
                                        <p:cTn id="44" dur="500" fill="hold"/>
                                        <p:tgtEl>
                                          <p:spTgt spid="25"/>
                                        </p:tgtEl>
                                        <p:attrNameLst>
                                          <p:attrName>ppt_x</p:attrName>
                                        </p:attrNameLst>
                                      </p:cBhvr>
                                      <p:tavLst>
                                        <p:tav tm="0">
                                          <p:val>
                                            <p:fltVal val="0.5"/>
                                          </p:val>
                                        </p:tav>
                                        <p:tav tm="100000">
                                          <p:val>
                                            <p:strVal val="#ppt_x"/>
                                          </p:val>
                                        </p:tav>
                                      </p:tavLst>
                                    </p:anim>
                                    <p:anim calcmode="lin" valueType="num">
                                      <p:cBhvr>
                                        <p:cTn id="45" dur="500" fill="hold"/>
                                        <p:tgtEl>
                                          <p:spTgt spid="25"/>
                                        </p:tgtEl>
                                        <p:attrNameLst>
                                          <p:attrName>ppt_y</p:attrName>
                                        </p:attrNameLst>
                                      </p:cBhvr>
                                      <p:tavLst>
                                        <p:tav tm="0">
                                          <p:val>
                                            <p:fltVal val="0.5"/>
                                          </p:val>
                                        </p:tav>
                                        <p:tav tm="100000">
                                          <p:val>
                                            <p:strVal val="#ppt_y"/>
                                          </p:val>
                                        </p:tav>
                                      </p:tavLst>
                                    </p:anim>
                                  </p:childTnLst>
                                </p:cTn>
                              </p:par>
                              <p:par>
                                <p:cTn id="46" presetID="53" presetClass="entr" presetSubtype="528"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p:cTn id="48" dur="500" fill="hold"/>
                                        <p:tgtEl>
                                          <p:spTgt spid="28"/>
                                        </p:tgtEl>
                                        <p:attrNameLst>
                                          <p:attrName>ppt_w</p:attrName>
                                        </p:attrNameLst>
                                      </p:cBhvr>
                                      <p:tavLst>
                                        <p:tav tm="0">
                                          <p:val>
                                            <p:fltVal val="0"/>
                                          </p:val>
                                        </p:tav>
                                        <p:tav tm="100000">
                                          <p:val>
                                            <p:strVal val="#ppt_w"/>
                                          </p:val>
                                        </p:tav>
                                      </p:tavLst>
                                    </p:anim>
                                    <p:anim calcmode="lin" valueType="num">
                                      <p:cBhvr>
                                        <p:cTn id="49" dur="500" fill="hold"/>
                                        <p:tgtEl>
                                          <p:spTgt spid="28"/>
                                        </p:tgtEl>
                                        <p:attrNameLst>
                                          <p:attrName>ppt_h</p:attrName>
                                        </p:attrNameLst>
                                      </p:cBhvr>
                                      <p:tavLst>
                                        <p:tav tm="0">
                                          <p:val>
                                            <p:fltVal val="0"/>
                                          </p:val>
                                        </p:tav>
                                        <p:tav tm="100000">
                                          <p:val>
                                            <p:strVal val="#ppt_h"/>
                                          </p:val>
                                        </p:tav>
                                      </p:tavLst>
                                    </p:anim>
                                    <p:animEffect transition="in" filter="fade">
                                      <p:cBhvr>
                                        <p:cTn id="50" dur="500"/>
                                        <p:tgtEl>
                                          <p:spTgt spid="28"/>
                                        </p:tgtEl>
                                      </p:cBhvr>
                                    </p:animEffect>
                                    <p:anim calcmode="lin" valueType="num">
                                      <p:cBhvr>
                                        <p:cTn id="51" dur="500" fill="hold"/>
                                        <p:tgtEl>
                                          <p:spTgt spid="28"/>
                                        </p:tgtEl>
                                        <p:attrNameLst>
                                          <p:attrName>ppt_x</p:attrName>
                                        </p:attrNameLst>
                                      </p:cBhvr>
                                      <p:tavLst>
                                        <p:tav tm="0">
                                          <p:val>
                                            <p:fltVal val="0.5"/>
                                          </p:val>
                                        </p:tav>
                                        <p:tav tm="100000">
                                          <p:val>
                                            <p:strVal val="#ppt_x"/>
                                          </p:val>
                                        </p:tav>
                                      </p:tavLst>
                                    </p:anim>
                                    <p:anim calcmode="lin" valueType="num">
                                      <p:cBhvr>
                                        <p:cTn id="52" dur="500" fill="hold"/>
                                        <p:tgtEl>
                                          <p:spTgt spid="28"/>
                                        </p:tgtEl>
                                        <p:attrNameLst>
                                          <p:attrName>ppt_y</p:attrName>
                                        </p:attrNameLst>
                                      </p:cBhvr>
                                      <p:tavLst>
                                        <p:tav tm="0">
                                          <p:val>
                                            <p:fltVal val="0.5"/>
                                          </p:val>
                                        </p:tav>
                                        <p:tav tm="100000">
                                          <p:val>
                                            <p:strVal val="#ppt_y"/>
                                          </p:val>
                                        </p:tav>
                                      </p:tavLst>
                                    </p:anim>
                                  </p:childTnLst>
                                </p:cTn>
                              </p:par>
                              <p:par>
                                <p:cTn id="53" presetID="53" presetClass="entr" presetSubtype="528"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Effect transition="in" filter="fade">
                                      <p:cBhvr>
                                        <p:cTn id="57" dur="500"/>
                                        <p:tgtEl>
                                          <p:spTgt spid="16"/>
                                        </p:tgtEl>
                                      </p:cBhvr>
                                    </p:animEffect>
                                    <p:anim calcmode="lin" valueType="num">
                                      <p:cBhvr>
                                        <p:cTn id="58" dur="500" fill="hold"/>
                                        <p:tgtEl>
                                          <p:spTgt spid="16"/>
                                        </p:tgtEl>
                                        <p:attrNameLst>
                                          <p:attrName>ppt_x</p:attrName>
                                        </p:attrNameLst>
                                      </p:cBhvr>
                                      <p:tavLst>
                                        <p:tav tm="0">
                                          <p:val>
                                            <p:fltVal val="0.5"/>
                                          </p:val>
                                        </p:tav>
                                        <p:tav tm="100000">
                                          <p:val>
                                            <p:strVal val="#ppt_x"/>
                                          </p:val>
                                        </p:tav>
                                      </p:tavLst>
                                    </p:anim>
                                    <p:anim calcmode="lin" valueType="num">
                                      <p:cBhvr>
                                        <p:cTn id="59" dur="500" fill="hold"/>
                                        <p:tgtEl>
                                          <p:spTgt spid="16"/>
                                        </p:tgtEl>
                                        <p:attrNameLst>
                                          <p:attrName>ppt_y</p:attrName>
                                        </p:attrNameLst>
                                      </p:cBhvr>
                                      <p:tavLst>
                                        <p:tav tm="0">
                                          <p:val>
                                            <p:fltVal val="0.5"/>
                                          </p:val>
                                        </p:tav>
                                        <p:tav tm="100000">
                                          <p:val>
                                            <p:strVal val="#ppt_y"/>
                                          </p:val>
                                        </p:tav>
                                      </p:tavLst>
                                    </p:anim>
                                  </p:childTnLst>
                                </p:cTn>
                              </p:par>
                              <p:par>
                                <p:cTn id="60" presetID="53" presetClass="entr" presetSubtype="528" fill="hold" nodeType="withEffect">
                                  <p:stCondLst>
                                    <p:cond delay="0"/>
                                  </p:stCondLst>
                                  <p:childTnLst>
                                    <p:set>
                                      <p:cBhvr>
                                        <p:cTn id="61" dur="1" fill="hold">
                                          <p:stCondLst>
                                            <p:cond delay="0"/>
                                          </p:stCondLst>
                                        </p:cTn>
                                        <p:tgtEl>
                                          <p:spTgt spid="10"/>
                                        </p:tgtEl>
                                        <p:attrNameLst>
                                          <p:attrName>style.visibility</p:attrName>
                                        </p:attrNameLst>
                                      </p:cBhvr>
                                      <p:to>
                                        <p:strVal val="visible"/>
                                      </p:to>
                                    </p:set>
                                    <p:anim calcmode="lin" valueType="num">
                                      <p:cBhvr>
                                        <p:cTn id="62" dur="500" fill="hold"/>
                                        <p:tgtEl>
                                          <p:spTgt spid="10"/>
                                        </p:tgtEl>
                                        <p:attrNameLst>
                                          <p:attrName>ppt_w</p:attrName>
                                        </p:attrNameLst>
                                      </p:cBhvr>
                                      <p:tavLst>
                                        <p:tav tm="0">
                                          <p:val>
                                            <p:fltVal val="0"/>
                                          </p:val>
                                        </p:tav>
                                        <p:tav tm="100000">
                                          <p:val>
                                            <p:strVal val="#ppt_w"/>
                                          </p:val>
                                        </p:tav>
                                      </p:tavLst>
                                    </p:anim>
                                    <p:anim calcmode="lin" valueType="num">
                                      <p:cBhvr>
                                        <p:cTn id="63" dur="500" fill="hold"/>
                                        <p:tgtEl>
                                          <p:spTgt spid="10"/>
                                        </p:tgtEl>
                                        <p:attrNameLst>
                                          <p:attrName>ppt_h</p:attrName>
                                        </p:attrNameLst>
                                      </p:cBhvr>
                                      <p:tavLst>
                                        <p:tav tm="0">
                                          <p:val>
                                            <p:fltVal val="0"/>
                                          </p:val>
                                        </p:tav>
                                        <p:tav tm="100000">
                                          <p:val>
                                            <p:strVal val="#ppt_h"/>
                                          </p:val>
                                        </p:tav>
                                      </p:tavLst>
                                    </p:anim>
                                    <p:animEffect transition="in" filter="fade">
                                      <p:cBhvr>
                                        <p:cTn id="64" dur="500"/>
                                        <p:tgtEl>
                                          <p:spTgt spid="10"/>
                                        </p:tgtEl>
                                      </p:cBhvr>
                                    </p:animEffect>
                                    <p:anim calcmode="lin" valueType="num">
                                      <p:cBhvr>
                                        <p:cTn id="65" dur="500" fill="hold"/>
                                        <p:tgtEl>
                                          <p:spTgt spid="10"/>
                                        </p:tgtEl>
                                        <p:attrNameLst>
                                          <p:attrName>ppt_x</p:attrName>
                                        </p:attrNameLst>
                                      </p:cBhvr>
                                      <p:tavLst>
                                        <p:tav tm="0">
                                          <p:val>
                                            <p:fltVal val="0.5"/>
                                          </p:val>
                                        </p:tav>
                                        <p:tav tm="100000">
                                          <p:val>
                                            <p:strVal val="#ppt_x"/>
                                          </p:val>
                                        </p:tav>
                                      </p:tavLst>
                                    </p:anim>
                                    <p:anim calcmode="lin" valueType="num">
                                      <p:cBhvr>
                                        <p:cTn id="66" dur="500" fill="hold"/>
                                        <p:tgtEl>
                                          <p:spTgt spid="10"/>
                                        </p:tgtEl>
                                        <p:attrNameLst>
                                          <p:attrName>ppt_y</p:attrName>
                                        </p:attrNameLst>
                                      </p:cBhvr>
                                      <p:tavLst>
                                        <p:tav tm="0">
                                          <p:val>
                                            <p:fltVal val="0.5"/>
                                          </p:val>
                                        </p:tav>
                                        <p:tav tm="100000">
                                          <p:val>
                                            <p:strVal val="#ppt_y"/>
                                          </p:val>
                                        </p:tav>
                                      </p:tavLst>
                                    </p:anim>
                                  </p:childTnLst>
                                </p:cTn>
                              </p:par>
                              <p:par>
                                <p:cTn id="67" presetID="53" presetClass="entr" presetSubtype="528" fill="hold"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p:cTn id="69" dur="500" fill="hold"/>
                                        <p:tgtEl>
                                          <p:spTgt spid="31"/>
                                        </p:tgtEl>
                                        <p:attrNameLst>
                                          <p:attrName>ppt_w</p:attrName>
                                        </p:attrNameLst>
                                      </p:cBhvr>
                                      <p:tavLst>
                                        <p:tav tm="0">
                                          <p:val>
                                            <p:fltVal val="0"/>
                                          </p:val>
                                        </p:tav>
                                        <p:tav tm="100000">
                                          <p:val>
                                            <p:strVal val="#ppt_w"/>
                                          </p:val>
                                        </p:tav>
                                      </p:tavLst>
                                    </p:anim>
                                    <p:anim calcmode="lin" valueType="num">
                                      <p:cBhvr>
                                        <p:cTn id="70" dur="500" fill="hold"/>
                                        <p:tgtEl>
                                          <p:spTgt spid="31"/>
                                        </p:tgtEl>
                                        <p:attrNameLst>
                                          <p:attrName>ppt_h</p:attrName>
                                        </p:attrNameLst>
                                      </p:cBhvr>
                                      <p:tavLst>
                                        <p:tav tm="0">
                                          <p:val>
                                            <p:fltVal val="0"/>
                                          </p:val>
                                        </p:tav>
                                        <p:tav tm="100000">
                                          <p:val>
                                            <p:strVal val="#ppt_h"/>
                                          </p:val>
                                        </p:tav>
                                      </p:tavLst>
                                    </p:anim>
                                    <p:animEffect transition="in" filter="fade">
                                      <p:cBhvr>
                                        <p:cTn id="71" dur="500"/>
                                        <p:tgtEl>
                                          <p:spTgt spid="31"/>
                                        </p:tgtEl>
                                      </p:cBhvr>
                                    </p:animEffect>
                                    <p:anim calcmode="lin" valueType="num">
                                      <p:cBhvr>
                                        <p:cTn id="72" dur="500" fill="hold"/>
                                        <p:tgtEl>
                                          <p:spTgt spid="31"/>
                                        </p:tgtEl>
                                        <p:attrNameLst>
                                          <p:attrName>ppt_x</p:attrName>
                                        </p:attrNameLst>
                                      </p:cBhvr>
                                      <p:tavLst>
                                        <p:tav tm="0">
                                          <p:val>
                                            <p:fltVal val="0.5"/>
                                          </p:val>
                                        </p:tav>
                                        <p:tav tm="100000">
                                          <p:val>
                                            <p:strVal val="#ppt_x"/>
                                          </p:val>
                                        </p:tav>
                                      </p:tavLst>
                                    </p:anim>
                                    <p:anim calcmode="lin" valueType="num">
                                      <p:cBhvr>
                                        <p:cTn id="73" dur="500" fill="hold"/>
                                        <p:tgtEl>
                                          <p:spTgt spid="31"/>
                                        </p:tgtEl>
                                        <p:attrNameLst>
                                          <p:attrName>ppt_y</p:attrName>
                                        </p:attrNameLst>
                                      </p:cBhvr>
                                      <p:tavLst>
                                        <p:tav tm="0">
                                          <p:val>
                                            <p:fltVal val="0.5"/>
                                          </p:val>
                                        </p:tav>
                                        <p:tav tm="100000">
                                          <p:val>
                                            <p:strVal val="#ppt_y"/>
                                          </p:val>
                                        </p:tav>
                                      </p:tavLst>
                                    </p:anim>
                                  </p:childTnLst>
                                </p:cTn>
                              </p:par>
                            </p:childTnLst>
                          </p:cTn>
                        </p:par>
                        <p:par>
                          <p:cTn id="74" fill="hold">
                            <p:stCondLst>
                              <p:cond delay="2000"/>
                            </p:stCondLst>
                            <p:childTnLst>
                              <p:par>
                                <p:cTn id="75" presetID="42" presetClass="entr" presetSubtype="0" fill="hold" grpId="0" nodeType="afterEffect">
                                  <p:stCondLst>
                                    <p:cond delay="0"/>
                                  </p:stCondLst>
                                  <p:childTnLst>
                                    <p:set>
                                      <p:cBhvr>
                                        <p:cTn id="76" dur="1" fill="hold">
                                          <p:stCondLst>
                                            <p:cond delay="0"/>
                                          </p:stCondLst>
                                        </p:cTn>
                                        <p:tgtEl>
                                          <p:spTgt spid="35"/>
                                        </p:tgtEl>
                                        <p:attrNameLst>
                                          <p:attrName>style.visibility</p:attrName>
                                        </p:attrNameLst>
                                      </p:cBhvr>
                                      <p:to>
                                        <p:strVal val="visible"/>
                                      </p:to>
                                    </p:set>
                                    <p:animEffect transition="in" filter="fade">
                                      <p:cBhvr>
                                        <p:cTn id="77" dur="1000"/>
                                        <p:tgtEl>
                                          <p:spTgt spid="35"/>
                                        </p:tgtEl>
                                      </p:cBhvr>
                                    </p:animEffect>
                                    <p:anim calcmode="lin" valueType="num">
                                      <p:cBhvr>
                                        <p:cTn id="78" dur="1000" fill="hold"/>
                                        <p:tgtEl>
                                          <p:spTgt spid="35"/>
                                        </p:tgtEl>
                                        <p:attrNameLst>
                                          <p:attrName>ppt_x</p:attrName>
                                        </p:attrNameLst>
                                      </p:cBhvr>
                                      <p:tavLst>
                                        <p:tav tm="0">
                                          <p:val>
                                            <p:strVal val="#ppt_x"/>
                                          </p:val>
                                        </p:tav>
                                        <p:tav tm="100000">
                                          <p:val>
                                            <p:strVal val="#ppt_x"/>
                                          </p:val>
                                        </p:tav>
                                      </p:tavLst>
                                    </p:anim>
                                    <p:anim calcmode="lin" valueType="num">
                                      <p:cBhvr>
                                        <p:cTn id="79" dur="1000" fill="hold"/>
                                        <p:tgtEl>
                                          <p:spTgt spid="35"/>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34"/>
                                        </p:tgtEl>
                                        <p:attrNameLst>
                                          <p:attrName>style.visibility</p:attrName>
                                        </p:attrNameLst>
                                      </p:cBhvr>
                                      <p:to>
                                        <p:strVal val="visible"/>
                                      </p:to>
                                    </p:set>
                                    <p:animEffect transition="in" filter="fade">
                                      <p:cBhvr>
                                        <p:cTn id="82" dur="1000"/>
                                        <p:tgtEl>
                                          <p:spTgt spid="34"/>
                                        </p:tgtEl>
                                      </p:cBhvr>
                                    </p:animEffect>
                                    <p:anim calcmode="lin" valueType="num">
                                      <p:cBhvr>
                                        <p:cTn id="83" dur="1000" fill="hold"/>
                                        <p:tgtEl>
                                          <p:spTgt spid="34"/>
                                        </p:tgtEl>
                                        <p:attrNameLst>
                                          <p:attrName>ppt_x</p:attrName>
                                        </p:attrNameLst>
                                      </p:cBhvr>
                                      <p:tavLst>
                                        <p:tav tm="0">
                                          <p:val>
                                            <p:strVal val="#ppt_x"/>
                                          </p:val>
                                        </p:tav>
                                        <p:tav tm="100000">
                                          <p:val>
                                            <p:strVal val="#ppt_x"/>
                                          </p:val>
                                        </p:tav>
                                      </p:tavLst>
                                    </p:anim>
                                    <p:anim calcmode="lin" valueType="num">
                                      <p:cBhvr>
                                        <p:cTn id="84"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34" grpId="0"/>
      <p:bldP spid="35"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pic>
        <p:nvPicPr>
          <p:cNvPr id="5" name="Picture 2"/>
          <p:cNvPicPr>
            <a:picLocks noChangeAspect="1" noChangeArrowheads="1"/>
          </p:cNvPicPr>
          <p:nvPr/>
        </p:nvPicPr>
        <p:blipFill>
          <a:blip r:embed="rId3" cstate="print">
            <a:lum bright="-6000"/>
            <a:grayscl/>
            <a:extLst>
              <a:ext uri="{28A0092B-C50C-407E-A947-70E740481C1C}">
                <a14:useLocalDpi xmlns:a14="http://schemas.microsoft.com/office/drawing/2010/main" val="0"/>
              </a:ext>
            </a:extLst>
          </a:blip>
          <a:srcRect/>
          <a:stretch>
            <a:fillRect/>
          </a:stretch>
        </p:blipFill>
        <p:spPr bwMode="gray">
          <a:xfrm>
            <a:off x="2906595" y="3612708"/>
            <a:ext cx="3363104" cy="700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椭圆 5"/>
          <p:cNvSpPr/>
          <p:nvPr/>
        </p:nvSpPr>
        <p:spPr>
          <a:xfrm>
            <a:off x="3292257" y="1558855"/>
            <a:ext cx="2460943" cy="2461133"/>
          </a:xfrm>
          <a:prstGeom prst="ellipse">
            <a:avLst/>
          </a:prstGeom>
          <a:solidFill>
            <a:srgbClr val="0070C0"/>
          </a:solidFill>
          <a:ln w="3175" cap="flat" cmpd="sng" algn="ctr">
            <a:solidFill>
              <a:srgbClr val="D7D7D7"/>
            </a:solidFill>
            <a:prstDash val="solid"/>
          </a:ln>
          <a:effectLst>
            <a:outerShdw blurRad="50800" dist="38100" dir="5400000" algn="t" rotWithShape="0">
              <a:prstClr val="black">
                <a:alpha val="40000"/>
              </a:prstClr>
            </a:outerShdw>
          </a:effectLst>
        </p:spPr>
        <p:txBody>
          <a:bodyPr lIns="0" tIns="34295" rIns="0" bIns="34295" anchor="ctr"/>
          <a:lstStyle/>
          <a:p>
            <a:pPr algn="ctr" fontAlgn="base">
              <a:lnSpc>
                <a:spcPct val="120000"/>
              </a:lnSpc>
              <a:spcBef>
                <a:spcPts val="450"/>
              </a:spcBef>
              <a:spcAft>
                <a:spcPts val="450"/>
              </a:spcAft>
              <a:defRPr/>
            </a:pPr>
            <a:endParaRPr lang="en-US" sz="2100" kern="0" dirty="0">
              <a:solidFill>
                <a:sysClr val="window" lastClr="FFFFFF"/>
              </a:solidFill>
              <a:latin typeface="Impact" pitchFamily="34" charset="0"/>
              <a:ea typeface="微软雅黑" pitchFamily="34" charset="-122"/>
            </a:endParaRPr>
          </a:p>
        </p:txBody>
      </p:sp>
      <p:sp>
        <p:nvSpPr>
          <p:cNvPr id="7" name="Rectangle 12"/>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8" name="Rectangle 13"/>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 name="Rectangle 14"/>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0" name="Rectangle 15"/>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1" name="Rectangle 16"/>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2" name="Rectangle 17"/>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3" name="Rectangle 18"/>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4" name="Rectangle 19"/>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5" name="Rectangle 20"/>
          <p:cNvSpPr>
            <a:spLocks noChangeArrowheads="1"/>
          </p:cNvSpPr>
          <p:nvPr/>
        </p:nvSpPr>
        <p:spPr bwMode="gray">
          <a:xfrm>
            <a:off x="4537830" y="2793685"/>
            <a:ext cx="1191" cy="0"/>
          </a:xfrm>
          <a:prstGeom prst="rect">
            <a:avLst/>
          </a:pr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6" name="Freeform 21"/>
          <p:cNvSpPr>
            <a:spLocks/>
          </p:cNvSpPr>
          <p:nvPr/>
        </p:nvSpPr>
        <p:spPr bwMode="gray">
          <a:xfrm>
            <a:off x="4537830" y="2793685"/>
            <a:ext cx="1191" cy="0"/>
          </a:xfrm>
          <a:custGeom>
            <a:avLst/>
            <a:gdLst>
              <a:gd name="T0" fmla="*/ 0 w 1588"/>
              <a:gd name="T1" fmla="*/ 0 h 1588"/>
              <a:gd name="T2" fmla="*/ 0 w 1588"/>
              <a:gd name="T3" fmla="*/ 0 h 1588"/>
              <a:gd name="T4" fmla="*/ 0 w 1588"/>
              <a:gd name="T5" fmla="*/ 0 h 1588"/>
              <a:gd name="T6" fmla="*/ 0 w 1588"/>
              <a:gd name="T7" fmla="*/ 0 h 1588"/>
              <a:gd name="T8" fmla="*/ 0 w 1588"/>
              <a:gd name="T9" fmla="*/ 0 h 1588"/>
              <a:gd name="T10" fmla="*/ 0 w 1588"/>
              <a:gd name="T11" fmla="*/ 0 h 1588"/>
              <a:gd name="T12" fmla="*/ 0 60000 65536"/>
              <a:gd name="T13" fmla="*/ 0 60000 65536"/>
              <a:gd name="T14" fmla="*/ 0 60000 65536"/>
              <a:gd name="T15" fmla="*/ 0 60000 65536"/>
              <a:gd name="T16" fmla="*/ 0 60000 65536"/>
              <a:gd name="T17" fmla="*/ 0 60000 65536"/>
              <a:gd name="T18" fmla="*/ 0 w 1588"/>
              <a:gd name="T19" fmla="*/ 0 h 1588"/>
              <a:gd name="T20" fmla="*/ 1588 w 1588"/>
              <a:gd name="T21" fmla="*/ 0 h 1588"/>
            </a:gdLst>
            <a:ahLst/>
            <a:cxnLst>
              <a:cxn ang="T12">
                <a:pos x="T0" y="T1"/>
              </a:cxn>
              <a:cxn ang="T13">
                <a:pos x="T2" y="T3"/>
              </a:cxn>
              <a:cxn ang="T14">
                <a:pos x="T4" y="T5"/>
              </a:cxn>
              <a:cxn ang="T15">
                <a:pos x="T6" y="T7"/>
              </a:cxn>
              <a:cxn ang="T16">
                <a:pos x="T8" y="T9"/>
              </a:cxn>
              <a:cxn ang="T17">
                <a:pos x="T10" y="T11"/>
              </a:cxn>
            </a:cxnLst>
            <a:rect l="T18" t="T19" r="T20" b="T21"/>
            <a:pathLst>
              <a:path w="1588" h="1588">
                <a:moveTo>
                  <a:pt x="0" y="0"/>
                </a:moveTo>
                <a:lnTo>
                  <a:pt x="0" y="0"/>
                </a:lnTo>
                <a:close/>
              </a:path>
            </a:pathLst>
          </a:custGeom>
          <a:solidFill>
            <a:srgbClr val="69A2E1"/>
          </a:solidFill>
          <a:ln>
            <a:noFill/>
          </a:ln>
          <a:extLs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lstStyle/>
          <a:p>
            <a:pPr>
              <a:defRPr/>
            </a:pPr>
            <a:endParaRPr lang="zh-CN" altLang="zh-CN" sz="1500" kern="0" dirty="0">
              <a:solidFill>
                <a:sysClr val="windowText" lastClr="000000"/>
              </a:solidFill>
              <a:latin typeface="微软雅黑" pitchFamily="34" charset="-122"/>
              <a:ea typeface="微软雅黑" pitchFamily="34" charset="-122"/>
            </a:endParaRPr>
          </a:p>
        </p:txBody>
      </p:sp>
      <p:grpSp>
        <p:nvGrpSpPr>
          <p:cNvPr id="17" name="Group 33"/>
          <p:cNvGrpSpPr>
            <a:grpSpLocks/>
          </p:cNvGrpSpPr>
          <p:nvPr/>
        </p:nvGrpSpPr>
        <p:grpSpPr bwMode="auto">
          <a:xfrm>
            <a:off x="3545810" y="1809926"/>
            <a:ext cx="1979277" cy="1959182"/>
            <a:chOff x="3642" y="1678"/>
            <a:chExt cx="1422" cy="1408"/>
          </a:xfrm>
        </p:grpSpPr>
        <p:grpSp>
          <p:nvGrpSpPr>
            <p:cNvPr id="18" name="Group 34"/>
            <p:cNvGrpSpPr>
              <a:grpSpLocks/>
            </p:cNvGrpSpPr>
            <p:nvPr/>
          </p:nvGrpSpPr>
          <p:grpSpPr bwMode="auto">
            <a:xfrm>
              <a:off x="3642" y="1678"/>
              <a:ext cx="1422" cy="1408"/>
              <a:chOff x="3642" y="1678"/>
              <a:chExt cx="1422" cy="1408"/>
            </a:xfrm>
          </p:grpSpPr>
          <p:sp>
            <p:nvSpPr>
              <p:cNvPr id="32" name="Freeform 35"/>
              <p:cNvSpPr>
                <a:spLocks/>
              </p:cNvSpPr>
              <p:nvPr/>
            </p:nvSpPr>
            <p:spPr bwMode="gray">
              <a:xfrm>
                <a:off x="3987" y="1762"/>
                <a:ext cx="49" cy="62"/>
              </a:xfrm>
              <a:custGeom>
                <a:avLst/>
                <a:gdLst>
                  <a:gd name="T0" fmla="*/ 0 w 35"/>
                  <a:gd name="T1" fmla="*/ 220 h 45"/>
                  <a:gd name="T2" fmla="*/ 413 w 35"/>
                  <a:gd name="T3" fmla="*/ 0 h 45"/>
                  <a:gd name="T4" fmla="*/ 1021 w 35"/>
                  <a:gd name="T5" fmla="*/ 856 h 45"/>
                  <a:gd name="T6" fmla="*/ 560 w 35"/>
                  <a:gd name="T7" fmla="*/ 1102 h 45"/>
                  <a:gd name="T8" fmla="*/ 0 w 35"/>
                  <a:gd name="T9" fmla="*/ 220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0" y="9"/>
                    </a:moveTo>
                    <a:lnTo>
                      <a:pt x="14" y="0"/>
                    </a:lnTo>
                    <a:lnTo>
                      <a:pt x="35" y="35"/>
                    </a:lnTo>
                    <a:lnTo>
                      <a:pt x="19" y="45"/>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3" name="Rectangle 36"/>
              <p:cNvSpPr>
                <a:spLocks noChangeArrowheads="1"/>
              </p:cNvSpPr>
              <p:nvPr/>
            </p:nvSpPr>
            <p:spPr bwMode="gray">
              <a:xfrm>
                <a:off x="4342" y="1678"/>
                <a:ext cx="22"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34" name="Freeform 37"/>
              <p:cNvSpPr>
                <a:spLocks/>
              </p:cNvSpPr>
              <p:nvPr/>
            </p:nvSpPr>
            <p:spPr bwMode="gray">
              <a:xfrm>
                <a:off x="3728" y="2019"/>
                <a:ext cx="60" cy="46"/>
              </a:xfrm>
              <a:custGeom>
                <a:avLst/>
                <a:gdLst>
                  <a:gd name="T0" fmla="*/ 0 w 45"/>
                  <a:gd name="T1" fmla="*/ 216 h 35"/>
                  <a:gd name="T2" fmla="*/ 172 w 45"/>
                  <a:gd name="T3" fmla="*/ 0 h 35"/>
                  <a:gd name="T4" fmla="*/ 805 w 45"/>
                  <a:gd name="T5" fmla="*/ 296 h 35"/>
                  <a:gd name="T6" fmla="*/ 635 w 45"/>
                  <a:gd name="T7" fmla="*/ 538 h 35"/>
                  <a:gd name="T8" fmla="*/ 0 w 45"/>
                  <a:gd name="T9" fmla="*/ 21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0" y="14"/>
                    </a:moveTo>
                    <a:lnTo>
                      <a:pt x="10" y="0"/>
                    </a:lnTo>
                    <a:lnTo>
                      <a:pt x="45" y="19"/>
                    </a:lnTo>
                    <a:lnTo>
                      <a:pt x="36" y="35"/>
                    </a:lnTo>
                    <a:lnTo>
                      <a:pt x="0"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5" name="Rectangle 38"/>
              <p:cNvSpPr>
                <a:spLocks noChangeArrowheads="1"/>
              </p:cNvSpPr>
              <p:nvPr/>
            </p:nvSpPr>
            <p:spPr bwMode="gray">
              <a:xfrm>
                <a:off x="3642" y="2367"/>
                <a:ext cx="55"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36" name="Freeform 39"/>
              <p:cNvSpPr>
                <a:spLocks/>
              </p:cNvSpPr>
              <p:nvPr/>
            </p:nvSpPr>
            <p:spPr bwMode="gray">
              <a:xfrm>
                <a:off x="3728" y="2694"/>
                <a:ext cx="60" cy="49"/>
              </a:xfrm>
              <a:custGeom>
                <a:avLst/>
                <a:gdLst>
                  <a:gd name="T0" fmla="*/ 172 w 45"/>
                  <a:gd name="T1" fmla="*/ 478 h 38"/>
                  <a:gd name="T2" fmla="*/ 0 w 45"/>
                  <a:gd name="T3" fmla="*/ 269 h 38"/>
                  <a:gd name="T4" fmla="*/ 635 w 45"/>
                  <a:gd name="T5" fmla="*/ 0 h 38"/>
                  <a:gd name="T6" fmla="*/ 805 w 45"/>
                  <a:gd name="T7" fmla="*/ 209 h 38"/>
                  <a:gd name="T8" fmla="*/ 172 w 45"/>
                  <a:gd name="T9" fmla="*/ 478 h 38"/>
                  <a:gd name="T10" fmla="*/ 0 60000 65536"/>
                  <a:gd name="T11" fmla="*/ 0 60000 65536"/>
                  <a:gd name="T12" fmla="*/ 0 60000 65536"/>
                  <a:gd name="T13" fmla="*/ 0 60000 65536"/>
                  <a:gd name="T14" fmla="*/ 0 60000 65536"/>
                  <a:gd name="T15" fmla="*/ 0 w 45"/>
                  <a:gd name="T16" fmla="*/ 0 h 38"/>
                  <a:gd name="T17" fmla="*/ 45 w 45"/>
                  <a:gd name="T18" fmla="*/ 38 h 38"/>
                </a:gdLst>
                <a:ahLst/>
                <a:cxnLst>
                  <a:cxn ang="T10">
                    <a:pos x="T0" y="T1"/>
                  </a:cxn>
                  <a:cxn ang="T11">
                    <a:pos x="T2" y="T3"/>
                  </a:cxn>
                  <a:cxn ang="T12">
                    <a:pos x="T4" y="T5"/>
                  </a:cxn>
                  <a:cxn ang="T13">
                    <a:pos x="T6" y="T7"/>
                  </a:cxn>
                  <a:cxn ang="T14">
                    <a:pos x="T8" y="T9"/>
                  </a:cxn>
                </a:cxnLst>
                <a:rect l="T15" t="T16" r="T17" b="T18"/>
                <a:pathLst>
                  <a:path w="45" h="38">
                    <a:moveTo>
                      <a:pt x="10" y="38"/>
                    </a:moveTo>
                    <a:lnTo>
                      <a:pt x="0" y="22"/>
                    </a:lnTo>
                    <a:lnTo>
                      <a:pt x="36" y="0"/>
                    </a:lnTo>
                    <a:lnTo>
                      <a:pt x="45" y="17"/>
                    </a:lnTo>
                    <a:lnTo>
                      <a:pt x="10" y="3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7" name="Freeform 40"/>
              <p:cNvSpPr>
                <a:spLocks/>
              </p:cNvSpPr>
              <p:nvPr/>
            </p:nvSpPr>
            <p:spPr bwMode="gray">
              <a:xfrm>
                <a:off x="3987" y="2936"/>
                <a:ext cx="49" cy="60"/>
              </a:xfrm>
              <a:custGeom>
                <a:avLst/>
                <a:gdLst>
                  <a:gd name="T0" fmla="*/ 413 w 35"/>
                  <a:gd name="T1" fmla="*/ 805 h 45"/>
                  <a:gd name="T2" fmla="*/ 0 w 35"/>
                  <a:gd name="T3" fmla="*/ 635 h 45"/>
                  <a:gd name="T4" fmla="*/ 560 w 35"/>
                  <a:gd name="T5" fmla="*/ 0 h 45"/>
                  <a:gd name="T6" fmla="*/ 1021 w 35"/>
                  <a:gd name="T7" fmla="*/ 172 h 45"/>
                  <a:gd name="T8" fmla="*/ 413 w 35"/>
                  <a:gd name="T9" fmla="*/ 805 h 45"/>
                  <a:gd name="T10" fmla="*/ 0 60000 65536"/>
                  <a:gd name="T11" fmla="*/ 0 60000 65536"/>
                  <a:gd name="T12" fmla="*/ 0 60000 65536"/>
                  <a:gd name="T13" fmla="*/ 0 60000 65536"/>
                  <a:gd name="T14" fmla="*/ 0 60000 65536"/>
                  <a:gd name="T15" fmla="*/ 0 w 35"/>
                  <a:gd name="T16" fmla="*/ 0 h 45"/>
                  <a:gd name="T17" fmla="*/ 35 w 35"/>
                  <a:gd name="T18" fmla="*/ 45 h 45"/>
                </a:gdLst>
                <a:ahLst/>
                <a:cxnLst>
                  <a:cxn ang="T10">
                    <a:pos x="T0" y="T1"/>
                  </a:cxn>
                  <a:cxn ang="T11">
                    <a:pos x="T2" y="T3"/>
                  </a:cxn>
                  <a:cxn ang="T12">
                    <a:pos x="T4" y="T5"/>
                  </a:cxn>
                  <a:cxn ang="T13">
                    <a:pos x="T6" y="T7"/>
                  </a:cxn>
                  <a:cxn ang="T14">
                    <a:pos x="T8" y="T9"/>
                  </a:cxn>
                </a:cxnLst>
                <a:rect l="T15" t="T16" r="T17" b="T18"/>
                <a:pathLst>
                  <a:path w="35" h="45">
                    <a:moveTo>
                      <a:pt x="14" y="45"/>
                    </a:moveTo>
                    <a:lnTo>
                      <a:pt x="0" y="36"/>
                    </a:lnTo>
                    <a:lnTo>
                      <a:pt x="19" y="0"/>
                    </a:lnTo>
                    <a:lnTo>
                      <a:pt x="35" y="10"/>
                    </a:lnTo>
                    <a:lnTo>
                      <a:pt x="14" y="4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38" name="Rectangle 41"/>
              <p:cNvSpPr>
                <a:spLocks noChangeArrowheads="1"/>
              </p:cNvSpPr>
              <p:nvPr/>
            </p:nvSpPr>
            <p:spPr bwMode="gray">
              <a:xfrm>
                <a:off x="4342" y="3033"/>
                <a:ext cx="27" cy="53"/>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39" name="Freeform 42"/>
              <p:cNvSpPr>
                <a:spLocks/>
              </p:cNvSpPr>
              <p:nvPr/>
            </p:nvSpPr>
            <p:spPr bwMode="gray">
              <a:xfrm>
                <a:off x="4671" y="2936"/>
                <a:ext cx="49" cy="60"/>
              </a:xfrm>
              <a:custGeom>
                <a:avLst/>
                <a:gdLst>
                  <a:gd name="T0" fmla="*/ 789 w 36"/>
                  <a:gd name="T1" fmla="*/ 635 h 45"/>
                  <a:gd name="T2" fmla="*/ 411 w 36"/>
                  <a:gd name="T3" fmla="*/ 805 h 45"/>
                  <a:gd name="T4" fmla="*/ 0 w 36"/>
                  <a:gd name="T5" fmla="*/ 172 h 45"/>
                  <a:gd name="T6" fmla="*/ 302 w 36"/>
                  <a:gd name="T7" fmla="*/ 0 h 45"/>
                  <a:gd name="T8" fmla="*/ 789 w 36"/>
                  <a:gd name="T9" fmla="*/ 635 h 45"/>
                  <a:gd name="T10" fmla="*/ 0 60000 65536"/>
                  <a:gd name="T11" fmla="*/ 0 60000 65536"/>
                  <a:gd name="T12" fmla="*/ 0 60000 65536"/>
                  <a:gd name="T13" fmla="*/ 0 60000 65536"/>
                  <a:gd name="T14" fmla="*/ 0 60000 65536"/>
                  <a:gd name="T15" fmla="*/ 0 w 36"/>
                  <a:gd name="T16" fmla="*/ 0 h 45"/>
                  <a:gd name="T17" fmla="*/ 36 w 36"/>
                  <a:gd name="T18" fmla="*/ 45 h 45"/>
                </a:gdLst>
                <a:ahLst/>
                <a:cxnLst>
                  <a:cxn ang="T10">
                    <a:pos x="T0" y="T1"/>
                  </a:cxn>
                  <a:cxn ang="T11">
                    <a:pos x="T2" y="T3"/>
                  </a:cxn>
                  <a:cxn ang="T12">
                    <a:pos x="T4" y="T5"/>
                  </a:cxn>
                  <a:cxn ang="T13">
                    <a:pos x="T6" y="T7"/>
                  </a:cxn>
                  <a:cxn ang="T14">
                    <a:pos x="T8" y="T9"/>
                  </a:cxn>
                </a:cxnLst>
                <a:rect l="T15" t="T16" r="T17" b="T18"/>
                <a:pathLst>
                  <a:path w="36" h="45">
                    <a:moveTo>
                      <a:pt x="36" y="36"/>
                    </a:moveTo>
                    <a:lnTo>
                      <a:pt x="19" y="45"/>
                    </a:lnTo>
                    <a:lnTo>
                      <a:pt x="0" y="10"/>
                    </a:lnTo>
                    <a:lnTo>
                      <a:pt x="14" y="0"/>
                    </a:lnTo>
                    <a:lnTo>
                      <a:pt x="36" y="3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0" name="Freeform 43"/>
              <p:cNvSpPr>
                <a:spLocks/>
              </p:cNvSpPr>
              <p:nvPr/>
            </p:nvSpPr>
            <p:spPr bwMode="gray">
              <a:xfrm>
                <a:off x="4914" y="2697"/>
                <a:ext cx="61" cy="45"/>
              </a:xfrm>
              <a:custGeom>
                <a:avLst/>
                <a:gdLst>
                  <a:gd name="T0" fmla="*/ 948 w 45"/>
                  <a:gd name="T1" fmla="*/ 296 h 35"/>
                  <a:gd name="T2" fmla="*/ 733 w 45"/>
                  <a:gd name="T3" fmla="*/ 538 h 35"/>
                  <a:gd name="T4" fmla="*/ 0 w 45"/>
                  <a:gd name="T5" fmla="*/ 216 h 35"/>
                  <a:gd name="T6" fmla="*/ 190 w 45"/>
                  <a:gd name="T7" fmla="*/ 0 h 35"/>
                  <a:gd name="T8" fmla="*/ 948 w 45"/>
                  <a:gd name="T9" fmla="*/ 296 h 35"/>
                  <a:gd name="T10" fmla="*/ 0 60000 65536"/>
                  <a:gd name="T11" fmla="*/ 0 60000 65536"/>
                  <a:gd name="T12" fmla="*/ 0 60000 65536"/>
                  <a:gd name="T13" fmla="*/ 0 60000 65536"/>
                  <a:gd name="T14" fmla="*/ 0 60000 65536"/>
                  <a:gd name="T15" fmla="*/ 0 w 45"/>
                  <a:gd name="T16" fmla="*/ 0 h 35"/>
                  <a:gd name="T17" fmla="*/ 45 w 45"/>
                  <a:gd name="T18" fmla="*/ 35 h 35"/>
                </a:gdLst>
                <a:ahLst/>
                <a:cxnLst>
                  <a:cxn ang="T10">
                    <a:pos x="T0" y="T1"/>
                  </a:cxn>
                  <a:cxn ang="T11">
                    <a:pos x="T2" y="T3"/>
                  </a:cxn>
                  <a:cxn ang="T12">
                    <a:pos x="T4" y="T5"/>
                  </a:cxn>
                  <a:cxn ang="T13">
                    <a:pos x="T6" y="T7"/>
                  </a:cxn>
                  <a:cxn ang="T14">
                    <a:pos x="T8" y="T9"/>
                  </a:cxn>
                </a:cxnLst>
                <a:rect l="T15" t="T16" r="T17" b="T18"/>
                <a:pathLst>
                  <a:path w="45" h="35">
                    <a:moveTo>
                      <a:pt x="45" y="19"/>
                    </a:moveTo>
                    <a:lnTo>
                      <a:pt x="35" y="35"/>
                    </a:lnTo>
                    <a:lnTo>
                      <a:pt x="0" y="14"/>
                    </a:lnTo>
                    <a:lnTo>
                      <a:pt x="9" y="0"/>
                    </a:lnTo>
                    <a:lnTo>
                      <a:pt x="4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1" name="Rectangle 44"/>
              <p:cNvSpPr>
                <a:spLocks noChangeArrowheads="1"/>
              </p:cNvSpPr>
              <p:nvPr/>
            </p:nvSpPr>
            <p:spPr bwMode="gray">
              <a:xfrm>
                <a:off x="5010" y="2367"/>
                <a:ext cx="54" cy="25"/>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a:defRPr/>
                </a:pPr>
                <a:endParaRPr lang="zh-CN" altLang="en-US" sz="1500" kern="0" noProof="1">
                  <a:solidFill>
                    <a:srgbClr val="FFFFFF"/>
                  </a:solidFill>
                  <a:latin typeface="微软雅黑" pitchFamily="34" charset="-122"/>
                  <a:ea typeface="微软雅黑" pitchFamily="34" charset="-122"/>
                </a:endParaRPr>
              </a:p>
            </p:txBody>
          </p:sp>
          <p:sp>
            <p:nvSpPr>
              <p:cNvPr id="42" name="Freeform 45"/>
              <p:cNvSpPr>
                <a:spLocks/>
              </p:cNvSpPr>
              <p:nvPr/>
            </p:nvSpPr>
            <p:spPr bwMode="gray">
              <a:xfrm>
                <a:off x="4918" y="2017"/>
                <a:ext cx="57" cy="48"/>
              </a:xfrm>
              <a:custGeom>
                <a:avLst/>
                <a:gdLst>
                  <a:gd name="T0" fmla="*/ 551 w 43"/>
                  <a:gd name="T1" fmla="*/ 0 h 37"/>
                  <a:gd name="T2" fmla="*/ 729 w 43"/>
                  <a:gd name="T3" fmla="*/ 211 h 37"/>
                  <a:gd name="T4" fmla="*/ 114 w 43"/>
                  <a:gd name="T5" fmla="*/ 494 h 37"/>
                  <a:gd name="T6" fmla="*/ 0 w 43"/>
                  <a:gd name="T7" fmla="*/ 274 h 37"/>
                  <a:gd name="T8" fmla="*/ 551 w 43"/>
                  <a:gd name="T9" fmla="*/ 0 h 37"/>
                  <a:gd name="T10" fmla="*/ 0 60000 65536"/>
                  <a:gd name="T11" fmla="*/ 0 60000 65536"/>
                  <a:gd name="T12" fmla="*/ 0 60000 65536"/>
                  <a:gd name="T13" fmla="*/ 0 60000 65536"/>
                  <a:gd name="T14" fmla="*/ 0 60000 65536"/>
                  <a:gd name="T15" fmla="*/ 0 w 43"/>
                  <a:gd name="T16" fmla="*/ 0 h 37"/>
                  <a:gd name="T17" fmla="*/ 43 w 43"/>
                  <a:gd name="T18" fmla="*/ 37 h 37"/>
                </a:gdLst>
                <a:ahLst/>
                <a:cxnLst>
                  <a:cxn ang="T10">
                    <a:pos x="T0" y="T1"/>
                  </a:cxn>
                  <a:cxn ang="T11">
                    <a:pos x="T2" y="T3"/>
                  </a:cxn>
                  <a:cxn ang="T12">
                    <a:pos x="T4" y="T5"/>
                  </a:cxn>
                  <a:cxn ang="T13">
                    <a:pos x="T6" y="T7"/>
                  </a:cxn>
                  <a:cxn ang="T14">
                    <a:pos x="T8" y="T9"/>
                  </a:cxn>
                </a:cxnLst>
                <a:rect l="T15" t="T16" r="T17" b="T18"/>
                <a:pathLst>
                  <a:path w="43" h="37">
                    <a:moveTo>
                      <a:pt x="33" y="0"/>
                    </a:moveTo>
                    <a:lnTo>
                      <a:pt x="43" y="16"/>
                    </a:lnTo>
                    <a:lnTo>
                      <a:pt x="7" y="37"/>
                    </a:lnTo>
                    <a:lnTo>
                      <a:pt x="0" y="21"/>
                    </a:lnTo>
                    <a:lnTo>
                      <a:pt x="33"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3" name="Freeform 46"/>
              <p:cNvSpPr>
                <a:spLocks/>
              </p:cNvSpPr>
              <p:nvPr/>
            </p:nvSpPr>
            <p:spPr bwMode="gray">
              <a:xfrm>
                <a:off x="4671" y="1766"/>
                <a:ext cx="49" cy="58"/>
              </a:xfrm>
              <a:custGeom>
                <a:avLst/>
                <a:gdLst>
                  <a:gd name="T0" fmla="*/ 411 w 36"/>
                  <a:gd name="T1" fmla="*/ 0 h 43"/>
                  <a:gd name="T2" fmla="*/ 789 w 36"/>
                  <a:gd name="T3" fmla="*/ 132 h 43"/>
                  <a:gd name="T4" fmla="*/ 302 w 36"/>
                  <a:gd name="T5" fmla="*/ 857 h 43"/>
                  <a:gd name="T6" fmla="*/ 0 w 36"/>
                  <a:gd name="T7" fmla="*/ 668 h 43"/>
                  <a:gd name="T8" fmla="*/ 411 w 36"/>
                  <a:gd name="T9" fmla="*/ 0 h 43"/>
                  <a:gd name="T10" fmla="*/ 0 60000 65536"/>
                  <a:gd name="T11" fmla="*/ 0 60000 65536"/>
                  <a:gd name="T12" fmla="*/ 0 60000 65536"/>
                  <a:gd name="T13" fmla="*/ 0 60000 65536"/>
                  <a:gd name="T14" fmla="*/ 0 60000 65536"/>
                  <a:gd name="T15" fmla="*/ 0 w 36"/>
                  <a:gd name="T16" fmla="*/ 0 h 43"/>
                  <a:gd name="T17" fmla="*/ 36 w 36"/>
                  <a:gd name="T18" fmla="*/ 43 h 43"/>
                </a:gdLst>
                <a:ahLst/>
                <a:cxnLst>
                  <a:cxn ang="T10">
                    <a:pos x="T0" y="T1"/>
                  </a:cxn>
                  <a:cxn ang="T11">
                    <a:pos x="T2" y="T3"/>
                  </a:cxn>
                  <a:cxn ang="T12">
                    <a:pos x="T4" y="T5"/>
                  </a:cxn>
                  <a:cxn ang="T13">
                    <a:pos x="T6" y="T7"/>
                  </a:cxn>
                  <a:cxn ang="T14">
                    <a:pos x="T8" y="T9"/>
                  </a:cxn>
                </a:cxnLst>
                <a:rect l="T15" t="T16" r="T17" b="T18"/>
                <a:pathLst>
                  <a:path w="36" h="43">
                    <a:moveTo>
                      <a:pt x="19" y="0"/>
                    </a:moveTo>
                    <a:lnTo>
                      <a:pt x="36" y="7"/>
                    </a:lnTo>
                    <a:lnTo>
                      <a:pt x="14" y="43"/>
                    </a:lnTo>
                    <a:lnTo>
                      <a:pt x="0" y="3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4" name="Freeform 47"/>
              <p:cNvSpPr>
                <a:spLocks/>
              </p:cNvSpPr>
              <p:nvPr/>
            </p:nvSpPr>
            <p:spPr bwMode="gray">
              <a:xfrm>
                <a:off x="4626" y="1733"/>
                <a:ext cx="23" cy="29"/>
              </a:xfrm>
              <a:custGeom>
                <a:avLst/>
                <a:gdLst>
                  <a:gd name="T0" fmla="*/ 135 w 17"/>
                  <a:gd name="T1" fmla="*/ 0 h 22"/>
                  <a:gd name="T2" fmla="*/ 349 w 17"/>
                  <a:gd name="T3" fmla="*/ 49 h 22"/>
                  <a:gd name="T4" fmla="*/ 135 w 17"/>
                  <a:gd name="T5" fmla="*/ 348 h 22"/>
                  <a:gd name="T6" fmla="*/ 0 w 17"/>
                  <a:gd name="T7" fmla="*/ 302 h 22"/>
                  <a:gd name="T8" fmla="*/ 135 w 17"/>
                  <a:gd name="T9" fmla="*/ 0 h 22"/>
                  <a:gd name="T10" fmla="*/ 0 60000 65536"/>
                  <a:gd name="T11" fmla="*/ 0 60000 65536"/>
                  <a:gd name="T12" fmla="*/ 0 60000 65536"/>
                  <a:gd name="T13" fmla="*/ 0 60000 65536"/>
                  <a:gd name="T14" fmla="*/ 0 60000 65536"/>
                  <a:gd name="T15" fmla="*/ 0 w 17"/>
                  <a:gd name="T16" fmla="*/ 0 h 22"/>
                  <a:gd name="T17" fmla="*/ 17 w 17"/>
                  <a:gd name="T18" fmla="*/ 22 h 22"/>
                </a:gdLst>
                <a:ahLst/>
                <a:cxnLst>
                  <a:cxn ang="T10">
                    <a:pos x="T0" y="T1"/>
                  </a:cxn>
                  <a:cxn ang="T11">
                    <a:pos x="T2" y="T3"/>
                  </a:cxn>
                  <a:cxn ang="T12">
                    <a:pos x="T4" y="T5"/>
                  </a:cxn>
                  <a:cxn ang="T13">
                    <a:pos x="T6" y="T7"/>
                  </a:cxn>
                  <a:cxn ang="T14">
                    <a:pos x="T8" y="T9"/>
                  </a:cxn>
                </a:cxnLst>
                <a:rect l="T15" t="T16" r="T17" b="T18"/>
                <a:pathLst>
                  <a:path w="17" h="22">
                    <a:moveTo>
                      <a:pt x="7" y="0"/>
                    </a:moveTo>
                    <a:lnTo>
                      <a:pt x="17" y="3"/>
                    </a:lnTo>
                    <a:lnTo>
                      <a:pt x="7" y="22"/>
                    </a:lnTo>
                    <a:lnTo>
                      <a:pt x="0" y="19"/>
                    </a:lnTo>
                    <a:lnTo>
                      <a:pt x="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5" name="Freeform 48"/>
              <p:cNvSpPr>
                <a:spLocks/>
              </p:cNvSpPr>
              <p:nvPr/>
            </p:nvSpPr>
            <p:spPr bwMode="gray">
              <a:xfrm>
                <a:off x="4559" y="1709"/>
                <a:ext cx="20" cy="28"/>
              </a:xfrm>
              <a:custGeom>
                <a:avLst/>
                <a:gdLst>
                  <a:gd name="T0" fmla="*/ 151 w 15"/>
                  <a:gd name="T1" fmla="*/ 0 h 22"/>
                  <a:gd name="T2" fmla="*/ 268 w 15"/>
                  <a:gd name="T3" fmla="*/ 36 h 22"/>
                  <a:gd name="T4" fmla="*/ 151 w 15"/>
                  <a:gd name="T5" fmla="*/ 249 h 22"/>
                  <a:gd name="T6" fmla="*/ 0 w 15"/>
                  <a:gd name="T7" fmla="*/ 213 h 22"/>
                  <a:gd name="T8" fmla="*/ 151 w 15"/>
                  <a:gd name="T9" fmla="*/ 0 h 22"/>
                  <a:gd name="T10" fmla="*/ 0 60000 65536"/>
                  <a:gd name="T11" fmla="*/ 0 60000 65536"/>
                  <a:gd name="T12" fmla="*/ 0 60000 65536"/>
                  <a:gd name="T13" fmla="*/ 0 60000 65536"/>
                  <a:gd name="T14" fmla="*/ 0 60000 65536"/>
                  <a:gd name="T15" fmla="*/ 0 w 15"/>
                  <a:gd name="T16" fmla="*/ 0 h 22"/>
                  <a:gd name="T17" fmla="*/ 15 w 15"/>
                  <a:gd name="T18" fmla="*/ 22 h 22"/>
                </a:gdLst>
                <a:ahLst/>
                <a:cxnLst>
                  <a:cxn ang="T10">
                    <a:pos x="T0" y="T1"/>
                  </a:cxn>
                  <a:cxn ang="T11">
                    <a:pos x="T2" y="T3"/>
                  </a:cxn>
                  <a:cxn ang="T12">
                    <a:pos x="T4" y="T5"/>
                  </a:cxn>
                  <a:cxn ang="T13">
                    <a:pos x="T6" y="T7"/>
                  </a:cxn>
                  <a:cxn ang="T14">
                    <a:pos x="T8" y="T9"/>
                  </a:cxn>
                </a:cxnLst>
                <a:rect l="T15" t="T16" r="T17" b="T18"/>
                <a:pathLst>
                  <a:path w="15" h="22">
                    <a:moveTo>
                      <a:pt x="8" y="0"/>
                    </a:moveTo>
                    <a:lnTo>
                      <a:pt x="15" y="3"/>
                    </a:lnTo>
                    <a:lnTo>
                      <a:pt x="8" y="22"/>
                    </a:lnTo>
                    <a:lnTo>
                      <a:pt x="0" y="19"/>
                    </a:lnTo>
                    <a:lnTo>
                      <a:pt x="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6" name="Freeform 49"/>
              <p:cNvSpPr>
                <a:spLocks/>
              </p:cNvSpPr>
              <p:nvPr/>
            </p:nvSpPr>
            <p:spPr bwMode="gray">
              <a:xfrm>
                <a:off x="4491" y="1689"/>
                <a:ext cx="15" cy="31"/>
              </a:xfrm>
              <a:custGeom>
                <a:avLst/>
                <a:gdLst>
                  <a:gd name="T0" fmla="*/ 46 w 11"/>
                  <a:gd name="T1" fmla="*/ 0 h 22"/>
                  <a:gd name="T2" fmla="*/ 123 w 11"/>
                  <a:gd name="T3" fmla="*/ 89 h 22"/>
                  <a:gd name="T4" fmla="*/ 76 w 11"/>
                  <a:gd name="T5" fmla="*/ 683 h 22"/>
                  <a:gd name="T6" fmla="*/ 0 w 11"/>
                  <a:gd name="T7" fmla="*/ 596 h 22"/>
                  <a:gd name="T8" fmla="*/ 46 w 11"/>
                  <a:gd name="T9" fmla="*/ 0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4" y="0"/>
                    </a:moveTo>
                    <a:lnTo>
                      <a:pt x="11" y="3"/>
                    </a:lnTo>
                    <a:lnTo>
                      <a:pt x="7" y="22"/>
                    </a:lnTo>
                    <a:lnTo>
                      <a:pt x="0" y="19"/>
                    </a:lnTo>
                    <a:lnTo>
                      <a:pt x="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7" name="Freeform 50"/>
              <p:cNvSpPr>
                <a:spLocks/>
              </p:cNvSpPr>
              <p:nvPr/>
            </p:nvSpPr>
            <p:spPr bwMode="gray">
              <a:xfrm>
                <a:off x="4420" y="1680"/>
                <a:ext cx="10" cy="29"/>
              </a:xfrm>
              <a:custGeom>
                <a:avLst/>
                <a:gdLst>
                  <a:gd name="T0" fmla="*/ 2 w 9"/>
                  <a:gd name="T1" fmla="*/ 0 h 21"/>
                  <a:gd name="T2" fmla="*/ 24 w 9"/>
                  <a:gd name="T3" fmla="*/ 0 h 21"/>
                  <a:gd name="T4" fmla="*/ 20 w 9"/>
                  <a:gd name="T5" fmla="*/ 526 h 21"/>
                  <a:gd name="T6" fmla="*/ 0 w 9"/>
                  <a:gd name="T7" fmla="*/ 476 h 21"/>
                  <a:gd name="T8" fmla="*/ 2 w 9"/>
                  <a:gd name="T9" fmla="*/ 0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2" y="0"/>
                    </a:moveTo>
                    <a:lnTo>
                      <a:pt x="9" y="0"/>
                    </a:lnTo>
                    <a:lnTo>
                      <a:pt x="7" y="21"/>
                    </a:lnTo>
                    <a:lnTo>
                      <a:pt x="0" y="19"/>
                    </a:lnTo>
                    <a:lnTo>
                      <a:pt x="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8" name="Freeform 51"/>
              <p:cNvSpPr>
                <a:spLocks/>
              </p:cNvSpPr>
              <p:nvPr/>
            </p:nvSpPr>
            <p:spPr bwMode="gray">
              <a:xfrm>
                <a:off x="4902" y="1961"/>
                <a:ext cx="27" cy="25"/>
              </a:xfrm>
              <a:custGeom>
                <a:avLst/>
                <a:gdLst>
                  <a:gd name="T0" fmla="*/ 208 w 21"/>
                  <a:gd name="T1" fmla="*/ 0 h 19"/>
                  <a:gd name="T2" fmla="*/ 261 w 21"/>
                  <a:gd name="T3" fmla="*/ 125 h 19"/>
                  <a:gd name="T4" fmla="*/ 85 w 21"/>
                  <a:gd name="T5" fmla="*/ 296 h 19"/>
                  <a:gd name="T6" fmla="*/ 0 w 21"/>
                  <a:gd name="T7" fmla="*/ 192 h 19"/>
                  <a:gd name="T8" fmla="*/ 208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8"/>
                    </a:lnTo>
                    <a:lnTo>
                      <a:pt x="7" y="19"/>
                    </a:lnTo>
                    <a:lnTo>
                      <a:pt x="0" y="12"/>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49" name="Freeform 52"/>
              <p:cNvSpPr>
                <a:spLocks/>
              </p:cNvSpPr>
              <p:nvPr/>
            </p:nvSpPr>
            <p:spPr bwMode="gray">
              <a:xfrm>
                <a:off x="4857" y="1905"/>
                <a:ext cx="28" cy="27"/>
              </a:xfrm>
              <a:custGeom>
                <a:avLst/>
                <a:gdLst>
                  <a:gd name="T0" fmla="*/ 305 w 21"/>
                  <a:gd name="T1" fmla="*/ 0 h 19"/>
                  <a:gd name="T2" fmla="*/ 368 w 21"/>
                  <a:gd name="T3" fmla="*/ 172 h 19"/>
                  <a:gd name="T4" fmla="*/ 116 w 21"/>
                  <a:gd name="T5" fmla="*/ 441 h 19"/>
                  <a:gd name="T6" fmla="*/ 0 w 21"/>
                  <a:gd name="T7" fmla="*/ 322 h 19"/>
                  <a:gd name="T8" fmla="*/ 305 w 21"/>
                  <a:gd name="T9" fmla="*/ 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17" y="0"/>
                    </a:moveTo>
                    <a:lnTo>
                      <a:pt x="21" y="7"/>
                    </a:lnTo>
                    <a:lnTo>
                      <a:pt x="7" y="19"/>
                    </a:lnTo>
                    <a:lnTo>
                      <a:pt x="0" y="14"/>
                    </a:lnTo>
                    <a:lnTo>
                      <a:pt x="1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0" name="Freeform 53"/>
              <p:cNvSpPr>
                <a:spLocks/>
              </p:cNvSpPr>
              <p:nvPr/>
            </p:nvSpPr>
            <p:spPr bwMode="gray">
              <a:xfrm>
                <a:off x="4804" y="1850"/>
                <a:ext cx="31" cy="30"/>
              </a:xfrm>
              <a:custGeom>
                <a:avLst/>
                <a:gdLst>
                  <a:gd name="T0" fmla="*/ 431 w 22"/>
                  <a:gd name="T1" fmla="*/ 0 h 21"/>
                  <a:gd name="T2" fmla="*/ 683 w 22"/>
                  <a:gd name="T3" fmla="*/ 244 h 21"/>
                  <a:gd name="T4" fmla="*/ 217 w 22"/>
                  <a:gd name="T5" fmla="*/ 737 h 21"/>
                  <a:gd name="T6" fmla="*/ 0 w 22"/>
                  <a:gd name="T7" fmla="*/ 571 h 21"/>
                  <a:gd name="T8" fmla="*/ 431 w 22"/>
                  <a:gd name="T9" fmla="*/ 0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14" y="0"/>
                    </a:moveTo>
                    <a:lnTo>
                      <a:pt x="22" y="7"/>
                    </a:lnTo>
                    <a:lnTo>
                      <a:pt x="7" y="21"/>
                    </a:lnTo>
                    <a:lnTo>
                      <a:pt x="0" y="16"/>
                    </a:lnTo>
                    <a:lnTo>
                      <a:pt x="14"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1" name="Freeform 54"/>
              <p:cNvSpPr>
                <a:spLocks/>
              </p:cNvSpPr>
              <p:nvPr/>
            </p:nvSpPr>
            <p:spPr bwMode="gray">
              <a:xfrm>
                <a:off x="4748" y="1808"/>
                <a:ext cx="25" cy="27"/>
              </a:xfrm>
              <a:custGeom>
                <a:avLst/>
                <a:gdLst>
                  <a:gd name="T0" fmla="*/ 192 w 19"/>
                  <a:gd name="T1" fmla="*/ 0 h 21"/>
                  <a:gd name="T2" fmla="*/ 296 w 19"/>
                  <a:gd name="T3" fmla="*/ 46 h 21"/>
                  <a:gd name="T4" fmla="*/ 111 w 19"/>
                  <a:gd name="T5" fmla="*/ 261 h 21"/>
                  <a:gd name="T6" fmla="*/ 0 w 19"/>
                  <a:gd name="T7" fmla="*/ 203 h 21"/>
                  <a:gd name="T8" fmla="*/ 192 w 19"/>
                  <a:gd name="T9" fmla="*/ 0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2" y="0"/>
                    </a:moveTo>
                    <a:lnTo>
                      <a:pt x="19" y="4"/>
                    </a:lnTo>
                    <a:lnTo>
                      <a:pt x="7" y="21"/>
                    </a:lnTo>
                    <a:lnTo>
                      <a:pt x="0" y="16"/>
                    </a:lnTo>
                    <a:lnTo>
                      <a:pt x="12"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2" name="Freeform 55"/>
              <p:cNvSpPr>
                <a:spLocks/>
              </p:cNvSpPr>
              <p:nvPr/>
            </p:nvSpPr>
            <p:spPr bwMode="gray">
              <a:xfrm>
                <a:off x="5032" y="2300"/>
                <a:ext cx="28" cy="15"/>
              </a:xfrm>
              <a:custGeom>
                <a:avLst/>
                <a:gdLst>
                  <a:gd name="T0" fmla="*/ 476 w 21"/>
                  <a:gd name="T1" fmla="*/ 0 h 12"/>
                  <a:gd name="T2" fmla="*/ 526 w 21"/>
                  <a:gd name="T3" fmla="*/ 172 h 12"/>
                  <a:gd name="T4" fmla="*/ 0 w 21"/>
                  <a:gd name="T5" fmla="*/ 207 h 12"/>
                  <a:gd name="T6" fmla="*/ 0 w 21"/>
                  <a:gd name="T7" fmla="*/ 49 h 12"/>
                  <a:gd name="T8" fmla="*/ 476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10"/>
                    </a:lnTo>
                    <a:lnTo>
                      <a:pt x="0" y="12"/>
                    </a:lnTo>
                    <a:lnTo>
                      <a:pt x="0" y="3"/>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3" name="Freeform 56"/>
              <p:cNvSpPr>
                <a:spLocks/>
              </p:cNvSpPr>
              <p:nvPr/>
            </p:nvSpPr>
            <p:spPr bwMode="gray">
              <a:xfrm>
                <a:off x="5022" y="2228"/>
                <a:ext cx="30" cy="15"/>
              </a:xfrm>
              <a:custGeom>
                <a:avLst/>
                <a:gdLst>
                  <a:gd name="T0" fmla="*/ 680 w 21"/>
                  <a:gd name="T1" fmla="*/ 0 h 12"/>
                  <a:gd name="T2" fmla="*/ 737 w 21"/>
                  <a:gd name="T3" fmla="*/ 155 h 12"/>
                  <a:gd name="T4" fmla="*/ 0 w 21"/>
                  <a:gd name="T5" fmla="*/ 207 h 12"/>
                  <a:gd name="T6" fmla="*/ 0 w 21"/>
                  <a:gd name="T7" fmla="*/ 87 h 12"/>
                  <a:gd name="T8" fmla="*/ 680 w 21"/>
                  <a:gd name="T9" fmla="*/ 0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19" y="0"/>
                    </a:moveTo>
                    <a:lnTo>
                      <a:pt x="21" y="9"/>
                    </a:lnTo>
                    <a:lnTo>
                      <a:pt x="0" y="12"/>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4" name="Freeform 57"/>
              <p:cNvSpPr>
                <a:spLocks/>
              </p:cNvSpPr>
              <p:nvPr/>
            </p:nvSpPr>
            <p:spPr bwMode="gray">
              <a:xfrm>
                <a:off x="4999" y="2158"/>
                <a:ext cx="31" cy="19"/>
              </a:xfrm>
              <a:custGeom>
                <a:avLst/>
                <a:gdLst>
                  <a:gd name="T0" fmla="*/ 596 w 22"/>
                  <a:gd name="T1" fmla="*/ 0 h 14"/>
                  <a:gd name="T2" fmla="*/ 683 w 22"/>
                  <a:gd name="T3" fmla="*/ 161 h 14"/>
                  <a:gd name="T4" fmla="*/ 89 w 22"/>
                  <a:gd name="T5" fmla="*/ 297 h 14"/>
                  <a:gd name="T6" fmla="*/ 0 w 22"/>
                  <a:gd name="T7" fmla="*/ 119 h 14"/>
                  <a:gd name="T8" fmla="*/ 596 w 22"/>
                  <a:gd name="T9" fmla="*/ 0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19" y="0"/>
                    </a:moveTo>
                    <a:lnTo>
                      <a:pt x="22" y="7"/>
                    </a:lnTo>
                    <a:lnTo>
                      <a:pt x="3" y="14"/>
                    </a:lnTo>
                    <a:lnTo>
                      <a:pt x="0" y="5"/>
                    </a:lnTo>
                    <a:lnTo>
                      <a:pt x="1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5" name="Freeform 58"/>
              <p:cNvSpPr>
                <a:spLocks/>
              </p:cNvSpPr>
              <p:nvPr/>
            </p:nvSpPr>
            <p:spPr bwMode="gray">
              <a:xfrm>
                <a:off x="4975" y="2089"/>
                <a:ext cx="29" cy="22"/>
              </a:xfrm>
              <a:custGeom>
                <a:avLst/>
                <a:gdLst>
                  <a:gd name="T0" fmla="*/ 457 w 21"/>
                  <a:gd name="T1" fmla="*/ 0 h 17"/>
                  <a:gd name="T2" fmla="*/ 526 w 21"/>
                  <a:gd name="T3" fmla="*/ 97 h 17"/>
                  <a:gd name="T4" fmla="*/ 55 w 21"/>
                  <a:gd name="T5" fmla="*/ 221 h 17"/>
                  <a:gd name="T6" fmla="*/ 0 w 21"/>
                  <a:gd name="T7" fmla="*/ 97 h 17"/>
                  <a:gd name="T8" fmla="*/ 457 w 21"/>
                  <a:gd name="T9" fmla="*/ 0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18" y="0"/>
                    </a:moveTo>
                    <a:lnTo>
                      <a:pt x="21" y="7"/>
                    </a:lnTo>
                    <a:lnTo>
                      <a:pt x="2" y="17"/>
                    </a:lnTo>
                    <a:lnTo>
                      <a:pt x="0" y="7"/>
                    </a:lnTo>
                    <a:lnTo>
                      <a:pt x="18"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6" name="Freeform 59"/>
              <p:cNvSpPr>
                <a:spLocks/>
              </p:cNvSpPr>
              <p:nvPr/>
            </p:nvSpPr>
            <p:spPr bwMode="gray">
              <a:xfrm>
                <a:off x="4975" y="2653"/>
                <a:ext cx="31" cy="20"/>
              </a:xfrm>
              <a:custGeom>
                <a:avLst/>
                <a:gdLst>
                  <a:gd name="T0" fmla="*/ 464 w 23"/>
                  <a:gd name="T1" fmla="*/ 62 h 16"/>
                  <a:gd name="T2" fmla="*/ 346 w 23"/>
                  <a:gd name="T3" fmla="*/ 149 h 16"/>
                  <a:gd name="T4" fmla="*/ 0 w 23"/>
                  <a:gd name="T5" fmla="*/ 62 h 16"/>
                  <a:gd name="T6" fmla="*/ 73 w 23"/>
                  <a:gd name="T7" fmla="*/ 0 h 16"/>
                  <a:gd name="T8" fmla="*/ 464 w 23"/>
                  <a:gd name="T9" fmla="*/ 62 h 16"/>
                  <a:gd name="T10" fmla="*/ 0 60000 65536"/>
                  <a:gd name="T11" fmla="*/ 0 60000 65536"/>
                  <a:gd name="T12" fmla="*/ 0 60000 65536"/>
                  <a:gd name="T13" fmla="*/ 0 60000 65536"/>
                  <a:gd name="T14" fmla="*/ 0 60000 65536"/>
                  <a:gd name="T15" fmla="*/ 0 w 23"/>
                  <a:gd name="T16" fmla="*/ 0 h 16"/>
                  <a:gd name="T17" fmla="*/ 23 w 23"/>
                  <a:gd name="T18" fmla="*/ 16 h 16"/>
                </a:gdLst>
                <a:ahLst/>
                <a:cxnLst>
                  <a:cxn ang="T10">
                    <a:pos x="T0" y="T1"/>
                  </a:cxn>
                  <a:cxn ang="T11">
                    <a:pos x="T2" y="T3"/>
                  </a:cxn>
                  <a:cxn ang="T12">
                    <a:pos x="T4" y="T5"/>
                  </a:cxn>
                  <a:cxn ang="T13">
                    <a:pos x="T6" y="T7"/>
                  </a:cxn>
                  <a:cxn ang="T14">
                    <a:pos x="T8" y="T9"/>
                  </a:cxn>
                </a:cxnLst>
                <a:rect l="T15" t="T16" r="T17" b="T18"/>
                <a:pathLst>
                  <a:path w="23" h="16">
                    <a:moveTo>
                      <a:pt x="23" y="7"/>
                    </a:moveTo>
                    <a:lnTo>
                      <a:pt x="18" y="16"/>
                    </a:lnTo>
                    <a:lnTo>
                      <a:pt x="0" y="7"/>
                    </a:lnTo>
                    <a:lnTo>
                      <a:pt x="4" y="0"/>
                    </a:lnTo>
                    <a:lnTo>
                      <a:pt x="23"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7" name="Freeform 60"/>
              <p:cNvSpPr>
                <a:spLocks/>
              </p:cNvSpPr>
              <p:nvPr/>
            </p:nvSpPr>
            <p:spPr bwMode="gray">
              <a:xfrm>
                <a:off x="4999" y="2585"/>
                <a:ext cx="31" cy="20"/>
              </a:xfrm>
              <a:custGeom>
                <a:avLst/>
                <a:gdLst>
                  <a:gd name="T0" fmla="*/ 683 w 22"/>
                  <a:gd name="T1" fmla="*/ 171 h 14"/>
                  <a:gd name="T2" fmla="*/ 596 w 22"/>
                  <a:gd name="T3" fmla="*/ 499 h 14"/>
                  <a:gd name="T4" fmla="*/ 0 w 22"/>
                  <a:gd name="T5" fmla="*/ 244 h 14"/>
                  <a:gd name="T6" fmla="*/ 89 w 22"/>
                  <a:gd name="T7" fmla="*/ 0 h 14"/>
                  <a:gd name="T8" fmla="*/ 683 w 22"/>
                  <a:gd name="T9" fmla="*/ 171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22" y="5"/>
                    </a:moveTo>
                    <a:lnTo>
                      <a:pt x="19" y="14"/>
                    </a:lnTo>
                    <a:lnTo>
                      <a:pt x="0" y="7"/>
                    </a:lnTo>
                    <a:lnTo>
                      <a:pt x="3" y="0"/>
                    </a:lnTo>
                    <a:lnTo>
                      <a:pt x="22"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8" name="Freeform 61"/>
              <p:cNvSpPr>
                <a:spLocks/>
              </p:cNvSpPr>
              <p:nvPr/>
            </p:nvSpPr>
            <p:spPr bwMode="gray">
              <a:xfrm>
                <a:off x="5022" y="2516"/>
                <a:ext cx="30" cy="17"/>
              </a:xfrm>
              <a:custGeom>
                <a:avLst/>
                <a:gdLst>
                  <a:gd name="T0" fmla="*/ 737 w 21"/>
                  <a:gd name="T1" fmla="*/ 163 h 12"/>
                  <a:gd name="T2" fmla="*/ 680 w 21"/>
                  <a:gd name="T3" fmla="*/ 387 h 12"/>
                  <a:gd name="T4" fmla="*/ 0 w 21"/>
                  <a:gd name="T5" fmla="*/ 231 h 12"/>
                  <a:gd name="T6" fmla="*/ 0 w 21"/>
                  <a:gd name="T7" fmla="*/ 0 h 12"/>
                  <a:gd name="T8" fmla="*/ 737 w 21"/>
                  <a:gd name="T9" fmla="*/ 163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1" y="5"/>
                    </a:moveTo>
                    <a:lnTo>
                      <a:pt x="19" y="12"/>
                    </a:lnTo>
                    <a:lnTo>
                      <a:pt x="0" y="7"/>
                    </a:lnTo>
                    <a:lnTo>
                      <a:pt x="0" y="0"/>
                    </a:lnTo>
                    <a:lnTo>
                      <a:pt x="21"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59" name="Freeform 62"/>
              <p:cNvSpPr>
                <a:spLocks/>
              </p:cNvSpPr>
              <p:nvPr/>
            </p:nvSpPr>
            <p:spPr bwMode="gray">
              <a:xfrm>
                <a:off x="5032" y="2446"/>
                <a:ext cx="28" cy="13"/>
              </a:xfrm>
              <a:custGeom>
                <a:avLst/>
                <a:gdLst>
                  <a:gd name="T0" fmla="*/ 526 w 21"/>
                  <a:gd name="T1" fmla="*/ 81 h 9"/>
                  <a:gd name="T2" fmla="*/ 476 w 21"/>
                  <a:gd name="T3" fmla="*/ 352 h 9"/>
                  <a:gd name="T4" fmla="*/ 0 w 21"/>
                  <a:gd name="T5" fmla="*/ 264 h 9"/>
                  <a:gd name="T6" fmla="*/ 0 w 21"/>
                  <a:gd name="T7" fmla="*/ 0 h 9"/>
                  <a:gd name="T8" fmla="*/ 526 w 21"/>
                  <a:gd name="T9" fmla="*/ 81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21" y="2"/>
                    </a:moveTo>
                    <a:lnTo>
                      <a:pt x="19" y="9"/>
                    </a:lnTo>
                    <a:lnTo>
                      <a:pt x="0" y="7"/>
                    </a:lnTo>
                    <a:lnTo>
                      <a:pt x="0" y="0"/>
                    </a:lnTo>
                    <a:lnTo>
                      <a:pt x="21" y="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0" name="Freeform 63"/>
              <p:cNvSpPr>
                <a:spLocks/>
              </p:cNvSpPr>
              <p:nvPr/>
            </p:nvSpPr>
            <p:spPr bwMode="gray">
              <a:xfrm>
                <a:off x="4748" y="2924"/>
                <a:ext cx="25" cy="29"/>
              </a:xfrm>
              <a:custGeom>
                <a:avLst/>
                <a:gdLst>
                  <a:gd name="T0" fmla="*/ 296 w 19"/>
                  <a:gd name="T1" fmla="*/ 399 h 21"/>
                  <a:gd name="T2" fmla="*/ 192 w 19"/>
                  <a:gd name="T3" fmla="*/ 526 h 21"/>
                  <a:gd name="T4" fmla="*/ 0 w 19"/>
                  <a:gd name="T5" fmla="*/ 181 h 21"/>
                  <a:gd name="T6" fmla="*/ 111 w 19"/>
                  <a:gd name="T7" fmla="*/ 0 h 21"/>
                  <a:gd name="T8" fmla="*/ 296 w 19"/>
                  <a:gd name="T9" fmla="*/ 399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19" y="16"/>
                    </a:moveTo>
                    <a:lnTo>
                      <a:pt x="12" y="21"/>
                    </a:lnTo>
                    <a:lnTo>
                      <a:pt x="0" y="7"/>
                    </a:lnTo>
                    <a:lnTo>
                      <a:pt x="7" y="0"/>
                    </a:lnTo>
                    <a:lnTo>
                      <a:pt x="19"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1" name="Freeform 64"/>
              <p:cNvSpPr>
                <a:spLocks/>
              </p:cNvSpPr>
              <p:nvPr/>
            </p:nvSpPr>
            <p:spPr bwMode="gray">
              <a:xfrm>
                <a:off x="4804" y="2881"/>
                <a:ext cx="31" cy="27"/>
              </a:xfrm>
              <a:custGeom>
                <a:avLst/>
                <a:gdLst>
                  <a:gd name="T0" fmla="*/ 683 w 22"/>
                  <a:gd name="T1" fmla="*/ 203 h 21"/>
                  <a:gd name="T2" fmla="*/ 431 w 22"/>
                  <a:gd name="T3" fmla="*/ 261 h 21"/>
                  <a:gd name="T4" fmla="*/ 0 w 22"/>
                  <a:gd name="T5" fmla="*/ 85 h 21"/>
                  <a:gd name="T6" fmla="*/ 217 w 22"/>
                  <a:gd name="T7" fmla="*/ 0 h 21"/>
                  <a:gd name="T8" fmla="*/ 683 w 22"/>
                  <a:gd name="T9" fmla="*/ 203 h 21"/>
                  <a:gd name="T10" fmla="*/ 0 60000 65536"/>
                  <a:gd name="T11" fmla="*/ 0 60000 65536"/>
                  <a:gd name="T12" fmla="*/ 0 60000 65536"/>
                  <a:gd name="T13" fmla="*/ 0 60000 65536"/>
                  <a:gd name="T14" fmla="*/ 0 60000 65536"/>
                  <a:gd name="T15" fmla="*/ 0 w 22"/>
                  <a:gd name="T16" fmla="*/ 0 h 21"/>
                  <a:gd name="T17" fmla="*/ 22 w 22"/>
                  <a:gd name="T18" fmla="*/ 21 h 21"/>
                </a:gdLst>
                <a:ahLst/>
                <a:cxnLst>
                  <a:cxn ang="T10">
                    <a:pos x="T0" y="T1"/>
                  </a:cxn>
                  <a:cxn ang="T11">
                    <a:pos x="T2" y="T3"/>
                  </a:cxn>
                  <a:cxn ang="T12">
                    <a:pos x="T4" y="T5"/>
                  </a:cxn>
                  <a:cxn ang="T13">
                    <a:pos x="T6" y="T7"/>
                  </a:cxn>
                  <a:cxn ang="T14">
                    <a:pos x="T8" y="T9"/>
                  </a:cxn>
                </a:cxnLst>
                <a:rect l="T15" t="T16" r="T17" b="T18"/>
                <a:pathLst>
                  <a:path w="22" h="21">
                    <a:moveTo>
                      <a:pt x="22" y="16"/>
                    </a:moveTo>
                    <a:lnTo>
                      <a:pt x="14" y="21"/>
                    </a:lnTo>
                    <a:lnTo>
                      <a:pt x="0" y="7"/>
                    </a:lnTo>
                    <a:lnTo>
                      <a:pt x="7" y="0"/>
                    </a:lnTo>
                    <a:lnTo>
                      <a:pt x="22"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2" name="Freeform 65"/>
              <p:cNvSpPr>
                <a:spLocks/>
              </p:cNvSpPr>
              <p:nvPr/>
            </p:nvSpPr>
            <p:spPr bwMode="gray">
              <a:xfrm>
                <a:off x="4857" y="2830"/>
                <a:ext cx="28" cy="27"/>
              </a:xfrm>
              <a:custGeom>
                <a:avLst/>
                <a:gdLst>
                  <a:gd name="T0" fmla="*/ 368 w 21"/>
                  <a:gd name="T1" fmla="*/ 174 h 21"/>
                  <a:gd name="T2" fmla="*/ 249 w 21"/>
                  <a:gd name="T3" fmla="*/ 261 h 21"/>
                  <a:gd name="T4" fmla="*/ 0 w 21"/>
                  <a:gd name="T5" fmla="*/ 85 h 21"/>
                  <a:gd name="T6" fmla="*/ 116 w 21"/>
                  <a:gd name="T7" fmla="*/ 0 h 21"/>
                  <a:gd name="T8" fmla="*/ 368 w 21"/>
                  <a:gd name="T9" fmla="*/ 174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21" y="14"/>
                    </a:moveTo>
                    <a:lnTo>
                      <a:pt x="14" y="21"/>
                    </a:lnTo>
                    <a:lnTo>
                      <a:pt x="0" y="7"/>
                    </a:lnTo>
                    <a:lnTo>
                      <a:pt x="7" y="0"/>
                    </a:lnTo>
                    <a:lnTo>
                      <a:pt x="21"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3" name="Freeform 66"/>
              <p:cNvSpPr>
                <a:spLocks/>
              </p:cNvSpPr>
              <p:nvPr/>
            </p:nvSpPr>
            <p:spPr bwMode="gray">
              <a:xfrm>
                <a:off x="4905" y="2776"/>
                <a:ext cx="29" cy="26"/>
              </a:xfrm>
              <a:custGeom>
                <a:avLst/>
                <a:gdLst>
                  <a:gd name="T0" fmla="*/ 526 w 21"/>
                  <a:gd name="T1" fmla="*/ 270 h 19"/>
                  <a:gd name="T2" fmla="*/ 345 w 21"/>
                  <a:gd name="T3" fmla="*/ 441 h 19"/>
                  <a:gd name="T4" fmla="*/ 0 w 21"/>
                  <a:gd name="T5" fmla="*/ 172 h 19"/>
                  <a:gd name="T6" fmla="*/ 105 w 21"/>
                  <a:gd name="T7" fmla="*/ 0 h 19"/>
                  <a:gd name="T8" fmla="*/ 526 w 21"/>
                  <a:gd name="T9" fmla="*/ 270 h 19"/>
                  <a:gd name="T10" fmla="*/ 0 60000 65536"/>
                  <a:gd name="T11" fmla="*/ 0 60000 65536"/>
                  <a:gd name="T12" fmla="*/ 0 60000 65536"/>
                  <a:gd name="T13" fmla="*/ 0 60000 65536"/>
                  <a:gd name="T14" fmla="*/ 0 60000 65536"/>
                  <a:gd name="T15" fmla="*/ 0 w 21"/>
                  <a:gd name="T16" fmla="*/ 0 h 19"/>
                  <a:gd name="T17" fmla="*/ 21 w 21"/>
                  <a:gd name="T18" fmla="*/ 19 h 19"/>
                </a:gdLst>
                <a:ahLst/>
                <a:cxnLst>
                  <a:cxn ang="T10">
                    <a:pos x="T0" y="T1"/>
                  </a:cxn>
                  <a:cxn ang="T11">
                    <a:pos x="T2" y="T3"/>
                  </a:cxn>
                  <a:cxn ang="T12">
                    <a:pos x="T4" y="T5"/>
                  </a:cxn>
                  <a:cxn ang="T13">
                    <a:pos x="T6" y="T7"/>
                  </a:cxn>
                  <a:cxn ang="T14">
                    <a:pos x="T8" y="T9"/>
                  </a:cxn>
                </a:cxnLst>
                <a:rect l="T15" t="T16" r="T17" b="T18"/>
                <a:pathLst>
                  <a:path w="21" h="19">
                    <a:moveTo>
                      <a:pt x="21" y="12"/>
                    </a:moveTo>
                    <a:lnTo>
                      <a:pt x="14" y="19"/>
                    </a:lnTo>
                    <a:lnTo>
                      <a:pt x="0" y="7"/>
                    </a:lnTo>
                    <a:lnTo>
                      <a:pt x="4" y="0"/>
                    </a:lnTo>
                    <a:lnTo>
                      <a:pt x="21"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4" name="Freeform 67"/>
              <p:cNvSpPr>
                <a:spLocks/>
              </p:cNvSpPr>
              <p:nvPr/>
            </p:nvSpPr>
            <p:spPr bwMode="gray">
              <a:xfrm>
                <a:off x="4420" y="3054"/>
                <a:ext cx="10" cy="28"/>
              </a:xfrm>
              <a:custGeom>
                <a:avLst/>
                <a:gdLst>
                  <a:gd name="T0" fmla="*/ 24 w 9"/>
                  <a:gd name="T1" fmla="*/ 476 h 21"/>
                  <a:gd name="T2" fmla="*/ 2 w 9"/>
                  <a:gd name="T3" fmla="*/ 526 h 21"/>
                  <a:gd name="T4" fmla="*/ 0 w 9"/>
                  <a:gd name="T5" fmla="*/ 0 h 21"/>
                  <a:gd name="T6" fmla="*/ 20 w 9"/>
                  <a:gd name="T7" fmla="*/ 0 h 21"/>
                  <a:gd name="T8" fmla="*/ 24 w 9"/>
                  <a:gd name="T9" fmla="*/ 476 h 21"/>
                  <a:gd name="T10" fmla="*/ 0 60000 65536"/>
                  <a:gd name="T11" fmla="*/ 0 60000 65536"/>
                  <a:gd name="T12" fmla="*/ 0 60000 65536"/>
                  <a:gd name="T13" fmla="*/ 0 60000 65536"/>
                  <a:gd name="T14" fmla="*/ 0 60000 65536"/>
                  <a:gd name="T15" fmla="*/ 0 w 9"/>
                  <a:gd name="T16" fmla="*/ 0 h 21"/>
                  <a:gd name="T17" fmla="*/ 9 w 9"/>
                  <a:gd name="T18" fmla="*/ 21 h 21"/>
                </a:gdLst>
                <a:ahLst/>
                <a:cxnLst>
                  <a:cxn ang="T10">
                    <a:pos x="T0" y="T1"/>
                  </a:cxn>
                  <a:cxn ang="T11">
                    <a:pos x="T2" y="T3"/>
                  </a:cxn>
                  <a:cxn ang="T12">
                    <a:pos x="T4" y="T5"/>
                  </a:cxn>
                  <a:cxn ang="T13">
                    <a:pos x="T6" y="T7"/>
                  </a:cxn>
                  <a:cxn ang="T14">
                    <a:pos x="T8" y="T9"/>
                  </a:cxn>
                </a:cxnLst>
                <a:rect l="T15" t="T16" r="T17" b="T18"/>
                <a:pathLst>
                  <a:path w="9" h="21">
                    <a:moveTo>
                      <a:pt x="9" y="19"/>
                    </a:moveTo>
                    <a:lnTo>
                      <a:pt x="2" y="21"/>
                    </a:lnTo>
                    <a:lnTo>
                      <a:pt x="0" y="0"/>
                    </a:lnTo>
                    <a:lnTo>
                      <a:pt x="7" y="0"/>
                    </a:lnTo>
                    <a:lnTo>
                      <a:pt x="9"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5" name="Freeform 68"/>
              <p:cNvSpPr>
                <a:spLocks/>
              </p:cNvSpPr>
              <p:nvPr/>
            </p:nvSpPr>
            <p:spPr bwMode="gray">
              <a:xfrm>
                <a:off x="4491" y="3045"/>
                <a:ext cx="15" cy="29"/>
              </a:xfrm>
              <a:custGeom>
                <a:avLst/>
                <a:gdLst>
                  <a:gd name="T0" fmla="*/ 123 w 11"/>
                  <a:gd name="T1" fmla="*/ 457 h 21"/>
                  <a:gd name="T2" fmla="*/ 46 w 11"/>
                  <a:gd name="T3" fmla="*/ 526 h 21"/>
                  <a:gd name="T4" fmla="*/ 0 w 11"/>
                  <a:gd name="T5" fmla="*/ 0 h 21"/>
                  <a:gd name="T6" fmla="*/ 97 w 11"/>
                  <a:gd name="T7" fmla="*/ 0 h 21"/>
                  <a:gd name="T8" fmla="*/ 123 w 11"/>
                  <a:gd name="T9" fmla="*/ 457 h 21"/>
                  <a:gd name="T10" fmla="*/ 0 60000 65536"/>
                  <a:gd name="T11" fmla="*/ 0 60000 65536"/>
                  <a:gd name="T12" fmla="*/ 0 60000 65536"/>
                  <a:gd name="T13" fmla="*/ 0 60000 65536"/>
                  <a:gd name="T14" fmla="*/ 0 60000 65536"/>
                  <a:gd name="T15" fmla="*/ 0 w 11"/>
                  <a:gd name="T16" fmla="*/ 0 h 21"/>
                  <a:gd name="T17" fmla="*/ 11 w 11"/>
                  <a:gd name="T18" fmla="*/ 21 h 21"/>
                </a:gdLst>
                <a:ahLst/>
                <a:cxnLst>
                  <a:cxn ang="T10">
                    <a:pos x="T0" y="T1"/>
                  </a:cxn>
                  <a:cxn ang="T11">
                    <a:pos x="T2" y="T3"/>
                  </a:cxn>
                  <a:cxn ang="T12">
                    <a:pos x="T4" y="T5"/>
                  </a:cxn>
                  <a:cxn ang="T13">
                    <a:pos x="T6" y="T7"/>
                  </a:cxn>
                  <a:cxn ang="T14">
                    <a:pos x="T8" y="T9"/>
                  </a:cxn>
                </a:cxnLst>
                <a:rect l="T15" t="T16" r="T17" b="T18"/>
                <a:pathLst>
                  <a:path w="11" h="21">
                    <a:moveTo>
                      <a:pt x="11" y="18"/>
                    </a:moveTo>
                    <a:lnTo>
                      <a:pt x="4" y="21"/>
                    </a:lnTo>
                    <a:lnTo>
                      <a:pt x="0" y="0"/>
                    </a:lnTo>
                    <a:lnTo>
                      <a:pt x="9" y="0"/>
                    </a:lnTo>
                    <a:lnTo>
                      <a:pt x="11" y="1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6" name="Freeform 69"/>
              <p:cNvSpPr>
                <a:spLocks/>
              </p:cNvSpPr>
              <p:nvPr/>
            </p:nvSpPr>
            <p:spPr bwMode="gray">
              <a:xfrm>
                <a:off x="4559" y="3024"/>
                <a:ext cx="20" cy="26"/>
              </a:xfrm>
              <a:custGeom>
                <a:avLst/>
                <a:gdLst>
                  <a:gd name="T0" fmla="*/ 268 w 15"/>
                  <a:gd name="T1" fmla="*/ 167 h 21"/>
                  <a:gd name="T2" fmla="*/ 87 w 15"/>
                  <a:gd name="T3" fmla="*/ 181 h 21"/>
                  <a:gd name="T4" fmla="*/ 0 w 15"/>
                  <a:gd name="T5" fmla="*/ 2 h 21"/>
                  <a:gd name="T6" fmla="*/ 151 w 15"/>
                  <a:gd name="T7" fmla="*/ 0 h 21"/>
                  <a:gd name="T8" fmla="*/ 268 w 15"/>
                  <a:gd name="T9" fmla="*/ 167 h 21"/>
                  <a:gd name="T10" fmla="*/ 0 60000 65536"/>
                  <a:gd name="T11" fmla="*/ 0 60000 65536"/>
                  <a:gd name="T12" fmla="*/ 0 60000 65536"/>
                  <a:gd name="T13" fmla="*/ 0 60000 65536"/>
                  <a:gd name="T14" fmla="*/ 0 60000 65536"/>
                  <a:gd name="T15" fmla="*/ 0 w 15"/>
                  <a:gd name="T16" fmla="*/ 0 h 21"/>
                  <a:gd name="T17" fmla="*/ 15 w 15"/>
                  <a:gd name="T18" fmla="*/ 21 h 21"/>
                </a:gdLst>
                <a:ahLst/>
                <a:cxnLst>
                  <a:cxn ang="T10">
                    <a:pos x="T0" y="T1"/>
                  </a:cxn>
                  <a:cxn ang="T11">
                    <a:pos x="T2" y="T3"/>
                  </a:cxn>
                  <a:cxn ang="T12">
                    <a:pos x="T4" y="T5"/>
                  </a:cxn>
                  <a:cxn ang="T13">
                    <a:pos x="T6" y="T7"/>
                  </a:cxn>
                  <a:cxn ang="T14">
                    <a:pos x="T8" y="T9"/>
                  </a:cxn>
                </a:cxnLst>
                <a:rect l="T15" t="T16" r="T17" b="T18"/>
                <a:pathLst>
                  <a:path w="15" h="21">
                    <a:moveTo>
                      <a:pt x="15" y="19"/>
                    </a:moveTo>
                    <a:lnTo>
                      <a:pt x="5" y="21"/>
                    </a:lnTo>
                    <a:lnTo>
                      <a:pt x="0" y="2"/>
                    </a:lnTo>
                    <a:lnTo>
                      <a:pt x="8" y="0"/>
                    </a:lnTo>
                    <a:lnTo>
                      <a:pt x="1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7" name="Freeform 70"/>
              <p:cNvSpPr>
                <a:spLocks/>
              </p:cNvSpPr>
              <p:nvPr/>
            </p:nvSpPr>
            <p:spPr bwMode="gray">
              <a:xfrm>
                <a:off x="4626" y="2996"/>
                <a:ext cx="23" cy="29"/>
              </a:xfrm>
              <a:custGeom>
                <a:avLst/>
                <a:gdLst>
                  <a:gd name="T0" fmla="*/ 349 w 17"/>
                  <a:gd name="T1" fmla="*/ 476 h 21"/>
                  <a:gd name="T2" fmla="*/ 135 w 17"/>
                  <a:gd name="T3" fmla="*/ 526 h 21"/>
                  <a:gd name="T4" fmla="*/ 0 w 17"/>
                  <a:gd name="T5" fmla="*/ 55 h 21"/>
                  <a:gd name="T6" fmla="*/ 135 w 17"/>
                  <a:gd name="T7" fmla="*/ 0 h 21"/>
                  <a:gd name="T8" fmla="*/ 349 w 17"/>
                  <a:gd name="T9" fmla="*/ 476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7" y="19"/>
                    </a:moveTo>
                    <a:lnTo>
                      <a:pt x="7" y="21"/>
                    </a:lnTo>
                    <a:lnTo>
                      <a:pt x="0" y="2"/>
                    </a:lnTo>
                    <a:lnTo>
                      <a:pt x="7" y="0"/>
                    </a:lnTo>
                    <a:lnTo>
                      <a:pt x="17"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8" name="Freeform 71"/>
              <p:cNvSpPr>
                <a:spLocks/>
              </p:cNvSpPr>
              <p:nvPr/>
            </p:nvSpPr>
            <p:spPr bwMode="gray">
              <a:xfrm>
                <a:off x="4058" y="2996"/>
                <a:ext cx="21" cy="33"/>
              </a:xfrm>
              <a:custGeom>
                <a:avLst/>
                <a:gdLst>
                  <a:gd name="T0" fmla="*/ 110 w 16"/>
                  <a:gd name="T1" fmla="*/ 575 h 24"/>
                  <a:gd name="T2" fmla="*/ 0 w 16"/>
                  <a:gd name="T3" fmla="*/ 469 h 24"/>
                  <a:gd name="T4" fmla="*/ 110 w 16"/>
                  <a:gd name="T5" fmla="*/ 0 h 24"/>
                  <a:gd name="T6" fmla="*/ 248 w 16"/>
                  <a:gd name="T7" fmla="*/ 131 h 24"/>
                  <a:gd name="T8" fmla="*/ 110 w 16"/>
                  <a:gd name="T9" fmla="*/ 575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7" y="24"/>
                    </a:moveTo>
                    <a:lnTo>
                      <a:pt x="0" y="19"/>
                    </a:lnTo>
                    <a:lnTo>
                      <a:pt x="7" y="0"/>
                    </a:lnTo>
                    <a:lnTo>
                      <a:pt x="16" y="5"/>
                    </a:lnTo>
                    <a:lnTo>
                      <a:pt x="7" y="2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69" name="Freeform 72"/>
              <p:cNvSpPr>
                <a:spLocks/>
              </p:cNvSpPr>
              <p:nvPr/>
            </p:nvSpPr>
            <p:spPr bwMode="gray">
              <a:xfrm>
                <a:off x="4124" y="3024"/>
                <a:ext cx="24" cy="26"/>
              </a:xfrm>
              <a:custGeom>
                <a:avLst/>
                <a:gdLst>
                  <a:gd name="T0" fmla="*/ 315 w 17"/>
                  <a:gd name="T1" fmla="*/ 181 h 21"/>
                  <a:gd name="T2" fmla="*/ 0 w 17"/>
                  <a:gd name="T3" fmla="*/ 167 h 21"/>
                  <a:gd name="T4" fmla="*/ 223 w 17"/>
                  <a:gd name="T5" fmla="*/ 0 h 21"/>
                  <a:gd name="T6" fmla="*/ 541 w 17"/>
                  <a:gd name="T7" fmla="*/ 2 h 21"/>
                  <a:gd name="T8" fmla="*/ 315 w 17"/>
                  <a:gd name="T9" fmla="*/ 181 h 21"/>
                  <a:gd name="T10" fmla="*/ 0 60000 65536"/>
                  <a:gd name="T11" fmla="*/ 0 60000 65536"/>
                  <a:gd name="T12" fmla="*/ 0 60000 65536"/>
                  <a:gd name="T13" fmla="*/ 0 60000 65536"/>
                  <a:gd name="T14" fmla="*/ 0 60000 65536"/>
                  <a:gd name="T15" fmla="*/ 0 w 17"/>
                  <a:gd name="T16" fmla="*/ 0 h 21"/>
                  <a:gd name="T17" fmla="*/ 17 w 17"/>
                  <a:gd name="T18" fmla="*/ 21 h 21"/>
                </a:gdLst>
                <a:ahLst/>
                <a:cxnLst>
                  <a:cxn ang="T10">
                    <a:pos x="T0" y="T1"/>
                  </a:cxn>
                  <a:cxn ang="T11">
                    <a:pos x="T2" y="T3"/>
                  </a:cxn>
                  <a:cxn ang="T12">
                    <a:pos x="T4" y="T5"/>
                  </a:cxn>
                  <a:cxn ang="T13">
                    <a:pos x="T6" y="T7"/>
                  </a:cxn>
                  <a:cxn ang="T14">
                    <a:pos x="T8" y="T9"/>
                  </a:cxn>
                </a:cxnLst>
                <a:rect l="T15" t="T16" r="T17" b="T18"/>
                <a:pathLst>
                  <a:path w="17" h="21">
                    <a:moveTo>
                      <a:pt x="10" y="21"/>
                    </a:moveTo>
                    <a:lnTo>
                      <a:pt x="0" y="19"/>
                    </a:lnTo>
                    <a:lnTo>
                      <a:pt x="7" y="0"/>
                    </a:lnTo>
                    <a:lnTo>
                      <a:pt x="17" y="2"/>
                    </a:lnTo>
                    <a:lnTo>
                      <a:pt x="10"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0" name="Freeform 73"/>
              <p:cNvSpPr>
                <a:spLocks/>
              </p:cNvSpPr>
              <p:nvPr/>
            </p:nvSpPr>
            <p:spPr bwMode="gray">
              <a:xfrm>
                <a:off x="4198" y="3045"/>
                <a:ext cx="20" cy="29"/>
              </a:xfrm>
              <a:custGeom>
                <a:avLst/>
                <a:gdLst>
                  <a:gd name="T0" fmla="*/ 333 w 14"/>
                  <a:gd name="T1" fmla="*/ 526 h 21"/>
                  <a:gd name="T2" fmla="*/ 0 w 14"/>
                  <a:gd name="T3" fmla="*/ 457 h 21"/>
                  <a:gd name="T4" fmla="*/ 163 w 14"/>
                  <a:gd name="T5" fmla="*/ 0 h 21"/>
                  <a:gd name="T6" fmla="*/ 499 w 14"/>
                  <a:gd name="T7" fmla="*/ 0 h 21"/>
                  <a:gd name="T8" fmla="*/ 333 w 14"/>
                  <a:gd name="T9" fmla="*/ 526 h 21"/>
                  <a:gd name="T10" fmla="*/ 0 60000 65536"/>
                  <a:gd name="T11" fmla="*/ 0 60000 65536"/>
                  <a:gd name="T12" fmla="*/ 0 60000 65536"/>
                  <a:gd name="T13" fmla="*/ 0 60000 65536"/>
                  <a:gd name="T14" fmla="*/ 0 60000 65536"/>
                  <a:gd name="T15" fmla="*/ 0 w 14"/>
                  <a:gd name="T16" fmla="*/ 0 h 21"/>
                  <a:gd name="T17" fmla="*/ 14 w 14"/>
                  <a:gd name="T18" fmla="*/ 21 h 21"/>
                </a:gdLst>
                <a:ahLst/>
                <a:cxnLst>
                  <a:cxn ang="T10">
                    <a:pos x="T0" y="T1"/>
                  </a:cxn>
                  <a:cxn ang="T11">
                    <a:pos x="T2" y="T3"/>
                  </a:cxn>
                  <a:cxn ang="T12">
                    <a:pos x="T4" y="T5"/>
                  </a:cxn>
                  <a:cxn ang="T13">
                    <a:pos x="T6" y="T7"/>
                  </a:cxn>
                  <a:cxn ang="T14">
                    <a:pos x="T8" y="T9"/>
                  </a:cxn>
                </a:cxnLst>
                <a:rect l="T15" t="T16" r="T17" b="T18"/>
                <a:pathLst>
                  <a:path w="14" h="21">
                    <a:moveTo>
                      <a:pt x="9" y="21"/>
                    </a:moveTo>
                    <a:lnTo>
                      <a:pt x="0" y="18"/>
                    </a:lnTo>
                    <a:lnTo>
                      <a:pt x="4" y="0"/>
                    </a:lnTo>
                    <a:lnTo>
                      <a:pt x="14"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1" name="Freeform 74"/>
              <p:cNvSpPr>
                <a:spLocks/>
              </p:cNvSpPr>
              <p:nvPr/>
            </p:nvSpPr>
            <p:spPr bwMode="gray">
              <a:xfrm>
                <a:off x="4272" y="3054"/>
                <a:ext cx="17" cy="28"/>
              </a:xfrm>
              <a:custGeom>
                <a:avLst/>
                <a:gdLst>
                  <a:gd name="T0" fmla="*/ 299 w 12"/>
                  <a:gd name="T1" fmla="*/ 526 h 21"/>
                  <a:gd name="T2" fmla="*/ 0 w 12"/>
                  <a:gd name="T3" fmla="*/ 476 h 21"/>
                  <a:gd name="T4" fmla="*/ 74 w 12"/>
                  <a:gd name="T5" fmla="*/ 0 h 21"/>
                  <a:gd name="T6" fmla="*/ 387 w 12"/>
                  <a:gd name="T7" fmla="*/ 0 h 21"/>
                  <a:gd name="T8" fmla="*/ 299 w 12"/>
                  <a:gd name="T9" fmla="*/ 526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9" y="21"/>
                    </a:moveTo>
                    <a:lnTo>
                      <a:pt x="0" y="19"/>
                    </a:lnTo>
                    <a:lnTo>
                      <a:pt x="2" y="0"/>
                    </a:lnTo>
                    <a:lnTo>
                      <a:pt x="12" y="0"/>
                    </a:lnTo>
                    <a:lnTo>
                      <a:pt x="9"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2" name="Freeform 75"/>
              <p:cNvSpPr>
                <a:spLocks/>
              </p:cNvSpPr>
              <p:nvPr/>
            </p:nvSpPr>
            <p:spPr bwMode="gray">
              <a:xfrm>
                <a:off x="3772" y="2773"/>
                <a:ext cx="31" cy="26"/>
              </a:xfrm>
              <a:custGeom>
                <a:avLst/>
                <a:gdLst>
                  <a:gd name="T0" fmla="*/ 154 w 22"/>
                  <a:gd name="T1" fmla="*/ 296 h 19"/>
                  <a:gd name="T2" fmla="*/ 0 w 22"/>
                  <a:gd name="T3" fmla="*/ 192 h 19"/>
                  <a:gd name="T4" fmla="*/ 533 w 22"/>
                  <a:gd name="T5" fmla="*/ 0 h 19"/>
                  <a:gd name="T6" fmla="*/ 683 w 22"/>
                  <a:gd name="T7" fmla="*/ 111 h 19"/>
                  <a:gd name="T8" fmla="*/ 154 w 22"/>
                  <a:gd name="T9" fmla="*/ 296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5" y="19"/>
                    </a:moveTo>
                    <a:lnTo>
                      <a:pt x="0" y="12"/>
                    </a:lnTo>
                    <a:lnTo>
                      <a:pt x="17" y="0"/>
                    </a:lnTo>
                    <a:lnTo>
                      <a:pt x="22" y="7"/>
                    </a:lnTo>
                    <a:lnTo>
                      <a:pt x="5" y="1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3" name="Freeform 76"/>
              <p:cNvSpPr>
                <a:spLocks/>
              </p:cNvSpPr>
              <p:nvPr/>
            </p:nvSpPr>
            <p:spPr bwMode="gray">
              <a:xfrm>
                <a:off x="3819" y="2830"/>
                <a:ext cx="28" cy="27"/>
              </a:xfrm>
              <a:custGeom>
                <a:avLst/>
                <a:gdLst>
                  <a:gd name="T0" fmla="*/ 116 w 21"/>
                  <a:gd name="T1" fmla="*/ 261 h 21"/>
                  <a:gd name="T2" fmla="*/ 0 w 21"/>
                  <a:gd name="T3" fmla="*/ 174 h 21"/>
                  <a:gd name="T4" fmla="*/ 276 w 21"/>
                  <a:gd name="T5" fmla="*/ 0 h 21"/>
                  <a:gd name="T6" fmla="*/ 368 w 21"/>
                  <a:gd name="T7" fmla="*/ 85 h 21"/>
                  <a:gd name="T8" fmla="*/ 116 w 21"/>
                  <a:gd name="T9" fmla="*/ 26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6" y="0"/>
                    </a:lnTo>
                    <a:lnTo>
                      <a:pt x="21"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4" name="Freeform 77"/>
              <p:cNvSpPr>
                <a:spLocks/>
              </p:cNvSpPr>
              <p:nvPr/>
            </p:nvSpPr>
            <p:spPr bwMode="gray">
              <a:xfrm>
                <a:off x="3873" y="2881"/>
                <a:ext cx="26" cy="27"/>
              </a:xfrm>
              <a:custGeom>
                <a:avLst/>
                <a:gdLst>
                  <a:gd name="T0" fmla="*/ 172 w 19"/>
                  <a:gd name="T1" fmla="*/ 261 h 21"/>
                  <a:gd name="T2" fmla="*/ 0 w 19"/>
                  <a:gd name="T3" fmla="*/ 174 h 21"/>
                  <a:gd name="T4" fmla="*/ 322 w 19"/>
                  <a:gd name="T5" fmla="*/ 0 h 21"/>
                  <a:gd name="T6" fmla="*/ 441 w 19"/>
                  <a:gd name="T7" fmla="*/ 85 h 21"/>
                  <a:gd name="T8" fmla="*/ 172 w 19"/>
                  <a:gd name="T9" fmla="*/ 261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7" y="21"/>
                    </a:moveTo>
                    <a:lnTo>
                      <a:pt x="0" y="14"/>
                    </a:lnTo>
                    <a:lnTo>
                      <a:pt x="14" y="0"/>
                    </a:lnTo>
                    <a:lnTo>
                      <a:pt x="19" y="7"/>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5" name="Freeform 78"/>
              <p:cNvSpPr>
                <a:spLocks/>
              </p:cNvSpPr>
              <p:nvPr/>
            </p:nvSpPr>
            <p:spPr bwMode="gray">
              <a:xfrm>
                <a:off x="3929" y="2928"/>
                <a:ext cx="31" cy="27"/>
              </a:xfrm>
              <a:custGeom>
                <a:avLst/>
                <a:gdLst>
                  <a:gd name="T0" fmla="*/ 244 w 21"/>
                  <a:gd name="T1" fmla="*/ 181 h 21"/>
                  <a:gd name="T2" fmla="*/ 0 w 21"/>
                  <a:gd name="T3" fmla="*/ 118 h 21"/>
                  <a:gd name="T4" fmla="*/ 416 w 21"/>
                  <a:gd name="T5" fmla="*/ 0 h 21"/>
                  <a:gd name="T6" fmla="*/ 737 w 21"/>
                  <a:gd name="T7" fmla="*/ 40 h 21"/>
                  <a:gd name="T8" fmla="*/ 244 w 21"/>
                  <a:gd name="T9" fmla="*/ 181 h 21"/>
                  <a:gd name="T10" fmla="*/ 0 60000 65536"/>
                  <a:gd name="T11" fmla="*/ 0 60000 65536"/>
                  <a:gd name="T12" fmla="*/ 0 60000 65536"/>
                  <a:gd name="T13" fmla="*/ 0 60000 65536"/>
                  <a:gd name="T14" fmla="*/ 0 60000 65536"/>
                  <a:gd name="T15" fmla="*/ 0 w 21"/>
                  <a:gd name="T16" fmla="*/ 0 h 21"/>
                  <a:gd name="T17" fmla="*/ 21 w 21"/>
                  <a:gd name="T18" fmla="*/ 21 h 21"/>
                </a:gdLst>
                <a:ahLst/>
                <a:cxnLst>
                  <a:cxn ang="T10">
                    <a:pos x="T0" y="T1"/>
                  </a:cxn>
                  <a:cxn ang="T11">
                    <a:pos x="T2" y="T3"/>
                  </a:cxn>
                  <a:cxn ang="T12">
                    <a:pos x="T4" y="T5"/>
                  </a:cxn>
                  <a:cxn ang="T13">
                    <a:pos x="T6" y="T7"/>
                  </a:cxn>
                  <a:cxn ang="T14">
                    <a:pos x="T8" y="T9"/>
                  </a:cxn>
                </a:cxnLst>
                <a:rect l="T15" t="T16" r="T17" b="T18"/>
                <a:pathLst>
                  <a:path w="21" h="21">
                    <a:moveTo>
                      <a:pt x="7" y="21"/>
                    </a:moveTo>
                    <a:lnTo>
                      <a:pt x="0" y="14"/>
                    </a:lnTo>
                    <a:lnTo>
                      <a:pt x="12" y="0"/>
                    </a:lnTo>
                    <a:lnTo>
                      <a:pt x="21" y="5"/>
                    </a:lnTo>
                    <a:lnTo>
                      <a:pt x="7" y="21"/>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6" name="Freeform 79"/>
              <p:cNvSpPr>
                <a:spLocks/>
              </p:cNvSpPr>
              <p:nvPr/>
            </p:nvSpPr>
            <p:spPr bwMode="gray">
              <a:xfrm>
                <a:off x="3646" y="2446"/>
                <a:ext cx="27" cy="13"/>
              </a:xfrm>
              <a:custGeom>
                <a:avLst/>
                <a:gdLst>
                  <a:gd name="T0" fmla="*/ 0 w 21"/>
                  <a:gd name="T1" fmla="*/ 352 h 9"/>
                  <a:gd name="T2" fmla="*/ 0 w 21"/>
                  <a:gd name="T3" fmla="*/ 81 h 9"/>
                  <a:gd name="T4" fmla="*/ 231 w 21"/>
                  <a:gd name="T5" fmla="*/ 0 h 9"/>
                  <a:gd name="T6" fmla="*/ 261 w 21"/>
                  <a:gd name="T7" fmla="*/ 264 h 9"/>
                  <a:gd name="T8" fmla="*/ 0 w 21"/>
                  <a:gd name="T9" fmla="*/ 352 h 9"/>
                  <a:gd name="T10" fmla="*/ 0 60000 65536"/>
                  <a:gd name="T11" fmla="*/ 0 60000 65536"/>
                  <a:gd name="T12" fmla="*/ 0 60000 65536"/>
                  <a:gd name="T13" fmla="*/ 0 60000 65536"/>
                  <a:gd name="T14" fmla="*/ 0 60000 65536"/>
                  <a:gd name="T15" fmla="*/ 0 w 21"/>
                  <a:gd name="T16" fmla="*/ 0 h 9"/>
                  <a:gd name="T17" fmla="*/ 21 w 21"/>
                  <a:gd name="T18" fmla="*/ 9 h 9"/>
                </a:gdLst>
                <a:ahLst/>
                <a:cxnLst>
                  <a:cxn ang="T10">
                    <a:pos x="T0" y="T1"/>
                  </a:cxn>
                  <a:cxn ang="T11">
                    <a:pos x="T2" y="T3"/>
                  </a:cxn>
                  <a:cxn ang="T12">
                    <a:pos x="T4" y="T5"/>
                  </a:cxn>
                  <a:cxn ang="T13">
                    <a:pos x="T6" y="T7"/>
                  </a:cxn>
                  <a:cxn ang="T14">
                    <a:pos x="T8" y="T9"/>
                  </a:cxn>
                </a:cxnLst>
                <a:rect l="T15" t="T16" r="T17" b="T18"/>
                <a:pathLst>
                  <a:path w="21" h="9">
                    <a:moveTo>
                      <a:pt x="0" y="9"/>
                    </a:moveTo>
                    <a:lnTo>
                      <a:pt x="0" y="2"/>
                    </a:lnTo>
                    <a:lnTo>
                      <a:pt x="19" y="0"/>
                    </a:lnTo>
                    <a:lnTo>
                      <a:pt x="21" y="7"/>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7" name="Freeform 80"/>
              <p:cNvSpPr>
                <a:spLocks/>
              </p:cNvSpPr>
              <p:nvPr/>
            </p:nvSpPr>
            <p:spPr bwMode="gray">
              <a:xfrm>
                <a:off x="3655" y="2516"/>
                <a:ext cx="29" cy="17"/>
              </a:xfrm>
              <a:custGeom>
                <a:avLst/>
                <a:gdLst>
                  <a:gd name="T0" fmla="*/ 55 w 21"/>
                  <a:gd name="T1" fmla="*/ 387 h 12"/>
                  <a:gd name="T2" fmla="*/ 0 w 21"/>
                  <a:gd name="T3" fmla="*/ 163 h 12"/>
                  <a:gd name="T4" fmla="*/ 476 w 21"/>
                  <a:gd name="T5" fmla="*/ 0 h 12"/>
                  <a:gd name="T6" fmla="*/ 526 w 21"/>
                  <a:gd name="T7" fmla="*/ 299 h 12"/>
                  <a:gd name="T8" fmla="*/ 55 w 21"/>
                  <a:gd name="T9" fmla="*/ 387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2" y="12"/>
                    </a:moveTo>
                    <a:lnTo>
                      <a:pt x="0" y="5"/>
                    </a:lnTo>
                    <a:lnTo>
                      <a:pt x="19" y="0"/>
                    </a:lnTo>
                    <a:lnTo>
                      <a:pt x="21" y="9"/>
                    </a:lnTo>
                    <a:lnTo>
                      <a:pt x="2" y="12"/>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8" name="Freeform 81"/>
              <p:cNvSpPr>
                <a:spLocks/>
              </p:cNvSpPr>
              <p:nvPr/>
            </p:nvSpPr>
            <p:spPr bwMode="gray">
              <a:xfrm>
                <a:off x="3673" y="2585"/>
                <a:ext cx="31" cy="20"/>
              </a:xfrm>
              <a:custGeom>
                <a:avLst/>
                <a:gdLst>
                  <a:gd name="T0" fmla="*/ 89 w 22"/>
                  <a:gd name="T1" fmla="*/ 499 h 14"/>
                  <a:gd name="T2" fmla="*/ 0 w 22"/>
                  <a:gd name="T3" fmla="*/ 171 h 14"/>
                  <a:gd name="T4" fmla="*/ 596 w 22"/>
                  <a:gd name="T5" fmla="*/ 0 h 14"/>
                  <a:gd name="T6" fmla="*/ 683 w 22"/>
                  <a:gd name="T7" fmla="*/ 244 h 14"/>
                  <a:gd name="T8" fmla="*/ 89 w 22"/>
                  <a:gd name="T9" fmla="*/ 499 h 14"/>
                  <a:gd name="T10" fmla="*/ 0 60000 65536"/>
                  <a:gd name="T11" fmla="*/ 0 60000 65536"/>
                  <a:gd name="T12" fmla="*/ 0 60000 65536"/>
                  <a:gd name="T13" fmla="*/ 0 60000 65536"/>
                  <a:gd name="T14" fmla="*/ 0 60000 65536"/>
                  <a:gd name="T15" fmla="*/ 0 w 22"/>
                  <a:gd name="T16" fmla="*/ 0 h 14"/>
                  <a:gd name="T17" fmla="*/ 22 w 22"/>
                  <a:gd name="T18" fmla="*/ 14 h 14"/>
                </a:gdLst>
                <a:ahLst/>
                <a:cxnLst>
                  <a:cxn ang="T10">
                    <a:pos x="T0" y="T1"/>
                  </a:cxn>
                  <a:cxn ang="T11">
                    <a:pos x="T2" y="T3"/>
                  </a:cxn>
                  <a:cxn ang="T12">
                    <a:pos x="T4" y="T5"/>
                  </a:cxn>
                  <a:cxn ang="T13">
                    <a:pos x="T6" y="T7"/>
                  </a:cxn>
                  <a:cxn ang="T14">
                    <a:pos x="T8" y="T9"/>
                  </a:cxn>
                </a:cxnLst>
                <a:rect l="T15" t="T16" r="T17" b="T18"/>
                <a:pathLst>
                  <a:path w="22" h="14">
                    <a:moveTo>
                      <a:pt x="3" y="14"/>
                    </a:moveTo>
                    <a:lnTo>
                      <a:pt x="0" y="5"/>
                    </a:lnTo>
                    <a:lnTo>
                      <a:pt x="19" y="0"/>
                    </a:lnTo>
                    <a:lnTo>
                      <a:pt x="22" y="7"/>
                    </a:lnTo>
                    <a:lnTo>
                      <a:pt x="3" y="1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79" name="Freeform 82"/>
              <p:cNvSpPr>
                <a:spLocks/>
              </p:cNvSpPr>
              <p:nvPr/>
            </p:nvSpPr>
            <p:spPr bwMode="gray">
              <a:xfrm>
                <a:off x="3700" y="2653"/>
                <a:ext cx="33" cy="20"/>
              </a:xfrm>
              <a:custGeom>
                <a:avLst/>
                <a:gdLst>
                  <a:gd name="T0" fmla="*/ 131 w 24"/>
                  <a:gd name="T1" fmla="*/ 149 h 16"/>
                  <a:gd name="T2" fmla="*/ 0 w 24"/>
                  <a:gd name="T3" fmla="*/ 62 h 16"/>
                  <a:gd name="T4" fmla="*/ 469 w 24"/>
                  <a:gd name="T5" fmla="*/ 0 h 16"/>
                  <a:gd name="T6" fmla="*/ 575 w 24"/>
                  <a:gd name="T7" fmla="*/ 62 h 16"/>
                  <a:gd name="T8" fmla="*/ 131 w 24"/>
                  <a:gd name="T9" fmla="*/ 149 h 16"/>
                  <a:gd name="T10" fmla="*/ 0 60000 65536"/>
                  <a:gd name="T11" fmla="*/ 0 60000 65536"/>
                  <a:gd name="T12" fmla="*/ 0 60000 65536"/>
                  <a:gd name="T13" fmla="*/ 0 60000 65536"/>
                  <a:gd name="T14" fmla="*/ 0 60000 65536"/>
                  <a:gd name="T15" fmla="*/ 0 w 24"/>
                  <a:gd name="T16" fmla="*/ 0 h 16"/>
                  <a:gd name="T17" fmla="*/ 24 w 24"/>
                  <a:gd name="T18" fmla="*/ 16 h 16"/>
                </a:gdLst>
                <a:ahLst/>
                <a:cxnLst>
                  <a:cxn ang="T10">
                    <a:pos x="T0" y="T1"/>
                  </a:cxn>
                  <a:cxn ang="T11">
                    <a:pos x="T2" y="T3"/>
                  </a:cxn>
                  <a:cxn ang="T12">
                    <a:pos x="T4" y="T5"/>
                  </a:cxn>
                  <a:cxn ang="T13">
                    <a:pos x="T6" y="T7"/>
                  </a:cxn>
                  <a:cxn ang="T14">
                    <a:pos x="T8" y="T9"/>
                  </a:cxn>
                </a:cxnLst>
                <a:rect l="T15" t="T16" r="T17" b="T18"/>
                <a:pathLst>
                  <a:path w="24" h="16">
                    <a:moveTo>
                      <a:pt x="5" y="16"/>
                    </a:moveTo>
                    <a:lnTo>
                      <a:pt x="0" y="7"/>
                    </a:lnTo>
                    <a:lnTo>
                      <a:pt x="19" y="0"/>
                    </a:lnTo>
                    <a:lnTo>
                      <a:pt x="24" y="7"/>
                    </a:lnTo>
                    <a:lnTo>
                      <a:pt x="5" y="16"/>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0" name="Freeform 83"/>
              <p:cNvSpPr>
                <a:spLocks/>
              </p:cNvSpPr>
              <p:nvPr/>
            </p:nvSpPr>
            <p:spPr bwMode="gray">
              <a:xfrm>
                <a:off x="3700" y="2089"/>
                <a:ext cx="28" cy="22"/>
              </a:xfrm>
              <a:custGeom>
                <a:avLst/>
                <a:gdLst>
                  <a:gd name="T0" fmla="*/ 0 w 21"/>
                  <a:gd name="T1" fmla="*/ 97 h 17"/>
                  <a:gd name="T2" fmla="*/ 49 w 21"/>
                  <a:gd name="T3" fmla="*/ 0 h 17"/>
                  <a:gd name="T4" fmla="*/ 368 w 21"/>
                  <a:gd name="T5" fmla="*/ 97 h 17"/>
                  <a:gd name="T6" fmla="*/ 332 w 21"/>
                  <a:gd name="T7" fmla="*/ 221 h 17"/>
                  <a:gd name="T8" fmla="*/ 0 w 21"/>
                  <a:gd name="T9" fmla="*/ 97 h 17"/>
                  <a:gd name="T10" fmla="*/ 0 60000 65536"/>
                  <a:gd name="T11" fmla="*/ 0 60000 65536"/>
                  <a:gd name="T12" fmla="*/ 0 60000 65536"/>
                  <a:gd name="T13" fmla="*/ 0 60000 65536"/>
                  <a:gd name="T14" fmla="*/ 0 60000 65536"/>
                  <a:gd name="T15" fmla="*/ 0 w 21"/>
                  <a:gd name="T16" fmla="*/ 0 h 17"/>
                  <a:gd name="T17" fmla="*/ 21 w 21"/>
                  <a:gd name="T18" fmla="*/ 17 h 17"/>
                </a:gdLst>
                <a:ahLst/>
                <a:cxnLst>
                  <a:cxn ang="T10">
                    <a:pos x="T0" y="T1"/>
                  </a:cxn>
                  <a:cxn ang="T11">
                    <a:pos x="T2" y="T3"/>
                  </a:cxn>
                  <a:cxn ang="T12">
                    <a:pos x="T4" y="T5"/>
                  </a:cxn>
                  <a:cxn ang="T13">
                    <a:pos x="T6" y="T7"/>
                  </a:cxn>
                  <a:cxn ang="T14">
                    <a:pos x="T8" y="T9"/>
                  </a:cxn>
                </a:cxnLst>
                <a:rect l="T15" t="T16" r="T17" b="T18"/>
                <a:pathLst>
                  <a:path w="21" h="17">
                    <a:moveTo>
                      <a:pt x="0" y="7"/>
                    </a:moveTo>
                    <a:lnTo>
                      <a:pt x="3" y="0"/>
                    </a:lnTo>
                    <a:lnTo>
                      <a:pt x="21" y="7"/>
                    </a:lnTo>
                    <a:lnTo>
                      <a:pt x="19" y="17"/>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1" name="Freeform 84"/>
              <p:cNvSpPr>
                <a:spLocks/>
              </p:cNvSpPr>
              <p:nvPr/>
            </p:nvSpPr>
            <p:spPr bwMode="gray">
              <a:xfrm>
                <a:off x="3673" y="2156"/>
                <a:ext cx="31" cy="21"/>
              </a:xfrm>
              <a:custGeom>
                <a:avLst/>
                <a:gdLst>
                  <a:gd name="T0" fmla="*/ 0 w 22"/>
                  <a:gd name="T1" fmla="*/ 144 h 16"/>
                  <a:gd name="T2" fmla="*/ 89 w 22"/>
                  <a:gd name="T3" fmla="*/ 0 h 16"/>
                  <a:gd name="T4" fmla="*/ 683 w 22"/>
                  <a:gd name="T5" fmla="*/ 110 h 16"/>
                  <a:gd name="T6" fmla="*/ 596 w 22"/>
                  <a:gd name="T7" fmla="*/ 248 h 16"/>
                  <a:gd name="T8" fmla="*/ 0 w 22"/>
                  <a:gd name="T9" fmla="*/ 144 h 16"/>
                  <a:gd name="T10" fmla="*/ 0 60000 65536"/>
                  <a:gd name="T11" fmla="*/ 0 60000 65536"/>
                  <a:gd name="T12" fmla="*/ 0 60000 65536"/>
                  <a:gd name="T13" fmla="*/ 0 60000 65536"/>
                  <a:gd name="T14" fmla="*/ 0 60000 65536"/>
                  <a:gd name="T15" fmla="*/ 0 w 22"/>
                  <a:gd name="T16" fmla="*/ 0 h 16"/>
                  <a:gd name="T17" fmla="*/ 22 w 22"/>
                  <a:gd name="T18" fmla="*/ 16 h 16"/>
                </a:gdLst>
                <a:ahLst/>
                <a:cxnLst>
                  <a:cxn ang="T10">
                    <a:pos x="T0" y="T1"/>
                  </a:cxn>
                  <a:cxn ang="T11">
                    <a:pos x="T2" y="T3"/>
                  </a:cxn>
                  <a:cxn ang="T12">
                    <a:pos x="T4" y="T5"/>
                  </a:cxn>
                  <a:cxn ang="T13">
                    <a:pos x="T6" y="T7"/>
                  </a:cxn>
                  <a:cxn ang="T14">
                    <a:pos x="T8" y="T9"/>
                  </a:cxn>
                </a:cxnLst>
                <a:rect l="T15" t="T16" r="T17" b="T18"/>
                <a:pathLst>
                  <a:path w="22" h="16">
                    <a:moveTo>
                      <a:pt x="0" y="9"/>
                    </a:moveTo>
                    <a:lnTo>
                      <a:pt x="3" y="0"/>
                    </a:lnTo>
                    <a:lnTo>
                      <a:pt x="22" y="7"/>
                    </a:lnTo>
                    <a:lnTo>
                      <a:pt x="19" y="16"/>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2" name="Freeform 85"/>
              <p:cNvSpPr>
                <a:spLocks/>
              </p:cNvSpPr>
              <p:nvPr/>
            </p:nvSpPr>
            <p:spPr bwMode="gray">
              <a:xfrm>
                <a:off x="3655" y="2228"/>
                <a:ext cx="29" cy="18"/>
              </a:xfrm>
              <a:custGeom>
                <a:avLst/>
                <a:gdLst>
                  <a:gd name="T0" fmla="*/ 0 w 21"/>
                  <a:gd name="T1" fmla="*/ 109 h 14"/>
                  <a:gd name="T2" fmla="*/ 55 w 21"/>
                  <a:gd name="T3" fmla="*/ 0 h 14"/>
                  <a:gd name="T4" fmla="*/ 526 w 21"/>
                  <a:gd name="T5" fmla="*/ 59 h 14"/>
                  <a:gd name="T6" fmla="*/ 476 w 21"/>
                  <a:gd name="T7" fmla="*/ 174 h 14"/>
                  <a:gd name="T8" fmla="*/ 0 w 21"/>
                  <a:gd name="T9" fmla="*/ 109 h 14"/>
                  <a:gd name="T10" fmla="*/ 0 60000 65536"/>
                  <a:gd name="T11" fmla="*/ 0 60000 65536"/>
                  <a:gd name="T12" fmla="*/ 0 60000 65536"/>
                  <a:gd name="T13" fmla="*/ 0 60000 65536"/>
                  <a:gd name="T14" fmla="*/ 0 60000 65536"/>
                  <a:gd name="T15" fmla="*/ 0 w 21"/>
                  <a:gd name="T16" fmla="*/ 0 h 14"/>
                  <a:gd name="T17" fmla="*/ 21 w 21"/>
                  <a:gd name="T18" fmla="*/ 14 h 14"/>
                </a:gdLst>
                <a:ahLst/>
                <a:cxnLst>
                  <a:cxn ang="T10">
                    <a:pos x="T0" y="T1"/>
                  </a:cxn>
                  <a:cxn ang="T11">
                    <a:pos x="T2" y="T3"/>
                  </a:cxn>
                  <a:cxn ang="T12">
                    <a:pos x="T4" y="T5"/>
                  </a:cxn>
                  <a:cxn ang="T13">
                    <a:pos x="T6" y="T7"/>
                  </a:cxn>
                  <a:cxn ang="T14">
                    <a:pos x="T8" y="T9"/>
                  </a:cxn>
                </a:cxnLst>
                <a:rect l="T15" t="T16" r="T17" b="T18"/>
                <a:pathLst>
                  <a:path w="21" h="14">
                    <a:moveTo>
                      <a:pt x="0" y="9"/>
                    </a:moveTo>
                    <a:lnTo>
                      <a:pt x="2" y="0"/>
                    </a:lnTo>
                    <a:lnTo>
                      <a:pt x="21" y="5"/>
                    </a:lnTo>
                    <a:lnTo>
                      <a:pt x="19" y="14"/>
                    </a:lnTo>
                    <a:lnTo>
                      <a:pt x="0" y="9"/>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3" name="Freeform 86"/>
              <p:cNvSpPr>
                <a:spLocks/>
              </p:cNvSpPr>
              <p:nvPr/>
            </p:nvSpPr>
            <p:spPr bwMode="gray">
              <a:xfrm>
                <a:off x="3646" y="2300"/>
                <a:ext cx="27" cy="15"/>
              </a:xfrm>
              <a:custGeom>
                <a:avLst/>
                <a:gdLst>
                  <a:gd name="T0" fmla="*/ 0 w 21"/>
                  <a:gd name="T1" fmla="*/ 172 h 12"/>
                  <a:gd name="T2" fmla="*/ 0 w 21"/>
                  <a:gd name="T3" fmla="*/ 0 h 12"/>
                  <a:gd name="T4" fmla="*/ 261 w 21"/>
                  <a:gd name="T5" fmla="*/ 49 h 12"/>
                  <a:gd name="T6" fmla="*/ 231 w 21"/>
                  <a:gd name="T7" fmla="*/ 207 h 12"/>
                  <a:gd name="T8" fmla="*/ 0 w 21"/>
                  <a:gd name="T9" fmla="*/ 172 h 12"/>
                  <a:gd name="T10" fmla="*/ 0 60000 65536"/>
                  <a:gd name="T11" fmla="*/ 0 60000 65536"/>
                  <a:gd name="T12" fmla="*/ 0 60000 65536"/>
                  <a:gd name="T13" fmla="*/ 0 60000 65536"/>
                  <a:gd name="T14" fmla="*/ 0 60000 65536"/>
                  <a:gd name="T15" fmla="*/ 0 w 21"/>
                  <a:gd name="T16" fmla="*/ 0 h 12"/>
                  <a:gd name="T17" fmla="*/ 21 w 21"/>
                  <a:gd name="T18" fmla="*/ 12 h 12"/>
                </a:gdLst>
                <a:ahLst/>
                <a:cxnLst>
                  <a:cxn ang="T10">
                    <a:pos x="T0" y="T1"/>
                  </a:cxn>
                  <a:cxn ang="T11">
                    <a:pos x="T2" y="T3"/>
                  </a:cxn>
                  <a:cxn ang="T12">
                    <a:pos x="T4" y="T5"/>
                  </a:cxn>
                  <a:cxn ang="T13">
                    <a:pos x="T6" y="T7"/>
                  </a:cxn>
                  <a:cxn ang="T14">
                    <a:pos x="T8" y="T9"/>
                  </a:cxn>
                </a:cxnLst>
                <a:rect l="T15" t="T16" r="T17" b="T18"/>
                <a:pathLst>
                  <a:path w="21" h="12">
                    <a:moveTo>
                      <a:pt x="0" y="10"/>
                    </a:moveTo>
                    <a:lnTo>
                      <a:pt x="0" y="0"/>
                    </a:lnTo>
                    <a:lnTo>
                      <a:pt x="21" y="3"/>
                    </a:lnTo>
                    <a:lnTo>
                      <a:pt x="19" y="12"/>
                    </a:lnTo>
                    <a:lnTo>
                      <a:pt x="0" y="1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4" name="Freeform 87"/>
              <p:cNvSpPr>
                <a:spLocks/>
              </p:cNvSpPr>
              <p:nvPr/>
            </p:nvSpPr>
            <p:spPr bwMode="gray">
              <a:xfrm>
                <a:off x="3929" y="1808"/>
                <a:ext cx="27" cy="27"/>
              </a:xfrm>
              <a:custGeom>
                <a:avLst/>
                <a:gdLst>
                  <a:gd name="T0" fmla="*/ 0 w 19"/>
                  <a:gd name="T1" fmla="*/ 46 h 21"/>
                  <a:gd name="T2" fmla="*/ 172 w 19"/>
                  <a:gd name="T3" fmla="*/ 0 h 21"/>
                  <a:gd name="T4" fmla="*/ 441 w 19"/>
                  <a:gd name="T5" fmla="*/ 203 h 21"/>
                  <a:gd name="T6" fmla="*/ 270 w 19"/>
                  <a:gd name="T7" fmla="*/ 261 h 21"/>
                  <a:gd name="T8" fmla="*/ 0 w 19"/>
                  <a:gd name="T9" fmla="*/ 46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4"/>
                    </a:moveTo>
                    <a:lnTo>
                      <a:pt x="7" y="0"/>
                    </a:lnTo>
                    <a:lnTo>
                      <a:pt x="19" y="16"/>
                    </a:lnTo>
                    <a:lnTo>
                      <a:pt x="12" y="21"/>
                    </a:lnTo>
                    <a:lnTo>
                      <a:pt x="0" y="4"/>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5" name="Freeform 88"/>
              <p:cNvSpPr>
                <a:spLocks/>
              </p:cNvSpPr>
              <p:nvPr/>
            </p:nvSpPr>
            <p:spPr bwMode="gray">
              <a:xfrm>
                <a:off x="3873" y="1850"/>
                <a:ext cx="26" cy="30"/>
              </a:xfrm>
              <a:custGeom>
                <a:avLst/>
                <a:gdLst>
                  <a:gd name="T0" fmla="*/ 0 w 19"/>
                  <a:gd name="T1" fmla="*/ 244 h 21"/>
                  <a:gd name="T2" fmla="*/ 172 w 19"/>
                  <a:gd name="T3" fmla="*/ 0 h 21"/>
                  <a:gd name="T4" fmla="*/ 441 w 19"/>
                  <a:gd name="T5" fmla="*/ 571 h 21"/>
                  <a:gd name="T6" fmla="*/ 322 w 19"/>
                  <a:gd name="T7" fmla="*/ 737 h 21"/>
                  <a:gd name="T8" fmla="*/ 0 w 19"/>
                  <a:gd name="T9" fmla="*/ 244 h 21"/>
                  <a:gd name="T10" fmla="*/ 0 60000 65536"/>
                  <a:gd name="T11" fmla="*/ 0 60000 65536"/>
                  <a:gd name="T12" fmla="*/ 0 60000 65536"/>
                  <a:gd name="T13" fmla="*/ 0 60000 65536"/>
                  <a:gd name="T14" fmla="*/ 0 60000 65536"/>
                  <a:gd name="T15" fmla="*/ 0 w 19"/>
                  <a:gd name="T16" fmla="*/ 0 h 21"/>
                  <a:gd name="T17" fmla="*/ 19 w 19"/>
                  <a:gd name="T18" fmla="*/ 21 h 21"/>
                </a:gdLst>
                <a:ahLst/>
                <a:cxnLst>
                  <a:cxn ang="T10">
                    <a:pos x="T0" y="T1"/>
                  </a:cxn>
                  <a:cxn ang="T11">
                    <a:pos x="T2" y="T3"/>
                  </a:cxn>
                  <a:cxn ang="T12">
                    <a:pos x="T4" y="T5"/>
                  </a:cxn>
                  <a:cxn ang="T13">
                    <a:pos x="T6" y="T7"/>
                  </a:cxn>
                  <a:cxn ang="T14">
                    <a:pos x="T8" y="T9"/>
                  </a:cxn>
                </a:cxnLst>
                <a:rect l="T15" t="T16" r="T17" b="T18"/>
                <a:pathLst>
                  <a:path w="19" h="21">
                    <a:moveTo>
                      <a:pt x="0" y="7"/>
                    </a:moveTo>
                    <a:lnTo>
                      <a:pt x="7" y="0"/>
                    </a:lnTo>
                    <a:lnTo>
                      <a:pt x="19" y="16"/>
                    </a:lnTo>
                    <a:lnTo>
                      <a:pt x="14" y="21"/>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6" name="Freeform 89"/>
              <p:cNvSpPr>
                <a:spLocks/>
              </p:cNvSpPr>
              <p:nvPr/>
            </p:nvSpPr>
            <p:spPr bwMode="gray">
              <a:xfrm>
                <a:off x="3821" y="1905"/>
                <a:ext cx="27" cy="27"/>
              </a:xfrm>
              <a:custGeom>
                <a:avLst/>
                <a:gdLst>
                  <a:gd name="T0" fmla="*/ 0 w 19"/>
                  <a:gd name="T1" fmla="*/ 172 h 19"/>
                  <a:gd name="T2" fmla="*/ 126 w 19"/>
                  <a:gd name="T3" fmla="*/ 0 h 19"/>
                  <a:gd name="T4" fmla="*/ 441 w 19"/>
                  <a:gd name="T5" fmla="*/ 322 h 19"/>
                  <a:gd name="T6" fmla="*/ 322 w 19"/>
                  <a:gd name="T7" fmla="*/ 441 h 19"/>
                  <a:gd name="T8" fmla="*/ 0 w 19"/>
                  <a:gd name="T9" fmla="*/ 172 h 19"/>
                  <a:gd name="T10" fmla="*/ 0 60000 65536"/>
                  <a:gd name="T11" fmla="*/ 0 60000 65536"/>
                  <a:gd name="T12" fmla="*/ 0 60000 65536"/>
                  <a:gd name="T13" fmla="*/ 0 60000 65536"/>
                  <a:gd name="T14" fmla="*/ 0 60000 65536"/>
                  <a:gd name="T15" fmla="*/ 0 w 19"/>
                  <a:gd name="T16" fmla="*/ 0 h 19"/>
                  <a:gd name="T17" fmla="*/ 19 w 19"/>
                  <a:gd name="T18" fmla="*/ 19 h 19"/>
                </a:gdLst>
                <a:ahLst/>
                <a:cxnLst>
                  <a:cxn ang="T10">
                    <a:pos x="T0" y="T1"/>
                  </a:cxn>
                  <a:cxn ang="T11">
                    <a:pos x="T2" y="T3"/>
                  </a:cxn>
                  <a:cxn ang="T12">
                    <a:pos x="T4" y="T5"/>
                  </a:cxn>
                  <a:cxn ang="T13">
                    <a:pos x="T6" y="T7"/>
                  </a:cxn>
                  <a:cxn ang="T14">
                    <a:pos x="T8" y="T9"/>
                  </a:cxn>
                </a:cxnLst>
                <a:rect l="T15" t="T16" r="T17" b="T18"/>
                <a:pathLst>
                  <a:path w="19" h="19">
                    <a:moveTo>
                      <a:pt x="0" y="7"/>
                    </a:moveTo>
                    <a:lnTo>
                      <a:pt x="5" y="0"/>
                    </a:lnTo>
                    <a:lnTo>
                      <a:pt x="19" y="14"/>
                    </a:lnTo>
                    <a:lnTo>
                      <a:pt x="14" y="19"/>
                    </a:lnTo>
                    <a:lnTo>
                      <a:pt x="0" y="7"/>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7" name="Freeform 90"/>
              <p:cNvSpPr>
                <a:spLocks/>
              </p:cNvSpPr>
              <p:nvPr/>
            </p:nvSpPr>
            <p:spPr bwMode="gray">
              <a:xfrm>
                <a:off x="3772" y="1961"/>
                <a:ext cx="31" cy="25"/>
              </a:xfrm>
              <a:custGeom>
                <a:avLst/>
                <a:gdLst>
                  <a:gd name="T0" fmla="*/ 0 w 22"/>
                  <a:gd name="T1" fmla="*/ 125 h 19"/>
                  <a:gd name="T2" fmla="*/ 154 w 22"/>
                  <a:gd name="T3" fmla="*/ 0 h 19"/>
                  <a:gd name="T4" fmla="*/ 683 w 22"/>
                  <a:gd name="T5" fmla="*/ 192 h 19"/>
                  <a:gd name="T6" fmla="*/ 533 w 22"/>
                  <a:gd name="T7" fmla="*/ 296 h 19"/>
                  <a:gd name="T8" fmla="*/ 0 w 22"/>
                  <a:gd name="T9" fmla="*/ 125 h 19"/>
                  <a:gd name="T10" fmla="*/ 0 60000 65536"/>
                  <a:gd name="T11" fmla="*/ 0 60000 65536"/>
                  <a:gd name="T12" fmla="*/ 0 60000 65536"/>
                  <a:gd name="T13" fmla="*/ 0 60000 65536"/>
                  <a:gd name="T14" fmla="*/ 0 60000 65536"/>
                  <a:gd name="T15" fmla="*/ 0 w 22"/>
                  <a:gd name="T16" fmla="*/ 0 h 19"/>
                  <a:gd name="T17" fmla="*/ 22 w 22"/>
                  <a:gd name="T18" fmla="*/ 19 h 19"/>
                </a:gdLst>
                <a:ahLst/>
                <a:cxnLst>
                  <a:cxn ang="T10">
                    <a:pos x="T0" y="T1"/>
                  </a:cxn>
                  <a:cxn ang="T11">
                    <a:pos x="T2" y="T3"/>
                  </a:cxn>
                  <a:cxn ang="T12">
                    <a:pos x="T4" y="T5"/>
                  </a:cxn>
                  <a:cxn ang="T13">
                    <a:pos x="T6" y="T7"/>
                  </a:cxn>
                  <a:cxn ang="T14">
                    <a:pos x="T8" y="T9"/>
                  </a:cxn>
                </a:cxnLst>
                <a:rect l="T15" t="T16" r="T17" b="T18"/>
                <a:pathLst>
                  <a:path w="22" h="19">
                    <a:moveTo>
                      <a:pt x="0" y="8"/>
                    </a:moveTo>
                    <a:lnTo>
                      <a:pt x="5" y="0"/>
                    </a:lnTo>
                    <a:lnTo>
                      <a:pt x="22" y="12"/>
                    </a:lnTo>
                    <a:lnTo>
                      <a:pt x="17" y="19"/>
                    </a:lnTo>
                    <a:lnTo>
                      <a:pt x="0" y="8"/>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8" name="Freeform 91"/>
              <p:cNvSpPr>
                <a:spLocks/>
              </p:cNvSpPr>
              <p:nvPr/>
            </p:nvSpPr>
            <p:spPr bwMode="gray">
              <a:xfrm>
                <a:off x="4272" y="1680"/>
                <a:ext cx="17" cy="29"/>
              </a:xfrm>
              <a:custGeom>
                <a:avLst/>
                <a:gdLst>
                  <a:gd name="T0" fmla="*/ 0 w 12"/>
                  <a:gd name="T1" fmla="*/ 0 h 21"/>
                  <a:gd name="T2" fmla="*/ 299 w 12"/>
                  <a:gd name="T3" fmla="*/ 0 h 21"/>
                  <a:gd name="T4" fmla="*/ 387 w 12"/>
                  <a:gd name="T5" fmla="*/ 476 h 21"/>
                  <a:gd name="T6" fmla="*/ 74 w 12"/>
                  <a:gd name="T7" fmla="*/ 526 h 21"/>
                  <a:gd name="T8" fmla="*/ 0 w 12"/>
                  <a:gd name="T9" fmla="*/ 0 h 21"/>
                  <a:gd name="T10" fmla="*/ 0 60000 65536"/>
                  <a:gd name="T11" fmla="*/ 0 60000 65536"/>
                  <a:gd name="T12" fmla="*/ 0 60000 65536"/>
                  <a:gd name="T13" fmla="*/ 0 60000 65536"/>
                  <a:gd name="T14" fmla="*/ 0 60000 65536"/>
                  <a:gd name="T15" fmla="*/ 0 w 12"/>
                  <a:gd name="T16" fmla="*/ 0 h 21"/>
                  <a:gd name="T17" fmla="*/ 12 w 12"/>
                  <a:gd name="T18" fmla="*/ 21 h 21"/>
                </a:gdLst>
                <a:ahLst/>
                <a:cxnLst>
                  <a:cxn ang="T10">
                    <a:pos x="T0" y="T1"/>
                  </a:cxn>
                  <a:cxn ang="T11">
                    <a:pos x="T2" y="T3"/>
                  </a:cxn>
                  <a:cxn ang="T12">
                    <a:pos x="T4" y="T5"/>
                  </a:cxn>
                  <a:cxn ang="T13">
                    <a:pos x="T6" y="T7"/>
                  </a:cxn>
                  <a:cxn ang="T14">
                    <a:pos x="T8" y="T9"/>
                  </a:cxn>
                </a:cxnLst>
                <a:rect l="T15" t="T16" r="T17" b="T18"/>
                <a:pathLst>
                  <a:path w="12" h="21">
                    <a:moveTo>
                      <a:pt x="0" y="0"/>
                    </a:moveTo>
                    <a:lnTo>
                      <a:pt x="9" y="0"/>
                    </a:lnTo>
                    <a:lnTo>
                      <a:pt x="12" y="19"/>
                    </a:lnTo>
                    <a:lnTo>
                      <a:pt x="2" y="21"/>
                    </a:lnTo>
                    <a:lnTo>
                      <a:pt x="0"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89" name="Freeform 92"/>
              <p:cNvSpPr>
                <a:spLocks/>
              </p:cNvSpPr>
              <p:nvPr/>
            </p:nvSpPr>
            <p:spPr bwMode="gray">
              <a:xfrm>
                <a:off x="4198" y="1689"/>
                <a:ext cx="16" cy="31"/>
              </a:xfrm>
              <a:custGeom>
                <a:avLst/>
                <a:gdLst>
                  <a:gd name="T0" fmla="*/ 0 w 11"/>
                  <a:gd name="T1" fmla="*/ 89 h 22"/>
                  <a:gd name="T2" fmla="*/ 391 w 11"/>
                  <a:gd name="T3" fmla="*/ 0 h 22"/>
                  <a:gd name="T4" fmla="*/ 455 w 11"/>
                  <a:gd name="T5" fmla="*/ 596 h 22"/>
                  <a:gd name="T6" fmla="*/ 185 w 11"/>
                  <a:gd name="T7" fmla="*/ 683 h 22"/>
                  <a:gd name="T8" fmla="*/ 0 w 11"/>
                  <a:gd name="T9" fmla="*/ 89 h 22"/>
                  <a:gd name="T10" fmla="*/ 0 60000 65536"/>
                  <a:gd name="T11" fmla="*/ 0 60000 65536"/>
                  <a:gd name="T12" fmla="*/ 0 60000 65536"/>
                  <a:gd name="T13" fmla="*/ 0 60000 65536"/>
                  <a:gd name="T14" fmla="*/ 0 60000 65536"/>
                  <a:gd name="T15" fmla="*/ 0 w 11"/>
                  <a:gd name="T16" fmla="*/ 0 h 22"/>
                  <a:gd name="T17" fmla="*/ 11 w 11"/>
                  <a:gd name="T18" fmla="*/ 22 h 22"/>
                </a:gdLst>
                <a:ahLst/>
                <a:cxnLst>
                  <a:cxn ang="T10">
                    <a:pos x="T0" y="T1"/>
                  </a:cxn>
                  <a:cxn ang="T11">
                    <a:pos x="T2" y="T3"/>
                  </a:cxn>
                  <a:cxn ang="T12">
                    <a:pos x="T4" y="T5"/>
                  </a:cxn>
                  <a:cxn ang="T13">
                    <a:pos x="T6" y="T7"/>
                  </a:cxn>
                  <a:cxn ang="T14">
                    <a:pos x="T8" y="T9"/>
                  </a:cxn>
                </a:cxnLst>
                <a:rect l="T15" t="T16" r="T17" b="T18"/>
                <a:pathLst>
                  <a:path w="11" h="22">
                    <a:moveTo>
                      <a:pt x="0" y="3"/>
                    </a:moveTo>
                    <a:lnTo>
                      <a:pt x="9" y="0"/>
                    </a:lnTo>
                    <a:lnTo>
                      <a:pt x="11"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0" name="Freeform 93"/>
              <p:cNvSpPr>
                <a:spLocks/>
              </p:cNvSpPr>
              <p:nvPr/>
            </p:nvSpPr>
            <p:spPr bwMode="gray">
              <a:xfrm>
                <a:off x="4128" y="1709"/>
                <a:ext cx="20" cy="28"/>
              </a:xfrm>
              <a:custGeom>
                <a:avLst/>
                <a:gdLst>
                  <a:gd name="T0" fmla="*/ 0 w 14"/>
                  <a:gd name="T1" fmla="*/ 36 h 22"/>
                  <a:gd name="T2" fmla="*/ 244 w 14"/>
                  <a:gd name="T3" fmla="*/ 0 h 22"/>
                  <a:gd name="T4" fmla="*/ 499 w 14"/>
                  <a:gd name="T5" fmla="*/ 213 h 22"/>
                  <a:gd name="T6" fmla="*/ 163 w 14"/>
                  <a:gd name="T7" fmla="*/ 249 h 22"/>
                  <a:gd name="T8" fmla="*/ 0 w 14"/>
                  <a:gd name="T9" fmla="*/ 36 h 22"/>
                  <a:gd name="T10" fmla="*/ 0 60000 65536"/>
                  <a:gd name="T11" fmla="*/ 0 60000 65536"/>
                  <a:gd name="T12" fmla="*/ 0 60000 65536"/>
                  <a:gd name="T13" fmla="*/ 0 60000 65536"/>
                  <a:gd name="T14" fmla="*/ 0 60000 65536"/>
                  <a:gd name="T15" fmla="*/ 0 w 14"/>
                  <a:gd name="T16" fmla="*/ 0 h 22"/>
                  <a:gd name="T17" fmla="*/ 14 w 14"/>
                  <a:gd name="T18" fmla="*/ 22 h 22"/>
                </a:gdLst>
                <a:ahLst/>
                <a:cxnLst>
                  <a:cxn ang="T10">
                    <a:pos x="T0" y="T1"/>
                  </a:cxn>
                  <a:cxn ang="T11">
                    <a:pos x="T2" y="T3"/>
                  </a:cxn>
                  <a:cxn ang="T12">
                    <a:pos x="T4" y="T5"/>
                  </a:cxn>
                  <a:cxn ang="T13">
                    <a:pos x="T6" y="T7"/>
                  </a:cxn>
                  <a:cxn ang="T14">
                    <a:pos x="T8" y="T9"/>
                  </a:cxn>
                </a:cxnLst>
                <a:rect l="T15" t="T16" r="T17" b="T18"/>
                <a:pathLst>
                  <a:path w="14" h="22">
                    <a:moveTo>
                      <a:pt x="0" y="3"/>
                    </a:moveTo>
                    <a:lnTo>
                      <a:pt x="7" y="0"/>
                    </a:lnTo>
                    <a:lnTo>
                      <a:pt x="14" y="19"/>
                    </a:lnTo>
                    <a:lnTo>
                      <a:pt x="4" y="22"/>
                    </a:lnTo>
                    <a:lnTo>
                      <a:pt x="0" y="3"/>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sp>
            <p:nvSpPr>
              <p:cNvPr id="91" name="Freeform 94"/>
              <p:cNvSpPr>
                <a:spLocks/>
              </p:cNvSpPr>
              <p:nvPr/>
            </p:nvSpPr>
            <p:spPr bwMode="gray">
              <a:xfrm>
                <a:off x="4058" y="1733"/>
                <a:ext cx="21" cy="33"/>
              </a:xfrm>
              <a:custGeom>
                <a:avLst/>
                <a:gdLst>
                  <a:gd name="T0" fmla="*/ 0 w 16"/>
                  <a:gd name="T1" fmla="*/ 131 h 24"/>
                  <a:gd name="T2" fmla="*/ 110 w 16"/>
                  <a:gd name="T3" fmla="*/ 0 h 24"/>
                  <a:gd name="T4" fmla="*/ 248 w 16"/>
                  <a:gd name="T5" fmla="*/ 469 h 24"/>
                  <a:gd name="T6" fmla="*/ 110 w 16"/>
                  <a:gd name="T7" fmla="*/ 575 h 24"/>
                  <a:gd name="T8" fmla="*/ 0 w 16"/>
                  <a:gd name="T9" fmla="*/ 131 h 24"/>
                  <a:gd name="T10" fmla="*/ 0 60000 65536"/>
                  <a:gd name="T11" fmla="*/ 0 60000 65536"/>
                  <a:gd name="T12" fmla="*/ 0 60000 65536"/>
                  <a:gd name="T13" fmla="*/ 0 60000 65536"/>
                  <a:gd name="T14" fmla="*/ 0 60000 65536"/>
                  <a:gd name="T15" fmla="*/ 0 w 16"/>
                  <a:gd name="T16" fmla="*/ 0 h 24"/>
                  <a:gd name="T17" fmla="*/ 16 w 16"/>
                  <a:gd name="T18" fmla="*/ 24 h 24"/>
                </a:gdLst>
                <a:ahLst/>
                <a:cxnLst>
                  <a:cxn ang="T10">
                    <a:pos x="T0" y="T1"/>
                  </a:cxn>
                  <a:cxn ang="T11">
                    <a:pos x="T2" y="T3"/>
                  </a:cxn>
                  <a:cxn ang="T12">
                    <a:pos x="T4" y="T5"/>
                  </a:cxn>
                  <a:cxn ang="T13">
                    <a:pos x="T6" y="T7"/>
                  </a:cxn>
                  <a:cxn ang="T14">
                    <a:pos x="T8" y="T9"/>
                  </a:cxn>
                </a:cxnLst>
                <a:rect l="T15" t="T16" r="T17" b="T18"/>
                <a:pathLst>
                  <a:path w="16" h="24">
                    <a:moveTo>
                      <a:pt x="0" y="5"/>
                    </a:moveTo>
                    <a:lnTo>
                      <a:pt x="7" y="0"/>
                    </a:lnTo>
                    <a:lnTo>
                      <a:pt x="16" y="19"/>
                    </a:lnTo>
                    <a:lnTo>
                      <a:pt x="7" y="24"/>
                    </a:lnTo>
                    <a:lnTo>
                      <a:pt x="0" y="5"/>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zh-CN" sz="1500" kern="0" dirty="0">
                  <a:solidFill>
                    <a:srgbClr val="FFFFFF"/>
                  </a:solidFill>
                  <a:latin typeface="微软雅黑" pitchFamily="34" charset="-122"/>
                  <a:ea typeface="微软雅黑" pitchFamily="34" charset="-122"/>
                </a:endParaRPr>
              </a:p>
            </p:txBody>
          </p:sp>
        </p:grpSp>
        <p:grpSp>
          <p:nvGrpSpPr>
            <p:cNvPr id="19" name="Group 95"/>
            <p:cNvGrpSpPr>
              <a:grpSpLocks/>
            </p:cNvGrpSpPr>
            <p:nvPr/>
          </p:nvGrpSpPr>
          <p:grpSpPr bwMode="auto">
            <a:xfrm>
              <a:off x="3681" y="1716"/>
              <a:ext cx="1350" cy="1343"/>
              <a:chOff x="3681" y="1716"/>
              <a:chExt cx="1350" cy="1343"/>
            </a:xfrm>
          </p:grpSpPr>
          <p:sp>
            <p:nvSpPr>
              <p:cNvPr id="20" name="Text Box 96"/>
              <p:cNvSpPr txBox="1">
                <a:spLocks noChangeArrowheads="1"/>
              </p:cNvSpPr>
              <p:nvPr/>
            </p:nvSpPr>
            <p:spPr bwMode="gray">
              <a:xfrm>
                <a:off x="4278" y="287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6</a:t>
                </a:r>
              </a:p>
            </p:txBody>
          </p:sp>
          <p:sp>
            <p:nvSpPr>
              <p:cNvPr id="21" name="Text Box 97"/>
              <p:cNvSpPr txBox="1">
                <a:spLocks noChangeArrowheads="1"/>
              </p:cNvSpPr>
              <p:nvPr/>
            </p:nvSpPr>
            <p:spPr bwMode="gray">
              <a:xfrm>
                <a:off x="3977" y="2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7</a:t>
                </a:r>
              </a:p>
            </p:txBody>
          </p:sp>
          <p:sp>
            <p:nvSpPr>
              <p:cNvPr id="22" name="Text Box 98"/>
              <p:cNvSpPr txBox="1">
                <a:spLocks noChangeArrowheads="1"/>
              </p:cNvSpPr>
              <p:nvPr/>
            </p:nvSpPr>
            <p:spPr bwMode="gray">
              <a:xfrm>
                <a:off x="3767" y="257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8</a:t>
                </a:r>
              </a:p>
            </p:txBody>
          </p:sp>
          <p:sp>
            <p:nvSpPr>
              <p:cNvPr id="23" name="Text Box 99"/>
              <p:cNvSpPr txBox="1">
                <a:spLocks noChangeArrowheads="1"/>
              </p:cNvSpPr>
              <p:nvPr/>
            </p:nvSpPr>
            <p:spPr bwMode="gray">
              <a:xfrm>
                <a:off x="4249" y="1716"/>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12</a:t>
                </a:r>
              </a:p>
            </p:txBody>
          </p:sp>
          <p:sp>
            <p:nvSpPr>
              <p:cNvPr id="24" name="Text Box 100"/>
              <p:cNvSpPr txBox="1">
                <a:spLocks noChangeArrowheads="1"/>
              </p:cNvSpPr>
              <p:nvPr/>
            </p:nvSpPr>
            <p:spPr bwMode="gray">
              <a:xfrm>
                <a:off x="4569" y="1791"/>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a:t>
                </a:r>
              </a:p>
            </p:txBody>
          </p:sp>
          <p:sp>
            <p:nvSpPr>
              <p:cNvPr id="25" name="Text Box 101"/>
              <p:cNvSpPr txBox="1">
                <a:spLocks noChangeArrowheads="1"/>
              </p:cNvSpPr>
              <p:nvPr/>
            </p:nvSpPr>
            <p:spPr bwMode="gray">
              <a:xfrm>
                <a:off x="4785" y="2006"/>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2</a:t>
                </a:r>
              </a:p>
            </p:txBody>
          </p:sp>
          <p:sp>
            <p:nvSpPr>
              <p:cNvPr id="26" name="Text Box 102"/>
              <p:cNvSpPr txBox="1">
                <a:spLocks noChangeArrowheads="1"/>
              </p:cNvSpPr>
              <p:nvPr/>
            </p:nvSpPr>
            <p:spPr bwMode="gray">
              <a:xfrm>
                <a:off x="4862" y="2297"/>
                <a:ext cx="169"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3</a:t>
                </a:r>
              </a:p>
            </p:txBody>
          </p:sp>
          <p:sp>
            <p:nvSpPr>
              <p:cNvPr id="27" name="Text Box 103"/>
              <p:cNvSpPr txBox="1">
                <a:spLocks noChangeArrowheads="1"/>
              </p:cNvSpPr>
              <p:nvPr/>
            </p:nvSpPr>
            <p:spPr bwMode="gray">
              <a:xfrm>
                <a:off x="4785" y="2585"/>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4</a:t>
                </a:r>
              </a:p>
            </p:txBody>
          </p:sp>
          <p:sp>
            <p:nvSpPr>
              <p:cNvPr id="28" name="Text Box 104"/>
              <p:cNvSpPr txBox="1">
                <a:spLocks noChangeArrowheads="1"/>
              </p:cNvSpPr>
              <p:nvPr/>
            </p:nvSpPr>
            <p:spPr bwMode="gray">
              <a:xfrm>
                <a:off x="4579" y="2787"/>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5</a:t>
                </a:r>
              </a:p>
            </p:txBody>
          </p:sp>
          <p:sp>
            <p:nvSpPr>
              <p:cNvPr id="29" name="Text Box 105"/>
              <p:cNvSpPr txBox="1">
                <a:spLocks noChangeArrowheads="1"/>
              </p:cNvSpPr>
              <p:nvPr/>
            </p:nvSpPr>
            <p:spPr bwMode="gray">
              <a:xfrm>
                <a:off x="3681" y="2289"/>
                <a:ext cx="195"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9</a:t>
                </a:r>
              </a:p>
            </p:txBody>
          </p:sp>
          <p:sp>
            <p:nvSpPr>
              <p:cNvPr id="30" name="Text Box 106"/>
              <p:cNvSpPr txBox="1">
                <a:spLocks noChangeArrowheads="1"/>
              </p:cNvSpPr>
              <p:nvPr/>
            </p:nvSpPr>
            <p:spPr bwMode="gray">
              <a:xfrm>
                <a:off x="3769" y="2002"/>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10</a:t>
                </a:r>
              </a:p>
            </p:txBody>
          </p:sp>
          <p:sp>
            <p:nvSpPr>
              <p:cNvPr id="31" name="Text Box 107"/>
              <p:cNvSpPr txBox="1">
                <a:spLocks noChangeArrowheads="1"/>
              </p:cNvSpPr>
              <p:nvPr/>
            </p:nvSpPr>
            <p:spPr bwMode="gray">
              <a:xfrm>
                <a:off x="3977" y="1798"/>
                <a:ext cx="257" cy="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defRPr>
                </a:lvl1pPr>
                <a:lvl2pPr marL="742950" indent="-285750">
                  <a:defRPr>
                    <a:solidFill>
                      <a:schemeClr val="tx1"/>
                    </a:solidFill>
                    <a:latin typeface="Arial" charset="0"/>
                  </a:defRPr>
                </a:lvl2pPr>
                <a:lvl3pPr marL="1143000" indent="-228600">
                  <a:defRPr>
                    <a:solidFill>
                      <a:schemeClr val="tx1"/>
                    </a:solidFill>
                    <a:latin typeface="Arial" charset="0"/>
                  </a:defRPr>
                </a:lvl3pPr>
                <a:lvl4pPr marL="1600200" indent="-228600">
                  <a:defRPr>
                    <a:solidFill>
                      <a:schemeClr val="tx1"/>
                    </a:solidFill>
                    <a:latin typeface="Arial" charset="0"/>
                  </a:defRPr>
                </a:lvl4pPr>
                <a:lvl5pPr marL="2057400" indent="-228600">
                  <a:defRPr>
                    <a:solidFill>
                      <a:schemeClr val="tx1"/>
                    </a:solidFill>
                    <a:latin typeface="Arial" charset="0"/>
                  </a:defRPr>
                </a:lvl5pPr>
                <a:lvl6pPr marL="2514600" indent="-228600" algn="ctr" eaLnBrk="0" fontAlgn="base" hangingPunct="0">
                  <a:spcBef>
                    <a:spcPct val="0"/>
                  </a:spcBef>
                  <a:spcAft>
                    <a:spcPct val="0"/>
                  </a:spcAft>
                  <a:defRPr>
                    <a:solidFill>
                      <a:schemeClr val="tx1"/>
                    </a:solidFill>
                    <a:latin typeface="Arial" charset="0"/>
                  </a:defRPr>
                </a:lvl6pPr>
                <a:lvl7pPr marL="2971800" indent="-228600" algn="ctr" eaLnBrk="0" fontAlgn="base" hangingPunct="0">
                  <a:spcBef>
                    <a:spcPct val="0"/>
                  </a:spcBef>
                  <a:spcAft>
                    <a:spcPct val="0"/>
                  </a:spcAft>
                  <a:defRPr>
                    <a:solidFill>
                      <a:schemeClr val="tx1"/>
                    </a:solidFill>
                    <a:latin typeface="Arial" charset="0"/>
                  </a:defRPr>
                </a:lvl7pPr>
                <a:lvl8pPr marL="3429000" indent="-228600" algn="ctr" eaLnBrk="0" fontAlgn="base" hangingPunct="0">
                  <a:spcBef>
                    <a:spcPct val="0"/>
                  </a:spcBef>
                  <a:spcAft>
                    <a:spcPct val="0"/>
                  </a:spcAft>
                  <a:defRPr>
                    <a:solidFill>
                      <a:schemeClr val="tx1"/>
                    </a:solidFill>
                    <a:latin typeface="Arial" charset="0"/>
                  </a:defRPr>
                </a:lvl8pPr>
                <a:lvl9pPr marL="3886200" indent="-228600" algn="ctr" eaLnBrk="0" fontAlgn="base" hangingPunct="0">
                  <a:spcBef>
                    <a:spcPct val="0"/>
                  </a:spcBef>
                  <a:spcAft>
                    <a:spcPct val="0"/>
                  </a:spcAft>
                  <a:defRPr>
                    <a:solidFill>
                      <a:schemeClr val="tx1"/>
                    </a:solidFill>
                    <a:latin typeface="Arial" charset="0"/>
                  </a:defRPr>
                </a:lvl9pPr>
              </a:lstStyle>
              <a:p>
                <a:pPr>
                  <a:defRPr/>
                </a:pPr>
                <a:r>
                  <a:rPr lang="de-DE" altLang="zh-CN" sz="1100" b="1" kern="0" dirty="0">
                    <a:solidFill>
                      <a:srgbClr val="FFFFFF"/>
                    </a:solidFill>
                    <a:latin typeface="微软雅黑" pitchFamily="34" charset="-122"/>
                    <a:ea typeface="微软雅黑" pitchFamily="34" charset="-122"/>
                  </a:rPr>
                  <a:t>11</a:t>
                </a:r>
              </a:p>
            </p:txBody>
          </p:sp>
        </p:grpSp>
      </p:grpSp>
      <p:grpSp>
        <p:nvGrpSpPr>
          <p:cNvPr id="92" name="Gruppieren 128"/>
          <p:cNvGrpSpPr>
            <a:grpSpLocks/>
          </p:cNvGrpSpPr>
          <p:nvPr/>
        </p:nvGrpSpPr>
        <p:grpSpPr bwMode="auto">
          <a:xfrm>
            <a:off x="4469949" y="2162460"/>
            <a:ext cx="126235" cy="1255306"/>
            <a:chOff x="2776538" y="2833688"/>
            <a:chExt cx="133350" cy="1317625"/>
          </a:xfrm>
        </p:grpSpPr>
        <p:sp>
          <p:nvSpPr>
            <p:cNvPr id="93" name="Rectangle 108"/>
            <p:cNvSpPr>
              <a:spLocks noChangeAspect="1" noChangeArrowheads="1"/>
            </p:cNvSpPr>
            <p:nvPr/>
          </p:nvSpPr>
          <p:spPr bwMode="gray">
            <a:xfrm>
              <a:off x="2776538" y="2833688"/>
              <a:ext cx="133350" cy="1317625"/>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4" name="Rectangle 109"/>
            <p:cNvSpPr>
              <a:spLocks noChangeAspect="1" noChangeArrowheads="1"/>
            </p:cNvSpPr>
            <p:nvPr/>
          </p:nvSpPr>
          <p:spPr bwMode="gray">
            <a:xfrm flipH="1">
              <a:off x="2813019" y="2895243"/>
              <a:ext cx="49199" cy="606009"/>
            </a:xfrm>
            <a:prstGeom prst="rect">
              <a:avLst/>
            </a:prstGeom>
            <a:solidFill>
              <a:srgbClr val="000000"/>
            </a:solidFill>
            <a:ln w="38100">
              <a:solidFill>
                <a:srgbClr val="000000"/>
              </a:solidFill>
              <a:miter lim="800000"/>
              <a:headEnd/>
              <a:tailEnd/>
            </a:ln>
          </p:spPr>
          <p:txBody>
            <a:bodyPr rot="10800000" vert="eaVert"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grpSp>
        <p:nvGrpSpPr>
          <p:cNvPr id="95" name="Group 110"/>
          <p:cNvGrpSpPr>
            <a:grpSpLocks/>
          </p:cNvGrpSpPr>
          <p:nvPr/>
        </p:nvGrpSpPr>
        <p:grpSpPr bwMode="auto">
          <a:xfrm>
            <a:off x="4480071" y="1911754"/>
            <a:ext cx="104799" cy="1756715"/>
            <a:chOff x="3635" y="14"/>
            <a:chExt cx="76" cy="1262"/>
          </a:xfrm>
        </p:grpSpPr>
        <p:sp>
          <p:nvSpPr>
            <p:cNvPr id="96" name="Rectangle 111"/>
            <p:cNvSpPr>
              <a:spLocks noChangeArrowheads="1"/>
            </p:cNvSpPr>
            <p:nvPr/>
          </p:nvSpPr>
          <p:spPr bwMode="gray">
            <a:xfrm>
              <a:off x="3635" y="14"/>
              <a:ext cx="76" cy="1262"/>
            </a:xfrm>
            <a:prstGeom prst="rect">
              <a:avLst/>
            </a:prstGeom>
            <a:solidFill>
              <a:srgbClr val="DDDDDD">
                <a:alpha val="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7" name="Rectangle 112"/>
            <p:cNvSpPr>
              <a:spLocks noChangeArrowheads="1"/>
            </p:cNvSpPr>
            <p:nvPr/>
          </p:nvSpPr>
          <p:spPr bwMode="gray">
            <a:xfrm flipH="1">
              <a:off x="3658" y="91"/>
              <a:ext cx="29" cy="562"/>
            </a:xfrm>
            <a:prstGeom prst="rect">
              <a:avLst/>
            </a:prstGeom>
            <a:solidFill>
              <a:srgbClr val="000000"/>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8" name="Oval 113"/>
            <p:cNvSpPr>
              <a:spLocks noChangeArrowheads="1"/>
            </p:cNvSpPr>
            <p:nvPr/>
          </p:nvSpPr>
          <p:spPr bwMode="gray">
            <a:xfrm>
              <a:off x="3635" y="605"/>
              <a:ext cx="76" cy="77"/>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99" name="Oval 114"/>
            <p:cNvSpPr>
              <a:spLocks noChangeArrowheads="1"/>
            </p:cNvSpPr>
            <p:nvPr/>
          </p:nvSpPr>
          <p:spPr bwMode="gray">
            <a:xfrm>
              <a:off x="3650" y="622"/>
              <a:ext cx="45" cy="44"/>
            </a:xfrm>
            <a:prstGeom prst="ellipse">
              <a:avLst/>
            </a:pr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sp>
          <p:nvSpPr>
            <p:cNvPr id="100" name="Oval 115"/>
            <p:cNvSpPr>
              <a:spLocks noChangeArrowheads="1"/>
            </p:cNvSpPr>
            <p:nvPr/>
          </p:nvSpPr>
          <p:spPr bwMode="gray">
            <a:xfrm>
              <a:off x="3664" y="633"/>
              <a:ext cx="19" cy="19"/>
            </a:xfrm>
            <a:prstGeom prst="ellipse">
              <a:avLst/>
            </a:prstGeom>
            <a:solidFill>
              <a:srgbClr val="000000"/>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a:defRPr/>
              </a:pPr>
              <a:endParaRPr lang="zh-CN" altLang="en-US" sz="1500" kern="0" noProof="1">
                <a:solidFill>
                  <a:sysClr val="windowText" lastClr="000000"/>
                </a:solidFill>
                <a:latin typeface="微软雅黑" pitchFamily="34" charset="-122"/>
                <a:ea typeface="微软雅黑" pitchFamily="34" charset="-122"/>
              </a:endParaRPr>
            </a:p>
          </p:txBody>
        </p:sp>
      </p:grpSp>
      <p:sp>
        <p:nvSpPr>
          <p:cNvPr id="101" name="矩形标注 100"/>
          <p:cNvSpPr/>
          <p:nvPr/>
        </p:nvSpPr>
        <p:spPr bwMode="auto">
          <a:xfrm>
            <a:off x="1387515" y="2050856"/>
            <a:ext cx="1610741" cy="402555"/>
          </a:xfrm>
          <a:prstGeom prst="wedgeRectCallout">
            <a:avLst>
              <a:gd name="adj1" fmla="val 96115"/>
              <a:gd name="adj2" fmla="val 219439"/>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
        <p:nvSpPr>
          <p:cNvPr id="102" name="矩形标注 101"/>
          <p:cNvSpPr/>
          <p:nvPr/>
        </p:nvSpPr>
        <p:spPr bwMode="auto">
          <a:xfrm>
            <a:off x="5915255" y="3769108"/>
            <a:ext cx="1897105" cy="402555"/>
          </a:xfrm>
          <a:prstGeom prst="wedgeRectCallout">
            <a:avLst>
              <a:gd name="adj1" fmla="val -98533"/>
              <a:gd name="adj2" fmla="val -122834"/>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600" b="1" dirty="0">
                <a:solidFill>
                  <a:srgbClr val="7D7D7D"/>
                </a:solidFill>
                <a:latin typeface="微软雅黑" pitchFamily="34" charset="-122"/>
                <a:ea typeface="微软雅黑" pitchFamily="34" charset="-122"/>
                <a:cs typeface="宋体" pitchFamily="2" charset="-122"/>
              </a:rPr>
              <a:t>单击此处添加标题</a:t>
            </a:r>
          </a:p>
        </p:txBody>
      </p:sp>
      <p:sp>
        <p:nvSpPr>
          <p:cNvPr id="103" name="矩形标注 102"/>
          <p:cNvSpPr/>
          <p:nvPr/>
        </p:nvSpPr>
        <p:spPr bwMode="auto">
          <a:xfrm>
            <a:off x="5969274" y="1059582"/>
            <a:ext cx="1610741" cy="402555"/>
          </a:xfrm>
          <a:prstGeom prst="wedgeRectCallout">
            <a:avLst>
              <a:gd name="adj1" fmla="val -111139"/>
              <a:gd name="adj2" fmla="val 205806"/>
            </a:avLst>
          </a:prstGeom>
          <a:solidFill>
            <a:srgbClr val="FFFFFF"/>
          </a:solidFill>
          <a:ln w="12700" cap="flat" cmpd="sng" algn="ctr">
            <a:solidFill>
              <a:srgbClr val="EAEAEA">
                <a:lumMod val="75000"/>
              </a:srgbClr>
            </a:solidFill>
            <a:prstDash val="solid"/>
            <a:headEnd type="none" w="med" len="med"/>
            <a:tailEnd type="none" w="med" len="med"/>
          </a:ln>
          <a:effectLst/>
        </p:spPr>
        <p:txBody>
          <a:bodyPr wrap="none" lIns="68589" tIns="34295" rIns="68589" bIns="34295" anchor="ctr"/>
          <a:lstStyle/>
          <a:p>
            <a:pPr algn="ctr" fontAlgn="base">
              <a:spcBef>
                <a:spcPct val="0"/>
              </a:spcBef>
              <a:spcAft>
                <a:spcPct val="0"/>
              </a:spcAft>
            </a:pPr>
            <a:r>
              <a:rPr lang="zh-CN" altLang="zh-CN" sz="1400" b="1" dirty="0">
                <a:solidFill>
                  <a:srgbClr val="7D7D7D"/>
                </a:solidFill>
                <a:latin typeface="微软雅黑" pitchFamily="34" charset="-122"/>
                <a:ea typeface="微软雅黑" pitchFamily="34" charset="-122"/>
                <a:cs typeface="宋体" pitchFamily="2" charset="-122"/>
              </a:rPr>
              <a:t>单击此处添加标题</a:t>
            </a:r>
          </a:p>
        </p:txBody>
      </p:sp>
    </p:spTree>
    <p:extLst>
      <p:ext uri="{BB962C8B-B14F-4D97-AF65-F5344CB8AC3E}">
        <p14:creationId xmlns:p14="http://schemas.microsoft.com/office/powerpoint/2010/main" val="105558432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nodeType="clickEffect">
                                  <p:stCondLst>
                                    <p:cond delay="0"/>
                                  </p:stCondLst>
                                  <p:childTnLst>
                                    <p:set>
                                      <p:cBhvr>
                                        <p:cTn id="21" dur="1" fill="hold">
                                          <p:stCondLst>
                                            <p:cond delay="0"/>
                                          </p:stCondLst>
                                        </p:cTn>
                                        <p:tgtEl>
                                          <p:spTgt spid="95"/>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92"/>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5"/>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
                                        </p:tgtEl>
                                        <p:attrNameLst>
                                          <p:attrName>style.visibility</p:attrName>
                                        </p:attrNameLst>
                                      </p:cBhvr>
                                      <p:to>
                                        <p:strVal val="visible"/>
                                      </p:to>
                                    </p:set>
                                  </p:childTnLst>
                                </p:cTn>
                              </p:par>
                              <p:par>
                                <p:cTn id="30" presetID="1" presetClass="entr" presetSubtype="0" fill="hold" grpId="0" nodeType="withEffect">
                                  <p:stCondLst>
                                    <p:cond delay="0"/>
                                  </p:stCondLst>
                                  <p:childTnLst>
                                    <p:set>
                                      <p:cBhvr>
                                        <p:cTn id="31" dur="1" fill="hold">
                                          <p:stCondLst>
                                            <p:cond delay="0"/>
                                          </p:stCondLst>
                                        </p:cTn>
                                        <p:tgtEl>
                                          <p:spTgt spid="8"/>
                                        </p:tgtEl>
                                        <p:attrNameLst>
                                          <p:attrName>style.visibility</p:attrName>
                                        </p:attrNameLst>
                                      </p:cBhvr>
                                      <p:to>
                                        <p:strVal val="visible"/>
                                      </p:to>
                                    </p:set>
                                  </p:childTnLst>
                                </p:cTn>
                              </p:par>
                              <p:par>
                                <p:cTn id="32" presetID="1" presetClass="entr" presetSubtype="0" fill="hold" grpId="0" nodeType="withEffect">
                                  <p:stCondLst>
                                    <p:cond delay="0"/>
                                  </p:stCondLst>
                                  <p:childTnLst>
                                    <p:set>
                                      <p:cBhvr>
                                        <p:cTn id="33" dur="1" fill="hold">
                                          <p:stCondLst>
                                            <p:cond delay="0"/>
                                          </p:stCondLst>
                                        </p:cTn>
                                        <p:tgtEl>
                                          <p:spTgt spid="9"/>
                                        </p:tgtEl>
                                        <p:attrNameLst>
                                          <p:attrName>style.visibility</p:attrName>
                                        </p:attrNameLst>
                                      </p:cBhvr>
                                      <p:to>
                                        <p:strVal val="visible"/>
                                      </p:to>
                                    </p:set>
                                  </p:childTnLst>
                                </p:cTn>
                              </p:par>
                              <p:par>
                                <p:cTn id="34" presetID="1" presetClass="entr" presetSubtype="0" fill="hold" grpId="0" nodeType="withEffect">
                                  <p:stCondLst>
                                    <p:cond delay="0"/>
                                  </p:stCondLst>
                                  <p:childTnLst>
                                    <p:set>
                                      <p:cBhvr>
                                        <p:cTn id="35" dur="1" fill="hold">
                                          <p:stCondLst>
                                            <p:cond delay="0"/>
                                          </p:stCondLst>
                                        </p:cTn>
                                        <p:tgtEl>
                                          <p:spTgt spid="10"/>
                                        </p:tgtEl>
                                        <p:attrNameLst>
                                          <p:attrName>style.visibility</p:attrName>
                                        </p:attrNameLst>
                                      </p:cBhvr>
                                      <p:to>
                                        <p:strVal val="visible"/>
                                      </p:to>
                                    </p:set>
                                  </p:childTnLst>
                                </p:cTn>
                              </p:par>
                              <p:par>
                                <p:cTn id="36" presetID="1" presetClass="entr" presetSubtype="0" fill="hold" grpId="0" nodeType="withEffect">
                                  <p:stCondLst>
                                    <p:cond delay="0"/>
                                  </p:stCondLst>
                                  <p:childTnLst>
                                    <p:set>
                                      <p:cBhvr>
                                        <p:cTn id="37" dur="1" fill="hold">
                                          <p:stCondLst>
                                            <p:cond delay="0"/>
                                          </p:stCondLst>
                                        </p:cTn>
                                        <p:tgtEl>
                                          <p:spTgt spid="11"/>
                                        </p:tgtEl>
                                        <p:attrNameLst>
                                          <p:attrName>style.visibility</p:attrName>
                                        </p:attrNameLst>
                                      </p:cBhvr>
                                      <p:to>
                                        <p:strVal val="visible"/>
                                      </p:to>
                                    </p:set>
                                  </p:childTnLst>
                                </p:cTn>
                              </p:par>
                              <p:par>
                                <p:cTn id="38" presetID="1" presetClass="entr" presetSubtype="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childTnLst>
                                </p:cTn>
                              </p:par>
                              <p:par>
                                <p:cTn id="40" presetID="1" presetClass="entr" presetSubtype="0" fill="hold" grpId="0" nodeType="withEffect">
                                  <p:stCondLst>
                                    <p:cond delay="0"/>
                                  </p:stCondLst>
                                  <p:childTnLst>
                                    <p:set>
                                      <p:cBhvr>
                                        <p:cTn id="41" dur="1" fill="hold">
                                          <p:stCondLst>
                                            <p:cond delay="0"/>
                                          </p:stCondLst>
                                        </p:cTn>
                                        <p:tgtEl>
                                          <p:spTgt spid="13"/>
                                        </p:tgtEl>
                                        <p:attrNameLst>
                                          <p:attrName>style.visibility</p:attrName>
                                        </p:attrNameLst>
                                      </p:cBhvr>
                                      <p:to>
                                        <p:strVal val="visible"/>
                                      </p:to>
                                    </p:set>
                                  </p:childTnLst>
                                </p:cTn>
                              </p:par>
                              <p:par>
                                <p:cTn id="42" presetID="1" presetClass="entr" presetSubtype="0" fill="hold" grpId="0" nodeType="withEffect">
                                  <p:stCondLst>
                                    <p:cond delay="0"/>
                                  </p:stCondLst>
                                  <p:childTnLst>
                                    <p:set>
                                      <p:cBhvr>
                                        <p:cTn id="43" dur="1" fill="hold">
                                          <p:stCondLst>
                                            <p:cond delay="0"/>
                                          </p:stCondLst>
                                        </p:cTn>
                                        <p:tgtEl>
                                          <p:spTgt spid="14"/>
                                        </p:tgtEl>
                                        <p:attrNameLst>
                                          <p:attrName>style.visibility</p:attrName>
                                        </p:attrNameLst>
                                      </p:cBhvr>
                                      <p:to>
                                        <p:strVal val="visible"/>
                                      </p:to>
                                    </p:set>
                                  </p:childTnLst>
                                </p:cTn>
                              </p:par>
                              <p:par>
                                <p:cTn id="44" presetID="1" presetClass="entr" presetSubtype="0" fill="hold" grpId="0" nodeType="withEffect">
                                  <p:stCondLst>
                                    <p:cond delay="0"/>
                                  </p:stCondLst>
                                  <p:childTnLst>
                                    <p:set>
                                      <p:cBhvr>
                                        <p:cTn id="45" dur="1" fill="hold">
                                          <p:stCondLst>
                                            <p:cond delay="0"/>
                                          </p:stCondLst>
                                        </p:cTn>
                                        <p:tgtEl>
                                          <p:spTgt spid="15"/>
                                        </p:tgtEl>
                                        <p:attrNameLst>
                                          <p:attrName>style.visibility</p:attrName>
                                        </p:attrNameLst>
                                      </p:cBhvr>
                                      <p:to>
                                        <p:strVal val="visible"/>
                                      </p:to>
                                    </p:set>
                                  </p:childTnLst>
                                </p:cTn>
                              </p:par>
                              <p:par>
                                <p:cTn id="46" presetID="1" presetClass="entr" presetSubtype="0" fill="hold" grpId="0" nodeType="withEffect">
                                  <p:stCondLst>
                                    <p:cond delay="0"/>
                                  </p:stCondLst>
                                  <p:childTnLst>
                                    <p:set>
                                      <p:cBhvr>
                                        <p:cTn id="47" dur="1" fill="hold">
                                          <p:stCondLst>
                                            <p:cond delay="0"/>
                                          </p:stCondLst>
                                        </p:cTn>
                                        <p:tgtEl>
                                          <p:spTgt spid="16"/>
                                        </p:tgtEl>
                                        <p:attrNameLst>
                                          <p:attrName>style.visibility</p:attrName>
                                        </p:attrNameLst>
                                      </p:cBhvr>
                                      <p:to>
                                        <p:strVal val="visible"/>
                                      </p:to>
                                    </p:set>
                                  </p:childTnLst>
                                </p:cTn>
                              </p:par>
                              <p:par>
                                <p:cTn id="48" presetID="1" presetClass="entr" presetSubtype="0" fill="hold" nodeType="withEffect">
                                  <p:stCondLst>
                                    <p:cond delay="0"/>
                                  </p:stCondLst>
                                  <p:childTnLst>
                                    <p:set>
                                      <p:cBhvr>
                                        <p:cTn id="49" dur="1" fill="hold">
                                          <p:stCondLst>
                                            <p:cond delay="0"/>
                                          </p:stCondLst>
                                        </p:cTn>
                                        <p:tgtEl>
                                          <p:spTgt spid="17"/>
                                        </p:tgtEl>
                                        <p:attrNameLst>
                                          <p:attrName>style.visibility</p:attrName>
                                        </p:attrNameLst>
                                      </p:cBhvr>
                                      <p:to>
                                        <p:strVal val="visible"/>
                                      </p:to>
                                    </p:set>
                                  </p:childTnLst>
                                </p:cTn>
                              </p:par>
                            </p:childTnLst>
                          </p:cTn>
                        </p:par>
                        <p:par>
                          <p:cTn id="50" fill="hold">
                            <p:stCondLst>
                              <p:cond delay="0"/>
                            </p:stCondLst>
                            <p:childTnLst>
                              <p:par>
                                <p:cTn id="51" presetID="8" presetClass="emph" presetSubtype="0" fill="hold" nodeType="afterEffect">
                                  <p:stCondLst>
                                    <p:cond delay="0"/>
                                  </p:stCondLst>
                                  <p:childTnLst>
                                    <p:animRot by="21600000">
                                      <p:cBhvr>
                                        <p:cTn id="52" dur="2000" fill="hold"/>
                                        <p:tgtEl>
                                          <p:spTgt spid="95"/>
                                        </p:tgtEl>
                                        <p:attrNameLst>
                                          <p:attrName>r</p:attrName>
                                        </p:attrNameLst>
                                      </p:cBhvr>
                                    </p:animRot>
                                  </p:childTnLst>
                                </p:cTn>
                              </p:par>
                              <p:par>
                                <p:cTn id="53" presetID="8" presetClass="emph" presetSubtype="0" fill="hold" nodeType="withEffect">
                                  <p:stCondLst>
                                    <p:cond delay="0"/>
                                  </p:stCondLst>
                                  <p:childTnLst>
                                    <p:animRot by="1800000">
                                      <p:cBhvr>
                                        <p:cTn id="54" dur="2000" fill="hold"/>
                                        <p:tgtEl>
                                          <p:spTgt spid="92"/>
                                        </p:tgtEl>
                                        <p:attrNameLst>
                                          <p:attrName>r</p:attrName>
                                        </p:attrNameLst>
                                      </p:cBhvr>
                                    </p:animRot>
                                  </p:childTnLst>
                                </p:cTn>
                              </p:par>
                            </p:childTnLst>
                          </p:cTn>
                        </p:par>
                        <p:par>
                          <p:cTn id="55" fill="hold">
                            <p:stCondLst>
                              <p:cond delay="2000"/>
                            </p:stCondLst>
                            <p:childTnLst>
                              <p:par>
                                <p:cTn id="56" presetID="22" presetClass="entr" presetSubtype="8" fill="hold" grpId="0" nodeType="afterEffect">
                                  <p:stCondLst>
                                    <p:cond delay="0"/>
                                  </p:stCondLst>
                                  <p:childTnLst>
                                    <p:set>
                                      <p:cBhvr>
                                        <p:cTn id="57" dur="1" fill="hold">
                                          <p:stCondLst>
                                            <p:cond delay="0"/>
                                          </p:stCondLst>
                                        </p:cTn>
                                        <p:tgtEl>
                                          <p:spTgt spid="103"/>
                                        </p:tgtEl>
                                        <p:attrNameLst>
                                          <p:attrName>style.visibility</p:attrName>
                                        </p:attrNameLst>
                                      </p:cBhvr>
                                      <p:to>
                                        <p:strVal val="visible"/>
                                      </p:to>
                                    </p:set>
                                    <p:animEffect transition="in" filter="wipe(left)">
                                      <p:cBhvr>
                                        <p:cTn id="58" dur="500"/>
                                        <p:tgtEl>
                                          <p:spTgt spid="103"/>
                                        </p:tgtEl>
                                      </p:cBhvr>
                                    </p:animEffect>
                                  </p:childTnLst>
                                </p:cTn>
                              </p:par>
                            </p:childTnLst>
                          </p:cTn>
                        </p:par>
                      </p:childTnLst>
                    </p:cTn>
                  </p:par>
                  <p:par>
                    <p:cTn id="59" fill="hold">
                      <p:stCondLst>
                        <p:cond delay="indefinite"/>
                      </p:stCondLst>
                      <p:childTnLst>
                        <p:par>
                          <p:cTn id="60" fill="hold">
                            <p:stCondLst>
                              <p:cond delay="0"/>
                            </p:stCondLst>
                            <p:childTnLst>
                              <p:par>
                                <p:cTn id="61" presetID="8" presetClass="emph" presetSubtype="0" fill="hold" nodeType="clickEffect">
                                  <p:stCondLst>
                                    <p:cond delay="0"/>
                                  </p:stCondLst>
                                  <p:childTnLst>
                                    <p:animRot by="86400000">
                                      <p:cBhvr>
                                        <p:cTn id="62" dur="2000" fill="hold"/>
                                        <p:tgtEl>
                                          <p:spTgt spid="95"/>
                                        </p:tgtEl>
                                        <p:attrNameLst>
                                          <p:attrName>r</p:attrName>
                                        </p:attrNameLst>
                                      </p:cBhvr>
                                    </p:animRot>
                                  </p:childTnLst>
                                </p:cTn>
                              </p:par>
                              <p:par>
                                <p:cTn id="63" presetID="8" presetClass="emph" presetSubtype="0" fill="hold" nodeType="withEffect">
                                  <p:stCondLst>
                                    <p:cond delay="0"/>
                                  </p:stCondLst>
                                  <p:childTnLst>
                                    <p:animRot by="7200000">
                                      <p:cBhvr>
                                        <p:cTn id="64" dur="2000" fill="hold"/>
                                        <p:tgtEl>
                                          <p:spTgt spid="92"/>
                                        </p:tgtEl>
                                        <p:attrNameLst>
                                          <p:attrName>r</p:attrName>
                                        </p:attrNameLst>
                                      </p:cBhvr>
                                    </p:animRot>
                                  </p:childTnLst>
                                </p:cTn>
                              </p:par>
                            </p:childTnLst>
                          </p:cTn>
                        </p:par>
                        <p:par>
                          <p:cTn id="65" fill="hold">
                            <p:stCondLst>
                              <p:cond delay="2000"/>
                            </p:stCondLst>
                            <p:childTnLst>
                              <p:par>
                                <p:cTn id="66" presetID="22" presetClass="entr" presetSubtype="8" fill="hold" grpId="0" nodeType="afterEffect">
                                  <p:stCondLst>
                                    <p:cond delay="0"/>
                                  </p:stCondLst>
                                  <p:childTnLst>
                                    <p:set>
                                      <p:cBhvr>
                                        <p:cTn id="67" dur="1" fill="hold">
                                          <p:stCondLst>
                                            <p:cond delay="0"/>
                                          </p:stCondLst>
                                        </p:cTn>
                                        <p:tgtEl>
                                          <p:spTgt spid="102"/>
                                        </p:tgtEl>
                                        <p:attrNameLst>
                                          <p:attrName>style.visibility</p:attrName>
                                        </p:attrNameLst>
                                      </p:cBhvr>
                                      <p:to>
                                        <p:strVal val="visible"/>
                                      </p:to>
                                    </p:set>
                                    <p:animEffect transition="in" filter="wipe(left)">
                                      <p:cBhvr>
                                        <p:cTn id="68" dur="500"/>
                                        <p:tgtEl>
                                          <p:spTgt spid="102"/>
                                        </p:tgtEl>
                                      </p:cBhvr>
                                    </p:animEffect>
                                  </p:childTnLst>
                                </p:cTn>
                              </p:par>
                            </p:childTnLst>
                          </p:cTn>
                        </p:par>
                      </p:childTnLst>
                    </p:cTn>
                  </p:par>
                  <p:par>
                    <p:cTn id="69" fill="hold">
                      <p:stCondLst>
                        <p:cond delay="indefinite"/>
                      </p:stCondLst>
                      <p:childTnLst>
                        <p:par>
                          <p:cTn id="70" fill="hold">
                            <p:stCondLst>
                              <p:cond delay="0"/>
                            </p:stCondLst>
                            <p:childTnLst>
                              <p:par>
                                <p:cTn id="71" presetID="8" presetClass="emph" presetSubtype="0" fill="hold" nodeType="clickEffect">
                                  <p:stCondLst>
                                    <p:cond delay="0"/>
                                  </p:stCondLst>
                                  <p:childTnLst>
                                    <p:animRot by="64800000">
                                      <p:cBhvr>
                                        <p:cTn id="72" dur="2000" fill="hold"/>
                                        <p:tgtEl>
                                          <p:spTgt spid="95"/>
                                        </p:tgtEl>
                                        <p:attrNameLst>
                                          <p:attrName>r</p:attrName>
                                        </p:attrNameLst>
                                      </p:cBhvr>
                                    </p:animRot>
                                  </p:childTnLst>
                                </p:cTn>
                              </p:par>
                              <p:par>
                                <p:cTn id="73" presetID="8" presetClass="emph" presetSubtype="0" fill="hold" nodeType="withEffect">
                                  <p:stCondLst>
                                    <p:cond delay="0"/>
                                  </p:stCondLst>
                                  <p:childTnLst>
                                    <p:animRot by="5400000">
                                      <p:cBhvr>
                                        <p:cTn id="74" dur="2000" fill="hold"/>
                                        <p:tgtEl>
                                          <p:spTgt spid="92"/>
                                        </p:tgtEl>
                                        <p:attrNameLst>
                                          <p:attrName>r</p:attrName>
                                        </p:attrNameLst>
                                      </p:cBhvr>
                                    </p:animRot>
                                  </p:childTnLst>
                                </p:cTn>
                              </p:par>
                            </p:childTnLst>
                          </p:cTn>
                        </p:par>
                        <p:par>
                          <p:cTn id="75" fill="hold">
                            <p:stCondLst>
                              <p:cond delay="2000"/>
                            </p:stCondLst>
                            <p:childTnLst>
                              <p:par>
                                <p:cTn id="76" presetID="22" presetClass="entr" presetSubtype="2" fill="hold" grpId="0" nodeType="afterEffect">
                                  <p:stCondLst>
                                    <p:cond delay="0"/>
                                  </p:stCondLst>
                                  <p:childTnLst>
                                    <p:set>
                                      <p:cBhvr>
                                        <p:cTn id="77" dur="1" fill="hold">
                                          <p:stCondLst>
                                            <p:cond delay="0"/>
                                          </p:stCondLst>
                                        </p:cTn>
                                        <p:tgtEl>
                                          <p:spTgt spid="101"/>
                                        </p:tgtEl>
                                        <p:attrNameLst>
                                          <p:attrName>style.visibility</p:attrName>
                                        </p:attrNameLst>
                                      </p:cBhvr>
                                      <p:to>
                                        <p:strVal val="visible"/>
                                      </p:to>
                                    </p:set>
                                    <p:animEffect transition="in" filter="wipe(right)">
                                      <p:cBhvr>
                                        <p:cTn id="78" dur="500"/>
                                        <p:tgtEl>
                                          <p:spTgt spid="10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6" grpId="0" animBg="1"/>
      <p:bldP spid="101" grpId="0" animBg="1"/>
      <p:bldP spid="102" grpId="0" animBg="1"/>
      <p:bldP spid="103" grpId="0" animBg="1"/>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工 作 不 足 之 处</a:t>
            </a:r>
            <a:endParaRPr lang="en-US" altLang="zh-CN" b="1" kern="0" dirty="0">
              <a:solidFill>
                <a:schemeClr val="bg1"/>
              </a:solidFill>
              <a:latin typeface="Arial" pitchFamily="34" charset="0"/>
              <a:ea typeface="微软雅黑" pitchFamily="34" charset="-122"/>
              <a:cs typeface="Arial" pitchFamily="34" charset="0"/>
            </a:endParaRP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TextBox 4"/>
          <p:cNvSpPr txBox="1"/>
          <p:nvPr/>
        </p:nvSpPr>
        <p:spPr>
          <a:xfrm>
            <a:off x="643515" y="1347614"/>
            <a:ext cx="2780630" cy="752514"/>
          </a:xfrm>
          <a:prstGeom prst="rect">
            <a:avLst/>
          </a:prstGeom>
          <a:noFill/>
          <a:ln>
            <a:noFill/>
          </a:ln>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p>
        </p:txBody>
      </p:sp>
      <p:sp>
        <p:nvSpPr>
          <p:cNvPr id="6" name="TextBox 5"/>
          <p:cNvSpPr txBox="1"/>
          <p:nvPr/>
        </p:nvSpPr>
        <p:spPr>
          <a:xfrm>
            <a:off x="5868143" y="2323292"/>
            <a:ext cx="2520281" cy="752514"/>
          </a:xfrm>
          <a:prstGeom prst="rect">
            <a:avLst/>
          </a:prstGeom>
          <a:noFill/>
        </p:spPr>
        <p:txBody>
          <a:bodyPr wrap="square" rtlCol="0">
            <a:spAutoFit/>
          </a:bodyPr>
          <a:lstStyle/>
          <a:p>
            <a:pPr>
              <a:lnSpc>
                <a:spcPct val="130000"/>
              </a:lnSpc>
              <a:defRPr/>
            </a:pPr>
            <a:r>
              <a:rPr lang="en-US" altLang="zh-CN" sz="1100" dirty="0">
                <a:solidFill>
                  <a:schemeClr val="tx1">
                    <a:lumMod val="65000"/>
                    <a:lumOff val="35000"/>
                  </a:schemeClr>
                </a:solidFill>
                <a:latin typeface="微软雅黑" pitchFamily="34" charset="-122"/>
                <a:ea typeface="微软雅黑" pitchFamily="34" charset="-122"/>
              </a:rPr>
              <a:t>01</a:t>
            </a: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7" name="TextBox 6"/>
          <p:cNvSpPr txBox="1"/>
          <p:nvPr/>
        </p:nvSpPr>
        <p:spPr>
          <a:xfrm>
            <a:off x="1985371" y="3719473"/>
            <a:ext cx="1723549" cy="284693"/>
          </a:xfrm>
          <a:prstGeom prst="rect">
            <a:avLst/>
          </a:prstGeom>
          <a:noFill/>
          <a:ln>
            <a:noFill/>
          </a:ln>
        </p:spPr>
        <p:txBody>
          <a:bodyPr wrap="none" rtlCol="0">
            <a:spAutoFit/>
          </a:bodyPr>
          <a:lstStyle/>
          <a:p>
            <a:pPr>
              <a:lnSpc>
                <a:spcPts val="1500"/>
              </a:lnSpc>
            </a:pPr>
            <a:r>
              <a:rPr lang="zh-CN" altLang="en-US" sz="1500" b="1" dirty="0">
                <a:solidFill>
                  <a:srgbClr val="0070C0"/>
                </a:solidFill>
                <a:latin typeface="微软雅黑" pitchFamily="34" charset="-122"/>
                <a:ea typeface="微软雅黑" pitchFamily="34" charset="-122"/>
              </a:rPr>
              <a:t>此处添加标题内容</a:t>
            </a:r>
          </a:p>
        </p:txBody>
      </p:sp>
      <p:sp>
        <p:nvSpPr>
          <p:cNvPr id="8" name="TextBox 7"/>
          <p:cNvSpPr txBox="1"/>
          <p:nvPr/>
        </p:nvSpPr>
        <p:spPr>
          <a:xfrm>
            <a:off x="3995935" y="2643758"/>
            <a:ext cx="1723549" cy="284693"/>
          </a:xfrm>
          <a:prstGeom prst="rect">
            <a:avLst/>
          </a:prstGeom>
          <a:noFill/>
          <a:ln>
            <a:noFill/>
          </a:ln>
        </p:spPr>
        <p:txBody>
          <a:bodyPr wrap="none" rtlCol="0">
            <a:spAutoFit/>
          </a:bodyPr>
          <a:lstStyle/>
          <a:p>
            <a:pPr>
              <a:lnSpc>
                <a:spcPts val="1500"/>
              </a:lnSpc>
            </a:pPr>
            <a:r>
              <a:rPr lang="zh-CN" altLang="en-US" sz="1500" b="1" dirty="0">
                <a:solidFill>
                  <a:srgbClr val="0070C0"/>
                </a:solidFill>
                <a:latin typeface="微软雅黑" pitchFamily="34" charset="-122"/>
                <a:ea typeface="微软雅黑" pitchFamily="34" charset="-122"/>
              </a:rPr>
              <a:t>此处添加标题内容</a:t>
            </a:r>
            <a:endParaRPr lang="en-US" altLang="zh-CN" sz="1500" b="1" dirty="0">
              <a:solidFill>
                <a:srgbClr val="0070C0"/>
              </a:solidFill>
              <a:latin typeface="微软雅黑" pitchFamily="34" charset="-122"/>
              <a:ea typeface="微软雅黑" pitchFamily="34" charset="-122"/>
            </a:endParaRPr>
          </a:p>
        </p:txBody>
      </p:sp>
      <p:sp>
        <p:nvSpPr>
          <p:cNvPr id="9" name="TextBox 8"/>
          <p:cNvSpPr txBox="1"/>
          <p:nvPr/>
        </p:nvSpPr>
        <p:spPr>
          <a:xfrm>
            <a:off x="5824442" y="1608365"/>
            <a:ext cx="1723549" cy="284693"/>
          </a:xfrm>
          <a:prstGeom prst="rect">
            <a:avLst/>
          </a:prstGeom>
          <a:noFill/>
          <a:ln>
            <a:noFill/>
          </a:ln>
        </p:spPr>
        <p:txBody>
          <a:bodyPr wrap="none" rtlCol="0">
            <a:spAutoFit/>
          </a:bodyPr>
          <a:lstStyle/>
          <a:p>
            <a:pPr>
              <a:lnSpc>
                <a:spcPts val="1500"/>
              </a:lnSpc>
            </a:pPr>
            <a:r>
              <a:rPr lang="zh-CN" altLang="en-US" sz="1500" b="1" dirty="0">
                <a:solidFill>
                  <a:srgbClr val="0070C0"/>
                </a:solidFill>
                <a:latin typeface="微软雅黑" pitchFamily="34" charset="-122"/>
                <a:ea typeface="微软雅黑" pitchFamily="34" charset="-122"/>
              </a:rPr>
              <a:t>此处添加标题内容</a:t>
            </a:r>
          </a:p>
        </p:txBody>
      </p:sp>
      <p:grpSp>
        <p:nvGrpSpPr>
          <p:cNvPr id="10" name="组合 9"/>
          <p:cNvGrpSpPr/>
          <p:nvPr/>
        </p:nvGrpSpPr>
        <p:grpSpPr>
          <a:xfrm>
            <a:off x="4827450" y="1379806"/>
            <a:ext cx="914014" cy="914014"/>
            <a:chOff x="5105593" y="1379191"/>
            <a:chExt cx="914014" cy="914014"/>
          </a:xfrm>
          <a:solidFill>
            <a:srgbClr val="0070C0"/>
          </a:solidFill>
        </p:grpSpPr>
        <p:grpSp>
          <p:nvGrpSpPr>
            <p:cNvPr id="11" name="组合 10"/>
            <p:cNvGrpSpPr/>
            <p:nvPr/>
          </p:nvGrpSpPr>
          <p:grpSpPr>
            <a:xfrm>
              <a:off x="5105593" y="1379191"/>
              <a:ext cx="914014" cy="914014"/>
              <a:chOff x="304800" y="673100"/>
              <a:chExt cx="4000500" cy="4000500"/>
            </a:xfrm>
            <a:grpFill/>
            <a:effectLst>
              <a:outerShdw blurRad="444500" dist="254000" dir="8100000" algn="tr" rotWithShape="0">
                <a:prstClr val="black">
                  <a:alpha val="50000"/>
                </a:prstClr>
              </a:outerShdw>
            </a:effectLst>
          </p:grpSpPr>
          <p:sp>
            <p:nvSpPr>
              <p:cNvPr id="13" name="同心圆 1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4" name="椭圆 1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2" name="TextBox 11"/>
            <p:cNvSpPr txBox="1"/>
            <p:nvPr/>
          </p:nvSpPr>
          <p:spPr>
            <a:xfrm>
              <a:off x="5314943" y="1628156"/>
              <a:ext cx="502061" cy="400110"/>
            </a:xfrm>
            <a:prstGeom prst="rect">
              <a:avLst/>
            </a:prstGeom>
            <a:grpFill/>
          </p:spPr>
          <p:txBody>
            <a:bodyPr wrap="none" rtlCol="0">
              <a:spAutoFit/>
            </a:bodyPr>
            <a:lstStyle/>
            <a:p>
              <a:r>
                <a:rPr lang="en-US" altLang="zh-CN" sz="2000" dirty="0">
                  <a:solidFill>
                    <a:schemeClr val="bg1"/>
                  </a:solidFill>
                  <a:latin typeface="微软雅黑" pitchFamily="34" charset="-122"/>
                  <a:ea typeface="微软雅黑" pitchFamily="34" charset="-122"/>
                </a:rPr>
                <a:t>03</a:t>
              </a:r>
              <a:endParaRPr lang="zh-CN" altLang="en-US" sz="2000" dirty="0">
                <a:solidFill>
                  <a:schemeClr val="bg1"/>
                </a:solidFill>
                <a:latin typeface="微软雅黑" pitchFamily="34" charset="-122"/>
                <a:ea typeface="微软雅黑" pitchFamily="34" charset="-122"/>
              </a:endParaRPr>
            </a:p>
          </p:txBody>
        </p:sp>
      </p:grpSp>
      <p:grpSp>
        <p:nvGrpSpPr>
          <p:cNvPr id="15" name="组合 14"/>
          <p:cNvGrpSpPr/>
          <p:nvPr/>
        </p:nvGrpSpPr>
        <p:grpSpPr>
          <a:xfrm>
            <a:off x="2967137" y="2332588"/>
            <a:ext cx="914014" cy="914014"/>
            <a:chOff x="3245280" y="2331973"/>
            <a:chExt cx="914014" cy="914014"/>
          </a:xfrm>
          <a:solidFill>
            <a:srgbClr val="0070C0"/>
          </a:solidFill>
        </p:grpSpPr>
        <p:grpSp>
          <p:nvGrpSpPr>
            <p:cNvPr id="16" name="组合 15"/>
            <p:cNvGrpSpPr/>
            <p:nvPr/>
          </p:nvGrpSpPr>
          <p:grpSpPr>
            <a:xfrm>
              <a:off x="3245280" y="2331973"/>
              <a:ext cx="914014" cy="914014"/>
              <a:chOff x="304800" y="673100"/>
              <a:chExt cx="4000500" cy="4000500"/>
            </a:xfrm>
            <a:grpFill/>
            <a:effectLst>
              <a:outerShdw blurRad="444500" dist="254000" dir="8100000" algn="tr" rotWithShape="0">
                <a:prstClr val="black">
                  <a:alpha val="50000"/>
                </a:prstClr>
              </a:outerShdw>
            </a:effectLst>
          </p:grpSpPr>
          <p:sp>
            <p:nvSpPr>
              <p:cNvPr id="18" name="同心圆 17"/>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19" name="椭圆 18"/>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17" name="TextBox 16"/>
            <p:cNvSpPr txBox="1"/>
            <p:nvPr/>
          </p:nvSpPr>
          <p:spPr>
            <a:xfrm>
              <a:off x="3424802" y="2571135"/>
              <a:ext cx="489236" cy="400110"/>
            </a:xfrm>
            <a:prstGeom prst="rect">
              <a:avLst/>
            </a:prstGeom>
            <a:grpFill/>
          </p:spPr>
          <p:txBody>
            <a:bodyPr wrap="none" rtlCol="0">
              <a:spAutoFit/>
            </a:bodyPr>
            <a:lstStyle/>
            <a:p>
              <a:r>
                <a:rPr lang="en-US" altLang="zh-CN" sz="2000" dirty="0">
                  <a:solidFill>
                    <a:schemeClr val="bg1"/>
                  </a:solidFill>
                  <a:latin typeface="微软雅黑" pitchFamily="34" charset="-122"/>
                  <a:ea typeface="微软雅黑" pitchFamily="34" charset="-122"/>
                </a:rPr>
                <a:t>02</a:t>
              </a:r>
              <a:endParaRPr lang="zh-CN" altLang="en-US" sz="2000" dirty="0">
                <a:solidFill>
                  <a:schemeClr val="bg1"/>
                </a:solidFill>
                <a:latin typeface="微软雅黑" pitchFamily="34" charset="-122"/>
                <a:ea typeface="微软雅黑" pitchFamily="34" charset="-122"/>
              </a:endParaRPr>
            </a:p>
          </p:txBody>
        </p:sp>
      </p:grpSp>
      <p:grpSp>
        <p:nvGrpSpPr>
          <p:cNvPr id="20" name="组合 19"/>
          <p:cNvGrpSpPr/>
          <p:nvPr/>
        </p:nvGrpSpPr>
        <p:grpSpPr>
          <a:xfrm>
            <a:off x="1000651" y="3335521"/>
            <a:ext cx="914014" cy="914014"/>
            <a:chOff x="1278794" y="3334906"/>
            <a:chExt cx="914014" cy="914014"/>
          </a:xfrm>
          <a:solidFill>
            <a:srgbClr val="0070C0"/>
          </a:solidFill>
        </p:grpSpPr>
        <p:grpSp>
          <p:nvGrpSpPr>
            <p:cNvPr id="21" name="组合 20"/>
            <p:cNvGrpSpPr/>
            <p:nvPr/>
          </p:nvGrpSpPr>
          <p:grpSpPr>
            <a:xfrm>
              <a:off x="1278794" y="3334906"/>
              <a:ext cx="914014" cy="914014"/>
              <a:chOff x="304800" y="673100"/>
              <a:chExt cx="4000500" cy="4000500"/>
            </a:xfrm>
            <a:grpFill/>
            <a:effectLst>
              <a:outerShdw blurRad="444500" dist="254000" dir="8100000" algn="tr" rotWithShape="0">
                <a:prstClr val="black">
                  <a:alpha val="50000"/>
                </a:prstClr>
              </a:outerShdw>
            </a:effectLst>
          </p:grpSpPr>
          <p:sp>
            <p:nvSpPr>
              <p:cNvPr id="23" name="同心圆 22"/>
              <p:cNvSpPr/>
              <p:nvPr/>
            </p:nvSpPr>
            <p:spPr>
              <a:xfrm>
                <a:off x="304800" y="673100"/>
                <a:ext cx="4000500" cy="4000500"/>
              </a:xfrm>
              <a:prstGeom prst="donut">
                <a:avLst>
                  <a:gd name="adj" fmla="val 4879"/>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sp>
            <p:nvSpPr>
              <p:cNvPr id="24" name="椭圆 23"/>
              <p:cNvSpPr/>
              <p:nvPr/>
            </p:nvSpPr>
            <p:spPr>
              <a:xfrm>
                <a:off x="392112" y="760412"/>
                <a:ext cx="3825874" cy="3825874"/>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latin typeface="微软雅黑" pitchFamily="34" charset="-122"/>
                  <a:ea typeface="微软雅黑" pitchFamily="34" charset="-122"/>
                </a:endParaRPr>
              </a:p>
            </p:txBody>
          </p:sp>
        </p:grpSp>
        <p:sp>
          <p:nvSpPr>
            <p:cNvPr id="22" name="TextBox 21"/>
            <p:cNvSpPr txBox="1"/>
            <p:nvPr/>
          </p:nvSpPr>
          <p:spPr>
            <a:xfrm>
              <a:off x="1483792" y="3591858"/>
              <a:ext cx="486030" cy="400110"/>
            </a:xfrm>
            <a:prstGeom prst="rect">
              <a:avLst/>
            </a:prstGeom>
            <a:grpFill/>
          </p:spPr>
          <p:txBody>
            <a:bodyPr wrap="none" rtlCol="0">
              <a:spAutoFit/>
            </a:bodyPr>
            <a:lstStyle/>
            <a:p>
              <a:r>
                <a:rPr lang="en-US" altLang="zh-CN" sz="2000" dirty="0">
                  <a:solidFill>
                    <a:schemeClr val="bg1"/>
                  </a:solidFill>
                  <a:latin typeface="微软雅黑" pitchFamily="34" charset="-122"/>
                  <a:ea typeface="微软雅黑" pitchFamily="34" charset="-122"/>
                </a:rPr>
                <a:t>01</a:t>
              </a:r>
              <a:endParaRPr lang="zh-CN" altLang="en-US" sz="2000" dirty="0">
                <a:solidFill>
                  <a:schemeClr val="bg1"/>
                </a:solidFill>
                <a:latin typeface="微软雅黑" pitchFamily="34" charset="-122"/>
                <a:ea typeface="微软雅黑" pitchFamily="34" charset="-122"/>
              </a:endParaRPr>
            </a:p>
          </p:txBody>
        </p:sp>
      </p:grpSp>
      <p:sp>
        <p:nvSpPr>
          <p:cNvPr id="25" name="TextBox 24"/>
          <p:cNvSpPr txBox="1"/>
          <p:nvPr/>
        </p:nvSpPr>
        <p:spPr>
          <a:xfrm>
            <a:off x="5868143" y="3104362"/>
            <a:ext cx="2520281" cy="752514"/>
          </a:xfrm>
          <a:prstGeom prst="rect">
            <a:avLst/>
          </a:prstGeom>
          <a:noFill/>
        </p:spPr>
        <p:txBody>
          <a:bodyPr wrap="square" rtlCol="0">
            <a:spAutoFit/>
          </a:bodyPr>
          <a:lstStyle/>
          <a:p>
            <a:pPr>
              <a:lnSpc>
                <a:spcPct val="130000"/>
              </a:lnSpc>
              <a:defRPr/>
            </a:pPr>
            <a:r>
              <a:rPr lang="en-US" altLang="zh-CN" sz="1100" dirty="0">
                <a:solidFill>
                  <a:schemeClr val="tx1">
                    <a:lumMod val="65000"/>
                    <a:lumOff val="35000"/>
                  </a:schemeClr>
                </a:solidFill>
                <a:latin typeface="微软雅黑" pitchFamily="34" charset="-122"/>
                <a:ea typeface="微软雅黑" pitchFamily="34" charset="-122"/>
              </a:rPr>
              <a:t>02</a:t>
            </a: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
        <p:nvSpPr>
          <p:cNvPr id="26" name="TextBox 25"/>
          <p:cNvSpPr txBox="1"/>
          <p:nvPr/>
        </p:nvSpPr>
        <p:spPr>
          <a:xfrm>
            <a:off x="5868143" y="3907468"/>
            <a:ext cx="2520281" cy="752514"/>
          </a:xfrm>
          <a:prstGeom prst="rect">
            <a:avLst/>
          </a:prstGeom>
          <a:noFill/>
        </p:spPr>
        <p:txBody>
          <a:bodyPr wrap="square" rtlCol="0">
            <a:spAutoFit/>
          </a:bodyPr>
          <a:lstStyle/>
          <a:p>
            <a:pPr>
              <a:lnSpc>
                <a:spcPct val="130000"/>
              </a:lnSpc>
              <a:defRPr/>
            </a:pPr>
            <a:r>
              <a:rPr lang="en-US" altLang="zh-CN" sz="1100" dirty="0">
                <a:solidFill>
                  <a:schemeClr val="tx1">
                    <a:lumMod val="65000"/>
                    <a:lumOff val="35000"/>
                  </a:schemeClr>
                </a:solidFill>
                <a:latin typeface="微软雅黑" pitchFamily="34" charset="-122"/>
                <a:ea typeface="微软雅黑" pitchFamily="34" charset="-122"/>
              </a:rPr>
              <a:t>03</a:t>
            </a: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、点击输入简要文字内容，文字内容需概括精炼，不用多余的文字修饰，言简意赅的说明分项内容</a:t>
            </a:r>
            <a:r>
              <a:rPr lang="en-US" altLang="zh-CN" sz="1100" dirty="0">
                <a:solidFill>
                  <a:schemeClr val="tx1">
                    <a:lumMod val="65000"/>
                    <a:lumOff val="35000"/>
                  </a:schemeClr>
                </a:solidFill>
                <a:latin typeface="微软雅黑" pitchFamily="34" charset="-122"/>
                <a:ea typeface="微软雅黑" pitchFamily="34" charset="-122"/>
              </a:rPr>
              <a:t>……</a:t>
            </a:r>
            <a:endParaRPr lang="zh-CN" altLang="en-US" sz="1100" dirty="0">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94534273"/>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14:presetBounceEnd="44000">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14:bounceEnd="44000">
                                          <p:cBhvr additive="base">
                                            <p:cTn id="21" dur="500" fill="hold"/>
                                            <p:tgtEl>
                                              <p:spTgt spid="20"/>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14:presetBounceEnd="44000">
                                      <p:stCondLst>
                                        <p:cond delay="300"/>
                                      </p:stCondLst>
                                      <p:childTnLst>
                                        <p:set>
                                          <p:cBhvr>
                                            <p:cTn id="24" dur="1" fill="hold">
                                              <p:stCondLst>
                                                <p:cond delay="0"/>
                                              </p:stCondLst>
                                            </p:cTn>
                                            <p:tgtEl>
                                              <p:spTgt spid="15"/>
                                            </p:tgtEl>
                                            <p:attrNameLst>
                                              <p:attrName>style.visibility</p:attrName>
                                            </p:attrNameLst>
                                          </p:cBhvr>
                                          <p:to>
                                            <p:strVal val="visible"/>
                                          </p:to>
                                        </p:set>
                                        <p:anim calcmode="lin" valueType="num" p14:bounceEnd="44000">
                                          <p:cBhvr additive="base">
                                            <p:cTn id="25" dur="500" fill="hold"/>
                                            <p:tgtEl>
                                              <p:spTgt spid="15"/>
                                            </p:tgtEl>
                                            <p:attrNameLst>
                                              <p:attrName>ppt_x</p:attrName>
                                            </p:attrNameLst>
                                          </p:cBhvr>
                                          <p:tavLst>
                                            <p:tav tm="0">
                                              <p:val>
                                                <p:strVal val="#ppt_x"/>
                                              </p:val>
                                            </p:tav>
                                            <p:tav tm="100000">
                                              <p:val>
                                                <p:strVal val="#ppt_x"/>
                                              </p:val>
                                            </p:tav>
                                          </p:tavLst>
                                        </p:anim>
                                        <p:anim calcmode="lin" valueType="num" p14:bounceEnd="44000">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12" presetClass="entr" presetSubtype="8" fill="hold" grpId="0" nodeType="withEffect">
                                      <p:stCondLst>
                                        <p:cond delay="3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par>
                                    <p:cTn id="31" presetID="2" presetClass="entr" presetSubtype="4" fill="hold" nodeType="withEffect" p14:presetBounceEnd="44000">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14:bounceEnd="44000">
                                          <p:cBhvr additive="base">
                                            <p:cTn id="33" dur="500" fill="hold"/>
                                            <p:tgtEl>
                                              <p:spTgt spid="10"/>
                                            </p:tgtEl>
                                            <p:attrNameLst>
                                              <p:attrName>ppt_x</p:attrName>
                                            </p:attrNameLst>
                                          </p:cBhvr>
                                          <p:tavLst>
                                            <p:tav tm="0">
                                              <p:val>
                                                <p:strVal val="#ppt_x"/>
                                              </p:val>
                                            </p:tav>
                                            <p:tav tm="100000">
                                              <p:val>
                                                <p:strVal val="#ppt_x"/>
                                              </p:val>
                                            </p:tav>
                                          </p:tavLst>
                                        </p:anim>
                                        <p:anim calcmode="lin" valueType="num" p14:bounceEnd="44000">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12" presetClass="entr" presetSubtype="8"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ppt_x</p:attrName>
                                            </p:attrNameLst>
                                          </p:cBhvr>
                                          <p:tavLst>
                                            <p:tav tm="0">
                                              <p:val>
                                                <p:strVal val="#ppt_x-#ppt_w*1.125000"/>
                                              </p:val>
                                            </p:tav>
                                            <p:tav tm="100000">
                                              <p:val>
                                                <p:strVal val="#ppt_x"/>
                                              </p:val>
                                            </p:tav>
                                          </p:tavLst>
                                        </p:anim>
                                        <p:animEffect transition="in" filter="wipe(right)">
                                          <p:cBhvr>
                                            <p:cTn id="38" dur="500"/>
                                            <p:tgtEl>
                                              <p:spTgt spid="8"/>
                                            </p:tgtEl>
                                          </p:cBhvr>
                                        </p:animEffect>
                                      </p:childTnLst>
                                    </p:cTn>
                                  </p:par>
                                  <p:par>
                                    <p:cTn id="39" presetID="12" presetClass="entr" presetSubtype="8" fill="hold" grpId="0" nodeType="withEffect">
                                      <p:stCondLst>
                                        <p:cond delay="90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par>
                              <p:cTn id="43" fill="hold">
                                <p:stCondLst>
                                  <p:cond delay="2400"/>
                                </p:stCondLst>
                                <p:childTnLst>
                                  <p:par>
                                    <p:cTn id="44" presetID="18" presetClass="entr" presetSubtype="3"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strips(upRight)">
                                          <p:cBhvr>
                                            <p:cTn id="46" dur="500"/>
                                            <p:tgtEl>
                                              <p:spTgt spid="5"/>
                                            </p:tgtEl>
                                          </p:cBhvr>
                                        </p:animEffect>
                                      </p:childTnLst>
                                    </p:cTn>
                                  </p:par>
                                  <p:par>
                                    <p:cTn id="47" presetID="18" presetClass="entr" presetSubtype="3" fill="hold" grpId="0" nodeType="withEffect">
                                      <p:stCondLst>
                                        <p:cond delay="300"/>
                                      </p:stCondLst>
                                      <p:childTnLst>
                                        <p:set>
                                          <p:cBhvr>
                                            <p:cTn id="48" dur="1" fill="hold">
                                              <p:stCondLst>
                                                <p:cond delay="0"/>
                                              </p:stCondLst>
                                            </p:cTn>
                                            <p:tgtEl>
                                              <p:spTgt spid="6"/>
                                            </p:tgtEl>
                                            <p:attrNameLst>
                                              <p:attrName>style.visibility</p:attrName>
                                            </p:attrNameLst>
                                          </p:cBhvr>
                                          <p:to>
                                            <p:strVal val="visible"/>
                                          </p:to>
                                        </p:set>
                                        <p:animEffect transition="in" filter="strips(upRight)">
                                          <p:cBhvr>
                                            <p:cTn id="49" dur="500"/>
                                            <p:tgtEl>
                                              <p:spTgt spid="6"/>
                                            </p:tgtEl>
                                          </p:cBhvr>
                                        </p:animEffect>
                                      </p:childTnLst>
                                    </p:cTn>
                                  </p:par>
                                  <p:par>
                                    <p:cTn id="50" presetID="18" presetClass="entr" presetSubtype="3" fill="hold" grpId="0" nodeType="withEffect">
                                      <p:stCondLst>
                                        <p:cond delay="600"/>
                                      </p:stCondLst>
                                      <p:childTnLst>
                                        <p:set>
                                          <p:cBhvr>
                                            <p:cTn id="51" dur="1" fill="hold">
                                              <p:stCondLst>
                                                <p:cond delay="0"/>
                                              </p:stCondLst>
                                            </p:cTn>
                                            <p:tgtEl>
                                              <p:spTgt spid="25"/>
                                            </p:tgtEl>
                                            <p:attrNameLst>
                                              <p:attrName>style.visibility</p:attrName>
                                            </p:attrNameLst>
                                          </p:cBhvr>
                                          <p:to>
                                            <p:strVal val="visible"/>
                                          </p:to>
                                        </p:set>
                                        <p:animEffect transition="in" filter="strips(upRight)">
                                          <p:cBhvr>
                                            <p:cTn id="52" dur="500"/>
                                            <p:tgtEl>
                                              <p:spTgt spid="25"/>
                                            </p:tgtEl>
                                          </p:cBhvr>
                                        </p:animEffect>
                                      </p:childTnLst>
                                    </p:cTn>
                                  </p:par>
                                  <p:par>
                                    <p:cTn id="53" presetID="18" presetClass="entr" presetSubtype="3" fill="hold" grpId="0" nodeType="withEffect">
                                      <p:stCondLst>
                                        <p:cond delay="900"/>
                                      </p:stCondLst>
                                      <p:childTnLst>
                                        <p:set>
                                          <p:cBhvr>
                                            <p:cTn id="54" dur="1" fill="hold">
                                              <p:stCondLst>
                                                <p:cond delay="0"/>
                                              </p:stCondLst>
                                            </p:cTn>
                                            <p:tgtEl>
                                              <p:spTgt spid="26"/>
                                            </p:tgtEl>
                                            <p:attrNameLst>
                                              <p:attrName>style.visibility</p:attrName>
                                            </p:attrNameLst>
                                          </p:cBhvr>
                                          <p:to>
                                            <p:strVal val="visible"/>
                                          </p:to>
                                        </p:set>
                                        <p:animEffect transition="in" filter="strips(upRight)">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p:bldP spid="25" grpId="0"/>
          <p:bldP spid="2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additive="base">
                                            <p:cTn id="21" dur="500" fill="hold"/>
                                            <p:tgtEl>
                                              <p:spTgt spid="20"/>
                                            </p:tgtEl>
                                            <p:attrNameLst>
                                              <p:attrName>ppt_x</p:attrName>
                                            </p:attrNameLst>
                                          </p:cBhvr>
                                          <p:tavLst>
                                            <p:tav tm="0">
                                              <p:val>
                                                <p:strVal val="#ppt_x"/>
                                              </p:val>
                                            </p:tav>
                                            <p:tav tm="100000">
                                              <p:val>
                                                <p:strVal val="#ppt_x"/>
                                              </p:val>
                                            </p:tav>
                                          </p:tavLst>
                                        </p:anim>
                                        <p:anim calcmode="lin" valueType="num">
                                          <p:cBhvr additive="base">
                                            <p:cTn id="22" dur="500" fill="hold"/>
                                            <p:tgtEl>
                                              <p:spTgt spid="20"/>
                                            </p:tgtEl>
                                            <p:attrNameLst>
                                              <p:attrName>ppt_y</p:attrName>
                                            </p:attrNameLst>
                                          </p:cBhvr>
                                          <p:tavLst>
                                            <p:tav tm="0">
                                              <p:val>
                                                <p:strVal val="1+#ppt_h/2"/>
                                              </p:val>
                                            </p:tav>
                                            <p:tav tm="100000">
                                              <p:val>
                                                <p:strVal val="#ppt_y"/>
                                              </p:val>
                                            </p:tav>
                                          </p:tavLst>
                                        </p:anim>
                                      </p:childTnLst>
                                    </p:cTn>
                                  </p:par>
                                  <p:par>
                                    <p:cTn id="23" presetID="2" presetClass="entr" presetSubtype="4" fill="hold" nodeType="withEffect">
                                      <p:stCondLst>
                                        <p:cond delay="30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par>
                                    <p:cTn id="27" presetID="12" presetClass="entr" presetSubtype="8" fill="hold" grpId="0" nodeType="withEffect">
                                      <p:stCondLst>
                                        <p:cond delay="300"/>
                                      </p:stCondLst>
                                      <p:childTnLst>
                                        <p:set>
                                          <p:cBhvr>
                                            <p:cTn id="28" dur="1" fill="hold">
                                              <p:stCondLst>
                                                <p:cond delay="0"/>
                                              </p:stCondLst>
                                            </p:cTn>
                                            <p:tgtEl>
                                              <p:spTgt spid="7"/>
                                            </p:tgtEl>
                                            <p:attrNameLst>
                                              <p:attrName>style.visibility</p:attrName>
                                            </p:attrNameLst>
                                          </p:cBhvr>
                                          <p:to>
                                            <p:strVal val="visible"/>
                                          </p:to>
                                        </p:set>
                                        <p:anim calcmode="lin" valueType="num">
                                          <p:cBhvr additive="base">
                                            <p:cTn id="29" dur="500"/>
                                            <p:tgtEl>
                                              <p:spTgt spid="7"/>
                                            </p:tgtEl>
                                            <p:attrNameLst>
                                              <p:attrName>ppt_x</p:attrName>
                                            </p:attrNameLst>
                                          </p:cBhvr>
                                          <p:tavLst>
                                            <p:tav tm="0">
                                              <p:val>
                                                <p:strVal val="#ppt_x-#ppt_w*1.125000"/>
                                              </p:val>
                                            </p:tav>
                                            <p:tav tm="100000">
                                              <p:val>
                                                <p:strVal val="#ppt_x"/>
                                              </p:val>
                                            </p:tav>
                                          </p:tavLst>
                                        </p:anim>
                                        <p:animEffect transition="in" filter="wipe(right)">
                                          <p:cBhvr>
                                            <p:cTn id="30" dur="500"/>
                                            <p:tgtEl>
                                              <p:spTgt spid="7"/>
                                            </p:tgtEl>
                                          </p:cBhvr>
                                        </p:animEffect>
                                      </p:childTnLst>
                                    </p:cTn>
                                  </p:par>
                                  <p:par>
                                    <p:cTn id="31" presetID="2" presetClass="entr" presetSubtype="4" fill="hold" nodeType="withEffect">
                                      <p:stCondLst>
                                        <p:cond delay="60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500" fill="hold"/>
                                            <p:tgtEl>
                                              <p:spTgt spid="10"/>
                                            </p:tgtEl>
                                            <p:attrNameLst>
                                              <p:attrName>ppt_x</p:attrName>
                                            </p:attrNameLst>
                                          </p:cBhvr>
                                          <p:tavLst>
                                            <p:tav tm="0">
                                              <p:val>
                                                <p:strVal val="#ppt_x"/>
                                              </p:val>
                                            </p:tav>
                                            <p:tav tm="100000">
                                              <p:val>
                                                <p:strVal val="#ppt_x"/>
                                              </p:val>
                                            </p:tav>
                                          </p:tavLst>
                                        </p:anim>
                                        <p:anim calcmode="lin" valueType="num">
                                          <p:cBhvr additive="base">
                                            <p:cTn id="34" dur="500" fill="hold"/>
                                            <p:tgtEl>
                                              <p:spTgt spid="10"/>
                                            </p:tgtEl>
                                            <p:attrNameLst>
                                              <p:attrName>ppt_y</p:attrName>
                                            </p:attrNameLst>
                                          </p:cBhvr>
                                          <p:tavLst>
                                            <p:tav tm="0">
                                              <p:val>
                                                <p:strVal val="1+#ppt_h/2"/>
                                              </p:val>
                                            </p:tav>
                                            <p:tav tm="100000">
                                              <p:val>
                                                <p:strVal val="#ppt_y"/>
                                              </p:val>
                                            </p:tav>
                                          </p:tavLst>
                                        </p:anim>
                                      </p:childTnLst>
                                    </p:cTn>
                                  </p:par>
                                  <p:par>
                                    <p:cTn id="35" presetID="12" presetClass="entr" presetSubtype="8" fill="hold" grpId="0" nodeType="withEffect">
                                      <p:stCondLst>
                                        <p:cond delay="60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p:tgtEl>
                                              <p:spTgt spid="8"/>
                                            </p:tgtEl>
                                            <p:attrNameLst>
                                              <p:attrName>ppt_x</p:attrName>
                                            </p:attrNameLst>
                                          </p:cBhvr>
                                          <p:tavLst>
                                            <p:tav tm="0">
                                              <p:val>
                                                <p:strVal val="#ppt_x-#ppt_w*1.125000"/>
                                              </p:val>
                                            </p:tav>
                                            <p:tav tm="100000">
                                              <p:val>
                                                <p:strVal val="#ppt_x"/>
                                              </p:val>
                                            </p:tav>
                                          </p:tavLst>
                                        </p:anim>
                                        <p:animEffect transition="in" filter="wipe(right)">
                                          <p:cBhvr>
                                            <p:cTn id="38" dur="500"/>
                                            <p:tgtEl>
                                              <p:spTgt spid="8"/>
                                            </p:tgtEl>
                                          </p:cBhvr>
                                        </p:animEffect>
                                      </p:childTnLst>
                                    </p:cTn>
                                  </p:par>
                                  <p:par>
                                    <p:cTn id="39" presetID="12" presetClass="entr" presetSubtype="8" fill="hold" grpId="0" nodeType="withEffect">
                                      <p:stCondLst>
                                        <p:cond delay="900"/>
                                      </p:stCondLst>
                                      <p:childTnLst>
                                        <p:set>
                                          <p:cBhvr>
                                            <p:cTn id="40" dur="1" fill="hold">
                                              <p:stCondLst>
                                                <p:cond delay="0"/>
                                              </p:stCondLst>
                                            </p:cTn>
                                            <p:tgtEl>
                                              <p:spTgt spid="9"/>
                                            </p:tgtEl>
                                            <p:attrNameLst>
                                              <p:attrName>style.visibility</p:attrName>
                                            </p:attrNameLst>
                                          </p:cBhvr>
                                          <p:to>
                                            <p:strVal val="visible"/>
                                          </p:to>
                                        </p:set>
                                        <p:anim calcmode="lin" valueType="num">
                                          <p:cBhvr additive="base">
                                            <p:cTn id="41" dur="500"/>
                                            <p:tgtEl>
                                              <p:spTgt spid="9"/>
                                            </p:tgtEl>
                                            <p:attrNameLst>
                                              <p:attrName>ppt_x</p:attrName>
                                            </p:attrNameLst>
                                          </p:cBhvr>
                                          <p:tavLst>
                                            <p:tav tm="0">
                                              <p:val>
                                                <p:strVal val="#ppt_x-#ppt_w*1.125000"/>
                                              </p:val>
                                            </p:tav>
                                            <p:tav tm="100000">
                                              <p:val>
                                                <p:strVal val="#ppt_x"/>
                                              </p:val>
                                            </p:tav>
                                          </p:tavLst>
                                        </p:anim>
                                        <p:animEffect transition="in" filter="wipe(right)">
                                          <p:cBhvr>
                                            <p:cTn id="42" dur="500"/>
                                            <p:tgtEl>
                                              <p:spTgt spid="9"/>
                                            </p:tgtEl>
                                          </p:cBhvr>
                                        </p:animEffect>
                                      </p:childTnLst>
                                    </p:cTn>
                                  </p:par>
                                </p:childTnLst>
                              </p:cTn>
                            </p:par>
                            <p:par>
                              <p:cTn id="43" fill="hold">
                                <p:stCondLst>
                                  <p:cond delay="2400"/>
                                </p:stCondLst>
                                <p:childTnLst>
                                  <p:par>
                                    <p:cTn id="44" presetID="18" presetClass="entr" presetSubtype="3" fill="hold" grpId="0" nodeType="after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strips(upRight)">
                                          <p:cBhvr>
                                            <p:cTn id="46" dur="500"/>
                                            <p:tgtEl>
                                              <p:spTgt spid="5"/>
                                            </p:tgtEl>
                                          </p:cBhvr>
                                        </p:animEffect>
                                      </p:childTnLst>
                                    </p:cTn>
                                  </p:par>
                                  <p:par>
                                    <p:cTn id="47" presetID="18" presetClass="entr" presetSubtype="3" fill="hold" grpId="0" nodeType="withEffect">
                                      <p:stCondLst>
                                        <p:cond delay="300"/>
                                      </p:stCondLst>
                                      <p:childTnLst>
                                        <p:set>
                                          <p:cBhvr>
                                            <p:cTn id="48" dur="1" fill="hold">
                                              <p:stCondLst>
                                                <p:cond delay="0"/>
                                              </p:stCondLst>
                                            </p:cTn>
                                            <p:tgtEl>
                                              <p:spTgt spid="6"/>
                                            </p:tgtEl>
                                            <p:attrNameLst>
                                              <p:attrName>style.visibility</p:attrName>
                                            </p:attrNameLst>
                                          </p:cBhvr>
                                          <p:to>
                                            <p:strVal val="visible"/>
                                          </p:to>
                                        </p:set>
                                        <p:animEffect transition="in" filter="strips(upRight)">
                                          <p:cBhvr>
                                            <p:cTn id="49" dur="500"/>
                                            <p:tgtEl>
                                              <p:spTgt spid="6"/>
                                            </p:tgtEl>
                                          </p:cBhvr>
                                        </p:animEffect>
                                      </p:childTnLst>
                                    </p:cTn>
                                  </p:par>
                                  <p:par>
                                    <p:cTn id="50" presetID="18" presetClass="entr" presetSubtype="3" fill="hold" grpId="0" nodeType="withEffect">
                                      <p:stCondLst>
                                        <p:cond delay="600"/>
                                      </p:stCondLst>
                                      <p:childTnLst>
                                        <p:set>
                                          <p:cBhvr>
                                            <p:cTn id="51" dur="1" fill="hold">
                                              <p:stCondLst>
                                                <p:cond delay="0"/>
                                              </p:stCondLst>
                                            </p:cTn>
                                            <p:tgtEl>
                                              <p:spTgt spid="25"/>
                                            </p:tgtEl>
                                            <p:attrNameLst>
                                              <p:attrName>style.visibility</p:attrName>
                                            </p:attrNameLst>
                                          </p:cBhvr>
                                          <p:to>
                                            <p:strVal val="visible"/>
                                          </p:to>
                                        </p:set>
                                        <p:animEffect transition="in" filter="strips(upRight)">
                                          <p:cBhvr>
                                            <p:cTn id="52" dur="500"/>
                                            <p:tgtEl>
                                              <p:spTgt spid="25"/>
                                            </p:tgtEl>
                                          </p:cBhvr>
                                        </p:animEffect>
                                      </p:childTnLst>
                                    </p:cTn>
                                  </p:par>
                                  <p:par>
                                    <p:cTn id="53" presetID="18" presetClass="entr" presetSubtype="3" fill="hold" grpId="0" nodeType="withEffect">
                                      <p:stCondLst>
                                        <p:cond delay="900"/>
                                      </p:stCondLst>
                                      <p:childTnLst>
                                        <p:set>
                                          <p:cBhvr>
                                            <p:cTn id="54" dur="1" fill="hold">
                                              <p:stCondLst>
                                                <p:cond delay="0"/>
                                              </p:stCondLst>
                                            </p:cTn>
                                            <p:tgtEl>
                                              <p:spTgt spid="26"/>
                                            </p:tgtEl>
                                            <p:attrNameLst>
                                              <p:attrName>style.visibility</p:attrName>
                                            </p:attrNameLst>
                                          </p:cBhvr>
                                          <p:to>
                                            <p:strVal val="visible"/>
                                          </p:to>
                                        </p:set>
                                        <p:animEffect transition="in" filter="strips(upRight)">
                                          <p:cBhvr>
                                            <p:cTn id="55"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p:bldP spid="6" grpId="0"/>
          <p:bldP spid="7" grpId="0"/>
          <p:bldP spid="8" grpId="0"/>
          <p:bldP spid="9" grpId="0"/>
          <p:bldP spid="25" grpId="0"/>
          <p:bldP spid="26"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716016" y="1975247"/>
            <a:ext cx="1954381" cy="400110"/>
          </a:xfrm>
          <a:prstGeom prst="rect">
            <a:avLst/>
          </a:prstGeom>
          <a:noFill/>
        </p:spPr>
        <p:txBody>
          <a:bodyPr wrap="none" rtlCol="0">
            <a:spAutoFit/>
          </a:bodyPr>
          <a:lstStyle/>
          <a:p>
            <a:r>
              <a:rPr lang="zh-CN" altLang="en-US" sz="2000" b="1" spc="300" dirty="0">
                <a:latin typeface="微软雅黑" pitchFamily="34" charset="-122"/>
                <a:ea typeface="微软雅黑" pitchFamily="34" charset="-122"/>
              </a:rPr>
              <a:t>明年工作计划</a:t>
            </a:r>
          </a:p>
        </p:txBody>
      </p:sp>
      <p:grpSp>
        <p:nvGrpSpPr>
          <p:cNvPr id="4" name="组合 3"/>
          <p:cNvGrpSpPr/>
          <p:nvPr/>
        </p:nvGrpSpPr>
        <p:grpSpPr>
          <a:xfrm>
            <a:off x="2843808" y="1940248"/>
            <a:ext cx="1301106" cy="1301106"/>
            <a:chOff x="2843808" y="1940248"/>
            <a:chExt cx="1301106" cy="1301106"/>
          </a:xfrm>
        </p:grpSpPr>
        <p:sp>
          <p:nvSpPr>
            <p:cNvPr id="5" name="椭圆 4"/>
            <p:cNvSpPr/>
            <p:nvPr/>
          </p:nvSpPr>
          <p:spPr>
            <a:xfrm>
              <a:off x="2843808" y="1940248"/>
              <a:ext cx="1301106" cy="1301106"/>
            </a:xfrm>
            <a:prstGeom prst="ellipse">
              <a:avLst/>
            </a:prstGeom>
            <a:gradFill>
              <a:gsLst>
                <a:gs pos="0">
                  <a:schemeClr val="bg1"/>
                </a:gs>
                <a:gs pos="100000">
                  <a:srgbClr val="DDDEDD"/>
                </a:gs>
              </a:gsLst>
              <a:lin ang="9600000" scaled="0"/>
            </a:gradFill>
            <a:ln>
              <a:noFill/>
            </a:ln>
            <a:effectLst>
              <a:outerShdw blurRad="304800" dist="38100" dir="8100000" sx="110000" sy="11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椭圆 5"/>
            <p:cNvSpPr/>
            <p:nvPr/>
          </p:nvSpPr>
          <p:spPr>
            <a:xfrm>
              <a:off x="2954361" y="2050800"/>
              <a:ext cx="1080000" cy="1080000"/>
            </a:xfrm>
            <a:prstGeom prst="ellipse">
              <a:avLst/>
            </a:prstGeom>
            <a:solidFill>
              <a:srgbClr val="0070C0"/>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
            <p:cNvSpPr txBox="1"/>
            <p:nvPr/>
          </p:nvSpPr>
          <p:spPr>
            <a:xfrm>
              <a:off x="3212072" y="2175301"/>
              <a:ext cx="564578" cy="830997"/>
            </a:xfrm>
            <a:prstGeom prst="rect">
              <a:avLst/>
            </a:prstGeom>
            <a:noFill/>
          </p:spPr>
          <p:txBody>
            <a:bodyPr wrap="none" rtlCol="0">
              <a:spAutoFit/>
            </a:bodyPr>
            <a:lstStyle/>
            <a:p>
              <a:r>
                <a:rPr lang="en-US" altLang="zh-CN" sz="4800" b="1" dirty="0">
                  <a:solidFill>
                    <a:schemeClr val="bg1"/>
                  </a:solidFill>
                  <a:latin typeface="微软雅黑" pitchFamily="34" charset="-122"/>
                  <a:ea typeface="微软雅黑" pitchFamily="34" charset="-122"/>
                </a:rPr>
                <a:t>5</a:t>
              </a:r>
              <a:endParaRPr lang="zh-CN" altLang="en-US" sz="4800" b="1" dirty="0">
                <a:solidFill>
                  <a:schemeClr val="bg1"/>
                </a:solidFill>
                <a:latin typeface="微软雅黑" pitchFamily="34" charset="-122"/>
                <a:ea typeface="微软雅黑" pitchFamily="34" charset="-122"/>
              </a:endParaRPr>
            </a:p>
          </p:txBody>
        </p:sp>
      </p:grpSp>
      <p:cxnSp>
        <p:nvCxnSpPr>
          <p:cNvPr id="8" name="直接连接符 7"/>
          <p:cNvCxnSpPr/>
          <p:nvPr/>
        </p:nvCxnSpPr>
        <p:spPr>
          <a:xfrm flipV="1">
            <a:off x="4572000" y="1940247"/>
            <a:ext cx="0" cy="130110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a:off x="4788024" y="2469044"/>
            <a:ext cx="2016224" cy="738664"/>
          </a:xfrm>
          <a:prstGeom prst="rect">
            <a:avLst/>
          </a:prstGeom>
          <a:noFill/>
        </p:spPr>
        <p:txBody>
          <a:bodyPr wrap="square" rtlCol="0">
            <a:spAutoFit/>
          </a:bodyPr>
          <a:lstStyle/>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a:p>
            <a:r>
              <a:rPr lang="zh-CN" altLang="en-US" sz="1400" dirty="0">
                <a:latin typeface="微软雅黑" pitchFamily="34" charset="-122"/>
                <a:ea typeface="微软雅黑" pitchFamily="34" charset="-122"/>
              </a:rPr>
              <a:t>此处添加文本内容</a:t>
            </a:r>
            <a:endParaRPr lang="en-US" altLang="zh-CN" sz="1400" dirty="0">
              <a:latin typeface="微软雅黑" pitchFamily="34" charset="-122"/>
              <a:ea typeface="微软雅黑" pitchFamily="34" charset="-122"/>
            </a:endParaRPr>
          </a:p>
        </p:txBody>
      </p:sp>
    </p:spTree>
    <p:extLst>
      <p:ext uri="{BB962C8B-B14F-4D97-AF65-F5344CB8AC3E}">
        <p14:creationId xmlns:p14="http://schemas.microsoft.com/office/powerpoint/2010/main" val="149674783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childTnLst>
                          </p:cTn>
                        </p:par>
                        <p:par>
                          <p:cTn id="8" fill="hold">
                            <p:stCondLst>
                              <p:cond delay="500"/>
                            </p:stCondLst>
                            <p:childTnLst>
                              <p:par>
                                <p:cTn id="9" presetID="12" presetClass="entr" presetSubtype="8"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500"/>
                                        <p:tgtEl>
                                          <p:spTgt spid="3"/>
                                        </p:tgtEl>
                                        <p:attrNameLst>
                                          <p:attrName>ppt_x</p:attrName>
                                        </p:attrNameLst>
                                      </p:cBhvr>
                                      <p:tavLst>
                                        <p:tav tm="0">
                                          <p:val>
                                            <p:strVal val="#ppt_x-#ppt_w*1.125000"/>
                                          </p:val>
                                        </p:tav>
                                        <p:tav tm="100000">
                                          <p:val>
                                            <p:strVal val="#ppt_x"/>
                                          </p:val>
                                        </p:tav>
                                      </p:tavLst>
                                    </p:anim>
                                    <p:animEffect transition="in" filter="wipe(right)">
                                      <p:cBhvr>
                                        <p:cTn id="12" dur="500"/>
                                        <p:tgtEl>
                                          <p:spTgt spid="3"/>
                                        </p:tgtEl>
                                      </p:cBhvr>
                                    </p:animEffect>
                                  </p:childTnLst>
                                </p:cTn>
                              </p:par>
                              <p:par>
                                <p:cTn id="13" presetID="12" presetClass="entr" presetSubtype="2" fill="hold"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additive="base">
                                        <p:cTn id="15" dur="500"/>
                                        <p:tgtEl>
                                          <p:spTgt spid="4"/>
                                        </p:tgtEl>
                                        <p:attrNameLst>
                                          <p:attrName>ppt_x</p:attrName>
                                        </p:attrNameLst>
                                      </p:cBhvr>
                                      <p:tavLst>
                                        <p:tav tm="0">
                                          <p:val>
                                            <p:strVal val="#ppt_x+#ppt_w*1.125000"/>
                                          </p:val>
                                        </p:tav>
                                        <p:tav tm="100000">
                                          <p:val>
                                            <p:strVal val="#ppt_x"/>
                                          </p:val>
                                        </p:tav>
                                      </p:tavLst>
                                    </p:anim>
                                    <p:animEffect transition="in" filter="wipe(left)">
                                      <p:cBhvr>
                                        <p:cTn id="16" dur="500"/>
                                        <p:tgtEl>
                                          <p:spTgt spid="4"/>
                                        </p:tgtEl>
                                      </p:cBhvr>
                                    </p:animEffect>
                                  </p:childTnLst>
                                </p:cTn>
                              </p:par>
                            </p:childTnLst>
                          </p:cTn>
                        </p:par>
                        <p:par>
                          <p:cTn id="17" fill="hold">
                            <p:stCondLst>
                              <p:cond delay="1000"/>
                            </p:stCondLst>
                            <p:childTnLst>
                              <p:par>
                                <p:cTn id="18" presetID="42" presetClass="entr" presetSubtype="0"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Effect transition="in" filter="fade">
                                      <p:cBhvr>
                                        <p:cTn id="20" dur="1000"/>
                                        <p:tgtEl>
                                          <p:spTgt spid="9"/>
                                        </p:tgtEl>
                                      </p:cBhvr>
                                    </p:animEffect>
                                    <p:anim calcmode="lin" valueType="num">
                                      <p:cBhvr>
                                        <p:cTn id="21" dur="1000" fill="hold"/>
                                        <p:tgtEl>
                                          <p:spTgt spid="9"/>
                                        </p:tgtEl>
                                        <p:attrNameLst>
                                          <p:attrName>ppt_x</p:attrName>
                                        </p:attrNameLst>
                                      </p:cBhvr>
                                      <p:tavLst>
                                        <p:tav tm="0">
                                          <p:val>
                                            <p:strVal val="#ppt_x"/>
                                          </p:val>
                                        </p:tav>
                                        <p:tav tm="100000">
                                          <p:val>
                                            <p:strVal val="#ppt_x"/>
                                          </p:val>
                                        </p:tav>
                                      </p:tavLst>
                                    </p:anim>
                                    <p:anim calcmode="lin" valueType="num">
                                      <p:cBhvr>
                                        <p:cTn id="22"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9"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组合 4"/>
          <p:cNvGrpSpPr/>
          <p:nvPr/>
        </p:nvGrpSpPr>
        <p:grpSpPr>
          <a:xfrm>
            <a:off x="5555375" y="1241185"/>
            <a:ext cx="630230" cy="630230"/>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8" name="椭圆 7"/>
          <p:cNvSpPr/>
          <p:nvPr/>
        </p:nvSpPr>
        <p:spPr>
          <a:xfrm>
            <a:off x="5456848" y="1727399"/>
            <a:ext cx="699328" cy="699328"/>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nvGrpSpPr>
          <p:cNvPr id="9" name="组合 8"/>
          <p:cNvGrpSpPr/>
          <p:nvPr/>
        </p:nvGrpSpPr>
        <p:grpSpPr>
          <a:xfrm>
            <a:off x="5098505" y="2297495"/>
            <a:ext cx="890519" cy="890519"/>
            <a:chOff x="304800" y="673100"/>
            <a:chExt cx="4000500" cy="4000500"/>
          </a:xfrm>
          <a:effectLst>
            <a:outerShdw blurRad="444500" dist="254000" dir="8100000" algn="tr" rotWithShape="0">
              <a:prstClr val="black">
                <a:alpha val="50000"/>
              </a:prstClr>
            </a:outerShdw>
          </a:effectLst>
        </p:grpSpPr>
        <p:sp>
          <p:nvSpPr>
            <p:cNvPr id="10" name="同心圆 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sp>
          <p:nvSpPr>
            <p:cNvPr id="11" name="椭圆 1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solidFill>
                <a:latin typeface="微软雅黑" pitchFamily="34" charset="-122"/>
                <a:ea typeface="微软雅黑" pitchFamily="34" charset="-122"/>
              </a:endParaRPr>
            </a:p>
          </p:txBody>
        </p:sp>
      </p:grpSp>
      <p:sp>
        <p:nvSpPr>
          <p:cNvPr id="12" name="椭圆 11"/>
          <p:cNvSpPr/>
          <p:nvPr/>
        </p:nvSpPr>
        <p:spPr>
          <a:xfrm>
            <a:off x="4400031" y="2735511"/>
            <a:ext cx="986506" cy="986506"/>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nvGrpSpPr>
          <p:cNvPr id="13" name="组合 12"/>
          <p:cNvGrpSpPr/>
          <p:nvPr/>
        </p:nvGrpSpPr>
        <p:grpSpPr>
          <a:xfrm>
            <a:off x="3305964" y="2375471"/>
            <a:ext cx="1360493" cy="1360493"/>
            <a:chOff x="304800" y="673100"/>
            <a:chExt cx="4000500" cy="4000500"/>
          </a:xfrm>
          <a:effectLst>
            <a:outerShdw blurRad="444500" dist="254000" dir="8100000" algn="tr" rotWithShape="0">
              <a:prstClr val="black">
                <a:alpha val="50000"/>
              </a:prstClr>
            </a:outerShdw>
          </a:effectLst>
        </p:grpSpPr>
        <p:sp>
          <p:nvSpPr>
            <p:cNvPr id="14" name="同心圆 13"/>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微软雅黑" pitchFamily="34" charset="-122"/>
                <a:ea typeface="微软雅黑" pitchFamily="34" charset="-122"/>
              </a:endParaRPr>
            </a:p>
          </p:txBody>
        </p:sp>
        <p:sp>
          <p:nvSpPr>
            <p:cNvPr id="15" name="椭圆 14"/>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grpSp>
      <p:sp>
        <p:nvSpPr>
          <p:cNvPr id="16" name="椭圆 15"/>
          <p:cNvSpPr/>
          <p:nvPr/>
        </p:nvSpPr>
        <p:spPr>
          <a:xfrm>
            <a:off x="2774913" y="1204007"/>
            <a:ext cx="1603512" cy="160351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微软雅黑" pitchFamily="34" charset="-122"/>
              <a:ea typeface="微软雅黑" pitchFamily="34" charset="-122"/>
            </a:endParaRPr>
          </a:p>
        </p:txBody>
      </p:sp>
      <p:sp>
        <p:nvSpPr>
          <p:cNvPr id="17" name="TextBox 16"/>
          <p:cNvSpPr txBox="1"/>
          <p:nvPr/>
        </p:nvSpPr>
        <p:spPr>
          <a:xfrm>
            <a:off x="6603463" y="1414875"/>
            <a:ext cx="1595309"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18" name="TextBox 17"/>
          <p:cNvSpPr txBox="1"/>
          <p:nvPr/>
        </p:nvSpPr>
        <p:spPr>
          <a:xfrm>
            <a:off x="6571569" y="1131590"/>
            <a:ext cx="627095" cy="307777"/>
          </a:xfrm>
          <a:prstGeom prst="rect">
            <a:avLst/>
          </a:prstGeom>
          <a:noFill/>
        </p:spPr>
        <p:txBody>
          <a:bodyPr wrap="none" rtlCol="0">
            <a:spAutoFit/>
          </a:bodyPr>
          <a:lstStyle/>
          <a:p>
            <a:r>
              <a:rPr lang="en-US" altLang="zh-CN" sz="1400" b="1" dirty="0">
                <a:solidFill>
                  <a:srgbClr val="0070C0"/>
                </a:solidFill>
                <a:latin typeface="微软雅黑" pitchFamily="34" charset="-122"/>
                <a:ea typeface="微软雅黑" pitchFamily="34" charset="-122"/>
              </a:rPr>
              <a:t>2011</a:t>
            </a:r>
          </a:p>
        </p:txBody>
      </p:sp>
      <p:sp>
        <p:nvSpPr>
          <p:cNvPr id="19" name="TextBox 18"/>
          <p:cNvSpPr txBox="1"/>
          <p:nvPr/>
        </p:nvSpPr>
        <p:spPr>
          <a:xfrm>
            <a:off x="6499180" y="2329885"/>
            <a:ext cx="1595309"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0" name="TextBox 19"/>
          <p:cNvSpPr txBox="1"/>
          <p:nvPr/>
        </p:nvSpPr>
        <p:spPr>
          <a:xfrm>
            <a:off x="6501974" y="2043034"/>
            <a:ext cx="627095" cy="307777"/>
          </a:xfrm>
          <a:prstGeom prst="rect">
            <a:avLst/>
          </a:prstGeom>
          <a:noFill/>
        </p:spPr>
        <p:txBody>
          <a:bodyPr wrap="none" rtlCol="0">
            <a:spAutoFit/>
          </a:bodyPr>
          <a:lstStyle/>
          <a:p>
            <a:r>
              <a:rPr lang="en-US" altLang="zh-CN" sz="1400" b="1" dirty="0">
                <a:solidFill>
                  <a:srgbClr val="0070C0"/>
                </a:solidFill>
                <a:latin typeface="微软雅黑" pitchFamily="34" charset="-122"/>
                <a:ea typeface="微软雅黑" pitchFamily="34" charset="-122"/>
              </a:rPr>
              <a:t>2012</a:t>
            </a:r>
          </a:p>
        </p:txBody>
      </p:sp>
      <p:sp>
        <p:nvSpPr>
          <p:cNvPr id="21" name="TextBox 20"/>
          <p:cNvSpPr txBox="1"/>
          <p:nvPr/>
        </p:nvSpPr>
        <p:spPr>
          <a:xfrm>
            <a:off x="6145043" y="3297615"/>
            <a:ext cx="1595309"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2" name="TextBox 21"/>
          <p:cNvSpPr txBox="1"/>
          <p:nvPr/>
        </p:nvSpPr>
        <p:spPr>
          <a:xfrm>
            <a:off x="6124367" y="2979850"/>
            <a:ext cx="627095" cy="307777"/>
          </a:xfrm>
          <a:prstGeom prst="rect">
            <a:avLst/>
          </a:prstGeom>
          <a:noFill/>
        </p:spPr>
        <p:txBody>
          <a:bodyPr wrap="none" rtlCol="0">
            <a:spAutoFit/>
          </a:bodyPr>
          <a:lstStyle/>
          <a:p>
            <a:r>
              <a:rPr lang="en-US" altLang="zh-CN" sz="1400" b="1" dirty="0">
                <a:solidFill>
                  <a:srgbClr val="0070C0"/>
                </a:solidFill>
                <a:latin typeface="微软雅黑" pitchFamily="34" charset="-122"/>
                <a:ea typeface="微软雅黑" pitchFamily="34" charset="-122"/>
              </a:rPr>
              <a:t>2013</a:t>
            </a:r>
          </a:p>
        </p:txBody>
      </p:sp>
      <p:sp>
        <p:nvSpPr>
          <p:cNvPr id="23" name="TextBox 22"/>
          <p:cNvSpPr txBox="1"/>
          <p:nvPr/>
        </p:nvSpPr>
        <p:spPr>
          <a:xfrm>
            <a:off x="4842996" y="4247679"/>
            <a:ext cx="1595309"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4" name="TextBox 23"/>
          <p:cNvSpPr txBox="1"/>
          <p:nvPr/>
        </p:nvSpPr>
        <p:spPr>
          <a:xfrm>
            <a:off x="4846613" y="3874769"/>
            <a:ext cx="627095" cy="307777"/>
          </a:xfrm>
          <a:prstGeom prst="rect">
            <a:avLst/>
          </a:prstGeom>
          <a:noFill/>
        </p:spPr>
        <p:txBody>
          <a:bodyPr wrap="none" rtlCol="0">
            <a:spAutoFit/>
          </a:bodyPr>
          <a:lstStyle/>
          <a:p>
            <a:r>
              <a:rPr lang="en-US" altLang="zh-CN" sz="1400" b="1" dirty="0">
                <a:solidFill>
                  <a:srgbClr val="0070C0"/>
                </a:solidFill>
                <a:latin typeface="微软雅黑" pitchFamily="34" charset="-122"/>
                <a:ea typeface="微软雅黑" pitchFamily="34" charset="-122"/>
              </a:rPr>
              <a:t>2014</a:t>
            </a:r>
          </a:p>
        </p:txBody>
      </p:sp>
      <p:sp>
        <p:nvSpPr>
          <p:cNvPr id="25" name="TextBox 24"/>
          <p:cNvSpPr txBox="1"/>
          <p:nvPr/>
        </p:nvSpPr>
        <p:spPr>
          <a:xfrm>
            <a:off x="1721463" y="3541294"/>
            <a:ext cx="1595309"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6" name="TextBox 25"/>
          <p:cNvSpPr txBox="1"/>
          <p:nvPr/>
        </p:nvSpPr>
        <p:spPr>
          <a:xfrm>
            <a:off x="1680237" y="3154832"/>
            <a:ext cx="627095" cy="307777"/>
          </a:xfrm>
          <a:prstGeom prst="rect">
            <a:avLst/>
          </a:prstGeom>
          <a:noFill/>
        </p:spPr>
        <p:txBody>
          <a:bodyPr wrap="none" rtlCol="0">
            <a:spAutoFit/>
          </a:bodyPr>
          <a:lstStyle/>
          <a:p>
            <a:r>
              <a:rPr lang="en-US" altLang="zh-CN" sz="1400" b="1" dirty="0">
                <a:solidFill>
                  <a:srgbClr val="0070C0"/>
                </a:solidFill>
                <a:latin typeface="微软雅黑" pitchFamily="34" charset="-122"/>
                <a:ea typeface="微软雅黑" pitchFamily="34" charset="-122"/>
              </a:rPr>
              <a:t>2015</a:t>
            </a:r>
          </a:p>
        </p:txBody>
      </p:sp>
      <p:sp>
        <p:nvSpPr>
          <p:cNvPr id="27" name="TextBox 26"/>
          <p:cNvSpPr txBox="1"/>
          <p:nvPr/>
        </p:nvSpPr>
        <p:spPr>
          <a:xfrm>
            <a:off x="911287" y="1800568"/>
            <a:ext cx="1595309" cy="430887"/>
          </a:xfrm>
          <a:prstGeom prst="rect">
            <a:avLst/>
          </a:prstGeom>
          <a:noFill/>
        </p:spPr>
        <p:txBody>
          <a:bodyPr wrap="none" rtlCol="0">
            <a:spAutoFit/>
          </a:bodyPr>
          <a:lstStyle/>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a:p>
            <a:r>
              <a:rPr lang="zh-CN" altLang="en-US" sz="1100" dirty="0">
                <a:solidFill>
                  <a:srgbClr val="484848"/>
                </a:solidFill>
                <a:latin typeface="微软雅黑" pitchFamily="34" charset="-122"/>
                <a:ea typeface="微软雅黑" pitchFamily="34" charset="-122"/>
              </a:rPr>
              <a:t>单击此处添加文本内容</a:t>
            </a:r>
            <a:endParaRPr lang="en-US" altLang="zh-CN" sz="1100" dirty="0">
              <a:solidFill>
                <a:srgbClr val="484848"/>
              </a:solidFill>
              <a:latin typeface="微软雅黑" pitchFamily="34" charset="-122"/>
              <a:ea typeface="微软雅黑" pitchFamily="34" charset="-122"/>
            </a:endParaRPr>
          </a:p>
        </p:txBody>
      </p:sp>
      <p:sp>
        <p:nvSpPr>
          <p:cNvPr id="28" name="TextBox 27"/>
          <p:cNvSpPr txBox="1"/>
          <p:nvPr/>
        </p:nvSpPr>
        <p:spPr>
          <a:xfrm>
            <a:off x="911287" y="1447531"/>
            <a:ext cx="627095" cy="307777"/>
          </a:xfrm>
          <a:prstGeom prst="rect">
            <a:avLst/>
          </a:prstGeom>
          <a:noFill/>
        </p:spPr>
        <p:txBody>
          <a:bodyPr wrap="none" rtlCol="0">
            <a:spAutoFit/>
          </a:bodyPr>
          <a:lstStyle/>
          <a:p>
            <a:r>
              <a:rPr lang="en-US" altLang="zh-CN" sz="1400" b="1" dirty="0">
                <a:solidFill>
                  <a:srgbClr val="0070C0"/>
                </a:solidFill>
                <a:latin typeface="微软雅黑" pitchFamily="34" charset="-122"/>
                <a:ea typeface="微软雅黑" pitchFamily="34" charset="-122"/>
              </a:rPr>
              <a:t>2016</a:t>
            </a:r>
          </a:p>
        </p:txBody>
      </p:sp>
      <p:cxnSp>
        <p:nvCxnSpPr>
          <p:cNvPr id="29" name="直接连接符 28"/>
          <p:cNvCxnSpPr/>
          <p:nvPr/>
        </p:nvCxnSpPr>
        <p:spPr>
          <a:xfrm flipV="1">
            <a:off x="6568909" y="1131591"/>
            <a:ext cx="0" cy="54489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0" name="直接连接符 29"/>
          <p:cNvCxnSpPr/>
          <p:nvPr/>
        </p:nvCxnSpPr>
        <p:spPr>
          <a:xfrm flipH="1" flipV="1">
            <a:off x="6119428" y="2979850"/>
            <a:ext cx="4076" cy="619757"/>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1" name="直接连接符 30"/>
          <p:cNvCxnSpPr/>
          <p:nvPr/>
        </p:nvCxnSpPr>
        <p:spPr>
          <a:xfrm flipH="1" flipV="1">
            <a:off x="6499180" y="2115042"/>
            <a:ext cx="3324" cy="62046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2" name="直接连接符 31"/>
          <p:cNvCxnSpPr/>
          <p:nvPr/>
        </p:nvCxnSpPr>
        <p:spPr>
          <a:xfrm flipV="1">
            <a:off x="4842996" y="3874769"/>
            <a:ext cx="8518" cy="660954"/>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3" name="直接连接符 32"/>
          <p:cNvCxnSpPr/>
          <p:nvPr/>
        </p:nvCxnSpPr>
        <p:spPr>
          <a:xfrm flipV="1">
            <a:off x="1675336" y="3095551"/>
            <a:ext cx="4901" cy="73404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34" name="直接连接符 33"/>
          <p:cNvCxnSpPr/>
          <p:nvPr/>
        </p:nvCxnSpPr>
        <p:spPr>
          <a:xfrm flipV="1">
            <a:off x="899592" y="1414875"/>
            <a:ext cx="0" cy="782048"/>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845920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14:presetBounceEnd="40000">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14:bounceEnd="40000">
                                          <p:cBhvr additive="base">
                                            <p:cTn id="21" dur="500" fill="hold"/>
                                            <p:tgtEl>
                                              <p:spTgt spid="5"/>
                                            </p:tgtEl>
                                            <p:attrNameLst>
                                              <p:attrName>ppt_x</p:attrName>
                                            </p:attrNameLst>
                                          </p:cBhvr>
                                          <p:tavLst>
                                            <p:tav tm="0">
                                              <p:val>
                                                <p:strVal val="#ppt_x"/>
                                              </p:val>
                                            </p:tav>
                                            <p:tav tm="100000">
                                              <p:val>
                                                <p:strVal val="#ppt_x"/>
                                              </p:val>
                                            </p:tav>
                                          </p:tavLst>
                                        </p:anim>
                                        <p:anim calcmode="lin" valueType="num" p14:bounceEnd="40000">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ppt_x</p:attrName>
                                            </p:attrNameLst>
                                          </p:cBhvr>
                                          <p:tavLst>
                                            <p:tav tm="0">
                                              <p:val>
                                                <p:strVal val="#ppt_x-#ppt_w*1.125000"/>
                                              </p:val>
                                            </p:tav>
                                            <p:tav tm="100000">
                                              <p:val>
                                                <p:strVal val="#ppt_x"/>
                                              </p:val>
                                            </p:tav>
                                          </p:tavLst>
                                        </p:anim>
                                        <p:animEffect transition="in" filter="wipe(right)">
                                          <p:cBhvr>
                                            <p:cTn id="35" dur="500"/>
                                            <p:tgtEl>
                                              <p:spTgt spid="29"/>
                                            </p:tgtEl>
                                          </p:cBhvr>
                                        </p:animEffect>
                                      </p:childTnLst>
                                    </p:cTn>
                                  </p:par>
                                </p:childTnLst>
                              </p:cTn>
                            </p:par>
                            <p:par>
                              <p:cTn id="36" fill="hold">
                                <p:stCondLst>
                                  <p:cond delay="2000"/>
                                </p:stCondLst>
                                <p:childTnLst>
                                  <p:par>
                                    <p:cTn id="37" presetID="2" presetClass="entr" presetSubtype="4" fill="hold" grpId="0" nodeType="afterEffect" p14:presetBounceEnd="40000">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14:bounceEnd="40000">
                                          <p:cBhvr additive="base">
                                            <p:cTn id="39" dur="500" fill="hold"/>
                                            <p:tgtEl>
                                              <p:spTgt spid="8"/>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1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ppt_x</p:attrName>
                                            </p:attrNameLst>
                                          </p:cBhvr>
                                          <p:tavLst>
                                            <p:tav tm="0">
                                              <p:val>
                                                <p:strVal val="#ppt_x-#ppt_w*1.125000"/>
                                              </p:val>
                                            </p:tav>
                                            <p:tav tm="100000">
                                              <p:val>
                                                <p:strVal val="#ppt_x"/>
                                              </p:val>
                                            </p:tav>
                                          </p:tavLst>
                                        </p:anim>
                                        <p:animEffect transition="in" filter="wipe(right)">
                                          <p:cBhvr>
                                            <p:cTn id="53" dur="500"/>
                                            <p:tgtEl>
                                              <p:spTgt spid="31"/>
                                            </p:tgtEl>
                                          </p:cBhvr>
                                        </p:animEffect>
                                      </p:childTnLst>
                                    </p:cTn>
                                  </p:par>
                                </p:childTnLst>
                              </p:cTn>
                            </p:par>
                            <p:par>
                              <p:cTn id="54" fill="hold">
                                <p:stCondLst>
                                  <p:cond delay="3000"/>
                                </p:stCondLst>
                                <p:childTnLst>
                                  <p:par>
                                    <p:cTn id="55" presetID="2" presetClass="entr" presetSubtype="4" fill="hold" nodeType="afterEffect" p14:presetBounceEnd="40000">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14:bounceEnd="40000">
                                          <p:cBhvr additive="base">
                                            <p:cTn id="57" dur="500" fill="hold"/>
                                            <p:tgtEl>
                                              <p:spTgt spid="9"/>
                                            </p:tgtEl>
                                            <p:attrNameLst>
                                              <p:attrName>ppt_x</p:attrName>
                                            </p:attrNameLst>
                                          </p:cBhvr>
                                          <p:tavLst>
                                            <p:tav tm="0">
                                              <p:val>
                                                <p:strVal val="#ppt_x"/>
                                              </p:val>
                                            </p:tav>
                                            <p:tav tm="100000">
                                              <p:val>
                                                <p:strVal val="#ppt_x"/>
                                              </p:val>
                                            </p:tav>
                                          </p:tavLst>
                                        </p:anim>
                                        <p:anim calcmode="lin" valueType="num" p14:bounceEnd="40000">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1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p:tgtEl>
                                              <p:spTgt spid="21"/>
                                            </p:tgtEl>
                                            <p:attrNameLst>
                                              <p:attrName>ppt_x</p:attrName>
                                            </p:attrNameLst>
                                          </p:cBhvr>
                                          <p:tavLst>
                                            <p:tav tm="0">
                                              <p:val>
                                                <p:strVal val="#ppt_x-#ppt_w*1.125000"/>
                                              </p:val>
                                            </p:tav>
                                            <p:tav tm="100000">
                                              <p:val>
                                                <p:strVal val="#ppt_x"/>
                                              </p:val>
                                            </p:tav>
                                          </p:tavLst>
                                        </p:anim>
                                        <p:animEffect transition="in" filter="wipe(right)">
                                          <p:cBhvr>
                                            <p:cTn id="63" dur="500"/>
                                            <p:tgtEl>
                                              <p:spTgt spid="21"/>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ppt_x</p:attrName>
                                            </p:attrNameLst>
                                          </p:cBhvr>
                                          <p:tavLst>
                                            <p:tav tm="0">
                                              <p:val>
                                                <p:strVal val="#ppt_x-#ppt_w*1.125000"/>
                                              </p:val>
                                            </p:tav>
                                            <p:tav tm="100000">
                                              <p:val>
                                                <p:strVal val="#ppt_x"/>
                                              </p:val>
                                            </p:tav>
                                          </p:tavLst>
                                        </p:anim>
                                        <p:animEffect transition="in" filter="wipe(right)">
                                          <p:cBhvr>
                                            <p:cTn id="67" dur="500"/>
                                            <p:tgtEl>
                                              <p:spTgt spid="22"/>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childTnLst>
                              </p:cTn>
                            </p:par>
                            <p:par>
                              <p:cTn id="72" fill="hold">
                                <p:stCondLst>
                                  <p:cond delay="4000"/>
                                </p:stCondLst>
                                <p:childTnLst>
                                  <p:par>
                                    <p:cTn id="73" presetID="2" presetClass="entr" presetSubtype="4" fill="hold" grpId="0" nodeType="afterEffect" p14:presetBounceEnd="40000">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14:bounceEnd="40000">
                                          <p:cBhvr additive="base">
                                            <p:cTn id="75" dur="500" fill="hold"/>
                                            <p:tgtEl>
                                              <p:spTgt spid="12"/>
                                            </p:tgtEl>
                                            <p:attrNameLst>
                                              <p:attrName>ppt_x</p:attrName>
                                            </p:attrNameLst>
                                          </p:cBhvr>
                                          <p:tavLst>
                                            <p:tav tm="0">
                                              <p:val>
                                                <p:strVal val="#ppt_x"/>
                                              </p:val>
                                            </p:tav>
                                            <p:tav tm="100000">
                                              <p:val>
                                                <p:strVal val="#ppt_x"/>
                                              </p:val>
                                            </p:tav>
                                          </p:tavLst>
                                        </p:anim>
                                        <p:anim calcmode="lin" valueType="num" p14:bounceEnd="40000">
                                          <p:cBhvr additive="base">
                                            <p:cTn id="76" dur="50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4500"/>
                                </p:stCondLst>
                                <p:childTnLst>
                                  <p:par>
                                    <p:cTn id="78" presetID="1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right)">
                                          <p:cBhvr>
                                            <p:cTn id="81" dur="500"/>
                                            <p:tgtEl>
                                              <p:spTgt spid="23"/>
                                            </p:tgtEl>
                                          </p:cBhvr>
                                        </p:animEffect>
                                      </p:childTnLst>
                                    </p:cTn>
                                  </p:par>
                                  <p:par>
                                    <p:cTn id="82" presetID="12" presetClass="entr" presetSubtype="8"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500"/>
                                            <p:tgtEl>
                                              <p:spTgt spid="32"/>
                                            </p:tgtEl>
                                            <p:attrNameLst>
                                              <p:attrName>ppt_x</p:attrName>
                                            </p:attrNameLst>
                                          </p:cBhvr>
                                          <p:tavLst>
                                            <p:tav tm="0">
                                              <p:val>
                                                <p:strVal val="#ppt_x-#ppt_w*1.125000"/>
                                              </p:val>
                                            </p:tav>
                                            <p:tav tm="100000">
                                              <p:val>
                                                <p:strVal val="#ppt_x"/>
                                              </p:val>
                                            </p:tav>
                                          </p:tavLst>
                                        </p:anim>
                                        <p:animEffect transition="in" filter="wipe(right)">
                                          <p:cBhvr>
                                            <p:cTn id="85" dur="500"/>
                                            <p:tgtEl>
                                              <p:spTgt spid="3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childTnLst>
                              </p:cTn>
                            </p:par>
                            <p:par>
                              <p:cTn id="90" fill="hold">
                                <p:stCondLst>
                                  <p:cond delay="5000"/>
                                </p:stCondLst>
                                <p:childTnLst>
                                  <p:par>
                                    <p:cTn id="91" presetID="2" presetClass="entr" presetSubtype="4" fill="hold" nodeType="afterEffect" p14:presetBounceEnd="40000">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14:bounceEnd="40000">
                                          <p:cBhvr additive="base">
                                            <p:cTn id="93" dur="500" fill="hold"/>
                                            <p:tgtEl>
                                              <p:spTgt spid="13"/>
                                            </p:tgtEl>
                                            <p:attrNameLst>
                                              <p:attrName>ppt_x</p:attrName>
                                            </p:attrNameLst>
                                          </p:cBhvr>
                                          <p:tavLst>
                                            <p:tav tm="0">
                                              <p:val>
                                                <p:strVal val="#ppt_x"/>
                                              </p:val>
                                            </p:tav>
                                            <p:tav tm="100000">
                                              <p:val>
                                                <p:strVal val="#ppt_x"/>
                                              </p:val>
                                            </p:tav>
                                          </p:tavLst>
                                        </p:anim>
                                        <p:anim calcmode="lin" valueType="num" p14:bounceEnd="40000">
                                          <p:cBhvr additive="base">
                                            <p:cTn id="94" dur="500" fill="hold"/>
                                            <p:tgtEl>
                                              <p:spTgt spid="1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p:tgtEl>
                                              <p:spTgt spid="25"/>
                                            </p:tgtEl>
                                            <p:attrNameLst>
                                              <p:attrName>ppt_x</p:attrName>
                                            </p:attrNameLst>
                                          </p:cBhvr>
                                          <p:tavLst>
                                            <p:tav tm="0">
                                              <p:val>
                                                <p:strVal val="#ppt_x-#ppt_w*1.125000"/>
                                              </p:val>
                                            </p:tav>
                                            <p:tav tm="100000">
                                              <p:val>
                                                <p:strVal val="#ppt_x"/>
                                              </p:val>
                                            </p:tav>
                                          </p:tavLst>
                                        </p:anim>
                                        <p:animEffect transition="in" filter="wipe(right)">
                                          <p:cBhvr>
                                            <p:cTn id="99" dur="500"/>
                                            <p:tgtEl>
                                              <p:spTgt spid="25"/>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additive="base">
                                            <p:cTn id="102" dur="500"/>
                                            <p:tgtEl>
                                              <p:spTgt spid="26"/>
                                            </p:tgtEl>
                                            <p:attrNameLst>
                                              <p:attrName>ppt_x</p:attrName>
                                            </p:attrNameLst>
                                          </p:cBhvr>
                                          <p:tavLst>
                                            <p:tav tm="0">
                                              <p:val>
                                                <p:strVal val="#ppt_x-#ppt_w*1.125000"/>
                                              </p:val>
                                            </p:tav>
                                            <p:tav tm="100000">
                                              <p:val>
                                                <p:strVal val="#ppt_x"/>
                                              </p:val>
                                            </p:tav>
                                          </p:tavLst>
                                        </p:anim>
                                        <p:animEffect transition="in" filter="wipe(right)">
                                          <p:cBhvr>
                                            <p:cTn id="103" dur="500"/>
                                            <p:tgtEl>
                                              <p:spTgt spid="26"/>
                                            </p:tgtEl>
                                          </p:cBhvr>
                                        </p:animEffect>
                                      </p:childTnLst>
                                    </p:cTn>
                                  </p:par>
                                  <p:par>
                                    <p:cTn id="104" presetID="12" presetClass="entr" presetSubtype="2" fill="hold" nodeType="with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p:tgtEl>
                                              <p:spTgt spid="33"/>
                                            </p:tgtEl>
                                            <p:attrNameLst>
                                              <p:attrName>ppt_x</p:attrName>
                                            </p:attrNameLst>
                                          </p:cBhvr>
                                          <p:tavLst>
                                            <p:tav tm="0">
                                              <p:val>
                                                <p:strVal val="#ppt_x+#ppt_w*1.125000"/>
                                              </p:val>
                                            </p:tav>
                                            <p:tav tm="100000">
                                              <p:val>
                                                <p:strVal val="#ppt_x"/>
                                              </p:val>
                                            </p:tav>
                                          </p:tavLst>
                                        </p:anim>
                                        <p:animEffect transition="in" filter="wipe(left)">
                                          <p:cBhvr>
                                            <p:cTn id="107" dur="500"/>
                                            <p:tgtEl>
                                              <p:spTgt spid="33"/>
                                            </p:tgtEl>
                                          </p:cBhvr>
                                        </p:animEffect>
                                      </p:childTnLst>
                                    </p:cTn>
                                  </p:par>
                                </p:childTnLst>
                              </p:cTn>
                            </p:par>
                            <p:par>
                              <p:cTn id="108" fill="hold">
                                <p:stCondLst>
                                  <p:cond delay="6000"/>
                                </p:stCondLst>
                                <p:childTnLst>
                                  <p:par>
                                    <p:cTn id="109" presetID="2" presetClass="entr" presetSubtype="4" fill="hold" grpId="0" nodeType="afterEffect" p14:presetBounceEnd="40000">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14:bounceEnd="40000">
                                          <p:cBhvr additive="base">
                                            <p:cTn id="111" dur="500" fill="hold"/>
                                            <p:tgtEl>
                                              <p:spTgt spid="16"/>
                                            </p:tgtEl>
                                            <p:attrNameLst>
                                              <p:attrName>ppt_x</p:attrName>
                                            </p:attrNameLst>
                                          </p:cBhvr>
                                          <p:tavLst>
                                            <p:tav tm="0">
                                              <p:val>
                                                <p:strVal val="#ppt_x"/>
                                              </p:val>
                                            </p:tav>
                                            <p:tav tm="100000">
                                              <p:val>
                                                <p:strVal val="#ppt_x"/>
                                              </p:val>
                                            </p:tav>
                                          </p:tavLst>
                                        </p:anim>
                                        <p:anim calcmode="lin" valueType="num" p14:bounceEnd="40000">
                                          <p:cBhvr additive="base">
                                            <p:cTn id="112" dur="500" fill="hold"/>
                                            <p:tgtEl>
                                              <p:spTgt spid="16"/>
                                            </p:tgtEl>
                                            <p:attrNameLst>
                                              <p:attrName>ppt_y</p:attrName>
                                            </p:attrNameLst>
                                          </p:cBhvr>
                                          <p:tavLst>
                                            <p:tav tm="0">
                                              <p:val>
                                                <p:strVal val="1+#ppt_h/2"/>
                                              </p:val>
                                            </p:tav>
                                            <p:tav tm="100000">
                                              <p:val>
                                                <p:strVal val="#ppt_y"/>
                                              </p:val>
                                            </p:tav>
                                          </p:tavLst>
                                        </p:anim>
                                      </p:childTnLst>
                                    </p:cTn>
                                  </p:par>
                                </p:childTnLst>
                              </p:cTn>
                            </p:par>
                            <p:par>
                              <p:cTn id="113" fill="hold">
                                <p:stCondLst>
                                  <p:cond delay="650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2" fill="hold" nodeType="withEffect">
                                      <p:stCondLst>
                                        <p:cond delay="0"/>
                                      </p:stCondLst>
                                      <p:childTnLst>
                                        <p:set>
                                          <p:cBhvr>
                                            <p:cTn id="123" dur="1" fill="hold">
                                              <p:stCondLst>
                                                <p:cond delay="0"/>
                                              </p:stCondLst>
                                            </p:cTn>
                                            <p:tgtEl>
                                              <p:spTgt spid="34"/>
                                            </p:tgtEl>
                                            <p:attrNameLst>
                                              <p:attrName>style.visibility</p:attrName>
                                            </p:attrNameLst>
                                          </p:cBhvr>
                                          <p:to>
                                            <p:strVal val="visible"/>
                                          </p:to>
                                        </p:set>
                                        <p:anim calcmode="lin" valueType="num">
                                          <p:cBhvr additive="base">
                                            <p:cTn id="124" dur="500"/>
                                            <p:tgtEl>
                                              <p:spTgt spid="34"/>
                                            </p:tgtEl>
                                            <p:attrNameLst>
                                              <p:attrName>ppt_x</p:attrName>
                                            </p:attrNameLst>
                                          </p:cBhvr>
                                          <p:tavLst>
                                            <p:tav tm="0">
                                              <p:val>
                                                <p:strVal val="#ppt_x+#ppt_w*1.125000"/>
                                              </p:val>
                                            </p:tav>
                                            <p:tav tm="100000">
                                              <p:val>
                                                <p:strVal val="#ppt_x"/>
                                              </p:val>
                                            </p:tav>
                                          </p:tavLst>
                                        </p:anim>
                                        <p:animEffect transition="in" filter="wipe(left)">
                                          <p:cBhvr>
                                            <p:cTn id="1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12"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ppt_x"/>
                                              </p:val>
                                            </p:tav>
                                            <p:tav tm="100000">
                                              <p:val>
                                                <p:strVal val="#ppt_x"/>
                                              </p:val>
                                            </p:tav>
                                          </p:tavLst>
                                        </p:anim>
                                        <p:anim calcmode="lin" valueType="num">
                                          <p:cBhvr additive="base">
                                            <p:cTn id="22" dur="500" fill="hold"/>
                                            <p:tgtEl>
                                              <p:spTgt spid="5"/>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2" presetClass="entr" presetSubtype="8"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 calcmode="lin" valueType="num">
                                          <p:cBhvr additive="base">
                                            <p:cTn id="26" dur="500"/>
                                            <p:tgtEl>
                                              <p:spTgt spid="17"/>
                                            </p:tgtEl>
                                            <p:attrNameLst>
                                              <p:attrName>ppt_x</p:attrName>
                                            </p:attrNameLst>
                                          </p:cBhvr>
                                          <p:tavLst>
                                            <p:tav tm="0">
                                              <p:val>
                                                <p:strVal val="#ppt_x-#ppt_w*1.125000"/>
                                              </p:val>
                                            </p:tav>
                                            <p:tav tm="100000">
                                              <p:val>
                                                <p:strVal val="#ppt_x"/>
                                              </p:val>
                                            </p:tav>
                                          </p:tavLst>
                                        </p:anim>
                                        <p:animEffect transition="in" filter="wipe(right)">
                                          <p:cBhvr>
                                            <p:cTn id="27" dur="500"/>
                                            <p:tgtEl>
                                              <p:spTgt spid="17"/>
                                            </p:tgtEl>
                                          </p:cBhvr>
                                        </p:animEffect>
                                      </p:childTnLst>
                                    </p:cTn>
                                  </p:par>
                                  <p:par>
                                    <p:cTn id="28" presetID="12" presetClass="entr" presetSubtype="8"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 calcmode="lin" valueType="num">
                                          <p:cBhvr additive="base">
                                            <p:cTn id="30" dur="500"/>
                                            <p:tgtEl>
                                              <p:spTgt spid="18"/>
                                            </p:tgtEl>
                                            <p:attrNameLst>
                                              <p:attrName>ppt_x</p:attrName>
                                            </p:attrNameLst>
                                          </p:cBhvr>
                                          <p:tavLst>
                                            <p:tav tm="0">
                                              <p:val>
                                                <p:strVal val="#ppt_x-#ppt_w*1.125000"/>
                                              </p:val>
                                            </p:tav>
                                            <p:tav tm="100000">
                                              <p:val>
                                                <p:strVal val="#ppt_x"/>
                                              </p:val>
                                            </p:tav>
                                          </p:tavLst>
                                        </p:anim>
                                        <p:animEffect transition="in" filter="wipe(right)">
                                          <p:cBhvr>
                                            <p:cTn id="31" dur="500"/>
                                            <p:tgtEl>
                                              <p:spTgt spid="18"/>
                                            </p:tgtEl>
                                          </p:cBhvr>
                                        </p:animEffect>
                                      </p:childTnLst>
                                    </p:cTn>
                                  </p:par>
                                  <p:par>
                                    <p:cTn id="32" presetID="12" presetClass="entr" presetSubtype="8" fill="hold" nodeType="withEffect">
                                      <p:stCondLst>
                                        <p:cond delay="0"/>
                                      </p:stCondLst>
                                      <p:childTnLst>
                                        <p:set>
                                          <p:cBhvr>
                                            <p:cTn id="33" dur="1" fill="hold">
                                              <p:stCondLst>
                                                <p:cond delay="0"/>
                                              </p:stCondLst>
                                            </p:cTn>
                                            <p:tgtEl>
                                              <p:spTgt spid="29"/>
                                            </p:tgtEl>
                                            <p:attrNameLst>
                                              <p:attrName>style.visibility</p:attrName>
                                            </p:attrNameLst>
                                          </p:cBhvr>
                                          <p:to>
                                            <p:strVal val="visible"/>
                                          </p:to>
                                        </p:set>
                                        <p:anim calcmode="lin" valueType="num">
                                          <p:cBhvr additive="base">
                                            <p:cTn id="34" dur="500"/>
                                            <p:tgtEl>
                                              <p:spTgt spid="29"/>
                                            </p:tgtEl>
                                            <p:attrNameLst>
                                              <p:attrName>ppt_x</p:attrName>
                                            </p:attrNameLst>
                                          </p:cBhvr>
                                          <p:tavLst>
                                            <p:tav tm="0">
                                              <p:val>
                                                <p:strVal val="#ppt_x-#ppt_w*1.125000"/>
                                              </p:val>
                                            </p:tav>
                                            <p:tav tm="100000">
                                              <p:val>
                                                <p:strVal val="#ppt_x"/>
                                              </p:val>
                                            </p:tav>
                                          </p:tavLst>
                                        </p:anim>
                                        <p:animEffect transition="in" filter="wipe(right)">
                                          <p:cBhvr>
                                            <p:cTn id="35" dur="500"/>
                                            <p:tgtEl>
                                              <p:spTgt spid="29"/>
                                            </p:tgtEl>
                                          </p:cBhvr>
                                        </p:animEffect>
                                      </p:childTnLst>
                                    </p:cTn>
                                  </p:par>
                                </p:childTnLst>
                              </p:cTn>
                            </p:par>
                            <p:par>
                              <p:cTn id="36" fill="hold">
                                <p:stCondLst>
                                  <p:cond delay="2000"/>
                                </p:stCondLst>
                                <p:childTnLst>
                                  <p:par>
                                    <p:cTn id="37" presetID="2" presetClass="entr" presetSubtype="4" fill="hold" grpId="0" nodeType="afterEffect">
                                      <p:stCondLst>
                                        <p:cond delay="0"/>
                                      </p:stCondLst>
                                      <p:childTnLst>
                                        <p:set>
                                          <p:cBhvr>
                                            <p:cTn id="38" dur="1" fill="hold">
                                              <p:stCondLst>
                                                <p:cond delay="0"/>
                                              </p:stCondLst>
                                            </p:cTn>
                                            <p:tgtEl>
                                              <p:spTgt spid="8"/>
                                            </p:tgtEl>
                                            <p:attrNameLst>
                                              <p:attrName>style.visibility</p:attrName>
                                            </p:attrNameLst>
                                          </p:cBhvr>
                                          <p:to>
                                            <p:strVal val="visible"/>
                                          </p:to>
                                        </p:set>
                                        <p:anim calcmode="lin" valueType="num">
                                          <p:cBhvr additive="base">
                                            <p:cTn id="39" dur="500" fill="hold"/>
                                            <p:tgtEl>
                                              <p:spTgt spid="8"/>
                                            </p:tgtEl>
                                            <p:attrNameLst>
                                              <p:attrName>ppt_x</p:attrName>
                                            </p:attrNameLst>
                                          </p:cBhvr>
                                          <p:tavLst>
                                            <p:tav tm="0">
                                              <p:val>
                                                <p:strVal val="#ppt_x"/>
                                              </p:val>
                                            </p:tav>
                                            <p:tav tm="100000">
                                              <p:val>
                                                <p:strVal val="#ppt_x"/>
                                              </p:val>
                                            </p:tav>
                                          </p:tavLst>
                                        </p:anim>
                                        <p:anim calcmode="lin" valueType="num">
                                          <p:cBhvr additive="base">
                                            <p:cTn id="40" dur="500" fill="hold"/>
                                            <p:tgtEl>
                                              <p:spTgt spid="8"/>
                                            </p:tgtEl>
                                            <p:attrNameLst>
                                              <p:attrName>ppt_y</p:attrName>
                                            </p:attrNameLst>
                                          </p:cBhvr>
                                          <p:tavLst>
                                            <p:tav tm="0">
                                              <p:val>
                                                <p:strVal val="1+#ppt_h/2"/>
                                              </p:val>
                                            </p:tav>
                                            <p:tav tm="100000">
                                              <p:val>
                                                <p:strVal val="#ppt_y"/>
                                              </p:val>
                                            </p:tav>
                                          </p:tavLst>
                                        </p:anim>
                                      </p:childTnLst>
                                    </p:cTn>
                                  </p:par>
                                </p:childTnLst>
                              </p:cTn>
                            </p:par>
                            <p:par>
                              <p:cTn id="41" fill="hold">
                                <p:stCondLst>
                                  <p:cond delay="2500"/>
                                </p:stCondLst>
                                <p:childTnLst>
                                  <p:par>
                                    <p:cTn id="42" presetID="12" presetClass="entr" presetSubtype="8" fill="hold" grpId="0" nodeType="afterEffect">
                                      <p:stCondLst>
                                        <p:cond delay="0"/>
                                      </p:stCondLst>
                                      <p:childTnLst>
                                        <p:set>
                                          <p:cBhvr>
                                            <p:cTn id="43" dur="1" fill="hold">
                                              <p:stCondLst>
                                                <p:cond delay="0"/>
                                              </p:stCondLst>
                                            </p:cTn>
                                            <p:tgtEl>
                                              <p:spTgt spid="20"/>
                                            </p:tgtEl>
                                            <p:attrNameLst>
                                              <p:attrName>style.visibility</p:attrName>
                                            </p:attrNameLst>
                                          </p:cBhvr>
                                          <p:to>
                                            <p:strVal val="visible"/>
                                          </p:to>
                                        </p:set>
                                        <p:anim calcmode="lin" valueType="num">
                                          <p:cBhvr additive="base">
                                            <p:cTn id="44" dur="500"/>
                                            <p:tgtEl>
                                              <p:spTgt spid="20"/>
                                            </p:tgtEl>
                                            <p:attrNameLst>
                                              <p:attrName>ppt_x</p:attrName>
                                            </p:attrNameLst>
                                          </p:cBhvr>
                                          <p:tavLst>
                                            <p:tav tm="0">
                                              <p:val>
                                                <p:strVal val="#ppt_x-#ppt_w*1.125000"/>
                                              </p:val>
                                            </p:tav>
                                            <p:tav tm="100000">
                                              <p:val>
                                                <p:strVal val="#ppt_x"/>
                                              </p:val>
                                            </p:tav>
                                          </p:tavLst>
                                        </p:anim>
                                        <p:animEffect transition="in" filter="wipe(right)">
                                          <p:cBhvr>
                                            <p:cTn id="45" dur="500"/>
                                            <p:tgtEl>
                                              <p:spTgt spid="20"/>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9"/>
                                            </p:tgtEl>
                                            <p:attrNameLst>
                                              <p:attrName>style.visibility</p:attrName>
                                            </p:attrNameLst>
                                          </p:cBhvr>
                                          <p:to>
                                            <p:strVal val="visible"/>
                                          </p:to>
                                        </p:set>
                                        <p:anim calcmode="lin" valueType="num">
                                          <p:cBhvr additive="base">
                                            <p:cTn id="48" dur="500"/>
                                            <p:tgtEl>
                                              <p:spTgt spid="19"/>
                                            </p:tgtEl>
                                            <p:attrNameLst>
                                              <p:attrName>ppt_x</p:attrName>
                                            </p:attrNameLst>
                                          </p:cBhvr>
                                          <p:tavLst>
                                            <p:tav tm="0">
                                              <p:val>
                                                <p:strVal val="#ppt_x-#ppt_w*1.125000"/>
                                              </p:val>
                                            </p:tav>
                                            <p:tav tm="100000">
                                              <p:val>
                                                <p:strVal val="#ppt_x"/>
                                              </p:val>
                                            </p:tav>
                                          </p:tavLst>
                                        </p:anim>
                                        <p:animEffect transition="in" filter="wipe(right)">
                                          <p:cBhvr>
                                            <p:cTn id="49" dur="500"/>
                                            <p:tgtEl>
                                              <p:spTgt spid="19"/>
                                            </p:tgtEl>
                                          </p:cBhvr>
                                        </p:animEffect>
                                      </p:childTnLst>
                                    </p:cTn>
                                  </p:par>
                                  <p:par>
                                    <p:cTn id="50" presetID="12" presetClass="entr" presetSubtype="8" fill="hold" nodeType="withEffect">
                                      <p:stCondLst>
                                        <p:cond delay="0"/>
                                      </p:stCondLst>
                                      <p:childTnLst>
                                        <p:set>
                                          <p:cBhvr>
                                            <p:cTn id="51" dur="1" fill="hold">
                                              <p:stCondLst>
                                                <p:cond delay="0"/>
                                              </p:stCondLst>
                                            </p:cTn>
                                            <p:tgtEl>
                                              <p:spTgt spid="31"/>
                                            </p:tgtEl>
                                            <p:attrNameLst>
                                              <p:attrName>style.visibility</p:attrName>
                                            </p:attrNameLst>
                                          </p:cBhvr>
                                          <p:to>
                                            <p:strVal val="visible"/>
                                          </p:to>
                                        </p:set>
                                        <p:anim calcmode="lin" valueType="num">
                                          <p:cBhvr additive="base">
                                            <p:cTn id="52" dur="500"/>
                                            <p:tgtEl>
                                              <p:spTgt spid="31"/>
                                            </p:tgtEl>
                                            <p:attrNameLst>
                                              <p:attrName>ppt_x</p:attrName>
                                            </p:attrNameLst>
                                          </p:cBhvr>
                                          <p:tavLst>
                                            <p:tav tm="0">
                                              <p:val>
                                                <p:strVal val="#ppt_x-#ppt_w*1.125000"/>
                                              </p:val>
                                            </p:tav>
                                            <p:tav tm="100000">
                                              <p:val>
                                                <p:strVal val="#ppt_x"/>
                                              </p:val>
                                            </p:tav>
                                          </p:tavLst>
                                        </p:anim>
                                        <p:animEffect transition="in" filter="wipe(right)">
                                          <p:cBhvr>
                                            <p:cTn id="53" dur="500"/>
                                            <p:tgtEl>
                                              <p:spTgt spid="31"/>
                                            </p:tgtEl>
                                          </p:cBhvr>
                                        </p:animEffect>
                                      </p:childTnLst>
                                    </p:cTn>
                                  </p:par>
                                </p:childTnLst>
                              </p:cTn>
                            </p:par>
                            <p:par>
                              <p:cTn id="54" fill="hold">
                                <p:stCondLst>
                                  <p:cond delay="3000"/>
                                </p:stCondLst>
                                <p:childTnLst>
                                  <p:par>
                                    <p:cTn id="55" presetID="2" presetClass="entr" presetSubtype="4" fill="hold" nodeType="afterEffect">
                                      <p:stCondLst>
                                        <p:cond delay="0"/>
                                      </p:stCondLst>
                                      <p:childTnLst>
                                        <p:set>
                                          <p:cBhvr>
                                            <p:cTn id="56" dur="1" fill="hold">
                                              <p:stCondLst>
                                                <p:cond delay="0"/>
                                              </p:stCondLst>
                                            </p:cTn>
                                            <p:tgtEl>
                                              <p:spTgt spid="9"/>
                                            </p:tgtEl>
                                            <p:attrNameLst>
                                              <p:attrName>style.visibility</p:attrName>
                                            </p:attrNameLst>
                                          </p:cBhvr>
                                          <p:to>
                                            <p:strVal val="visible"/>
                                          </p:to>
                                        </p:set>
                                        <p:anim calcmode="lin" valueType="num">
                                          <p:cBhvr additive="base">
                                            <p:cTn id="57" dur="500" fill="hold"/>
                                            <p:tgtEl>
                                              <p:spTgt spid="9"/>
                                            </p:tgtEl>
                                            <p:attrNameLst>
                                              <p:attrName>ppt_x</p:attrName>
                                            </p:attrNameLst>
                                          </p:cBhvr>
                                          <p:tavLst>
                                            <p:tav tm="0">
                                              <p:val>
                                                <p:strVal val="#ppt_x"/>
                                              </p:val>
                                            </p:tav>
                                            <p:tav tm="100000">
                                              <p:val>
                                                <p:strVal val="#ppt_x"/>
                                              </p:val>
                                            </p:tav>
                                          </p:tavLst>
                                        </p:anim>
                                        <p:anim calcmode="lin" valueType="num">
                                          <p:cBhvr additive="base">
                                            <p:cTn id="58" dur="500" fill="hold"/>
                                            <p:tgtEl>
                                              <p:spTgt spid="9"/>
                                            </p:tgtEl>
                                            <p:attrNameLst>
                                              <p:attrName>ppt_y</p:attrName>
                                            </p:attrNameLst>
                                          </p:cBhvr>
                                          <p:tavLst>
                                            <p:tav tm="0">
                                              <p:val>
                                                <p:strVal val="1+#ppt_h/2"/>
                                              </p:val>
                                            </p:tav>
                                            <p:tav tm="100000">
                                              <p:val>
                                                <p:strVal val="#ppt_y"/>
                                              </p:val>
                                            </p:tav>
                                          </p:tavLst>
                                        </p:anim>
                                      </p:childTnLst>
                                    </p:cTn>
                                  </p:par>
                                </p:childTnLst>
                              </p:cTn>
                            </p:par>
                            <p:par>
                              <p:cTn id="59" fill="hold">
                                <p:stCondLst>
                                  <p:cond delay="3500"/>
                                </p:stCondLst>
                                <p:childTnLst>
                                  <p:par>
                                    <p:cTn id="60" presetID="12" presetClass="entr" presetSubtype="8" fill="hold" grpId="0" nodeType="afterEffect">
                                      <p:stCondLst>
                                        <p:cond delay="0"/>
                                      </p:stCondLst>
                                      <p:childTnLst>
                                        <p:set>
                                          <p:cBhvr>
                                            <p:cTn id="61" dur="1" fill="hold">
                                              <p:stCondLst>
                                                <p:cond delay="0"/>
                                              </p:stCondLst>
                                            </p:cTn>
                                            <p:tgtEl>
                                              <p:spTgt spid="21"/>
                                            </p:tgtEl>
                                            <p:attrNameLst>
                                              <p:attrName>style.visibility</p:attrName>
                                            </p:attrNameLst>
                                          </p:cBhvr>
                                          <p:to>
                                            <p:strVal val="visible"/>
                                          </p:to>
                                        </p:set>
                                        <p:anim calcmode="lin" valueType="num">
                                          <p:cBhvr additive="base">
                                            <p:cTn id="62" dur="500"/>
                                            <p:tgtEl>
                                              <p:spTgt spid="21"/>
                                            </p:tgtEl>
                                            <p:attrNameLst>
                                              <p:attrName>ppt_x</p:attrName>
                                            </p:attrNameLst>
                                          </p:cBhvr>
                                          <p:tavLst>
                                            <p:tav tm="0">
                                              <p:val>
                                                <p:strVal val="#ppt_x-#ppt_w*1.125000"/>
                                              </p:val>
                                            </p:tav>
                                            <p:tav tm="100000">
                                              <p:val>
                                                <p:strVal val="#ppt_x"/>
                                              </p:val>
                                            </p:tav>
                                          </p:tavLst>
                                        </p:anim>
                                        <p:animEffect transition="in" filter="wipe(right)">
                                          <p:cBhvr>
                                            <p:cTn id="63" dur="500"/>
                                            <p:tgtEl>
                                              <p:spTgt spid="21"/>
                                            </p:tgtEl>
                                          </p:cBhvr>
                                        </p:animEffect>
                                      </p:childTnLst>
                                    </p:cTn>
                                  </p:par>
                                  <p:par>
                                    <p:cTn id="64" presetID="12" presetClass="entr" presetSubtype="8" fill="hold" grpId="0" nodeType="withEffect">
                                      <p:stCondLst>
                                        <p:cond delay="0"/>
                                      </p:stCondLst>
                                      <p:childTnLst>
                                        <p:set>
                                          <p:cBhvr>
                                            <p:cTn id="65" dur="1" fill="hold">
                                              <p:stCondLst>
                                                <p:cond delay="0"/>
                                              </p:stCondLst>
                                            </p:cTn>
                                            <p:tgtEl>
                                              <p:spTgt spid="22"/>
                                            </p:tgtEl>
                                            <p:attrNameLst>
                                              <p:attrName>style.visibility</p:attrName>
                                            </p:attrNameLst>
                                          </p:cBhvr>
                                          <p:to>
                                            <p:strVal val="visible"/>
                                          </p:to>
                                        </p:set>
                                        <p:anim calcmode="lin" valueType="num">
                                          <p:cBhvr additive="base">
                                            <p:cTn id="66" dur="500"/>
                                            <p:tgtEl>
                                              <p:spTgt spid="22"/>
                                            </p:tgtEl>
                                            <p:attrNameLst>
                                              <p:attrName>ppt_x</p:attrName>
                                            </p:attrNameLst>
                                          </p:cBhvr>
                                          <p:tavLst>
                                            <p:tav tm="0">
                                              <p:val>
                                                <p:strVal val="#ppt_x-#ppt_w*1.125000"/>
                                              </p:val>
                                            </p:tav>
                                            <p:tav tm="100000">
                                              <p:val>
                                                <p:strVal val="#ppt_x"/>
                                              </p:val>
                                            </p:tav>
                                          </p:tavLst>
                                        </p:anim>
                                        <p:animEffect transition="in" filter="wipe(right)">
                                          <p:cBhvr>
                                            <p:cTn id="67" dur="500"/>
                                            <p:tgtEl>
                                              <p:spTgt spid="22"/>
                                            </p:tgtEl>
                                          </p:cBhvr>
                                        </p:animEffect>
                                      </p:childTnLst>
                                    </p:cTn>
                                  </p:par>
                                  <p:par>
                                    <p:cTn id="68" presetID="12" presetClass="entr" presetSubtype="8" fill="hold" nodeType="withEffect">
                                      <p:stCondLst>
                                        <p:cond delay="0"/>
                                      </p:stCondLst>
                                      <p:childTnLst>
                                        <p:set>
                                          <p:cBhvr>
                                            <p:cTn id="69" dur="1" fill="hold">
                                              <p:stCondLst>
                                                <p:cond delay="0"/>
                                              </p:stCondLst>
                                            </p:cTn>
                                            <p:tgtEl>
                                              <p:spTgt spid="30"/>
                                            </p:tgtEl>
                                            <p:attrNameLst>
                                              <p:attrName>style.visibility</p:attrName>
                                            </p:attrNameLst>
                                          </p:cBhvr>
                                          <p:to>
                                            <p:strVal val="visible"/>
                                          </p:to>
                                        </p:set>
                                        <p:anim calcmode="lin" valueType="num">
                                          <p:cBhvr additive="base">
                                            <p:cTn id="70" dur="500"/>
                                            <p:tgtEl>
                                              <p:spTgt spid="30"/>
                                            </p:tgtEl>
                                            <p:attrNameLst>
                                              <p:attrName>ppt_x</p:attrName>
                                            </p:attrNameLst>
                                          </p:cBhvr>
                                          <p:tavLst>
                                            <p:tav tm="0">
                                              <p:val>
                                                <p:strVal val="#ppt_x-#ppt_w*1.125000"/>
                                              </p:val>
                                            </p:tav>
                                            <p:tav tm="100000">
                                              <p:val>
                                                <p:strVal val="#ppt_x"/>
                                              </p:val>
                                            </p:tav>
                                          </p:tavLst>
                                        </p:anim>
                                        <p:animEffect transition="in" filter="wipe(right)">
                                          <p:cBhvr>
                                            <p:cTn id="71" dur="500"/>
                                            <p:tgtEl>
                                              <p:spTgt spid="30"/>
                                            </p:tgtEl>
                                          </p:cBhvr>
                                        </p:animEffect>
                                      </p:childTnLst>
                                    </p:cTn>
                                  </p:par>
                                </p:childTnLst>
                              </p:cTn>
                            </p:par>
                            <p:par>
                              <p:cTn id="72" fill="hold">
                                <p:stCondLst>
                                  <p:cond delay="4000"/>
                                </p:stCondLst>
                                <p:childTnLst>
                                  <p:par>
                                    <p:cTn id="73" presetID="2" presetClass="entr" presetSubtype="4" fill="hold" grpId="0" nodeType="afterEffect">
                                      <p:stCondLst>
                                        <p:cond delay="0"/>
                                      </p:stCondLst>
                                      <p:childTnLst>
                                        <p:set>
                                          <p:cBhvr>
                                            <p:cTn id="74" dur="1" fill="hold">
                                              <p:stCondLst>
                                                <p:cond delay="0"/>
                                              </p:stCondLst>
                                            </p:cTn>
                                            <p:tgtEl>
                                              <p:spTgt spid="12"/>
                                            </p:tgtEl>
                                            <p:attrNameLst>
                                              <p:attrName>style.visibility</p:attrName>
                                            </p:attrNameLst>
                                          </p:cBhvr>
                                          <p:to>
                                            <p:strVal val="visible"/>
                                          </p:to>
                                        </p:set>
                                        <p:anim calcmode="lin" valueType="num">
                                          <p:cBhvr additive="base">
                                            <p:cTn id="75" dur="500" fill="hold"/>
                                            <p:tgtEl>
                                              <p:spTgt spid="12"/>
                                            </p:tgtEl>
                                            <p:attrNameLst>
                                              <p:attrName>ppt_x</p:attrName>
                                            </p:attrNameLst>
                                          </p:cBhvr>
                                          <p:tavLst>
                                            <p:tav tm="0">
                                              <p:val>
                                                <p:strVal val="#ppt_x"/>
                                              </p:val>
                                            </p:tav>
                                            <p:tav tm="100000">
                                              <p:val>
                                                <p:strVal val="#ppt_x"/>
                                              </p:val>
                                            </p:tav>
                                          </p:tavLst>
                                        </p:anim>
                                        <p:anim calcmode="lin" valueType="num">
                                          <p:cBhvr additive="base">
                                            <p:cTn id="76" dur="500" fill="hold"/>
                                            <p:tgtEl>
                                              <p:spTgt spid="12"/>
                                            </p:tgtEl>
                                            <p:attrNameLst>
                                              <p:attrName>ppt_y</p:attrName>
                                            </p:attrNameLst>
                                          </p:cBhvr>
                                          <p:tavLst>
                                            <p:tav tm="0">
                                              <p:val>
                                                <p:strVal val="1+#ppt_h/2"/>
                                              </p:val>
                                            </p:tav>
                                            <p:tav tm="100000">
                                              <p:val>
                                                <p:strVal val="#ppt_y"/>
                                              </p:val>
                                            </p:tav>
                                          </p:tavLst>
                                        </p:anim>
                                      </p:childTnLst>
                                    </p:cTn>
                                  </p:par>
                                </p:childTnLst>
                              </p:cTn>
                            </p:par>
                            <p:par>
                              <p:cTn id="77" fill="hold">
                                <p:stCondLst>
                                  <p:cond delay="4500"/>
                                </p:stCondLst>
                                <p:childTnLst>
                                  <p:par>
                                    <p:cTn id="78" presetID="12" presetClass="entr" presetSubtype="8" fill="hold" grpId="0" nodeType="afterEffect">
                                      <p:stCondLst>
                                        <p:cond delay="0"/>
                                      </p:stCondLst>
                                      <p:childTnLst>
                                        <p:set>
                                          <p:cBhvr>
                                            <p:cTn id="79" dur="1" fill="hold">
                                              <p:stCondLst>
                                                <p:cond delay="0"/>
                                              </p:stCondLst>
                                            </p:cTn>
                                            <p:tgtEl>
                                              <p:spTgt spid="23"/>
                                            </p:tgtEl>
                                            <p:attrNameLst>
                                              <p:attrName>style.visibility</p:attrName>
                                            </p:attrNameLst>
                                          </p:cBhvr>
                                          <p:to>
                                            <p:strVal val="visible"/>
                                          </p:to>
                                        </p:set>
                                        <p:anim calcmode="lin" valueType="num">
                                          <p:cBhvr additive="base">
                                            <p:cTn id="80" dur="500"/>
                                            <p:tgtEl>
                                              <p:spTgt spid="23"/>
                                            </p:tgtEl>
                                            <p:attrNameLst>
                                              <p:attrName>ppt_x</p:attrName>
                                            </p:attrNameLst>
                                          </p:cBhvr>
                                          <p:tavLst>
                                            <p:tav tm="0">
                                              <p:val>
                                                <p:strVal val="#ppt_x-#ppt_w*1.125000"/>
                                              </p:val>
                                            </p:tav>
                                            <p:tav tm="100000">
                                              <p:val>
                                                <p:strVal val="#ppt_x"/>
                                              </p:val>
                                            </p:tav>
                                          </p:tavLst>
                                        </p:anim>
                                        <p:animEffect transition="in" filter="wipe(right)">
                                          <p:cBhvr>
                                            <p:cTn id="81" dur="500"/>
                                            <p:tgtEl>
                                              <p:spTgt spid="23"/>
                                            </p:tgtEl>
                                          </p:cBhvr>
                                        </p:animEffect>
                                      </p:childTnLst>
                                    </p:cTn>
                                  </p:par>
                                  <p:par>
                                    <p:cTn id="82" presetID="12" presetClass="entr" presetSubtype="8" fill="hold" nodeType="withEffect">
                                      <p:stCondLst>
                                        <p:cond delay="0"/>
                                      </p:stCondLst>
                                      <p:childTnLst>
                                        <p:set>
                                          <p:cBhvr>
                                            <p:cTn id="83" dur="1" fill="hold">
                                              <p:stCondLst>
                                                <p:cond delay="0"/>
                                              </p:stCondLst>
                                            </p:cTn>
                                            <p:tgtEl>
                                              <p:spTgt spid="32"/>
                                            </p:tgtEl>
                                            <p:attrNameLst>
                                              <p:attrName>style.visibility</p:attrName>
                                            </p:attrNameLst>
                                          </p:cBhvr>
                                          <p:to>
                                            <p:strVal val="visible"/>
                                          </p:to>
                                        </p:set>
                                        <p:anim calcmode="lin" valueType="num">
                                          <p:cBhvr additive="base">
                                            <p:cTn id="84" dur="500"/>
                                            <p:tgtEl>
                                              <p:spTgt spid="32"/>
                                            </p:tgtEl>
                                            <p:attrNameLst>
                                              <p:attrName>ppt_x</p:attrName>
                                            </p:attrNameLst>
                                          </p:cBhvr>
                                          <p:tavLst>
                                            <p:tav tm="0">
                                              <p:val>
                                                <p:strVal val="#ppt_x-#ppt_w*1.125000"/>
                                              </p:val>
                                            </p:tav>
                                            <p:tav tm="100000">
                                              <p:val>
                                                <p:strVal val="#ppt_x"/>
                                              </p:val>
                                            </p:tav>
                                          </p:tavLst>
                                        </p:anim>
                                        <p:animEffect transition="in" filter="wipe(right)">
                                          <p:cBhvr>
                                            <p:cTn id="85" dur="500"/>
                                            <p:tgtEl>
                                              <p:spTgt spid="32"/>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24"/>
                                            </p:tgtEl>
                                            <p:attrNameLst>
                                              <p:attrName>style.visibility</p:attrName>
                                            </p:attrNameLst>
                                          </p:cBhvr>
                                          <p:to>
                                            <p:strVal val="visible"/>
                                          </p:to>
                                        </p:set>
                                        <p:anim calcmode="lin" valueType="num">
                                          <p:cBhvr additive="base">
                                            <p:cTn id="88" dur="500"/>
                                            <p:tgtEl>
                                              <p:spTgt spid="24"/>
                                            </p:tgtEl>
                                            <p:attrNameLst>
                                              <p:attrName>ppt_x</p:attrName>
                                            </p:attrNameLst>
                                          </p:cBhvr>
                                          <p:tavLst>
                                            <p:tav tm="0">
                                              <p:val>
                                                <p:strVal val="#ppt_x-#ppt_w*1.125000"/>
                                              </p:val>
                                            </p:tav>
                                            <p:tav tm="100000">
                                              <p:val>
                                                <p:strVal val="#ppt_x"/>
                                              </p:val>
                                            </p:tav>
                                          </p:tavLst>
                                        </p:anim>
                                        <p:animEffect transition="in" filter="wipe(right)">
                                          <p:cBhvr>
                                            <p:cTn id="89" dur="500"/>
                                            <p:tgtEl>
                                              <p:spTgt spid="24"/>
                                            </p:tgtEl>
                                          </p:cBhvr>
                                        </p:animEffect>
                                      </p:childTnLst>
                                    </p:cTn>
                                  </p:par>
                                </p:childTnLst>
                              </p:cTn>
                            </p:par>
                            <p:par>
                              <p:cTn id="90" fill="hold">
                                <p:stCondLst>
                                  <p:cond delay="5000"/>
                                </p:stCondLst>
                                <p:childTnLst>
                                  <p:par>
                                    <p:cTn id="91" presetID="2" presetClass="entr" presetSubtype="4" fill="hold" nodeType="afterEffect">
                                      <p:stCondLst>
                                        <p:cond delay="0"/>
                                      </p:stCondLst>
                                      <p:childTnLst>
                                        <p:set>
                                          <p:cBhvr>
                                            <p:cTn id="92" dur="1" fill="hold">
                                              <p:stCondLst>
                                                <p:cond delay="0"/>
                                              </p:stCondLst>
                                            </p:cTn>
                                            <p:tgtEl>
                                              <p:spTgt spid="13"/>
                                            </p:tgtEl>
                                            <p:attrNameLst>
                                              <p:attrName>style.visibility</p:attrName>
                                            </p:attrNameLst>
                                          </p:cBhvr>
                                          <p:to>
                                            <p:strVal val="visible"/>
                                          </p:to>
                                        </p:set>
                                        <p:anim calcmode="lin" valueType="num">
                                          <p:cBhvr additive="base">
                                            <p:cTn id="93" dur="500" fill="hold"/>
                                            <p:tgtEl>
                                              <p:spTgt spid="13"/>
                                            </p:tgtEl>
                                            <p:attrNameLst>
                                              <p:attrName>ppt_x</p:attrName>
                                            </p:attrNameLst>
                                          </p:cBhvr>
                                          <p:tavLst>
                                            <p:tav tm="0">
                                              <p:val>
                                                <p:strVal val="#ppt_x"/>
                                              </p:val>
                                            </p:tav>
                                            <p:tav tm="100000">
                                              <p:val>
                                                <p:strVal val="#ppt_x"/>
                                              </p:val>
                                            </p:tav>
                                          </p:tavLst>
                                        </p:anim>
                                        <p:anim calcmode="lin" valueType="num">
                                          <p:cBhvr additive="base">
                                            <p:cTn id="94" dur="500" fill="hold"/>
                                            <p:tgtEl>
                                              <p:spTgt spid="1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25"/>
                                            </p:tgtEl>
                                            <p:attrNameLst>
                                              <p:attrName>style.visibility</p:attrName>
                                            </p:attrNameLst>
                                          </p:cBhvr>
                                          <p:to>
                                            <p:strVal val="visible"/>
                                          </p:to>
                                        </p:set>
                                        <p:anim calcmode="lin" valueType="num">
                                          <p:cBhvr additive="base">
                                            <p:cTn id="98" dur="500"/>
                                            <p:tgtEl>
                                              <p:spTgt spid="25"/>
                                            </p:tgtEl>
                                            <p:attrNameLst>
                                              <p:attrName>ppt_x</p:attrName>
                                            </p:attrNameLst>
                                          </p:cBhvr>
                                          <p:tavLst>
                                            <p:tav tm="0">
                                              <p:val>
                                                <p:strVal val="#ppt_x-#ppt_w*1.125000"/>
                                              </p:val>
                                            </p:tav>
                                            <p:tav tm="100000">
                                              <p:val>
                                                <p:strVal val="#ppt_x"/>
                                              </p:val>
                                            </p:tav>
                                          </p:tavLst>
                                        </p:anim>
                                        <p:animEffect transition="in" filter="wipe(right)">
                                          <p:cBhvr>
                                            <p:cTn id="99" dur="500"/>
                                            <p:tgtEl>
                                              <p:spTgt spid="25"/>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26"/>
                                            </p:tgtEl>
                                            <p:attrNameLst>
                                              <p:attrName>style.visibility</p:attrName>
                                            </p:attrNameLst>
                                          </p:cBhvr>
                                          <p:to>
                                            <p:strVal val="visible"/>
                                          </p:to>
                                        </p:set>
                                        <p:anim calcmode="lin" valueType="num">
                                          <p:cBhvr additive="base">
                                            <p:cTn id="102" dur="500"/>
                                            <p:tgtEl>
                                              <p:spTgt spid="26"/>
                                            </p:tgtEl>
                                            <p:attrNameLst>
                                              <p:attrName>ppt_x</p:attrName>
                                            </p:attrNameLst>
                                          </p:cBhvr>
                                          <p:tavLst>
                                            <p:tav tm="0">
                                              <p:val>
                                                <p:strVal val="#ppt_x-#ppt_w*1.125000"/>
                                              </p:val>
                                            </p:tav>
                                            <p:tav tm="100000">
                                              <p:val>
                                                <p:strVal val="#ppt_x"/>
                                              </p:val>
                                            </p:tav>
                                          </p:tavLst>
                                        </p:anim>
                                        <p:animEffect transition="in" filter="wipe(right)">
                                          <p:cBhvr>
                                            <p:cTn id="103" dur="500"/>
                                            <p:tgtEl>
                                              <p:spTgt spid="26"/>
                                            </p:tgtEl>
                                          </p:cBhvr>
                                        </p:animEffect>
                                      </p:childTnLst>
                                    </p:cTn>
                                  </p:par>
                                  <p:par>
                                    <p:cTn id="104" presetID="12" presetClass="entr" presetSubtype="2" fill="hold" nodeType="withEffect">
                                      <p:stCondLst>
                                        <p:cond delay="0"/>
                                      </p:stCondLst>
                                      <p:childTnLst>
                                        <p:set>
                                          <p:cBhvr>
                                            <p:cTn id="105" dur="1" fill="hold">
                                              <p:stCondLst>
                                                <p:cond delay="0"/>
                                              </p:stCondLst>
                                            </p:cTn>
                                            <p:tgtEl>
                                              <p:spTgt spid="33"/>
                                            </p:tgtEl>
                                            <p:attrNameLst>
                                              <p:attrName>style.visibility</p:attrName>
                                            </p:attrNameLst>
                                          </p:cBhvr>
                                          <p:to>
                                            <p:strVal val="visible"/>
                                          </p:to>
                                        </p:set>
                                        <p:anim calcmode="lin" valueType="num">
                                          <p:cBhvr additive="base">
                                            <p:cTn id="106" dur="500"/>
                                            <p:tgtEl>
                                              <p:spTgt spid="33"/>
                                            </p:tgtEl>
                                            <p:attrNameLst>
                                              <p:attrName>ppt_x</p:attrName>
                                            </p:attrNameLst>
                                          </p:cBhvr>
                                          <p:tavLst>
                                            <p:tav tm="0">
                                              <p:val>
                                                <p:strVal val="#ppt_x+#ppt_w*1.125000"/>
                                              </p:val>
                                            </p:tav>
                                            <p:tav tm="100000">
                                              <p:val>
                                                <p:strVal val="#ppt_x"/>
                                              </p:val>
                                            </p:tav>
                                          </p:tavLst>
                                        </p:anim>
                                        <p:animEffect transition="in" filter="wipe(left)">
                                          <p:cBhvr>
                                            <p:cTn id="107" dur="500"/>
                                            <p:tgtEl>
                                              <p:spTgt spid="33"/>
                                            </p:tgtEl>
                                          </p:cBhvr>
                                        </p:animEffect>
                                      </p:childTnLst>
                                    </p:cTn>
                                  </p:par>
                                </p:childTnLst>
                              </p:cTn>
                            </p:par>
                            <p:par>
                              <p:cTn id="108" fill="hold">
                                <p:stCondLst>
                                  <p:cond delay="6000"/>
                                </p:stCondLst>
                                <p:childTnLst>
                                  <p:par>
                                    <p:cTn id="109" presetID="2" presetClass="entr" presetSubtype="4" fill="hold" grpId="0" nodeType="afterEffect">
                                      <p:stCondLst>
                                        <p:cond delay="0"/>
                                      </p:stCondLst>
                                      <p:childTnLst>
                                        <p:set>
                                          <p:cBhvr>
                                            <p:cTn id="110" dur="1" fill="hold">
                                              <p:stCondLst>
                                                <p:cond delay="0"/>
                                              </p:stCondLst>
                                            </p:cTn>
                                            <p:tgtEl>
                                              <p:spTgt spid="16"/>
                                            </p:tgtEl>
                                            <p:attrNameLst>
                                              <p:attrName>style.visibility</p:attrName>
                                            </p:attrNameLst>
                                          </p:cBhvr>
                                          <p:to>
                                            <p:strVal val="visible"/>
                                          </p:to>
                                        </p:set>
                                        <p:anim calcmode="lin" valueType="num">
                                          <p:cBhvr additive="base">
                                            <p:cTn id="111" dur="500" fill="hold"/>
                                            <p:tgtEl>
                                              <p:spTgt spid="16"/>
                                            </p:tgtEl>
                                            <p:attrNameLst>
                                              <p:attrName>ppt_x</p:attrName>
                                            </p:attrNameLst>
                                          </p:cBhvr>
                                          <p:tavLst>
                                            <p:tav tm="0">
                                              <p:val>
                                                <p:strVal val="#ppt_x"/>
                                              </p:val>
                                            </p:tav>
                                            <p:tav tm="100000">
                                              <p:val>
                                                <p:strVal val="#ppt_x"/>
                                              </p:val>
                                            </p:tav>
                                          </p:tavLst>
                                        </p:anim>
                                        <p:anim calcmode="lin" valueType="num">
                                          <p:cBhvr additive="base">
                                            <p:cTn id="112" dur="500" fill="hold"/>
                                            <p:tgtEl>
                                              <p:spTgt spid="16"/>
                                            </p:tgtEl>
                                            <p:attrNameLst>
                                              <p:attrName>ppt_y</p:attrName>
                                            </p:attrNameLst>
                                          </p:cBhvr>
                                          <p:tavLst>
                                            <p:tav tm="0">
                                              <p:val>
                                                <p:strVal val="1+#ppt_h/2"/>
                                              </p:val>
                                            </p:tav>
                                            <p:tav tm="100000">
                                              <p:val>
                                                <p:strVal val="#ppt_y"/>
                                              </p:val>
                                            </p:tav>
                                          </p:tavLst>
                                        </p:anim>
                                      </p:childTnLst>
                                    </p:cTn>
                                  </p:par>
                                </p:childTnLst>
                              </p:cTn>
                            </p:par>
                            <p:par>
                              <p:cTn id="113" fill="hold">
                                <p:stCondLst>
                                  <p:cond delay="6500"/>
                                </p:stCondLst>
                                <p:childTnLst>
                                  <p:par>
                                    <p:cTn id="114" presetID="12" presetClass="entr" presetSubtype="8" fill="hold" grpId="0" nodeType="afterEffect">
                                      <p:stCondLst>
                                        <p:cond delay="0"/>
                                      </p:stCondLst>
                                      <p:childTnLst>
                                        <p:set>
                                          <p:cBhvr>
                                            <p:cTn id="115" dur="1" fill="hold">
                                              <p:stCondLst>
                                                <p:cond delay="0"/>
                                              </p:stCondLst>
                                            </p:cTn>
                                            <p:tgtEl>
                                              <p:spTgt spid="27"/>
                                            </p:tgtEl>
                                            <p:attrNameLst>
                                              <p:attrName>style.visibility</p:attrName>
                                            </p:attrNameLst>
                                          </p:cBhvr>
                                          <p:to>
                                            <p:strVal val="visible"/>
                                          </p:to>
                                        </p:set>
                                        <p:anim calcmode="lin" valueType="num">
                                          <p:cBhvr additive="base">
                                            <p:cTn id="116" dur="500"/>
                                            <p:tgtEl>
                                              <p:spTgt spid="27"/>
                                            </p:tgtEl>
                                            <p:attrNameLst>
                                              <p:attrName>ppt_x</p:attrName>
                                            </p:attrNameLst>
                                          </p:cBhvr>
                                          <p:tavLst>
                                            <p:tav tm="0">
                                              <p:val>
                                                <p:strVal val="#ppt_x-#ppt_w*1.125000"/>
                                              </p:val>
                                            </p:tav>
                                            <p:tav tm="100000">
                                              <p:val>
                                                <p:strVal val="#ppt_x"/>
                                              </p:val>
                                            </p:tav>
                                          </p:tavLst>
                                        </p:anim>
                                        <p:animEffect transition="in" filter="wipe(right)">
                                          <p:cBhvr>
                                            <p:cTn id="117" dur="500"/>
                                            <p:tgtEl>
                                              <p:spTgt spid="27"/>
                                            </p:tgtEl>
                                          </p:cBhvr>
                                        </p:animEffect>
                                      </p:childTnLst>
                                    </p:cTn>
                                  </p:par>
                                  <p:par>
                                    <p:cTn id="118" presetID="12" presetClass="entr" presetSubtype="8" fill="hold" grpId="0" nodeType="withEffect">
                                      <p:stCondLst>
                                        <p:cond delay="0"/>
                                      </p:stCondLst>
                                      <p:childTnLst>
                                        <p:set>
                                          <p:cBhvr>
                                            <p:cTn id="119" dur="1" fill="hold">
                                              <p:stCondLst>
                                                <p:cond delay="0"/>
                                              </p:stCondLst>
                                            </p:cTn>
                                            <p:tgtEl>
                                              <p:spTgt spid="28"/>
                                            </p:tgtEl>
                                            <p:attrNameLst>
                                              <p:attrName>style.visibility</p:attrName>
                                            </p:attrNameLst>
                                          </p:cBhvr>
                                          <p:to>
                                            <p:strVal val="visible"/>
                                          </p:to>
                                        </p:set>
                                        <p:anim calcmode="lin" valueType="num">
                                          <p:cBhvr additive="base">
                                            <p:cTn id="120" dur="500"/>
                                            <p:tgtEl>
                                              <p:spTgt spid="28"/>
                                            </p:tgtEl>
                                            <p:attrNameLst>
                                              <p:attrName>ppt_x</p:attrName>
                                            </p:attrNameLst>
                                          </p:cBhvr>
                                          <p:tavLst>
                                            <p:tav tm="0">
                                              <p:val>
                                                <p:strVal val="#ppt_x-#ppt_w*1.125000"/>
                                              </p:val>
                                            </p:tav>
                                            <p:tav tm="100000">
                                              <p:val>
                                                <p:strVal val="#ppt_x"/>
                                              </p:val>
                                            </p:tav>
                                          </p:tavLst>
                                        </p:anim>
                                        <p:animEffect transition="in" filter="wipe(right)">
                                          <p:cBhvr>
                                            <p:cTn id="121" dur="500"/>
                                            <p:tgtEl>
                                              <p:spTgt spid="28"/>
                                            </p:tgtEl>
                                          </p:cBhvr>
                                        </p:animEffect>
                                      </p:childTnLst>
                                    </p:cTn>
                                  </p:par>
                                  <p:par>
                                    <p:cTn id="122" presetID="12" presetClass="entr" presetSubtype="2" fill="hold" nodeType="withEffect">
                                      <p:stCondLst>
                                        <p:cond delay="0"/>
                                      </p:stCondLst>
                                      <p:childTnLst>
                                        <p:set>
                                          <p:cBhvr>
                                            <p:cTn id="123" dur="1" fill="hold">
                                              <p:stCondLst>
                                                <p:cond delay="0"/>
                                              </p:stCondLst>
                                            </p:cTn>
                                            <p:tgtEl>
                                              <p:spTgt spid="34"/>
                                            </p:tgtEl>
                                            <p:attrNameLst>
                                              <p:attrName>style.visibility</p:attrName>
                                            </p:attrNameLst>
                                          </p:cBhvr>
                                          <p:to>
                                            <p:strVal val="visible"/>
                                          </p:to>
                                        </p:set>
                                        <p:anim calcmode="lin" valueType="num">
                                          <p:cBhvr additive="base">
                                            <p:cTn id="124" dur="500"/>
                                            <p:tgtEl>
                                              <p:spTgt spid="34"/>
                                            </p:tgtEl>
                                            <p:attrNameLst>
                                              <p:attrName>ppt_x</p:attrName>
                                            </p:attrNameLst>
                                          </p:cBhvr>
                                          <p:tavLst>
                                            <p:tav tm="0">
                                              <p:val>
                                                <p:strVal val="#ppt_x+#ppt_w*1.125000"/>
                                              </p:val>
                                            </p:tav>
                                            <p:tav tm="100000">
                                              <p:val>
                                                <p:strVal val="#ppt_x"/>
                                              </p:val>
                                            </p:tav>
                                          </p:tavLst>
                                        </p:anim>
                                        <p:animEffect transition="in" filter="wipe(left)">
                                          <p:cBhvr>
                                            <p:cTn id="125"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8" grpId="0" animBg="1"/>
          <p:bldP spid="12" grpId="0" animBg="1"/>
          <p:bldP spid="16" grpId="0" animBg="1"/>
          <p:bldP spid="17" grpId="0"/>
          <p:bldP spid="18" grpId="0"/>
          <p:bldP spid="19" grpId="0"/>
          <p:bldP spid="20" grpId="0"/>
          <p:bldP spid="21" grpId="0"/>
          <p:bldP spid="22" grpId="0"/>
          <p:bldP spid="23" grpId="0"/>
          <p:bldP spid="24" grpId="0"/>
          <p:bldP spid="25" grpId="0"/>
          <p:bldP spid="26" grpId="0"/>
          <p:bldP spid="27" grpId="0"/>
          <p:bldP spid="28" grpId="0"/>
        </p:bldLst>
      </p:timing>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AutoShape 14"/>
          <p:cNvSpPr>
            <a:spLocks noChangeArrowheads="1"/>
          </p:cNvSpPr>
          <p:nvPr/>
        </p:nvSpPr>
        <p:spPr bwMode="auto">
          <a:xfrm>
            <a:off x="5976526" y="1747559"/>
            <a:ext cx="2382750" cy="3077766"/>
          </a:xfrm>
          <a:prstGeom prst="roundRect">
            <a:avLst>
              <a:gd name="adj" fmla="val 16667"/>
            </a:avLst>
          </a:prstGeom>
          <a:noFill/>
          <a:ln w="25400">
            <a:solidFill>
              <a:srgbClr val="0070C0"/>
            </a:solidFill>
            <a:prstDash val="sysDot"/>
            <a:round/>
            <a:headEnd/>
            <a:tailEnd/>
          </a:ln>
          <a:effectLst/>
          <a:extLst>
            <a:ext uri="{909E8E84-426E-40DD-AFC4-6F175D3DCCD1}">
              <a14:hiddenFill xmlns:a14="http://schemas.microsoft.com/office/drawing/2010/main">
                <a:solidFill>
                  <a:schemeClr val="bg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6471120" y="995574"/>
            <a:ext cx="1440000" cy="1440000"/>
          </a:xfrm>
          <a:prstGeom prst="ellipse">
            <a:avLst/>
          </a:prstGeom>
          <a:gradFill flip="none" rotWithShape="1">
            <a:gsLst>
              <a:gs pos="100000">
                <a:srgbClr val="FFFFFF"/>
              </a:gs>
              <a:gs pos="0">
                <a:srgbClr val="D9DEDF"/>
              </a:gs>
            </a:gsLst>
            <a:lin ang="2700000" scaled="0"/>
            <a:tileRect/>
          </a:gradFill>
          <a:ln w="28575">
            <a:gradFill flip="none" rotWithShape="1">
              <a:gsLst>
                <a:gs pos="0">
                  <a:srgbClr val="FFFFFF"/>
                </a:gs>
                <a:gs pos="100000">
                  <a:srgbClr val="D9D9DA"/>
                </a:gs>
              </a:gsLst>
              <a:lin ang="2700000" scaled="0"/>
              <a:tileRect/>
            </a:grad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nvGrpSpPr>
          <p:cNvPr id="7" name="组合 1"/>
          <p:cNvGrpSpPr/>
          <p:nvPr/>
        </p:nvGrpSpPr>
        <p:grpSpPr>
          <a:xfrm>
            <a:off x="478204" y="1053770"/>
            <a:ext cx="4175854" cy="3573567"/>
            <a:chOff x="1243649" y="1306887"/>
            <a:chExt cx="6153580" cy="5266736"/>
          </a:xfrm>
          <a:solidFill>
            <a:srgbClr val="0070C0"/>
          </a:solidFill>
        </p:grpSpPr>
        <p:sp>
          <p:nvSpPr>
            <p:cNvPr id="8" name="任意多边形 7"/>
            <p:cNvSpPr>
              <a:spLocks/>
            </p:cNvSpPr>
            <p:nvPr/>
          </p:nvSpPr>
          <p:spPr bwMode="gray">
            <a:xfrm>
              <a:off x="3611263" y="4109462"/>
              <a:ext cx="1445846" cy="1188744"/>
            </a:xfrm>
            <a:custGeom>
              <a:avLst/>
              <a:gdLst>
                <a:gd name="connsiteX0" fmla="*/ 1597670 w 5621432"/>
                <a:gd name="connsiteY0" fmla="*/ 4265814 h 4315196"/>
                <a:gd name="connsiteX1" fmla="*/ 1601110 w 5621432"/>
                <a:gd name="connsiteY1" fmla="*/ 4267402 h 4315196"/>
                <a:gd name="connsiteX2" fmla="*/ 1601110 w 5621432"/>
                <a:gd name="connsiteY2" fmla="*/ 4315196 h 4315196"/>
                <a:gd name="connsiteX3" fmla="*/ 1597670 w 5621432"/>
                <a:gd name="connsiteY3" fmla="*/ 4315196 h 4315196"/>
                <a:gd name="connsiteX4" fmla="*/ 1479324 w 5621432"/>
                <a:gd name="connsiteY4" fmla="*/ 3933314 h 4315196"/>
                <a:gd name="connsiteX5" fmla="*/ 1482764 w 5621432"/>
                <a:gd name="connsiteY5" fmla="*/ 3939665 h 4315196"/>
                <a:gd name="connsiteX6" fmla="*/ 1482764 w 5621432"/>
                <a:gd name="connsiteY6" fmla="*/ 4207538 h 4315196"/>
                <a:gd name="connsiteX7" fmla="*/ 1479324 w 5621432"/>
                <a:gd name="connsiteY7" fmla="*/ 4205951 h 4315196"/>
                <a:gd name="connsiteX8" fmla="*/ 3551353 w 5621432"/>
                <a:gd name="connsiteY8" fmla="*/ 3386610 h 4315196"/>
                <a:gd name="connsiteX9" fmla="*/ 3727897 w 5621432"/>
                <a:gd name="connsiteY9" fmla="*/ 3386610 h 4315196"/>
                <a:gd name="connsiteX10" fmla="*/ 3729746 w 5621432"/>
                <a:gd name="connsiteY10" fmla="*/ 3393438 h 4315196"/>
                <a:gd name="connsiteX11" fmla="*/ 3553818 w 5621432"/>
                <a:gd name="connsiteY11" fmla="*/ 3393438 h 4315196"/>
                <a:gd name="connsiteX12" fmla="*/ 1005046 w 5621432"/>
                <a:gd name="connsiteY12" fmla="*/ 3223568 h 4315196"/>
                <a:gd name="connsiteX13" fmla="*/ 1009381 w 5621432"/>
                <a:gd name="connsiteY13" fmla="*/ 3229570 h 4315196"/>
                <a:gd name="connsiteX14" fmla="*/ 951103 w 5621432"/>
                <a:gd name="connsiteY14" fmla="*/ 3283367 h 4315196"/>
                <a:gd name="connsiteX15" fmla="*/ 946768 w 5621432"/>
                <a:gd name="connsiteY15" fmla="*/ 3277364 h 4315196"/>
                <a:gd name="connsiteX16" fmla="*/ 2899475 w 5621432"/>
                <a:gd name="connsiteY16" fmla="*/ 3120324 h 4315196"/>
                <a:gd name="connsiteX17" fmla="*/ 2902915 w 5621432"/>
                <a:gd name="connsiteY17" fmla="*/ 3120324 h 4315196"/>
                <a:gd name="connsiteX18" fmla="*/ 2902915 w 5621432"/>
                <a:gd name="connsiteY18" fmla="*/ 3443350 h 4315196"/>
                <a:gd name="connsiteX19" fmla="*/ 2899475 w 5621432"/>
                <a:gd name="connsiteY19" fmla="*/ 3441233 h 4315196"/>
                <a:gd name="connsiteX20" fmla="*/ 532481 w 5621432"/>
                <a:gd name="connsiteY20" fmla="*/ 1695265 h 4315196"/>
                <a:gd name="connsiteX21" fmla="*/ 535997 w 5621432"/>
                <a:gd name="connsiteY21" fmla="*/ 1700133 h 4315196"/>
                <a:gd name="connsiteX22" fmla="*/ 477156 w 5621432"/>
                <a:gd name="connsiteY22" fmla="*/ 3221001 h 4315196"/>
                <a:gd name="connsiteX23" fmla="*/ 473384 w 5621432"/>
                <a:gd name="connsiteY23" fmla="*/ 3222742 h 4315196"/>
                <a:gd name="connsiteX24" fmla="*/ 531945 w 5621432"/>
                <a:gd name="connsiteY24" fmla="*/ 1475097 h 4315196"/>
                <a:gd name="connsiteX25" fmla="*/ 535997 w 5621432"/>
                <a:gd name="connsiteY25" fmla="*/ 1481642 h 4315196"/>
                <a:gd name="connsiteX26" fmla="*/ 418770 w 5621432"/>
                <a:gd name="connsiteY26" fmla="*/ 1535749 h 4315196"/>
                <a:gd name="connsiteX27" fmla="*/ 414211 w 5621432"/>
                <a:gd name="connsiteY27" fmla="*/ 1529437 h 4315196"/>
                <a:gd name="connsiteX28" fmla="*/ 295865 w 5621432"/>
                <a:gd name="connsiteY28" fmla="*/ 932240 h 4315196"/>
                <a:gd name="connsiteX29" fmla="*/ 299305 w 5621432"/>
                <a:gd name="connsiteY29" fmla="*/ 935415 h 4315196"/>
                <a:gd name="connsiteX30" fmla="*/ 299305 w 5621432"/>
                <a:gd name="connsiteY30" fmla="*/ 1098012 h 4315196"/>
                <a:gd name="connsiteX31" fmla="*/ 295865 w 5621432"/>
                <a:gd name="connsiteY31" fmla="*/ 1092455 h 4315196"/>
                <a:gd name="connsiteX32" fmla="*/ 3668724 w 5621432"/>
                <a:gd name="connsiteY32" fmla="*/ 873964 h 4315196"/>
                <a:gd name="connsiteX33" fmla="*/ 3787070 w 5621432"/>
                <a:gd name="connsiteY33" fmla="*/ 928587 h 4315196"/>
                <a:gd name="connsiteX34" fmla="*/ 3846243 w 5621432"/>
                <a:gd name="connsiteY34" fmla="*/ 1037832 h 4315196"/>
                <a:gd name="connsiteX35" fmla="*/ 4082934 w 5621432"/>
                <a:gd name="connsiteY35" fmla="*/ 983209 h 4315196"/>
                <a:gd name="connsiteX36" fmla="*/ 4378799 w 5621432"/>
                <a:gd name="connsiteY36" fmla="*/ 1201700 h 4315196"/>
                <a:gd name="connsiteX37" fmla="*/ 4615491 w 5621432"/>
                <a:gd name="connsiteY37" fmla="*/ 1256323 h 4315196"/>
                <a:gd name="connsiteX38" fmla="*/ 4852183 w 5621432"/>
                <a:gd name="connsiteY38" fmla="*/ 1310946 h 4315196"/>
                <a:gd name="connsiteX39" fmla="*/ 5207221 w 5621432"/>
                <a:gd name="connsiteY39" fmla="*/ 1529437 h 4315196"/>
                <a:gd name="connsiteX40" fmla="*/ 5384740 w 5621432"/>
                <a:gd name="connsiteY40" fmla="*/ 1584060 h 4315196"/>
                <a:gd name="connsiteX41" fmla="*/ 5621432 w 5621432"/>
                <a:gd name="connsiteY41" fmla="*/ 1747928 h 4315196"/>
                <a:gd name="connsiteX42" fmla="*/ 5621432 w 5621432"/>
                <a:gd name="connsiteY42" fmla="*/ 2021041 h 4315196"/>
                <a:gd name="connsiteX43" fmla="*/ 5503086 w 5621432"/>
                <a:gd name="connsiteY43" fmla="*/ 2021041 h 4315196"/>
                <a:gd name="connsiteX44" fmla="*/ 5266394 w 5621432"/>
                <a:gd name="connsiteY44" fmla="*/ 2130287 h 4315196"/>
                <a:gd name="connsiteX45" fmla="*/ 4911356 w 5621432"/>
                <a:gd name="connsiteY45" fmla="*/ 2130287 h 4315196"/>
                <a:gd name="connsiteX46" fmla="*/ 4793010 w 5621432"/>
                <a:gd name="connsiteY46" fmla="*/ 2239532 h 4315196"/>
                <a:gd name="connsiteX47" fmla="*/ 4793010 w 5621432"/>
                <a:gd name="connsiteY47" fmla="*/ 2294155 h 4315196"/>
                <a:gd name="connsiteX48" fmla="*/ 4852183 w 5621432"/>
                <a:gd name="connsiteY48" fmla="*/ 2403401 h 4315196"/>
                <a:gd name="connsiteX49" fmla="*/ 4852183 w 5621432"/>
                <a:gd name="connsiteY49" fmla="*/ 2458023 h 4315196"/>
                <a:gd name="connsiteX50" fmla="*/ 4793010 w 5621432"/>
                <a:gd name="connsiteY50" fmla="*/ 2567269 h 4315196"/>
                <a:gd name="connsiteX51" fmla="*/ 4852183 w 5621432"/>
                <a:gd name="connsiteY51" fmla="*/ 2567269 h 4315196"/>
                <a:gd name="connsiteX52" fmla="*/ 5148048 w 5621432"/>
                <a:gd name="connsiteY52" fmla="*/ 2895005 h 4315196"/>
                <a:gd name="connsiteX53" fmla="*/ 5207221 w 5621432"/>
                <a:gd name="connsiteY53" fmla="*/ 3113496 h 4315196"/>
                <a:gd name="connsiteX54" fmla="*/ 5148048 w 5621432"/>
                <a:gd name="connsiteY54" fmla="*/ 3277364 h 4315196"/>
                <a:gd name="connsiteX55" fmla="*/ 5148048 w 5621432"/>
                <a:gd name="connsiteY55" fmla="*/ 3331987 h 4315196"/>
                <a:gd name="connsiteX56" fmla="*/ 5088875 w 5621432"/>
                <a:gd name="connsiteY56" fmla="*/ 3441233 h 4315196"/>
                <a:gd name="connsiteX57" fmla="*/ 4970529 w 5621432"/>
                <a:gd name="connsiteY57" fmla="*/ 3441233 h 4315196"/>
                <a:gd name="connsiteX58" fmla="*/ 4911356 w 5621432"/>
                <a:gd name="connsiteY58" fmla="*/ 3331987 h 4315196"/>
                <a:gd name="connsiteX59" fmla="*/ 4852183 w 5621432"/>
                <a:gd name="connsiteY59" fmla="*/ 3331987 h 4315196"/>
                <a:gd name="connsiteX60" fmla="*/ 4674664 w 5621432"/>
                <a:gd name="connsiteY60" fmla="*/ 2949628 h 4315196"/>
                <a:gd name="connsiteX61" fmla="*/ 4497145 w 5621432"/>
                <a:gd name="connsiteY61" fmla="*/ 2949628 h 4315196"/>
                <a:gd name="connsiteX62" fmla="*/ 4378799 w 5621432"/>
                <a:gd name="connsiteY62" fmla="*/ 2840382 h 4315196"/>
                <a:gd name="connsiteX63" fmla="*/ 4319626 w 5621432"/>
                <a:gd name="connsiteY63" fmla="*/ 2895005 h 4315196"/>
                <a:gd name="connsiteX64" fmla="*/ 4260454 w 5621432"/>
                <a:gd name="connsiteY64" fmla="*/ 3113496 h 4315196"/>
                <a:gd name="connsiteX65" fmla="*/ 4082934 w 5621432"/>
                <a:gd name="connsiteY65" fmla="*/ 3004251 h 4315196"/>
                <a:gd name="connsiteX66" fmla="*/ 4082934 w 5621432"/>
                <a:gd name="connsiteY66" fmla="*/ 3168119 h 4315196"/>
                <a:gd name="connsiteX67" fmla="*/ 3964589 w 5621432"/>
                <a:gd name="connsiteY67" fmla="*/ 3222742 h 4315196"/>
                <a:gd name="connsiteX68" fmla="*/ 3905416 w 5621432"/>
                <a:gd name="connsiteY68" fmla="*/ 3168119 h 4315196"/>
                <a:gd name="connsiteX69" fmla="*/ 3787070 w 5621432"/>
                <a:gd name="connsiteY69" fmla="*/ 3168119 h 4315196"/>
                <a:gd name="connsiteX70" fmla="*/ 3734248 w 5621432"/>
                <a:gd name="connsiteY70" fmla="*/ 3151866 h 4315196"/>
                <a:gd name="connsiteX71" fmla="*/ 3723828 w 5621432"/>
                <a:gd name="connsiteY71" fmla="*/ 3131027 h 4315196"/>
                <a:gd name="connsiteX72" fmla="*/ 3638103 w 5621432"/>
                <a:gd name="connsiteY72" fmla="*/ 3035777 h 4315196"/>
                <a:gd name="connsiteX73" fmla="*/ 3561903 w 5621432"/>
                <a:gd name="connsiteY73" fmla="*/ 3073877 h 4315196"/>
                <a:gd name="connsiteX74" fmla="*/ 3495228 w 5621432"/>
                <a:gd name="connsiteY74" fmla="*/ 2997677 h 4315196"/>
                <a:gd name="connsiteX75" fmla="*/ 3438078 w 5621432"/>
                <a:gd name="connsiteY75" fmla="*/ 2892902 h 4315196"/>
                <a:gd name="connsiteX76" fmla="*/ 3323778 w 5621432"/>
                <a:gd name="connsiteY76" fmla="*/ 2854802 h 4315196"/>
                <a:gd name="connsiteX77" fmla="*/ 3285678 w 5621432"/>
                <a:gd name="connsiteY77" fmla="*/ 2778602 h 4315196"/>
                <a:gd name="connsiteX78" fmla="*/ 3266628 w 5621432"/>
                <a:gd name="connsiteY78" fmla="*/ 2673827 h 4315196"/>
                <a:gd name="connsiteX79" fmla="*/ 3342828 w 5621432"/>
                <a:gd name="connsiteY79" fmla="*/ 2607152 h 4315196"/>
                <a:gd name="connsiteX80" fmla="*/ 3457128 w 5621432"/>
                <a:gd name="connsiteY80" fmla="*/ 2530952 h 4315196"/>
                <a:gd name="connsiteX81" fmla="*/ 3428553 w 5621432"/>
                <a:gd name="connsiteY81" fmla="*/ 2435702 h 4315196"/>
                <a:gd name="connsiteX82" fmla="*/ 3352353 w 5621432"/>
                <a:gd name="connsiteY82" fmla="*/ 2349977 h 4315196"/>
                <a:gd name="connsiteX83" fmla="*/ 3466653 w 5621432"/>
                <a:gd name="connsiteY83" fmla="*/ 2302352 h 4315196"/>
                <a:gd name="connsiteX84" fmla="*/ 3466653 w 5621432"/>
                <a:gd name="connsiteY84" fmla="*/ 2254727 h 4315196"/>
                <a:gd name="connsiteX85" fmla="*/ 3580953 w 5621432"/>
                <a:gd name="connsiteY85" fmla="*/ 2235677 h 4315196"/>
                <a:gd name="connsiteX86" fmla="*/ 3733353 w 5621432"/>
                <a:gd name="connsiteY86" fmla="*/ 2340452 h 4315196"/>
                <a:gd name="connsiteX87" fmla="*/ 3800028 w 5621432"/>
                <a:gd name="connsiteY87" fmla="*/ 2330927 h 4315196"/>
                <a:gd name="connsiteX88" fmla="*/ 3923853 w 5621432"/>
                <a:gd name="connsiteY88" fmla="*/ 2283302 h 4315196"/>
                <a:gd name="connsiteX89" fmla="*/ 3961953 w 5621432"/>
                <a:gd name="connsiteY89" fmla="*/ 2369027 h 4315196"/>
                <a:gd name="connsiteX90" fmla="*/ 4038153 w 5621432"/>
                <a:gd name="connsiteY90" fmla="*/ 2426177 h 4315196"/>
                <a:gd name="connsiteX91" fmla="*/ 4123878 w 5621432"/>
                <a:gd name="connsiteY91" fmla="*/ 2407127 h 4315196"/>
                <a:gd name="connsiteX92" fmla="*/ 4200078 w 5621432"/>
                <a:gd name="connsiteY92" fmla="*/ 2340452 h 4315196"/>
                <a:gd name="connsiteX93" fmla="*/ 4247703 w 5621432"/>
                <a:gd name="connsiteY93" fmla="*/ 2216627 h 4315196"/>
                <a:gd name="connsiteX94" fmla="*/ 4285803 w 5621432"/>
                <a:gd name="connsiteY94" fmla="*/ 2149952 h 4315196"/>
                <a:gd name="connsiteX95" fmla="*/ 4257228 w 5621432"/>
                <a:gd name="connsiteY95" fmla="*/ 2092802 h 4315196"/>
                <a:gd name="connsiteX96" fmla="*/ 4304853 w 5621432"/>
                <a:gd name="connsiteY96" fmla="*/ 2016602 h 4315196"/>
                <a:gd name="connsiteX97" fmla="*/ 4371528 w 5621432"/>
                <a:gd name="connsiteY97" fmla="*/ 2026127 h 4315196"/>
                <a:gd name="connsiteX98" fmla="*/ 4447728 w 5621432"/>
                <a:gd name="connsiteY98" fmla="*/ 1988027 h 4315196"/>
                <a:gd name="connsiteX99" fmla="*/ 4495353 w 5621432"/>
                <a:gd name="connsiteY99" fmla="*/ 2035652 h 4315196"/>
                <a:gd name="connsiteX100" fmla="*/ 4533453 w 5621432"/>
                <a:gd name="connsiteY100" fmla="*/ 2016602 h 4315196"/>
                <a:gd name="connsiteX101" fmla="*/ 4523928 w 5621432"/>
                <a:gd name="connsiteY101" fmla="*/ 1959452 h 4315196"/>
                <a:gd name="connsiteX102" fmla="*/ 4562028 w 5621432"/>
                <a:gd name="connsiteY102" fmla="*/ 1911827 h 4315196"/>
                <a:gd name="connsiteX103" fmla="*/ 4562028 w 5621432"/>
                <a:gd name="connsiteY103" fmla="*/ 1835627 h 4315196"/>
                <a:gd name="connsiteX104" fmla="*/ 4619178 w 5621432"/>
                <a:gd name="connsiteY104" fmla="*/ 1788002 h 4315196"/>
                <a:gd name="connsiteX105" fmla="*/ 4600128 w 5621432"/>
                <a:gd name="connsiteY105" fmla="*/ 1759427 h 4315196"/>
                <a:gd name="connsiteX106" fmla="*/ 4657278 w 5621432"/>
                <a:gd name="connsiteY106" fmla="*/ 1711802 h 4315196"/>
                <a:gd name="connsiteX107" fmla="*/ 4666803 w 5621432"/>
                <a:gd name="connsiteY107" fmla="*/ 1673702 h 4315196"/>
                <a:gd name="connsiteX108" fmla="*/ 4733478 w 5621432"/>
                <a:gd name="connsiteY108" fmla="*/ 1664177 h 4315196"/>
                <a:gd name="connsiteX109" fmla="*/ 4771578 w 5621432"/>
                <a:gd name="connsiteY109" fmla="*/ 1635602 h 4315196"/>
                <a:gd name="connsiteX110" fmla="*/ 4819203 w 5621432"/>
                <a:gd name="connsiteY110" fmla="*/ 1587977 h 4315196"/>
                <a:gd name="connsiteX111" fmla="*/ 4800153 w 5621432"/>
                <a:gd name="connsiteY111" fmla="*/ 1559402 h 4315196"/>
                <a:gd name="connsiteX112" fmla="*/ 4723953 w 5621432"/>
                <a:gd name="connsiteY112" fmla="*/ 1483202 h 4315196"/>
                <a:gd name="connsiteX113" fmla="*/ 4685853 w 5621432"/>
                <a:gd name="connsiteY113" fmla="*/ 1435577 h 4315196"/>
                <a:gd name="connsiteX114" fmla="*/ 4723953 w 5621432"/>
                <a:gd name="connsiteY114" fmla="*/ 1416527 h 4315196"/>
                <a:gd name="connsiteX115" fmla="*/ 4733478 w 5621432"/>
                <a:gd name="connsiteY115" fmla="*/ 1378427 h 4315196"/>
                <a:gd name="connsiteX116" fmla="*/ 4762053 w 5621432"/>
                <a:gd name="connsiteY116" fmla="*/ 1321277 h 4315196"/>
                <a:gd name="connsiteX117" fmla="*/ 4883954 w 5621432"/>
                <a:gd name="connsiteY117" fmla="*/ 1335209 h 4315196"/>
                <a:gd name="connsiteX118" fmla="*/ 4855623 w 5621432"/>
                <a:gd name="connsiteY118" fmla="*/ 1317774 h 4315196"/>
                <a:gd name="connsiteX119" fmla="*/ 4618931 w 5621432"/>
                <a:gd name="connsiteY119" fmla="*/ 1263151 h 4315196"/>
                <a:gd name="connsiteX120" fmla="*/ 4382239 w 5621432"/>
                <a:gd name="connsiteY120" fmla="*/ 1208528 h 4315196"/>
                <a:gd name="connsiteX121" fmla="*/ 4086374 w 5621432"/>
                <a:gd name="connsiteY121" fmla="*/ 990037 h 4315196"/>
                <a:gd name="connsiteX122" fmla="*/ 3849683 w 5621432"/>
                <a:gd name="connsiteY122" fmla="*/ 1044660 h 4315196"/>
                <a:gd name="connsiteX123" fmla="*/ 3790510 w 5621432"/>
                <a:gd name="connsiteY123" fmla="*/ 935415 h 4315196"/>
                <a:gd name="connsiteX124" fmla="*/ 3672164 w 5621432"/>
                <a:gd name="connsiteY124" fmla="*/ 880792 h 4315196"/>
                <a:gd name="connsiteX125" fmla="*/ 3494645 w 5621432"/>
                <a:gd name="connsiteY125" fmla="*/ 1099283 h 4315196"/>
                <a:gd name="connsiteX126" fmla="*/ 3198780 w 5621432"/>
                <a:gd name="connsiteY126" fmla="*/ 1044660 h 4315196"/>
                <a:gd name="connsiteX127" fmla="*/ 3080434 w 5621432"/>
                <a:gd name="connsiteY127" fmla="*/ 935415 h 4315196"/>
                <a:gd name="connsiteX128" fmla="*/ 3078456 w 5621432"/>
                <a:gd name="connsiteY128" fmla="*/ 929936 h 4315196"/>
                <a:gd name="connsiteX129" fmla="*/ 3195340 w 5621432"/>
                <a:gd name="connsiteY129" fmla="*/ 1037832 h 4315196"/>
                <a:gd name="connsiteX130" fmla="*/ 3491205 w 5621432"/>
                <a:gd name="connsiteY130" fmla="*/ 1092455 h 4315196"/>
                <a:gd name="connsiteX131" fmla="*/ 2545655 w 5621432"/>
                <a:gd name="connsiteY131" fmla="*/ 328411 h 4315196"/>
                <a:gd name="connsiteX132" fmla="*/ 2840302 w 5621432"/>
                <a:gd name="connsiteY132" fmla="*/ 491605 h 4315196"/>
                <a:gd name="connsiteX133" fmla="*/ 2958648 w 5621432"/>
                <a:gd name="connsiteY133" fmla="*/ 491605 h 4315196"/>
                <a:gd name="connsiteX134" fmla="*/ 2958648 w 5621432"/>
                <a:gd name="connsiteY134" fmla="*/ 498433 h 4315196"/>
                <a:gd name="connsiteX135" fmla="*/ 2843742 w 5621432"/>
                <a:gd name="connsiteY135" fmla="*/ 498433 h 4315196"/>
                <a:gd name="connsiteX136" fmla="*/ 2547877 w 5621432"/>
                <a:gd name="connsiteY136" fmla="*/ 334565 h 4315196"/>
                <a:gd name="connsiteX137" fmla="*/ 177347 w 5621432"/>
                <a:gd name="connsiteY137" fmla="*/ 327896 h 4315196"/>
                <a:gd name="connsiteX138" fmla="*/ 180959 w 5621432"/>
                <a:gd name="connsiteY138" fmla="*/ 334565 h 4315196"/>
                <a:gd name="connsiteX139" fmla="*/ 62613 w 5621432"/>
                <a:gd name="connsiteY139" fmla="*/ 443810 h 4315196"/>
                <a:gd name="connsiteX140" fmla="*/ 3440 w 5621432"/>
                <a:gd name="connsiteY140" fmla="*/ 662301 h 4315196"/>
                <a:gd name="connsiteX141" fmla="*/ 3440 w 5621432"/>
                <a:gd name="connsiteY141" fmla="*/ 711683 h 4315196"/>
                <a:gd name="connsiteX142" fmla="*/ 0 w 5621432"/>
                <a:gd name="connsiteY142" fmla="*/ 710096 h 4315196"/>
                <a:gd name="connsiteX143" fmla="*/ 0 w 5621432"/>
                <a:gd name="connsiteY143" fmla="*/ 655473 h 4315196"/>
                <a:gd name="connsiteX144" fmla="*/ 59173 w 5621432"/>
                <a:gd name="connsiteY144" fmla="*/ 436982 h 4315196"/>
                <a:gd name="connsiteX145" fmla="*/ 2485265 w 5621432"/>
                <a:gd name="connsiteY145" fmla="*/ 163868 h 4315196"/>
                <a:gd name="connsiteX146" fmla="*/ 2487869 w 5621432"/>
                <a:gd name="connsiteY146" fmla="*/ 171082 h 4315196"/>
                <a:gd name="connsiteX147" fmla="*/ 2370359 w 5621432"/>
                <a:gd name="connsiteY147" fmla="*/ 225319 h 4315196"/>
                <a:gd name="connsiteX148" fmla="*/ 2192840 w 5621432"/>
                <a:gd name="connsiteY148" fmla="*/ 225319 h 4315196"/>
                <a:gd name="connsiteX149" fmla="*/ 2192840 w 5621432"/>
                <a:gd name="connsiteY149" fmla="*/ 279942 h 4315196"/>
                <a:gd name="connsiteX150" fmla="*/ 2252013 w 5621432"/>
                <a:gd name="connsiteY150" fmla="*/ 498433 h 4315196"/>
                <a:gd name="connsiteX151" fmla="*/ 2133667 w 5621432"/>
                <a:gd name="connsiteY151" fmla="*/ 662301 h 4315196"/>
                <a:gd name="connsiteX152" fmla="*/ 1896975 w 5621432"/>
                <a:gd name="connsiteY152" fmla="*/ 607678 h 4315196"/>
                <a:gd name="connsiteX153" fmla="*/ 1660283 w 5621432"/>
                <a:gd name="connsiteY153" fmla="*/ 662301 h 4315196"/>
                <a:gd name="connsiteX154" fmla="*/ 1601110 w 5621432"/>
                <a:gd name="connsiteY154" fmla="*/ 880792 h 4315196"/>
                <a:gd name="connsiteX155" fmla="*/ 1305245 w 5621432"/>
                <a:gd name="connsiteY155" fmla="*/ 880792 h 4315196"/>
                <a:gd name="connsiteX156" fmla="*/ 1186899 w 5621432"/>
                <a:gd name="connsiteY156" fmla="*/ 771546 h 4315196"/>
                <a:gd name="connsiteX157" fmla="*/ 1127727 w 5621432"/>
                <a:gd name="connsiteY157" fmla="*/ 716924 h 4315196"/>
                <a:gd name="connsiteX158" fmla="*/ 1127727 w 5621432"/>
                <a:gd name="connsiteY158" fmla="*/ 771546 h 4315196"/>
                <a:gd name="connsiteX159" fmla="*/ 950208 w 5621432"/>
                <a:gd name="connsiteY159" fmla="*/ 826169 h 4315196"/>
                <a:gd name="connsiteX160" fmla="*/ 772689 w 5621432"/>
                <a:gd name="connsiteY160" fmla="*/ 553056 h 4315196"/>
                <a:gd name="connsiteX161" fmla="*/ 654343 w 5621432"/>
                <a:gd name="connsiteY161" fmla="*/ 553056 h 4315196"/>
                <a:gd name="connsiteX162" fmla="*/ 654343 w 5621432"/>
                <a:gd name="connsiteY162" fmla="*/ 546228 h 4315196"/>
                <a:gd name="connsiteX163" fmla="*/ 769249 w 5621432"/>
                <a:gd name="connsiteY163" fmla="*/ 546228 h 4315196"/>
                <a:gd name="connsiteX164" fmla="*/ 946768 w 5621432"/>
                <a:gd name="connsiteY164" fmla="*/ 819341 h 4315196"/>
                <a:gd name="connsiteX165" fmla="*/ 1124286 w 5621432"/>
                <a:gd name="connsiteY165" fmla="*/ 764718 h 4315196"/>
                <a:gd name="connsiteX166" fmla="*/ 1124286 w 5621432"/>
                <a:gd name="connsiteY166" fmla="*/ 710096 h 4315196"/>
                <a:gd name="connsiteX167" fmla="*/ 1183459 w 5621432"/>
                <a:gd name="connsiteY167" fmla="*/ 764718 h 4315196"/>
                <a:gd name="connsiteX168" fmla="*/ 1301805 w 5621432"/>
                <a:gd name="connsiteY168" fmla="*/ 873964 h 4315196"/>
                <a:gd name="connsiteX169" fmla="*/ 1597670 w 5621432"/>
                <a:gd name="connsiteY169" fmla="*/ 873964 h 4315196"/>
                <a:gd name="connsiteX170" fmla="*/ 1656843 w 5621432"/>
                <a:gd name="connsiteY170" fmla="*/ 655473 h 4315196"/>
                <a:gd name="connsiteX171" fmla="*/ 1893535 w 5621432"/>
                <a:gd name="connsiteY171" fmla="*/ 600850 h 4315196"/>
                <a:gd name="connsiteX172" fmla="*/ 2130227 w 5621432"/>
                <a:gd name="connsiteY172" fmla="*/ 655473 h 4315196"/>
                <a:gd name="connsiteX173" fmla="*/ 2248573 w 5621432"/>
                <a:gd name="connsiteY173" fmla="*/ 491605 h 4315196"/>
                <a:gd name="connsiteX174" fmla="*/ 2189400 w 5621432"/>
                <a:gd name="connsiteY174" fmla="*/ 273114 h 4315196"/>
                <a:gd name="connsiteX175" fmla="*/ 2189400 w 5621432"/>
                <a:gd name="connsiteY175" fmla="*/ 218491 h 4315196"/>
                <a:gd name="connsiteX176" fmla="*/ 2366919 w 5621432"/>
                <a:gd name="connsiteY176" fmla="*/ 218491 h 4315196"/>
                <a:gd name="connsiteX177" fmla="*/ 118346 w 5621432"/>
                <a:gd name="connsiteY177" fmla="*/ 0 h 4315196"/>
                <a:gd name="connsiteX178" fmla="*/ 236692 w 5621432"/>
                <a:gd name="connsiteY178" fmla="*/ 0 h 4315196"/>
                <a:gd name="connsiteX179" fmla="*/ 295865 w 5621432"/>
                <a:gd name="connsiteY179" fmla="*/ 109246 h 4315196"/>
                <a:gd name="connsiteX180" fmla="*/ 473384 w 5621432"/>
                <a:gd name="connsiteY180" fmla="*/ 109246 h 4315196"/>
                <a:gd name="connsiteX181" fmla="*/ 650903 w 5621432"/>
                <a:gd name="connsiteY181" fmla="*/ 273114 h 4315196"/>
                <a:gd name="connsiteX182" fmla="*/ 650903 w 5621432"/>
                <a:gd name="connsiteY182" fmla="*/ 276766 h 4315196"/>
                <a:gd name="connsiteX183" fmla="*/ 476824 w 5621432"/>
                <a:gd name="connsiteY183" fmla="*/ 116074 h 4315196"/>
                <a:gd name="connsiteX184" fmla="*/ 299305 w 5621432"/>
                <a:gd name="connsiteY184" fmla="*/ 116074 h 4315196"/>
                <a:gd name="connsiteX185" fmla="*/ 240132 w 5621432"/>
                <a:gd name="connsiteY185" fmla="*/ 6828 h 4315196"/>
                <a:gd name="connsiteX186" fmla="*/ 121786 w 5621432"/>
                <a:gd name="connsiteY186" fmla="*/ 6828 h 4315196"/>
                <a:gd name="connsiteX187" fmla="*/ 121786 w 5621432"/>
                <a:gd name="connsiteY187" fmla="*/ 224842 h 4315196"/>
                <a:gd name="connsiteX188" fmla="*/ 118346 w 5621432"/>
                <a:gd name="connsiteY188"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Lst>
              <a:rect l="l" t="t" r="r" b="b"/>
              <a:pathLst>
                <a:path w="5621432" h="4315196">
                  <a:moveTo>
                    <a:pt x="1597670" y="4265814"/>
                  </a:moveTo>
                  <a:lnTo>
                    <a:pt x="1601110" y="4267402"/>
                  </a:lnTo>
                  <a:lnTo>
                    <a:pt x="1601110" y="4315196"/>
                  </a:lnTo>
                  <a:lnTo>
                    <a:pt x="1597670" y="4315196"/>
                  </a:lnTo>
                  <a:close/>
                  <a:moveTo>
                    <a:pt x="1479324" y="3933314"/>
                  </a:moveTo>
                  <a:lnTo>
                    <a:pt x="1482764" y="3939665"/>
                  </a:lnTo>
                  <a:lnTo>
                    <a:pt x="1482764" y="4207538"/>
                  </a:lnTo>
                  <a:lnTo>
                    <a:pt x="1479324" y="4205951"/>
                  </a:lnTo>
                  <a:close/>
                  <a:moveTo>
                    <a:pt x="3551353" y="3386610"/>
                  </a:moveTo>
                  <a:lnTo>
                    <a:pt x="3727897" y="3386610"/>
                  </a:lnTo>
                  <a:lnTo>
                    <a:pt x="3729746" y="3393438"/>
                  </a:lnTo>
                  <a:lnTo>
                    <a:pt x="3553818" y="3393438"/>
                  </a:lnTo>
                  <a:close/>
                  <a:moveTo>
                    <a:pt x="1005046" y="3223568"/>
                  </a:moveTo>
                  <a:lnTo>
                    <a:pt x="1009381" y="3229570"/>
                  </a:lnTo>
                  <a:lnTo>
                    <a:pt x="951103" y="3283367"/>
                  </a:lnTo>
                  <a:lnTo>
                    <a:pt x="946768" y="3277364"/>
                  </a:lnTo>
                  <a:close/>
                  <a:moveTo>
                    <a:pt x="2899475" y="3120324"/>
                  </a:moveTo>
                  <a:lnTo>
                    <a:pt x="2902915" y="3120324"/>
                  </a:lnTo>
                  <a:lnTo>
                    <a:pt x="2902915" y="3443350"/>
                  </a:lnTo>
                  <a:lnTo>
                    <a:pt x="2899475" y="3441233"/>
                  </a:lnTo>
                  <a:close/>
                  <a:moveTo>
                    <a:pt x="532481" y="1695265"/>
                  </a:moveTo>
                  <a:lnTo>
                    <a:pt x="535997" y="1700133"/>
                  </a:lnTo>
                  <a:lnTo>
                    <a:pt x="477156" y="3221001"/>
                  </a:lnTo>
                  <a:lnTo>
                    <a:pt x="473384" y="3222742"/>
                  </a:lnTo>
                  <a:close/>
                  <a:moveTo>
                    <a:pt x="531945" y="1475097"/>
                  </a:moveTo>
                  <a:lnTo>
                    <a:pt x="535997" y="1481642"/>
                  </a:lnTo>
                  <a:lnTo>
                    <a:pt x="418770" y="1535749"/>
                  </a:lnTo>
                  <a:lnTo>
                    <a:pt x="414211" y="1529437"/>
                  </a:lnTo>
                  <a:close/>
                  <a:moveTo>
                    <a:pt x="295865" y="932240"/>
                  </a:moveTo>
                  <a:lnTo>
                    <a:pt x="299305" y="935415"/>
                  </a:lnTo>
                  <a:lnTo>
                    <a:pt x="299305" y="1098012"/>
                  </a:lnTo>
                  <a:lnTo>
                    <a:pt x="295865" y="1092455"/>
                  </a:lnTo>
                  <a:close/>
                  <a:moveTo>
                    <a:pt x="3668724" y="873964"/>
                  </a:moveTo>
                  <a:lnTo>
                    <a:pt x="3787070" y="928587"/>
                  </a:lnTo>
                  <a:lnTo>
                    <a:pt x="3846243" y="1037832"/>
                  </a:lnTo>
                  <a:lnTo>
                    <a:pt x="4082934" y="983209"/>
                  </a:lnTo>
                  <a:lnTo>
                    <a:pt x="4378799" y="1201700"/>
                  </a:lnTo>
                  <a:lnTo>
                    <a:pt x="4615491" y="1256323"/>
                  </a:lnTo>
                  <a:lnTo>
                    <a:pt x="4852183" y="1310946"/>
                  </a:lnTo>
                  <a:lnTo>
                    <a:pt x="5207221" y="1529437"/>
                  </a:lnTo>
                  <a:lnTo>
                    <a:pt x="5384740" y="1584060"/>
                  </a:lnTo>
                  <a:lnTo>
                    <a:pt x="5621432" y="1747928"/>
                  </a:lnTo>
                  <a:lnTo>
                    <a:pt x="5621432" y="2021041"/>
                  </a:lnTo>
                  <a:lnTo>
                    <a:pt x="5503086" y="2021041"/>
                  </a:lnTo>
                  <a:lnTo>
                    <a:pt x="5266394" y="2130287"/>
                  </a:lnTo>
                  <a:lnTo>
                    <a:pt x="4911356" y="2130287"/>
                  </a:lnTo>
                  <a:lnTo>
                    <a:pt x="4793010" y="2239532"/>
                  </a:lnTo>
                  <a:lnTo>
                    <a:pt x="4793010" y="2294155"/>
                  </a:lnTo>
                  <a:lnTo>
                    <a:pt x="4852183" y="2403401"/>
                  </a:lnTo>
                  <a:lnTo>
                    <a:pt x="4852183" y="2458023"/>
                  </a:lnTo>
                  <a:lnTo>
                    <a:pt x="4793010" y="2567269"/>
                  </a:lnTo>
                  <a:lnTo>
                    <a:pt x="4852183" y="2567269"/>
                  </a:lnTo>
                  <a:lnTo>
                    <a:pt x="5148048" y="2895005"/>
                  </a:lnTo>
                  <a:lnTo>
                    <a:pt x="5207221" y="3113496"/>
                  </a:lnTo>
                  <a:lnTo>
                    <a:pt x="5148048" y="3277364"/>
                  </a:lnTo>
                  <a:lnTo>
                    <a:pt x="5148048" y="3331987"/>
                  </a:lnTo>
                  <a:lnTo>
                    <a:pt x="5088875" y="3441233"/>
                  </a:lnTo>
                  <a:lnTo>
                    <a:pt x="4970529" y="3441233"/>
                  </a:lnTo>
                  <a:lnTo>
                    <a:pt x="4911356" y="3331987"/>
                  </a:lnTo>
                  <a:lnTo>
                    <a:pt x="4852183" y="3331987"/>
                  </a:lnTo>
                  <a:lnTo>
                    <a:pt x="4674664" y="2949628"/>
                  </a:lnTo>
                  <a:lnTo>
                    <a:pt x="4497145" y="2949628"/>
                  </a:lnTo>
                  <a:lnTo>
                    <a:pt x="4378799" y="2840382"/>
                  </a:lnTo>
                  <a:lnTo>
                    <a:pt x="4319626" y="2895005"/>
                  </a:lnTo>
                  <a:lnTo>
                    <a:pt x="4260454" y="3113496"/>
                  </a:lnTo>
                  <a:lnTo>
                    <a:pt x="4082934" y="3004251"/>
                  </a:lnTo>
                  <a:lnTo>
                    <a:pt x="4082934" y="3168119"/>
                  </a:lnTo>
                  <a:lnTo>
                    <a:pt x="3964589" y="3222742"/>
                  </a:lnTo>
                  <a:lnTo>
                    <a:pt x="3905416" y="3168119"/>
                  </a:lnTo>
                  <a:lnTo>
                    <a:pt x="3787070" y="3168119"/>
                  </a:lnTo>
                  <a:lnTo>
                    <a:pt x="3734248" y="3151866"/>
                  </a:lnTo>
                  <a:lnTo>
                    <a:pt x="3723828" y="3131027"/>
                  </a:lnTo>
                  <a:lnTo>
                    <a:pt x="3638103" y="3035777"/>
                  </a:lnTo>
                  <a:lnTo>
                    <a:pt x="3561903" y="3073877"/>
                  </a:lnTo>
                  <a:lnTo>
                    <a:pt x="3495228" y="2997677"/>
                  </a:lnTo>
                  <a:lnTo>
                    <a:pt x="3438078" y="2892902"/>
                  </a:lnTo>
                  <a:lnTo>
                    <a:pt x="3323778" y="2854802"/>
                  </a:lnTo>
                  <a:lnTo>
                    <a:pt x="3285678" y="2778602"/>
                  </a:lnTo>
                  <a:lnTo>
                    <a:pt x="3266628" y="2673827"/>
                  </a:lnTo>
                  <a:lnTo>
                    <a:pt x="3342828" y="2607152"/>
                  </a:lnTo>
                  <a:lnTo>
                    <a:pt x="3457128" y="2530952"/>
                  </a:lnTo>
                  <a:lnTo>
                    <a:pt x="3428553" y="2435702"/>
                  </a:lnTo>
                  <a:lnTo>
                    <a:pt x="3352353" y="2349977"/>
                  </a:lnTo>
                  <a:lnTo>
                    <a:pt x="3466653" y="2302352"/>
                  </a:lnTo>
                  <a:lnTo>
                    <a:pt x="3466653" y="2254727"/>
                  </a:lnTo>
                  <a:lnTo>
                    <a:pt x="3580953" y="2235677"/>
                  </a:lnTo>
                  <a:lnTo>
                    <a:pt x="3733353" y="2340452"/>
                  </a:lnTo>
                  <a:lnTo>
                    <a:pt x="3800028" y="2330927"/>
                  </a:lnTo>
                  <a:lnTo>
                    <a:pt x="3923853" y="2283302"/>
                  </a:lnTo>
                  <a:lnTo>
                    <a:pt x="3961953" y="2369027"/>
                  </a:lnTo>
                  <a:lnTo>
                    <a:pt x="4038153" y="2426177"/>
                  </a:lnTo>
                  <a:lnTo>
                    <a:pt x="4123878" y="2407127"/>
                  </a:lnTo>
                  <a:lnTo>
                    <a:pt x="4200078" y="2340452"/>
                  </a:lnTo>
                  <a:lnTo>
                    <a:pt x="4247703" y="2216627"/>
                  </a:lnTo>
                  <a:lnTo>
                    <a:pt x="4285803" y="2149952"/>
                  </a:lnTo>
                  <a:lnTo>
                    <a:pt x="4257228" y="2092802"/>
                  </a:lnTo>
                  <a:lnTo>
                    <a:pt x="4304853" y="2016602"/>
                  </a:lnTo>
                  <a:lnTo>
                    <a:pt x="4371528" y="2026127"/>
                  </a:lnTo>
                  <a:lnTo>
                    <a:pt x="4447728" y="1988027"/>
                  </a:lnTo>
                  <a:lnTo>
                    <a:pt x="4495353" y="2035652"/>
                  </a:lnTo>
                  <a:lnTo>
                    <a:pt x="4533453" y="2016602"/>
                  </a:lnTo>
                  <a:lnTo>
                    <a:pt x="4523928" y="1959452"/>
                  </a:lnTo>
                  <a:lnTo>
                    <a:pt x="4562028" y="1911827"/>
                  </a:lnTo>
                  <a:lnTo>
                    <a:pt x="4562028" y="1835627"/>
                  </a:lnTo>
                  <a:lnTo>
                    <a:pt x="4619178" y="1788002"/>
                  </a:lnTo>
                  <a:lnTo>
                    <a:pt x="4600128" y="1759427"/>
                  </a:lnTo>
                  <a:lnTo>
                    <a:pt x="4657278" y="1711802"/>
                  </a:lnTo>
                  <a:lnTo>
                    <a:pt x="4666803" y="1673702"/>
                  </a:lnTo>
                  <a:lnTo>
                    <a:pt x="4733478" y="1664177"/>
                  </a:lnTo>
                  <a:lnTo>
                    <a:pt x="4771578" y="1635602"/>
                  </a:lnTo>
                  <a:lnTo>
                    <a:pt x="4819203" y="1587977"/>
                  </a:lnTo>
                  <a:lnTo>
                    <a:pt x="4800153" y="1559402"/>
                  </a:lnTo>
                  <a:lnTo>
                    <a:pt x="4723953" y="1483202"/>
                  </a:lnTo>
                  <a:lnTo>
                    <a:pt x="4685853" y="1435577"/>
                  </a:lnTo>
                  <a:lnTo>
                    <a:pt x="4723953" y="1416527"/>
                  </a:lnTo>
                  <a:lnTo>
                    <a:pt x="4733478" y="1378427"/>
                  </a:lnTo>
                  <a:lnTo>
                    <a:pt x="4762053" y="1321277"/>
                  </a:lnTo>
                  <a:lnTo>
                    <a:pt x="4883954" y="1335209"/>
                  </a:lnTo>
                  <a:lnTo>
                    <a:pt x="4855623" y="1317774"/>
                  </a:lnTo>
                  <a:lnTo>
                    <a:pt x="4618931" y="1263151"/>
                  </a:lnTo>
                  <a:lnTo>
                    <a:pt x="4382239" y="1208528"/>
                  </a:lnTo>
                  <a:lnTo>
                    <a:pt x="4086374" y="990037"/>
                  </a:lnTo>
                  <a:lnTo>
                    <a:pt x="3849683" y="1044660"/>
                  </a:lnTo>
                  <a:lnTo>
                    <a:pt x="3790510" y="935415"/>
                  </a:lnTo>
                  <a:lnTo>
                    <a:pt x="3672164" y="880792"/>
                  </a:lnTo>
                  <a:lnTo>
                    <a:pt x="3494645" y="1099283"/>
                  </a:lnTo>
                  <a:lnTo>
                    <a:pt x="3198780" y="1044660"/>
                  </a:lnTo>
                  <a:lnTo>
                    <a:pt x="3080434" y="935415"/>
                  </a:lnTo>
                  <a:lnTo>
                    <a:pt x="3078456" y="929936"/>
                  </a:lnTo>
                  <a:lnTo>
                    <a:pt x="3195340" y="1037832"/>
                  </a:lnTo>
                  <a:lnTo>
                    <a:pt x="3491205" y="1092455"/>
                  </a:lnTo>
                  <a:close/>
                  <a:moveTo>
                    <a:pt x="2545655" y="328411"/>
                  </a:moveTo>
                  <a:lnTo>
                    <a:pt x="2840302" y="491605"/>
                  </a:lnTo>
                  <a:lnTo>
                    <a:pt x="2958648" y="491605"/>
                  </a:lnTo>
                  <a:lnTo>
                    <a:pt x="2958648" y="498433"/>
                  </a:lnTo>
                  <a:lnTo>
                    <a:pt x="2843742" y="498433"/>
                  </a:lnTo>
                  <a:lnTo>
                    <a:pt x="2547877" y="334565"/>
                  </a:lnTo>
                  <a:close/>
                  <a:moveTo>
                    <a:pt x="177347" y="327896"/>
                  </a:moveTo>
                  <a:lnTo>
                    <a:pt x="180959" y="334565"/>
                  </a:lnTo>
                  <a:lnTo>
                    <a:pt x="62613" y="443810"/>
                  </a:lnTo>
                  <a:lnTo>
                    <a:pt x="3440" y="662301"/>
                  </a:lnTo>
                  <a:lnTo>
                    <a:pt x="3440" y="711683"/>
                  </a:lnTo>
                  <a:lnTo>
                    <a:pt x="0" y="710096"/>
                  </a:lnTo>
                  <a:lnTo>
                    <a:pt x="0" y="655473"/>
                  </a:lnTo>
                  <a:lnTo>
                    <a:pt x="59173" y="436982"/>
                  </a:lnTo>
                  <a:close/>
                  <a:moveTo>
                    <a:pt x="2485265" y="163868"/>
                  </a:moveTo>
                  <a:lnTo>
                    <a:pt x="2487869" y="171082"/>
                  </a:lnTo>
                  <a:lnTo>
                    <a:pt x="2370359" y="225319"/>
                  </a:lnTo>
                  <a:lnTo>
                    <a:pt x="2192840" y="225319"/>
                  </a:lnTo>
                  <a:lnTo>
                    <a:pt x="2192840" y="279942"/>
                  </a:lnTo>
                  <a:lnTo>
                    <a:pt x="2252013" y="498433"/>
                  </a:lnTo>
                  <a:lnTo>
                    <a:pt x="2133667" y="662301"/>
                  </a:lnTo>
                  <a:lnTo>
                    <a:pt x="1896975" y="607678"/>
                  </a:lnTo>
                  <a:lnTo>
                    <a:pt x="1660283" y="662301"/>
                  </a:lnTo>
                  <a:lnTo>
                    <a:pt x="1601110" y="880792"/>
                  </a:lnTo>
                  <a:lnTo>
                    <a:pt x="1305245" y="880792"/>
                  </a:lnTo>
                  <a:lnTo>
                    <a:pt x="1186899" y="771546"/>
                  </a:lnTo>
                  <a:lnTo>
                    <a:pt x="1127727" y="716924"/>
                  </a:lnTo>
                  <a:lnTo>
                    <a:pt x="1127727" y="771546"/>
                  </a:lnTo>
                  <a:lnTo>
                    <a:pt x="950208" y="826169"/>
                  </a:lnTo>
                  <a:lnTo>
                    <a:pt x="772689" y="553056"/>
                  </a:lnTo>
                  <a:lnTo>
                    <a:pt x="654343" y="553056"/>
                  </a:lnTo>
                  <a:lnTo>
                    <a:pt x="654343" y="546228"/>
                  </a:lnTo>
                  <a:lnTo>
                    <a:pt x="769249" y="546228"/>
                  </a:lnTo>
                  <a:lnTo>
                    <a:pt x="946768" y="819341"/>
                  </a:lnTo>
                  <a:lnTo>
                    <a:pt x="1124286" y="764718"/>
                  </a:lnTo>
                  <a:lnTo>
                    <a:pt x="1124286"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close/>
                  <a:moveTo>
                    <a:pt x="118346" y="0"/>
                  </a:moveTo>
                  <a:lnTo>
                    <a:pt x="236692" y="0"/>
                  </a:lnTo>
                  <a:lnTo>
                    <a:pt x="295865" y="109246"/>
                  </a:lnTo>
                  <a:lnTo>
                    <a:pt x="473384" y="109246"/>
                  </a:lnTo>
                  <a:lnTo>
                    <a:pt x="650903" y="273114"/>
                  </a:lnTo>
                  <a:lnTo>
                    <a:pt x="650903" y="276766"/>
                  </a:lnTo>
                  <a:lnTo>
                    <a:pt x="476824" y="116074"/>
                  </a:lnTo>
                  <a:lnTo>
                    <a:pt x="299305" y="116074"/>
                  </a:lnTo>
                  <a:lnTo>
                    <a:pt x="240132" y="6828"/>
                  </a:lnTo>
                  <a:lnTo>
                    <a:pt x="121786" y="6828"/>
                  </a:lnTo>
                  <a:lnTo>
                    <a:pt x="121786" y="224842"/>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9" name="任意多边形 8"/>
            <p:cNvSpPr>
              <a:spLocks/>
            </p:cNvSpPr>
            <p:nvPr/>
          </p:nvSpPr>
          <p:spPr bwMode="gray">
            <a:xfrm>
              <a:off x="3608512" y="4113168"/>
              <a:ext cx="1255281" cy="1188744"/>
            </a:xfrm>
            <a:custGeom>
              <a:avLst/>
              <a:gdLst>
                <a:gd name="connsiteX0" fmla="*/ 118346 w 4880514"/>
                <a:gd name="connsiteY0" fmla="*/ 0 h 4315196"/>
                <a:gd name="connsiteX1" fmla="*/ 236692 w 4880514"/>
                <a:gd name="connsiteY1" fmla="*/ 0 h 4315196"/>
                <a:gd name="connsiteX2" fmla="*/ 295865 w 4880514"/>
                <a:gd name="connsiteY2" fmla="*/ 109246 h 4315196"/>
                <a:gd name="connsiteX3" fmla="*/ 473384 w 4880514"/>
                <a:gd name="connsiteY3" fmla="*/ 109246 h 4315196"/>
                <a:gd name="connsiteX4" fmla="*/ 650903 w 4880514"/>
                <a:gd name="connsiteY4" fmla="*/ 273114 h 4315196"/>
                <a:gd name="connsiteX5" fmla="*/ 650903 w 4880514"/>
                <a:gd name="connsiteY5" fmla="*/ 546228 h 4315196"/>
                <a:gd name="connsiteX6" fmla="*/ 769249 w 4880514"/>
                <a:gd name="connsiteY6" fmla="*/ 546228 h 4315196"/>
                <a:gd name="connsiteX7" fmla="*/ 946768 w 4880514"/>
                <a:gd name="connsiteY7" fmla="*/ 819341 h 4315196"/>
                <a:gd name="connsiteX8" fmla="*/ 1124287 w 4880514"/>
                <a:gd name="connsiteY8" fmla="*/ 764718 h 4315196"/>
                <a:gd name="connsiteX9" fmla="*/ 1124287 w 4880514"/>
                <a:gd name="connsiteY9" fmla="*/ 710096 h 4315196"/>
                <a:gd name="connsiteX10" fmla="*/ 1183459 w 4880514"/>
                <a:gd name="connsiteY10" fmla="*/ 764718 h 4315196"/>
                <a:gd name="connsiteX11" fmla="*/ 1301805 w 4880514"/>
                <a:gd name="connsiteY11" fmla="*/ 873964 h 4315196"/>
                <a:gd name="connsiteX12" fmla="*/ 1597670 w 4880514"/>
                <a:gd name="connsiteY12" fmla="*/ 873964 h 4315196"/>
                <a:gd name="connsiteX13" fmla="*/ 1656843 w 4880514"/>
                <a:gd name="connsiteY13" fmla="*/ 655473 h 4315196"/>
                <a:gd name="connsiteX14" fmla="*/ 1893535 w 4880514"/>
                <a:gd name="connsiteY14" fmla="*/ 600850 h 4315196"/>
                <a:gd name="connsiteX15" fmla="*/ 2130227 w 4880514"/>
                <a:gd name="connsiteY15" fmla="*/ 655473 h 4315196"/>
                <a:gd name="connsiteX16" fmla="*/ 2248573 w 4880514"/>
                <a:gd name="connsiteY16" fmla="*/ 491605 h 4315196"/>
                <a:gd name="connsiteX17" fmla="*/ 2189400 w 4880514"/>
                <a:gd name="connsiteY17" fmla="*/ 273114 h 4315196"/>
                <a:gd name="connsiteX18" fmla="*/ 2189400 w 4880514"/>
                <a:gd name="connsiteY18" fmla="*/ 218491 h 4315196"/>
                <a:gd name="connsiteX19" fmla="*/ 2366919 w 4880514"/>
                <a:gd name="connsiteY19" fmla="*/ 218491 h 4315196"/>
                <a:gd name="connsiteX20" fmla="*/ 2485265 w 4880514"/>
                <a:gd name="connsiteY20" fmla="*/ 163868 h 4315196"/>
                <a:gd name="connsiteX21" fmla="*/ 2544437 w 4880514"/>
                <a:gd name="connsiteY21" fmla="*/ 327737 h 4315196"/>
                <a:gd name="connsiteX22" fmla="*/ 2840302 w 4880514"/>
                <a:gd name="connsiteY22" fmla="*/ 491605 h 4315196"/>
                <a:gd name="connsiteX23" fmla="*/ 2958648 w 4880514"/>
                <a:gd name="connsiteY23" fmla="*/ 491605 h 4315196"/>
                <a:gd name="connsiteX24" fmla="*/ 2958648 w 4880514"/>
                <a:gd name="connsiteY24" fmla="*/ 600850 h 4315196"/>
                <a:gd name="connsiteX25" fmla="*/ 3076994 w 4880514"/>
                <a:gd name="connsiteY25" fmla="*/ 928587 h 4315196"/>
                <a:gd name="connsiteX26" fmla="*/ 3195340 w 4880514"/>
                <a:gd name="connsiteY26" fmla="*/ 1037832 h 4315196"/>
                <a:gd name="connsiteX27" fmla="*/ 3491205 w 4880514"/>
                <a:gd name="connsiteY27" fmla="*/ 1092455 h 4315196"/>
                <a:gd name="connsiteX28" fmla="*/ 3668724 w 4880514"/>
                <a:gd name="connsiteY28" fmla="*/ 873964 h 4315196"/>
                <a:gd name="connsiteX29" fmla="*/ 3787070 w 4880514"/>
                <a:gd name="connsiteY29" fmla="*/ 928587 h 4315196"/>
                <a:gd name="connsiteX30" fmla="*/ 3846243 w 4880514"/>
                <a:gd name="connsiteY30" fmla="*/ 1037832 h 4315196"/>
                <a:gd name="connsiteX31" fmla="*/ 4082934 w 4880514"/>
                <a:gd name="connsiteY31" fmla="*/ 983209 h 4315196"/>
                <a:gd name="connsiteX32" fmla="*/ 4378799 w 4880514"/>
                <a:gd name="connsiteY32" fmla="*/ 1201700 h 4315196"/>
                <a:gd name="connsiteX33" fmla="*/ 4615491 w 4880514"/>
                <a:gd name="connsiteY33" fmla="*/ 1256323 h 4315196"/>
                <a:gd name="connsiteX34" fmla="*/ 4852183 w 4880514"/>
                <a:gd name="connsiteY34" fmla="*/ 1310946 h 4315196"/>
                <a:gd name="connsiteX35" fmla="*/ 4880514 w 4880514"/>
                <a:gd name="connsiteY35" fmla="*/ 1328381 h 4315196"/>
                <a:gd name="connsiteX36" fmla="*/ 4758613 w 4880514"/>
                <a:gd name="connsiteY36" fmla="*/ 1314449 h 4315196"/>
                <a:gd name="connsiteX37" fmla="*/ 4730038 w 4880514"/>
                <a:gd name="connsiteY37" fmla="*/ 1371599 h 4315196"/>
                <a:gd name="connsiteX38" fmla="*/ 4720513 w 4880514"/>
                <a:gd name="connsiteY38" fmla="*/ 1409699 h 4315196"/>
                <a:gd name="connsiteX39" fmla="*/ 4682413 w 4880514"/>
                <a:gd name="connsiteY39" fmla="*/ 1428749 h 4315196"/>
                <a:gd name="connsiteX40" fmla="*/ 4720513 w 4880514"/>
                <a:gd name="connsiteY40" fmla="*/ 1476374 h 4315196"/>
                <a:gd name="connsiteX41" fmla="*/ 4796713 w 4880514"/>
                <a:gd name="connsiteY41" fmla="*/ 1552574 h 4315196"/>
                <a:gd name="connsiteX42" fmla="*/ 4815763 w 4880514"/>
                <a:gd name="connsiteY42" fmla="*/ 1581149 h 4315196"/>
                <a:gd name="connsiteX43" fmla="*/ 4768138 w 4880514"/>
                <a:gd name="connsiteY43" fmla="*/ 1628774 h 4315196"/>
                <a:gd name="connsiteX44" fmla="*/ 4730038 w 4880514"/>
                <a:gd name="connsiteY44" fmla="*/ 1657349 h 4315196"/>
                <a:gd name="connsiteX45" fmla="*/ 4663363 w 4880514"/>
                <a:gd name="connsiteY45" fmla="*/ 1666874 h 4315196"/>
                <a:gd name="connsiteX46" fmla="*/ 4653838 w 4880514"/>
                <a:gd name="connsiteY46" fmla="*/ 1704974 h 4315196"/>
                <a:gd name="connsiteX47" fmla="*/ 4596688 w 4880514"/>
                <a:gd name="connsiteY47" fmla="*/ 1752599 h 4315196"/>
                <a:gd name="connsiteX48" fmla="*/ 4615738 w 4880514"/>
                <a:gd name="connsiteY48" fmla="*/ 1781174 h 4315196"/>
                <a:gd name="connsiteX49" fmla="*/ 4558588 w 4880514"/>
                <a:gd name="connsiteY49" fmla="*/ 1828799 h 4315196"/>
                <a:gd name="connsiteX50" fmla="*/ 4558588 w 4880514"/>
                <a:gd name="connsiteY50" fmla="*/ 1904999 h 4315196"/>
                <a:gd name="connsiteX51" fmla="*/ 4520488 w 4880514"/>
                <a:gd name="connsiteY51" fmla="*/ 1952624 h 4315196"/>
                <a:gd name="connsiteX52" fmla="*/ 4530013 w 4880514"/>
                <a:gd name="connsiteY52" fmla="*/ 2009774 h 4315196"/>
                <a:gd name="connsiteX53" fmla="*/ 4491913 w 4880514"/>
                <a:gd name="connsiteY53" fmla="*/ 2028824 h 4315196"/>
                <a:gd name="connsiteX54" fmla="*/ 4444288 w 4880514"/>
                <a:gd name="connsiteY54" fmla="*/ 1981199 h 4315196"/>
                <a:gd name="connsiteX55" fmla="*/ 4368088 w 4880514"/>
                <a:gd name="connsiteY55" fmla="*/ 2019299 h 4315196"/>
                <a:gd name="connsiteX56" fmla="*/ 4301413 w 4880514"/>
                <a:gd name="connsiteY56" fmla="*/ 2009774 h 4315196"/>
                <a:gd name="connsiteX57" fmla="*/ 4253788 w 4880514"/>
                <a:gd name="connsiteY57" fmla="*/ 2085974 h 4315196"/>
                <a:gd name="connsiteX58" fmla="*/ 4282363 w 4880514"/>
                <a:gd name="connsiteY58" fmla="*/ 2143124 h 4315196"/>
                <a:gd name="connsiteX59" fmla="*/ 4244263 w 4880514"/>
                <a:gd name="connsiteY59" fmla="*/ 2209799 h 4315196"/>
                <a:gd name="connsiteX60" fmla="*/ 4196638 w 4880514"/>
                <a:gd name="connsiteY60" fmla="*/ 2333624 h 4315196"/>
                <a:gd name="connsiteX61" fmla="*/ 4120438 w 4880514"/>
                <a:gd name="connsiteY61" fmla="*/ 2400299 h 4315196"/>
                <a:gd name="connsiteX62" fmla="*/ 4034713 w 4880514"/>
                <a:gd name="connsiteY62" fmla="*/ 2419349 h 4315196"/>
                <a:gd name="connsiteX63" fmla="*/ 3958513 w 4880514"/>
                <a:gd name="connsiteY63" fmla="*/ 2362199 h 4315196"/>
                <a:gd name="connsiteX64" fmla="*/ 3920413 w 4880514"/>
                <a:gd name="connsiteY64" fmla="*/ 2276474 h 4315196"/>
                <a:gd name="connsiteX65" fmla="*/ 3796588 w 4880514"/>
                <a:gd name="connsiteY65" fmla="*/ 2324099 h 4315196"/>
                <a:gd name="connsiteX66" fmla="*/ 3729913 w 4880514"/>
                <a:gd name="connsiteY66" fmla="*/ 2333624 h 4315196"/>
                <a:gd name="connsiteX67" fmla="*/ 3577513 w 4880514"/>
                <a:gd name="connsiteY67" fmla="*/ 2228849 h 4315196"/>
                <a:gd name="connsiteX68" fmla="*/ 3463213 w 4880514"/>
                <a:gd name="connsiteY68" fmla="*/ 2247899 h 4315196"/>
                <a:gd name="connsiteX69" fmla="*/ 3463213 w 4880514"/>
                <a:gd name="connsiteY69" fmla="*/ 2295524 h 4315196"/>
                <a:gd name="connsiteX70" fmla="*/ 3348913 w 4880514"/>
                <a:gd name="connsiteY70" fmla="*/ 2343149 h 4315196"/>
                <a:gd name="connsiteX71" fmla="*/ 3425113 w 4880514"/>
                <a:gd name="connsiteY71" fmla="*/ 2428874 h 4315196"/>
                <a:gd name="connsiteX72" fmla="*/ 3453688 w 4880514"/>
                <a:gd name="connsiteY72" fmla="*/ 2524124 h 4315196"/>
                <a:gd name="connsiteX73" fmla="*/ 3339388 w 4880514"/>
                <a:gd name="connsiteY73" fmla="*/ 2600324 h 4315196"/>
                <a:gd name="connsiteX74" fmla="*/ 3263188 w 4880514"/>
                <a:gd name="connsiteY74" fmla="*/ 2666999 h 4315196"/>
                <a:gd name="connsiteX75" fmla="*/ 3282238 w 4880514"/>
                <a:gd name="connsiteY75" fmla="*/ 2771774 h 4315196"/>
                <a:gd name="connsiteX76" fmla="*/ 3320338 w 4880514"/>
                <a:gd name="connsiteY76" fmla="*/ 2847974 h 4315196"/>
                <a:gd name="connsiteX77" fmla="*/ 3434638 w 4880514"/>
                <a:gd name="connsiteY77" fmla="*/ 2886074 h 4315196"/>
                <a:gd name="connsiteX78" fmla="*/ 3491788 w 4880514"/>
                <a:gd name="connsiteY78" fmla="*/ 2990849 h 4315196"/>
                <a:gd name="connsiteX79" fmla="*/ 3558463 w 4880514"/>
                <a:gd name="connsiteY79" fmla="*/ 3067049 h 4315196"/>
                <a:gd name="connsiteX80" fmla="*/ 3634663 w 4880514"/>
                <a:gd name="connsiteY80" fmla="*/ 3028949 h 4315196"/>
                <a:gd name="connsiteX81" fmla="*/ 3720388 w 4880514"/>
                <a:gd name="connsiteY81" fmla="*/ 3124199 h 4315196"/>
                <a:gd name="connsiteX82" fmla="*/ 3734217 w 4880514"/>
                <a:gd name="connsiteY82" fmla="*/ 3151856 h 4315196"/>
                <a:gd name="connsiteX83" fmla="*/ 3609551 w 4880514"/>
                <a:gd name="connsiteY83" fmla="*/ 3113496 h 4315196"/>
                <a:gd name="connsiteX84" fmla="*/ 3491205 w 4880514"/>
                <a:gd name="connsiteY84" fmla="*/ 3222742 h 4315196"/>
                <a:gd name="connsiteX85" fmla="*/ 3550378 w 4880514"/>
                <a:gd name="connsiteY85" fmla="*/ 3386610 h 4315196"/>
                <a:gd name="connsiteX86" fmla="*/ 3727897 w 4880514"/>
                <a:gd name="connsiteY86" fmla="*/ 3386610 h 4315196"/>
                <a:gd name="connsiteX87" fmla="*/ 3787070 w 4880514"/>
                <a:gd name="connsiteY87" fmla="*/ 3605101 h 4315196"/>
                <a:gd name="connsiteX88" fmla="*/ 3372859 w 4880514"/>
                <a:gd name="connsiteY88" fmla="*/ 3605101 h 4315196"/>
                <a:gd name="connsiteX89" fmla="*/ 3254513 w 4880514"/>
                <a:gd name="connsiteY89" fmla="*/ 3441233 h 4315196"/>
                <a:gd name="connsiteX90" fmla="*/ 3076994 w 4880514"/>
                <a:gd name="connsiteY90" fmla="*/ 3550478 h 4315196"/>
                <a:gd name="connsiteX91" fmla="*/ 2899475 w 4880514"/>
                <a:gd name="connsiteY91" fmla="*/ 3441233 h 4315196"/>
                <a:gd name="connsiteX92" fmla="*/ 2899475 w 4880514"/>
                <a:gd name="connsiteY92" fmla="*/ 3113496 h 4315196"/>
                <a:gd name="connsiteX93" fmla="*/ 2662783 w 4880514"/>
                <a:gd name="connsiteY93" fmla="*/ 3113496 h 4315196"/>
                <a:gd name="connsiteX94" fmla="*/ 2662783 w 4880514"/>
                <a:gd name="connsiteY94" fmla="*/ 3331987 h 4315196"/>
                <a:gd name="connsiteX95" fmla="*/ 2485265 w 4880514"/>
                <a:gd name="connsiteY95" fmla="*/ 3386610 h 4315196"/>
                <a:gd name="connsiteX96" fmla="*/ 2485265 w 4880514"/>
                <a:gd name="connsiteY96" fmla="*/ 3441233 h 4315196"/>
                <a:gd name="connsiteX97" fmla="*/ 2307746 w 4880514"/>
                <a:gd name="connsiteY97" fmla="*/ 3659723 h 4315196"/>
                <a:gd name="connsiteX98" fmla="*/ 2189400 w 4880514"/>
                <a:gd name="connsiteY98" fmla="*/ 3659723 h 4315196"/>
                <a:gd name="connsiteX99" fmla="*/ 2189400 w 4880514"/>
                <a:gd name="connsiteY99" fmla="*/ 4315196 h 4315196"/>
                <a:gd name="connsiteX100" fmla="*/ 2011881 w 4880514"/>
                <a:gd name="connsiteY100" fmla="*/ 4315196 h 4315196"/>
                <a:gd name="connsiteX101" fmla="*/ 1952708 w 4880514"/>
                <a:gd name="connsiteY101" fmla="*/ 4205951 h 4315196"/>
                <a:gd name="connsiteX102" fmla="*/ 1834362 w 4880514"/>
                <a:gd name="connsiteY102" fmla="*/ 4315196 h 4315196"/>
                <a:gd name="connsiteX103" fmla="*/ 1597670 w 4880514"/>
                <a:gd name="connsiteY103" fmla="*/ 4315196 h 4315196"/>
                <a:gd name="connsiteX104" fmla="*/ 1597670 w 4880514"/>
                <a:gd name="connsiteY104" fmla="*/ 4260574 h 4315196"/>
                <a:gd name="connsiteX105" fmla="*/ 1479324 w 4880514"/>
                <a:gd name="connsiteY105" fmla="*/ 4205951 h 4315196"/>
                <a:gd name="connsiteX106" fmla="*/ 1479324 w 4880514"/>
                <a:gd name="connsiteY106" fmla="*/ 3932837 h 4315196"/>
                <a:gd name="connsiteX107" fmla="*/ 1183459 w 4880514"/>
                <a:gd name="connsiteY107" fmla="*/ 3386610 h 4315196"/>
                <a:gd name="connsiteX108" fmla="*/ 1065114 w 4880514"/>
                <a:gd name="connsiteY108" fmla="*/ 3386610 h 4315196"/>
                <a:gd name="connsiteX109" fmla="*/ 1065114 w 4880514"/>
                <a:gd name="connsiteY109" fmla="*/ 3441233 h 4315196"/>
                <a:gd name="connsiteX110" fmla="*/ 946768 w 4880514"/>
                <a:gd name="connsiteY110" fmla="*/ 3277364 h 4315196"/>
                <a:gd name="connsiteX111" fmla="*/ 1005941 w 4880514"/>
                <a:gd name="connsiteY111" fmla="*/ 3222742 h 4315196"/>
                <a:gd name="connsiteX112" fmla="*/ 769249 w 4880514"/>
                <a:gd name="connsiteY112" fmla="*/ 2895005 h 4315196"/>
                <a:gd name="connsiteX113" fmla="*/ 650903 w 4880514"/>
                <a:gd name="connsiteY113" fmla="*/ 2949628 h 4315196"/>
                <a:gd name="connsiteX114" fmla="*/ 591730 w 4880514"/>
                <a:gd name="connsiteY114" fmla="*/ 3168119 h 4315196"/>
                <a:gd name="connsiteX115" fmla="*/ 473384 w 4880514"/>
                <a:gd name="connsiteY115" fmla="*/ 3222742 h 4315196"/>
                <a:gd name="connsiteX116" fmla="*/ 532557 w 4880514"/>
                <a:gd name="connsiteY116" fmla="*/ 1693305 h 4315196"/>
                <a:gd name="connsiteX117" fmla="*/ 414211 w 4880514"/>
                <a:gd name="connsiteY117" fmla="*/ 1529437 h 4315196"/>
                <a:gd name="connsiteX118" fmla="*/ 532557 w 4880514"/>
                <a:gd name="connsiteY118" fmla="*/ 1474814 h 4315196"/>
                <a:gd name="connsiteX119" fmla="*/ 295865 w 4880514"/>
                <a:gd name="connsiteY119" fmla="*/ 1092455 h 4315196"/>
                <a:gd name="connsiteX120" fmla="*/ 295865 w 4880514"/>
                <a:gd name="connsiteY120" fmla="*/ 928587 h 4315196"/>
                <a:gd name="connsiteX121" fmla="*/ 118346 w 4880514"/>
                <a:gd name="connsiteY121" fmla="*/ 764718 h 4315196"/>
                <a:gd name="connsiteX122" fmla="*/ 0 w 4880514"/>
                <a:gd name="connsiteY122" fmla="*/ 710096 h 4315196"/>
                <a:gd name="connsiteX123" fmla="*/ 0 w 4880514"/>
                <a:gd name="connsiteY123" fmla="*/ 655473 h 4315196"/>
                <a:gd name="connsiteX124" fmla="*/ 59173 w 4880514"/>
                <a:gd name="connsiteY124" fmla="*/ 436982 h 4315196"/>
                <a:gd name="connsiteX125" fmla="*/ 177519 w 4880514"/>
                <a:gd name="connsiteY125" fmla="*/ 327737 h 4315196"/>
                <a:gd name="connsiteX126" fmla="*/ 118346 w 4880514"/>
                <a:gd name="connsiteY126" fmla="*/ 218491 h 43151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Lst>
              <a:rect l="l" t="t" r="r" b="b"/>
              <a:pathLst>
                <a:path w="4880514" h="4315196">
                  <a:moveTo>
                    <a:pt x="118346" y="0"/>
                  </a:moveTo>
                  <a:lnTo>
                    <a:pt x="236692" y="0"/>
                  </a:lnTo>
                  <a:lnTo>
                    <a:pt x="295865" y="109246"/>
                  </a:lnTo>
                  <a:lnTo>
                    <a:pt x="473384" y="109246"/>
                  </a:lnTo>
                  <a:lnTo>
                    <a:pt x="650903" y="273114"/>
                  </a:lnTo>
                  <a:lnTo>
                    <a:pt x="650903" y="546228"/>
                  </a:lnTo>
                  <a:lnTo>
                    <a:pt x="769249" y="546228"/>
                  </a:lnTo>
                  <a:lnTo>
                    <a:pt x="946768" y="819341"/>
                  </a:lnTo>
                  <a:lnTo>
                    <a:pt x="1124287" y="764718"/>
                  </a:lnTo>
                  <a:lnTo>
                    <a:pt x="1124287" y="710096"/>
                  </a:lnTo>
                  <a:lnTo>
                    <a:pt x="1183459" y="764718"/>
                  </a:lnTo>
                  <a:lnTo>
                    <a:pt x="1301805" y="873964"/>
                  </a:lnTo>
                  <a:lnTo>
                    <a:pt x="1597670" y="873964"/>
                  </a:lnTo>
                  <a:lnTo>
                    <a:pt x="1656843" y="655473"/>
                  </a:lnTo>
                  <a:lnTo>
                    <a:pt x="1893535" y="600850"/>
                  </a:lnTo>
                  <a:lnTo>
                    <a:pt x="2130227" y="655473"/>
                  </a:lnTo>
                  <a:lnTo>
                    <a:pt x="2248573" y="491605"/>
                  </a:lnTo>
                  <a:lnTo>
                    <a:pt x="2189400" y="273114"/>
                  </a:lnTo>
                  <a:lnTo>
                    <a:pt x="2189400" y="218491"/>
                  </a:lnTo>
                  <a:lnTo>
                    <a:pt x="2366919" y="218491"/>
                  </a:lnTo>
                  <a:lnTo>
                    <a:pt x="2485265" y="163868"/>
                  </a:lnTo>
                  <a:lnTo>
                    <a:pt x="2544437" y="327737"/>
                  </a:lnTo>
                  <a:lnTo>
                    <a:pt x="2840302" y="491605"/>
                  </a:lnTo>
                  <a:lnTo>
                    <a:pt x="2958648" y="491605"/>
                  </a:lnTo>
                  <a:lnTo>
                    <a:pt x="2958648" y="600850"/>
                  </a:lnTo>
                  <a:lnTo>
                    <a:pt x="3076994" y="928587"/>
                  </a:lnTo>
                  <a:lnTo>
                    <a:pt x="3195340" y="1037832"/>
                  </a:lnTo>
                  <a:lnTo>
                    <a:pt x="3491205" y="1092455"/>
                  </a:lnTo>
                  <a:lnTo>
                    <a:pt x="3668724" y="873964"/>
                  </a:lnTo>
                  <a:lnTo>
                    <a:pt x="3787070" y="928587"/>
                  </a:lnTo>
                  <a:lnTo>
                    <a:pt x="3846243" y="1037832"/>
                  </a:lnTo>
                  <a:lnTo>
                    <a:pt x="4082934" y="983209"/>
                  </a:lnTo>
                  <a:lnTo>
                    <a:pt x="4378799" y="1201700"/>
                  </a:lnTo>
                  <a:lnTo>
                    <a:pt x="4615491" y="1256323"/>
                  </a:lnTo>
                  <a:lnTo>
                    <a:pt x="4852183" y="1310946"/>
                  </a:lnTo>
                  <a:lnTo>
                    <a:pt x="4880514" y="1328381"/>
                  </a:lnTo>
                  <a:lnTo>
                    <a:pt x="4758613" y="1314449"/>
                  </a:lnTo>
                  <a:lnTo>
                    <a:pt x="4730038" y="1371599"/>
                  </a:lnTo>
                  <a:lnTo>
                    <a:pt x="4720513" y="1409699"/>
                  </a:lnTo>
                  <a:lnTo>
                    <a:pt x="4682413" y="1428749"/>
                  </a:lnTo>
                  <a:lnTo>
                    <a:pt x="4720513" y="1476374"/>
                  </a:lnTo>
                  <a:lnTo>
                    <a:pt x="4796713" y="1552574"/>
                  </a:lnTo>
                  <a:lnTo>
                    <a:pt x="4815763" y="1581149"/>
                  </a:lnTo>
                  <a:lnTo>
                    <a:pt x="4768138" y="1628774"/>
                  </a:lnTo>
                  <a:lnTo>
                    <a:pt x="4730038" y="1657349"/>
                  </a:lnTo>
                  <a:lnTo>
                    <a:pt x="4663363" y="1666874"/>
                  </a:lnTo>
                  <a:lnTo>
                    <a:pt x="4653838" y="1704974"/>
                  </a:lnTo>
                  <a:lnTo>
                    <a:pt x="4596688" y="1752599"/>
                  </a:lnTo>
                  <a:lnTo>
                    <a:pt x="4615738" y="1781174"/>
                  </a:lnTo>
                  <a:lnTo>
                    <a:pt x="4558588" y="1828799"/>
                  </a:lnTo>
                  <a:lnTo>
                    <a:pt x="4558588" y="1904999"/>
                  </a:lnTo>
                  <a:lnTo>
                    <a:pt x="4520488" y="1952624"/>
                  </a:lnTo>
                  <a:lnTo>
                    <a:pt x="4530013" y="2009774"/>
                  </a:lnTo>
                  <a:lnTo>
                    <a:pt x="4491913" y="2028824"/>
                  </a:lnTo>
                  <a:lnTo>
                    <a:pt x="4444288" y="1981199"/>
                  </a:lnTo>
                  <a:lnTo>
                    <a:pt x="4368088" y="2019299"/>
                  </a:lnTo>
                  <a:lnTo>
                    <a:pt x="4301413" y="2009774"/>
                  </a:lnTo>
                  <a:lnTo>
                    <a:pt x="4253788" y="2085974"/>
                  </a:lnTo>
                  <a:lnTo>
                    <a:pt x="4282363" y="2143124"/>
                  </a:lnTo>
                  <a:lnTo>
                    <a:pt x="4244263" y="2209799"/>
                  </a:lnTo>
                  <a:lnTo>
                    <a:pt x="4196638" y="2333624"/>
                  </a:lnTo>
                  <a:lnTo>
                    <a:pt x="4120438" y="2400299"/>
                  </a:lnTo>
                  <a:lnTo>
                    <a:pt x="4034713" y="2419349"/>
                  </a:lnTo>
                  <a:lnTo>
                    <a:pt x="3958513" y="2362199"/>
                  </a:lnTo>
                  <a:lnTo>
                    <a:pt x="3920413" y="2276474"/>
                  </a:lnTo>
                  <a:lnTo>
                    <a:pt x="3796588" y="2324099"/>
                  </a:lnTo>
                  <a:lnTo>
                    <a:pt x="3729913" y="2333624"/>
                  </a:lnTo>
                  <a:lnTo>
                    <a:pt x="3577513" y="2228849"/>
                  </a:lnTo>
                  <a:lnTo>
                    <a:pt x="3463213" y="2247899"/>
                  </a:lnTo>
                  <a:lnTo>
                    <a:pt x="3463213" y="2295524"/>
                  </a:lnTo>
                  <a:lnTo>
                    <a:pt x="3348913" y="2343149"/>
                  </a:lnTo>
                  <a:lnTo>
                    <a:pt x="3425113" y="2428874"/>
                  </a:lnTo>
                  <a:lnTo>
                    <a:pt x="3453688" y="2524124"/>
                  </a:lnTo>
                  <a:lnTo>
                    <a:pt x="3339388" y="2600324"/>
                  </a:lnTo>
                  <a:lnTo>
                    <a:pt x="3263188" y="2666999"/>
                  </a:lnTo>
                  <a:lnTo>
                    <a:pt x="3282238" y="2771774"/>
                  </a:lnTo>
                  <a:lnTo>
                    <a:pt x="3320338" y="2847974"/>
                  </a:lnTo>
                  <a:lnTo>
                    <a:pt x="3434638" y="2886074"/>
                  </a:lnTo>
                  <a:lnTo>
                    <a:pt x="3491788" y="2990849"/>
                  </a:lnTo>
                  <a:lnTo>
                    <a:pt x="3558463" y="3067049"/>
                  </a:lnTo>
                  <a:lnTo>
                    <a:pt x="3634663" y="3028949"/>
                  </a:lnTo>
                  <a:lnTo>
                    <a:pt x="3720388" y="3124199"/>
                  </a:lnTo>
                  <a:lnTo>
                    <a:pt x="3734217" y="3151856"/>
                  </a:lnTo>
                  <a:lnTo>
                    <a:pt x="3609551" y="3113496"/>
                  </a:lnTo>
                  <a:lnTo>
                    <a:pt x="3491205" y="3222742"/>
                  </a:lnTo>
                  <a:lnTo>
                    <a:pt x="3550378" y="3386610"/>
                  </a:lnTo>
                  <a:lnTo>
                    <a:pt x="3727897" y="3386610"/>
                  </a:lnTo>
                  <a:lnTo>
                    <a:pt x="3787070" y="3605101"/>
                  </a:lnTo>
                  <a:lnTo>
                    <a:pt x="3372859" y="3605101"/>
                  </a:lnTo>
                  <a:lnTo>
                    <a:pt x="3254513" y="3441233"/>
                  </a:lnTo>
                  <a:lnTo>
                    <a:pt x="3076994" y="3550478"/>
                  </a:lnTo>
                  <a:lnTo>
                    <a:pt x="2899475" y="3441233"/>
                  </a:lnTo>
                  <a:lnTo>
                    <a:pt x="2899475" y="3113496"/>
                  </a:lnTo>
                  <a:lnTo>
                    <a:pt x="2662783" y="3113496"/>
                  </a:lnTo>
                  <a:lnTo>
                    <a:pt x="2662783" y="3331987"/>
                  </a:lnTo>
                  <a:lnTo>
                    <a:pt x="2485265" y="3386610"/>
                  </a:lnTo>
                  <a:lnTo>
                    <a:pt x="2485265" y="3441233"/>
                  </a:lnTo>
                  <a:lnTo>
                    <a:pt x="2307746" y="3659723"/>
                  </a:lnTo>
                  <a:lnTo>
                    <a:pt x="2189400" y="3659723"/>
                  </a:lnTo>
                  <a:lnTo>
                    <a:pt x="2189400" y="4315196"/>
                  </a:lnTo>
                  <a:lnTo>
                    <a:pt x="2011881" y="4315196"/>
                  </a:lnTo>
                  <a:lnTo>
                    <a:pt x="1952708" y="4205951"/>
                  </a:lnTo>
                  <a:lnTo>
                    <a:pt x="1834362" y="4315196"/>
                  </a:lnTo>
                  <a:lnTo>
                    <a:pt x="1597670" y="4315196"/>
                  </a:lnTo>
                  <a:lnTo>
                    <a:pt x="1597670" y="4260574"/>
                  </a:lnTo>
                  <a:lnTo>
                    <a:pt x="1479324" y="4205951"/>
                  </a:lnTo>
                  <a:lnTo>
                    <a:pt x="1479324" y="3932837"/>
                  </a:lnTo>
                  <a:lnTo>
                    <a:pt x="1183459" y="3386610"/>
                  </a:lnTo>
                  <a:lnTo>
                    <a:pt x="1065114" y="3386610"/>
                  </a:lnTo>
                  <a:lnTo>
                    <a:pt x="1065114" y="3441233"/>
                  </a:lnTo>
                  <a:lnTo>
                    <a:pt x="946768" y="3277364"/>
                  </a:lnTo>
                  <a:lnTo>
                    <a:pt x="1005941" y="3222742"/>
                  </a:lnTo>
                  <a:lnTo>
                    <a:pt x="769249" y="2895005"/>
                  </a:lnTo>
                  <a:lnTo>
                    <a:pt x="650903" y="2949628"/>
                  </a:lnTo>
                  <a:lnTo>
                    <a:pt x="591730" y="3168119"/>
                  </a:lnTo>
                  <a:lnTo>
                    <a:pt x="473384" y="3222742"/>
                  </a:lnTo>
                  <a:lnTo>
                    <a:pt x="532557" y="1693305"/>
                  </a:lnTo>
                  <a:lnTo>
                    <a:pt x="414211" y="1529437"/>
                  </a:lnTo>
                  <a:lnTo>
                    <a:pt x="532557" y="1474814"/>
                  </a:lnTo>
                  <a:lnTo>
                    <a:pt x="295865" y="1092455"/>
                  </a:lnTo>
                  <a:lnTo>
                    <a:pt x="295865" y="928587"/>
                  </a:lnTo>
                  <a:lnTo>
                    <a:pt x="118346" y="764718"/>
                  </a:lnTo>
                  <a:lnTo>
                    <a:pt x="0" y="710096"/>
                  </a:lnTo>
                  <a:lnTo>
                    <a:pt x="0" y="655473"/>
                  </a:lnTo>
                  <a:lnTo>
                    <a:pt x="59173" y="436982"/>
                  </a:lnTo>
                  <a:lnTo>
                    <a:pt x="177519" y="327737"/>
                  </a:lnTo>
                  <a:lnTo>
                    <a:pt x="118346" y="218491"/>
                  </a:lnTo>
                  <a:close/>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0" name="Freeform 5"/>
            <p:cNvSpPr>
              <a:spLocks/>
            </p:cNvSpPr>
            <p:nvPr/>
          </p:nvSpPr>
          <p:spPr bwMode="invGray">
            <a:xfrm>
              <a:off x="4833464" y="6269641"/>
              <a:ext cx="338010" cy="303982"/>
            </a:xfrm>
            <a:custGeom>
              <a:avLst/>
              <a:gdLst>
                <a:gd name="T0" fmla="*/ 2147483646 w 177"/>
                <a:gd name="T1" fmla="*/ 2147483646 h 161"/>
                <a:gd name="T2" fmla="*/ 2147483646 w 177"/>
                <a:gd name="T3" fmla="*/ 2147483646 h 161"/>
                <a:gd name="T4" fmla="*/ 2147483646 w 177"/>
                <a:gd name="T5" fmla="*/ 2147483646 h 161"/>
                <a:gd name="T6" fmla="*/ 2147483646 w 177"/>
                <a:gd name="T7" fmla="*/ 2147483646 h 161"/>
                <a:gd name="T8" fmla="*/ 2147483646 w 177"/>
                <a:gd name="T9" fmla="*/ 0 h 161"/>
                <a:gd name="T10" fmla="*/ 2147483646 w 177"/>
                <a:gd name="T11" fmla="*/ 2147483646 h 161"/>
                <a:gd name="T12" fmla="*/ 2147483646 w 177"/>
                <a:gd name="T13" fmla="*/ 0 h 161"/>
                <a:gd name="T14" fmla="*/ 2147483646 w 177"/>
                <a:gd name="T15" fmla="*/ 2147483646 h 161"/>
                <a:gd name="T16" fmla="*/ 2147483646 w 177"/>
                <a:gd name="T17" fmla="*/ 2147483646 h 161"/>
                <a:gd name="T18" fmla="*/ 2147483646 w 177"/>
                <a:gd name="T19" fmla="*/ 2147483646 h 161"/>
                <a:gd name="T20" fmla="*/ 2147483646 w 177"/>
                <a:gd name="T21" fmla="*/ 2147483646 h 161"/>
                <a:gd name="T22" fmla="*/ 2147483646 w 177"/>
                <a:gd name="T23" fmla="*/ 2147483646 h 161"/>
                <a:gd name="T24" fmla="*/ 2147483646 w 177"/>
                <a:gd name="T25" fmla="*/ 2147483646 h 161"/>
                <a:gd name="T26" fmla="*/ 2147483646 w 177"/>
                <a:gd name="T27" fmla="*/ 2147483646 h 161"/>
                <a:gd name="T28" fmla="*/ 2147483646 w 177"/>
                <a:gd name="T29" fmla="*/ 2147483646 h 161"/>
                <a:gd name="T30" fmla="*/ 2147483646 w 177"/>
                <a:gd name="T31" fmla="*/ 2147483646 h 161"/>
                <a:gd name="T32" fmla="*/ 2147483646 w 177"/>
                <a:gd name="T33" fmla="*/ 2147483646 h 161"/>
                <a:gd name="T34" fmla="*/ 2147483646 w 177"/>
                <a:gd name="T35" fmla="*/ 2147483646 h 161"/>
                <a:gd name="T36" fmla="*/ 0 w 177"/>
                <a:gd name="T37" fmla="*/ 2147483646 h 161"/>
                <a:gd name="T38" fmla="*/ 0 w 177"/>
                <a:gd name="T39" fmla="*/ 2147483646 h 161"/>
                <a:gd name="T40" fmla="*/ 2147483646 w 177"/>
                <a:gd name="T41" fmla="*/ 2147483646 h 161"/>
                <a:gd name="T42" fmla="*/ 2147483646 w 177"/>
                <a:gd name="T43" fmla="*/ 2147483646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1" name="Freeform 7"/>
            <p:cNvSpPr>
              <a:spLocks/>
            </p:cNvSpPr>
            <p:nvPr/>
          </p:nvSpPr>
          <p:spPr bwMode="invGray">
            <a:xfrm>
              <a:off x="6048382" y="1306887"/>
              <a:ext cx="1348847" cy="1318392"/>
            </a:xfrm>
            <a:custGeom>
              <a:avLst/>
              <a:gdLst>
                <a:gd name="T0" fmla="*/ 2147483646 w 705"/>
                <a:gd name="T1" fmla="*/ 2147483646 h 697"/>
                <a:gd name="T2" fmla="*/ 2147483646 w 705"/>
                <a:gd name="T3" fmla="*/ 2147483646 h 697"/>
                <a:gd name="T4" fmla="*/ 2147483646 w 705"/>
                <a:gd name="T5" fmla="*/ 2147483646 h 697"/>
                <a:gd name="T6" fmla="*/ 2147483646 w 705"/>
                <a:gd name="T7" fmla="*/ 2147483646 h 697"/>
                <a:gd name="T8" fmla="*/ 2147483646 w 705"/>
                <a:gd name="T9" fmla="*/ 2147483646 h 697"/>
                <a:gd name="T10" fmla="*/ 2147483646 w 705"/>
                <a:gd name="T11" fmla="*/ 2147483646 h 697"/>
                <a:gd name="T12" fmla="*/ 2147483646 w 705"/>
                <a:gd name="T13" fmla="*/ 2147483646 h 697"/>
                <a:gd name="T14" fmla="*/ 2147483646 w 705"/>
                <a:gd name="T15" fmla="*/ 2147483646 h 697"/>
                <a:gd name="T16" fmla="*/ 2147483646 w 705"/>
                <a:gd name="T17" fmla="*/ 2147483646 h 697"/>
                <a:gd name="T18" fmla="*/ 2147483646 w 705"/>
                <a:gd name="T19" fmla="*/ 2147483646 h 697"/>
                <a:gd name="T20" fmla="*/ 2147483646 w 705"/>
                <a:gd name="T21" fmla="*/ 2147483646 h 697"/>
                <a:gd name="T22" fmla="*/ 2147483646 w 705"/>
                <a:gd name="T23" fmla="*/ 2147483646 h 697"/>
                <a:gd name="T24" fmla="*/ 2147483646 w 705"/>
                <a:gd name="T25" fmla="*/ 2147483646 h 697"/>
                <a:gd name="T26" fmla="*/ 2147483646 w 705"/>
                <a:gd name="T27" fmla="*/ 2147483646 h 697"/>
                <a:gd name="T28" fmla="*/ 2147483646 w 705"/>
                <a:gd name="T29" fmla="*/ 2147483646 h 697"/>
                <a:gd name="T30" fmla="*/ 2147483646 w 705"/>
                <a:gd name="T31" fmla="*/ 2147483646 h 697"/>
                <a:gd name="T32" fmla="*/ 2147483646 w 705"/>
                <a:gd name="T33" fmla="*/ 2147483646 h 697"/>
                <a:gd name="T34" fmla="*/ 2147483646 w 705"/>
                <a:gd name="T35" fmla="*/ 2147483646 h 697"/>
                <a:gd name="T36" fmla="*/ 2147483646 w 705"/>
                <a:gd name="T37" fmla="*/ 2147483646 h 697"/>
                <a:gd name="T38" fmla="*/ 2147483646 w 705"/>
                <a:gd name="T39" fmla="*/ 2147483646 h 697"/>
                <a:gd name="T40" fmla="*/ 2147483646 w 705"/>
                <a:gd name="T41" fmla="*/ 2147483646 h 697"/>
                <a:gd name="T42" fmla="*/ 2147483646 w 705"/>
                <a:gd name="T43" fmla="*/ 2147483646 h 697"/>
                <a:gd name="T44" fmla="*/ 2147483646 w 705"/>
                <a:gd name="T45" fmla="*/ 2147483646 h 697"/>
                <a:gd name="T46" fmla="*/ 2147483646 w 705"/>
                <a:gd name="T47" fmla="*/ 2147483646 h 697"/>
                <a:gd name="T48" fmla="*/ 2147483646 w 705"/>
                <a:gd name="T49" fmla="*/ 2147483646 h 697"/>
                <a:gd name="T50" fmla="*/ 2147483646 w 705"/>
                <a:gd name="T51" fmla="*/ 2147483646 h 697"/>
                <a:gd name="T52" fmla="*/ 2147483646 w 705"/>
                <a:gd name="T53" fmla="*/ 2147483646 h 697"/>
                <a:gd name="T54" fmla="*/ 2147483646 w 705"/>
                <a:gd name="T55" fmla="*/ 2147483646 h 697"/>
                <a:gd name="T56" fmla="*/ 2147483646 w 705"/>
                <a:gd name="T57" fmla="*/ 2147483646 h 697"/>
                <a:gd name="T58" fmla="*/ 2147483646 w 705"/>
                <a:gd name="T59" fmla="*/ 2147483646 h 697"/>
                <a:gd name="T60" fmla="*/ 2147483646 w 705"/>
                <a:gd name="T61" fmla="*/ 2147483646 h 697"/>
                <a:gd name="T62" fmla="*/ 2147483646 w 705"/>
                <a:gd name="T63" fmla="*/ 2147483646 h 697"/>
                <a:gd name="T64" fmla="*/ 2147483646 w 705"/>
                <a:gd name="T65" fmla="*/ 2147483646 h 697"/>
                <a:gd name="T66" fmla="*/ 2147483646 w 705"/>
                <a:gd name="T67" fmla="*/ 2147483646 h 697"/>
                <a:gd name="T68" fmla="*/ 2147483646 w 705"/>
                <a:gd name="T69" fmla="*/ 2147483646 h 697"/>
                <a:gd name="T70" fmla="*/ 2147483646 w 705"/>
                <a:gd name="T71" fmla="*/ 2147483646 h 697"/>
                <a:gd name="T72" fmla="*/ 2147483646 w 705"/>
                <a:gd name="T73" fmla="*/ 2147483646 h 697"/>
                <a:gd name="T74" fmla="*/ 2147483646 w 705"/>
                <a:gd name="T75" fmla="*/ 2147483646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2" name="Freeform 8"/>
            <p:cNvSpPr>
              <a:spLocks/>
            </p:cNvSpPr>
            <p:nvPr/>
          </p:nvSpPr>
          <p:spPr bwMode="invGray">
            <a:xfrm>
              <a:off x="6183905" y="2321297"/>
              <a:ext cx="1012431" cy="759953"/>
            </a:xfrm>
            <a:custGeom>
              <a:avLst/>
              <a:gdLst>
                <a:gd name="T0" fmla="*/ 2147483646 w 529"/>
                <a:gd name="T1" fmla="*/ 2147483646 h 401"/>
                <a:gd name="T2" fmla="*/ 2147483646 w 529"/>
                <a:gd name="T3" fmla="*/ 2147483646 h 401"/>
                <a:gd name="T4" fmla="*/ 2147483646 w 529"/>
                <a:gd name="T5" fmla="*/ 2147483646 h 401"/>
                <a:gd name="T6" fmla="*/ 2147483646 w 529"/>
                <a:gd name="T7" fmla="*/ 2147483646 h 401"/>
                <a:gd name="T8" fmla="*/ 2147483646 w 529"/>
                <a:gd name="T9" fmla="*/ 2147483646 h 401"/>
                <a:gd name="T10" fmla="*/ 2147483646 w 529"/>
                <a:gd name="T11" fmla="*/ 2147483646 h 401"/>
                <a:gd name="T12" fmla="*/ 2147483646 w 529"/>
                <a:gd name="T13" fmla="*/ 2147483646 h 401"/>
                <a:gd name="T14" fmla="*/ 2147483646 w 529"/>
                <a:gd name="T15" fmla="*/ 2147483646 h 401"/>
                <a:gd name="T16" fmla="*/ 2147483646 w 529"/>
                <a:gd name="T17" fmla="*/ 2147483646 h 401"/>
                <a:gd name="T18" fmla="*/ 2147483646 w 529"/>
                <a:gd name="T19" fmla="*/ 2147483646 h 401"/>
                <a:gd name="T20" fmla="*/ 2147483646 w 529"/>
                <a:gd name="T21" fmla="*/ 2147483646 h 401"/>
                <a:gd name="T22" fmla="*/ 2147483646 w 529"/>
                <a:gd name="T23" fmla="*/ 2147483646 h 401"/>
                <a:gd name="T24" fmla="*/ 2147483646 w 529"/>
                <a:gd name="T25" fmla="*/ 2147483646 h 401"/>
                <a:gd name="T26" fmla="*/ 2147483646 w 529"/>
                <a:gd name="T27" fmla="*/ 2147483646 h 401"/>
                <a:gd name="T28" fmla="*/ 2147483646 w 529"/>
                <a:gd name="T29" fmla="*/ 2147483646 h 401"/>
                <a:gd name="T30" fmla="*/ 2147483646 w 529"/>
                <a:gd name="T31" fmla="*/ 2147483646 h 401"/>
                <a:gd name="T32" fmla="*/ 2147483646 w 529"/>
                <a:gd name="T33" fmla="*/ 2147483646 h 401"/>
                <a:gd name="T34" fmla="*/ 2147483646 w 529"/>
                <a:gd name="T35" fmla="*/ 2147483646 h 401"/>
                <a:gd name="T36" fmla="*/ 2147483646 w 529"/>
                <a:gd name="T37" fmla="*/ 0 h 401"/>
                <a:gd name="T38" fmla="*/ 2147483646 w 529"/>
                <a:gd name="T39" fmla="*/ 2147483646 h 401"/>
                <a:gd name="T40" fmla="*/ 2147483646 w 529"/>
                <a:gd name="T41" fmla="*/ 2147483646 h 401"/>
                <a:gd name="T42" fmla="*/ 2147483646 w 529"/>
                <a:gd name="T43" fmla="*/ 2147483646 h 401"/>
                <a:gd name="T44" fmla="*/ 2147483646 w 529"/>
                <a:gd name="T45" fmla="*/ 2147483646 h 401"/>
                <a:gd name="T46" fmla="*/ 2147483646 w 529"/>
                <a:gd name="T47" fmla="*/ 2147483646 h 401"/>
                <a:gd name="T48" fmla="*/ 0 w 529"/>
                <a:gd name="T49" fmla="*/ 2147483646 h 401"/>
                <a:gd name="T50" fmla="*/ 2147483646 w 529"/>
                <a:gd name="T51" fmla="*/ 2147483646 h 401"/>
                <a:gd name="T52" fmla="*/ 2147483646 w 529"/>
                <a:gd name="T53" fmla="*/ 2147483646 h 401"/>
                <a:gd name="T54" fmla="*/ 2147483646 w 529"/>
                <a:gd name="T55" fmla="*/ 2147483646 h 401"/>
                <a:gd name="T56" fmla="*/ 2147483646 w 529"/>
                <a:gd name="T57" fmla="*/ 2147483646 h 401"/>
                <a:gd name="T58" fmla="*/ 2147483646 w 529"/>
                <a:gd name="T59" fmla="*/ 2147483646 h 401"/>
                <a:gd name="T60" fmla="*/ 2147483646 w 529"/>
                <a:gd name="T61" fmla="*/ 2147483646 h 401"/>
                <a:gd name="T62" fmla="*/ 2147483646 w 529"/>
                <a:gd name="T63" fmla="*/ 2147483646 h 401"/>
                <a:gd name="T64" fmla="*/ 2147483646 w 529"/>
                <a:gd name="T65" fmla="*/ 2147483646 h 401"/>
                <a:gd name="T66" fmla="*/ 2147483646 w 529"/>
                <a:gd name="T67" fmla="*/ 2147483646 h 401"/>
                <a:gd name="T68" fmla="*/ 2147483646 w 529"/>
                <a:gd name="T69" fmla="*/ 2147483646 h 401"/>
                <a:gd name="T70" fmla="*/ 2147483646 w 529"/>
                <a:gd name="T71" fmla="*/ 2147483646 h 401"/>
                <a:gd name="T72" fmla="*/ 2147483646 w 529"/>
                <a:gd name="T73" fmla="*/ 2147483646 h 401"/>
                <a:gd name="T74" fmla="*/ 2147483646 w 529"/>
                <a:gd name="T75" fmla="*/ 2147483646 h 401"/>
                <a:gd name="T76" fmla="*/ 2147483646 w 529"/>
                <a:gd name="T77" fmla="*/ 2147483646 h 401"/>
                <a:gd name="T78" fmla="*/ 2147483646 w 529"/>
                <a:gd name="T79" fmla="*/ 2147483646 h 401"/>
                <a:gd name="T80" fmla="*/ 2147483646 w 529"/>
                <a:gd name="T81" fmla="*/ 2147483646 h 401"/>
                <a:gd name="T82" fmla="*/ 2147483646 w 529"/>
                <a:gd name="T83" fmla="*/ 2147483646 h 401"/>
                <a:gd name="T84" fmla="*/ 2147483646 w 529"/>
                <a:gd name="T85" fmla="*/ 2147483646 h 401"/>
                <a:gd name="T86" fmla="*/ 2147483646 w 529"/>
                <a:gd name="T87" fmla="*/ 2147483646 h 401"/>
                <a:gd name="T88" fmla="*/ 2147483646 w 529"/>
                <a:gd name="T89" fmla="*/ 2147483646 h 401"/>
                <a:gd name="T90" fmla="*/ 2147483646 w 529"/>
                <a:gd name="T91" fmla="*/ 2147483646 h 401"/>
                <a:gd name="T92" fmla="*/ 2147483646 w 529"/>
                <a:gd name="T93" fmla="*/ 2147483646 h 401"/>
                <a:gd name="T94" fmla="*/ 2147483646 w 529"/>
                <a:gd name="T95" fmla="*/ 2147483646 h 401"/>
                <a:gd name="T96" fmla="*/ 2147483646 w 529"/>
                <a:gd name="T97" fmla="*/ 2147483646 h 401"/>
                <a:gd name="T98" fmla="*/ 2147483646 w 529"/>
                <a:gd name="T99" fmla="*/ 2147483646 h 401"/>
                <a:gd name="T100" fmla="*/ 2147483646 w 529"/>
                <a:gd name="T101" fmla="*/ 2147483646 h 401"/>
                <a:gd name="T102" fmla="*/ 2147483646 w 529"/>
                <a:gd name="T103" fmla="*/ 2147483646 h 401"/>
                <a:gd name="T104" fmla="*/ 2147483646 w 529"/>
                <a:gd name="T105" fmla="*/ 2147483646 h 401"/>
                <a:gd name="T106" fmla="*/ 2147483646 w 529"/>
                <a:gd name="T107" fmla="*/ 2147483646 h 401"/>
                <a:gd name="T108" fmla="*/ 2147483646 w 529"/>
                <a:gd name="T109" fmla="*/ 2147483646 h 401"/>
                <a:gd name="T110" fmla="*/ 2147483646 w 529"/>
                <a:gd name="T111" fmla="*/ 2147483646 h 401"/>
                <a:gd name="T112" fmla="*/ 2147483646 w 529"/>
                <a:gd name="T113" fmla="*/ 2147483646 h 401"/>
                <a:gd name="T114" fmla="*/ 2147483646 w 529"/>
                <a:gd name="T115" fmla="*/ 2147483646 h 401"/>
                <a:gd name="T116" fmla="*/ 2147483646 w 529"/>
                <a:gd name="T117" fmla="*/ 2147483646 h 401"/>
                <a:gd name="T118" fmla="*/ 2147483646 w 529"/>
                <a:gd name="T119" fmla="*/ 2147483646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0" t="0" r="r" b="b"/>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3" name="Freeform 9"/>
            <p:cNvSpPr>
              <a:spLocks/>
            </p:cNvSpPr>
            <p:nvPr/>
          </p:nvSpPr>
          <p:spPr bwMode="gray">
            <a:xfrm>
              <a:off x="5970258" y="2743112"/>
              <a:ext cx="722254" cy="746291"/>
            </a:xfrm>
            <a:custGeom>
              <a:avLst/>
              <a:gdLst>
                <a:gd name="T0" fmla="*/ 2147483646 w 377"/>
                <a:gd name="T1" fmla="*/ 2147483646 h 393"/>
                <a:gd name="T2" fmla="*/ 2147483646 w 377"/>
                <a:gd name="T3" fmla="*/ 2147483646 h 393"/>
                <a:gd name="T4" fmla="*/ 2147483646 w 377"/>
                <a:gd name="T5" fmla="*/ 2147483646 h 393"/>
                <a:gd name="T6" fmla="*/ 2147483646 w 377"/>
                <a:gd name="T7" fmla="*/ 2147483646 h 393"/>
                <a:gd name="T8" fmla="*/ 2147483646 w 377"/>
                <a:gd name="T9" fmla="*/ 2147483646 h 393"/>
                <a:gd name="T10" fmla="*/ 2147483646 w 377"/>
                <a:gd name="T11" fmla="*/ 2147483646 h 393"/>
                <a:gd name="T12" fmla="*/ 2147483646 w 377"/>
                <a:gd name="T13" fmla="*/ 0 h 393"/>
                <a:gd name="T14" fmla="*/ 2147483646 w 377"/>
                <a:gd name="T15" fmla="*/ 0 h 393"/>
                <a:gd name="T16" fmla="*/ 2147483646 w 377"/>
                <a:gd name="T17" fmla="*/ 2147483646 h 393"/>
                <a:gd name="T18" fmla="*/ 2147483646 w 377"/>
                <a:gd name="T19" fmla="*/ 2147483646 h 393"/>
                <a:gd name="T20" fmla="*/ 2147483646 w 377"/>
                <a:gd name="T21" fmla="*/ 2147483646 h 393"/>
                <a:gd name="T22" fmla="*/ 2147483646 w 377"/>
                <a:gd name="T23" fmla="*/ 2147483646 h 393"/>
                <a:gd name="T24" fmla="*/ 2147483646 w 377"/>
                <a:gd name="T25" fmla="*/ 2147483646 h 393"/>
                <a:gd name="T26" fmla="*/ 2147483646 w 377"/>
                <a:gd name="T27" fmla="*/ 2147483646 h 393"/>
                <a:gd name="T28" fmla="*/ 2147483646 w 377"/>
                <a:gd name="T29" fmla="*/ 2147483646 h 393"/>
                <a:gd name="T30" fmla="*/ 2147483646 w 377"/>
                <a:gd name="T31" fmla="*/ 2147483646 h 393"/>
                <a:gd name="T32" fmla="*/ 2147483646 w 377"/>
                <a:gd name="T33" fmla="*/ 2147483646 h 393"/>
                <a:gd name="T34" fmla="*/ 2147483646 w 377"/>
                <a:gd name="T35" fmla="*/ 2147483646 h 393"/>
                <a:gd name="T36" fmla="*/ 2147483646 w 377"/>
                <a:gd name="T37" fmla="*/ 2147483646 h 393"/>
                <a:gd name="T38" fmla="*/ 0 w 377"/>
                <a:gd name="T39" fmla="*/ 2147483646 h 393"/>
                <a:gd name="T40" fmla="*/ 2147483646 w 377"/>
                <a:gd name="T41" fmla="*/ 2147483646 h 393"/>
                <a:gd name="T42" fmla="*/ 2147483646 w 377"/>
                <a:gd name="T43" fmla="*/ 2147483646 h 393"/>
                <a:gd name="T44" fmla="*/ 2147483646 w 377"/>
                <a:gd name="T45" fmla="*/ 2147483646 h 393"/>
                <a:gd name="T46" fmla="*/ 2147483646 w 377"/>
                <a:gd name="T47" fmla="*/ 2147483646 h 393"/>
                <a:gd name="T48" fmla="*/ 2147483646 w 377"/>
                <a:gd name="T49" fmla="*/ 2147483646 h 393"/>
                <a:gd name="T50" fmla="*/ 2147483646 w 377"/>
                <a:gd name="T51" fmla="*/ 2147483646 h 393"/>
                <a:gd name="T52" fmla="*/ 2147483646 w 377"/>
                <a:gd name="T53" fmla="*/ 2147483646 h 393"/>
                <a:gd name="T54" fmla="*/ 2147483646 w 377"/>
                <a:gd name="T55" fmla="*/ 2147483646 h 393"/>
                <a:gd name="T56" fmla="*/ 2147483646 w 377"/>
                <a:gd name="T57" fmla="*/ 2147483646 h 393"/>
                <a:gd name="T58" fmla="*/ 2147483646 w 377"/>
                <a:gd name="T59" fmla="*/ 2147483646 h 393"/>
                <a:gd name="T60" fmla="*/ 2147483646 w 377"/>
                <a:gd name="T61" fmla="*/ 2147483646 h 393"/>
                <a:gd name="T62" fmla="*/ 2147483646 w 377"/>
                <a:gd name="T63" fmla="*/ 2147483646 h 393"/>
                <a:gd name="T64" fmla="*/ 2147483646 w 377"/>
                <a:gd name="T65" fmla="*/ 2147483646 h 393"/>
                <a:gd name="T66" fmla="*/ 2147483646 w 377"/>
                <a:gd name="T67" fmla="*/ 2147483646 h 393"/>
                <a:gd name="T68" fmla="*/ 2147483646 w 377"/>
                <a:gd name="T69" fmla="*/ 2147483646 h 393"/>
                <a:gd name="T70" fmla="*/ 2147483646 w 377"/>
                <a:gd name="T71" fmla="*/ 2147483646 h 393"/>
                <a:gd name="T72" fmla="*/ 2147483646 w 377"/>
                <a:gd name="T73" fmla="*/ 2147483646 h 393"/>
                <a:gd name="T74" fmla="*/ 2147483646 w 377"/>
                <a:gd name="T75" fmla="*/ 2147483646 h 393"/>
                <a:gd name="T76" fmla="*/ 2147483646 w 377"/>
                <a:gd name="T77" fmla="*/ 2147483646 h 393"/>
                <a:gd name="T78" fmla="*/ 2147483646 w 377"/>
                <a:gd name="T79" fmla="*/ 2147483646 h 393"/>
                <a:gd name="T80" fmla="*/ 2147483646 w 377"/>
                <a:gd name="T81" fmla="*/ 2147483646 h 393"/>
                <a:gd name="T82" fmla="*/ 2147483646 w 377"/>
                <a:gd name="T83" fmla="*/ 2147483646 h 393"/>
                <a:gd name="T84" fmla="*/ 2147483646 w 377"/>
                <a:gd name="T85" fmla="*/ 2147483646 h 393"/>
                <a:gd name="T86" fmla="*/ 2147483646 w 377"/>
                <a:gd name="T87" fmla="*/ 2147483646 h 393"/>
                <a:gd name="T88" fmla="*/ 2147483646 w 377"/>
                <a:gd name="T89" fmla="*/ 2147483646 h 393"/>
                <a:gd name="T90" fmla="*/ 2147483646 w 377"/>
                <a:gd name="T91" fmla="*/ 2147483646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4" name="Freeform 10"/>
            <p:cNvSpPr>
              <a:spLocks/>
            </p:cNvSpPr>
            <p:nvPr/>
          </p:nvSpPr>
          <p:spPr bwMode="gray">
            <a:xfrm>
              <a:off x="5420195" y="2912183"/>
              <a:ext cx="674426" cy="1016116"/>
            </a:xfrm>
            <a:custGeom>
              <a:avLst/>
              <a:gdLst>
                <a:gd name="T0" fmla="*/ 2147483646 w 353"/>
                <a:gd name="T1" fmla="*/ 2147483646 h 537"/>
                <a:gd name="T2" fmla="*/ 2147483646 w 353"/>
                <a:gd name="T3" fmla="*/ 2147483646 h 537"/>
                <a:gd name="T4" fmla="*/ 2147483646 w 353"/>
                <a:gd name="T5" fmla="*/ 2147483646 h 537"/>
                <a:gd name="T6" fmla="*/ 2147483646 w 353"/>
                <a:gd name="T7" fmla="*/ 0 h 537"/>
                <a:gd name="T8" fmla="*/ 2147483646 w 353"/>
                <a:gd name="T9" fmla="*/ 2147483646 h 537"/>
                <a:gd name="T10" fmla="*/ 2147483646 w 353"/>
                <a:gd name="T11" fmla="*/ 2147483646 h 537"/>
                <a:gd name="T12" fmla="*/ 2147483646 w 353"/>
                <a:gd name="T13" fmla="*/ 2147483646 h 537"/>
                <a:gd name="T14" fmla="*/ 2147483646 w 353"/>
                <a:gd name="T15" fmla="*/ 2147483646 h 537"/>
                <a:gd name="T16" fmla="*/ 2147483646 w 353"/>
                <a:gd name="T17" fmla="*/ 2147483646 h 537"/>
                <a:gd name="T18" fmla="*/ 2147483646 w 353"/>
                <a:gd name="T19" fmla="*/ 2147483646 h 537"/>
                <a:gd name="T20" fmla="*/ 2147483646 w 353"/>
                <a:gd name="T21" fmla="*/ 2147483646 h 537"/>
                <a:gd name="T22" fmla="*/ 2147483646 w 353"/>
                <a:gd name="T23" fmla="*/ 2147483646 h 537"/>
                <a:gd name="T24" fmla="*/ 2147483646 w 353"/>
                <a:gd name="T25" fmla="*/ 2147483646 h 537"/>
                <a:gd name="T26" fmla="*/ 2147483646 w 353"/>
                <a:gd name="T27" fmla="*/ 2147483646 h 537"/>
                <a:gd name="T28" fmla="*/ 2147483646 w 353"/>
                <a:gd name="T29" fmla="*/ 2147483646 h 537"/>
                <a:gd name="T30" fmla="*/ 2147483646 w 353"/>
                <a:gd name="T31" fmla="*/ 2147483646 h 537"/>
                <a:gd name="T32" fmla="*/ 2147483646 w 353"/>
                <a:gd name="T33" fmla="*/ 2147483646 h 537"/>
                <a:gd name="T34" fmla="*/ 2147483646 w 353"/>
                <a:gd name="T35" fmla="*/ 2147483646 h 537"/>
                <a:gd name="T36" fmla="*/ 2147483646 w 353"/>
                <a:gd name="T37" fmla="*/ 2147483646 h 537"/>
                <a:gd name="T38" fmla="*/ 2147483646 w 353"/>
                <a:gd name="T39" fmla="*/ 2147483646 h 537"/>
                <a:gd name="T40" fmla="*/ 2147483646 w 353"/>
                <a:gd name="T41" fmla="*/ 2147483646 h 537"/>
                <a:gd name="T42" fmla="*/ 2147483646 w 353"/>
                <a:gd name="T43" fmla="*/ 2147483646 h 537"/>
                <a:gd name="T44" fmla="*/ 2147483646 w 353"/>
                <a:gd name="T45" fmla="*/ 2147483646 h 537"/>
                <a:gd name="T46" fmla="*/ 2147483646 w 353"/>
                <a:gd name="T47" fmla="*/ 2147483646 h 537"/>
                <a:gd name="T48" fmla="*/ 2147483646 w 353"/>
                <a:gd name="T49" fmla="*/ 2147483646 h 537"/>
                <a:gd name="T50" fmla="*/ 2147483646 w 353"/>
                <a:gd name="T51" fmla="*/ 2147483646 h 537"/>
                <a:gd name="T52" fmla="*/ 2147483646 w 353"/>
                <a:gd name="T53" fmla="*/ 2147483646 h 537"/>
                <a:gd name="T54" fmla="*/ 2147483646 w 353"/>
                <a:gd name="T55" fmla="*/ 2147483646 h 537"/>
                <a:gd name="T56" fmla="*/ 2147483646 w 353"/>
                <a:gd name="T57" fmla="*/ 2147483646 h 537"/>
                <a:gd name="T58" fmla="*/ 2147483646 w 353"/>
                <a:gd name="T59" fmla="*/ 2147483646 h 537"/>
                <a:gd name="T60" fmla="*/ 2147483646 w 353"/>
                <a:gd name="T61" fmla="*/ 2147483646 h 537"/>
                <a:gd name="T62" fmla="*/ 2147483646 w 353"/>
                <a:gd name="T63" fmla="*/ 2147483646 h 537"/>
                <a:gd name="T64" fmla="*/ 2147483646 w 353"/>
                <a:gd name="T65" fmla="*/ 2147483646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5" name="Freeform 14"/>
            <p:cNvSpPr>
              <a:spLocks/>
            </p:cNvSpPr>
            <p:nvPr/>
          </p:nvSpPr>
          <p:spPr bwMode="gray">
            <a:xfrm>
              <a:off x="5601956" y="3578210"/>
              <a:ext cx="830672" cy="548190"/>
            </a:xfrm>
            <a:custGeom>
              <a:avLst/>
              <a:gdLst>
                <a:gd name="T0" fmla="*/ 2147483646 w 433"/>
                <a:gd name="T1" fmla="*/ 2147483646 h 289"/>
                <a:gd name="T2" fmla="*/ 2147483646 w 433"/>
                <a:gd name="T3" fmla="*/ 2147483646 h 289"/>
                <a:gd name="T4" fmla="*/ 2147483646 w 433"/>
                <a:gd name="T5" fmla="*/ 2147483646 h 289"/>
                <a:gd name="T6" fmla="*/ 2147483646 w 433"/>
                <a:gd name="T7" fmla="*/ 2147483646 h 289"/>
                <a:gd name="T8" fmla="*/ 2147483646 w 433"/>
                <a:gd name="T9" fmla="*/ 2147483646 h 289"/>
                <a:gd name="T10" fmla="*/ 2147483646 w 433"/>
                <a:gd name="T11" fmla="*/ 2147483646 h 289"/>
                <a:gd name="T12" fmla="*/ 2147483646 w 433"/>
                <a:gd name="T13" fmla="*/ 2147483646 h 289"/>
                <a:gd name="T14" fmla="*/ 2147483646 w 433"/>
                <a:gd name="T15" fmla="*/ 2147483646 h 289"/>
                <a:gd name="T16" fmla="*/ 2147483646 w 433"/>
                <a:gd name="T17" fmla="*/ 2147483646 h 289"/>
                <a:gd name="T18" fmla="*/ 2147483646 w 433"/>
                <a:gd name="T19" fmla="*/ 2147483646 h 289"/>
                <a:gd name="T20" fmla="*/ 0 w 433"/>
                <a:gd name="T21" fmla="*/ 2147483646 h 289"/>
                <a:gd name="T22" fmla="*/ 2147483646 w 433"/>
                <a:gd name="T23" fmla="*/ 2147483646 h 289"/>
                <a:gd name="T24" fmla="*/ 2147483646 w 433"/>
                <a:gd name="T25" fmla="*/ 2147483646 h 289"/>
                <a:gd name="T26" fmla="*/ 2147483646 w 433"/>
                <a:gd name="T27" fmla="*/ 2147483646 h 289"/>
                <a:gd name="T28" fmla="*/ 2147483646 w 433"/>
                <a:gd name="T29" fmla="*/ 2147483646 h 289"/>
                <a:gd name="T30" fmla="*/ 2147483646 w 433"/>
                <a:gd name="T31" fmla="*/ 2147483646 h 289"/>
                <a:gd name="T32" fmla="*/ 2147483646 w 433"/>
                <a:gd name="T33" fmla="*/ 2147483646 h 289"/>
                <a:gd name="T34" fmla="*/ 2147483646 w 433"/>
                <a:gd name="T35" fmla="*/ 2147483646 h 289"/>
                <a:gd name="T36" fmla="*/ 2147483646 w 433"/>
                <a:gd name="T37" fmla="*/ 2147483646 h 289"/>
                <a:gd name="T38" fmla="*/ 2147483646 w 433"/>
                <a:gd name="T39" fmla="*/ 2147483646 h 289"/>
                <a:gd name="T40" fmla="*/ 2147483646 w 433"/>
                <a:gd name="T41" fmla="*/ 2147483646 h 289"/>
                <a:gd name="T42" fmla="*/ 2147483646 w 433"/>
                <a:gd name="T43" fmla="*/ 2147483646 h 289"/>
                <a:gd name="T44" fmla="*/ 2147483646 w 433"/>
                <a:gd name="T45" fmla="*/ 2147483646 h 289"/>
                <a:gd name="T46" fmla="*/ 2147483646 w 433"/>
                <a:gd name="T47" fmla="*/ 2147483646 h 289"/>
                <a:gd name="T48" fmla="*/ 2147483646 w 433"/>
                <a:gd name="T49" fmla="*/ 2147483646 h 289"/>
                <a:gd name="T50" fmla="*/ 2147483646 w 433"/>
                <a:gd name="T51" fmla="*/ 2147483646 h 289"/>
                <a:gd name="T52" fmla="*/ 2147483646 w 433"/>
                <a:gd name="T53" fmla="*/ 2147483646 h 289"/>
                <a:gd name="T54" fmla="*/ 2147483646 w 433"/>
                <a:gd name="T55" fmla="*/ 2147483646 h 289"/>
                <a:gd name="T56" fmla="*/ 2147483646 w 433"/>
                <a:gd name="T57" fmla="*/ 2147483646 h 289"/>
                <a:gd name="T58" fmla="*/ 2147483646 w 433"/>
                <a:gd name="T59" fmla="*/ 2147483646 h 289"/>
                <a:gd name="T60" fmla="*/ 2147483646 w 433"/>
                <a:gd name="T61" fmla="*/ 2147483646 h 289"/>
                <a:gd name="T62" fmla="*/ 2147483646 w 433"/>
                <a:gd name="T63" fmla="*/ 2147483646 h 289"/>
                <a:gd name="T64" fmla="*/ 2147483646 w 433"/>
                <a:gd name="T65" fmla="*/ 2147483646 h 289"/>
                <a:gd name="T66" fmla="*/ 2147483646 w 433"/>
                <a:gd name="T67" fmla="*/ 2147483646 h 289"/>
                <a:gd name="T68" fmla="*/ 2147483646 w 433"/>
                <a:gd name="T69" fmla="*/ 2147483646 h 289"/>
                <a:gd name="T70" fmla="*/ 2147483646 w 433"/>
                <a:gd name="T71" fmla="*/ 2147483646 h 289"/>
                <a:gd name="T72" fmla="*/ 2147483646 w 433"/>
                <a:gd name="T73" fmla="*/ 2147483646 h 289"/>
                <a:gd name="T74" fmla="*/ 2147483646 w 433"/>
                <a:gd name="T75" fmla="*/ 2147483646 h 289"/>
                <a:gd name="T76" fmla="*/ 2147483646 w 433"/>
                <a:gd name="T77" fmla="*/ 2147483646 h 289"/>
                <a:gd name="T78" fmla="*/ 2147483646 w 433"/>
                <a:gd name="T79" fmla="*/ 0 h 289"/>
                <a:gd name="T80" fmla="*/ 2147483646 w 433"/>
                <a:gd name="T81" fmla="*/ 2147483646 h 289"/>
                <a:gd name="T82" fmla="*/ 2147483646 w 433"/>
                <a:gd name="T83" fmla="*/ 2147483646 h 289"/>
                <a:gd name="T84" fmla="*/ 2147483646 w 433"/>
                <a:gd name="T85" fmla="*/ 2147483646 h 289"/>
                <a:gd name="T86" fmla="*/ 2147483646 w 433"/>
                <a:gd name="T87" fmla="*/ 2147483646 h 289"/>
                <a:gd name="T88" fmla="*/ 2147483646 w 433"/>
                <a:gd name="T89" fmla="*/ 2147483646 h 289"/>
                <a:gd name="T90" fmla="*/ 2147483646 w 433"/>
                <a:gd name="T91" fmla="*/ 2147483646 h 289"/>
                <a:gd name="T92" fmla="*/ 2147483646 w 433"/>
                <a:gd name="T93" fmla="*/ 0 h 289"/>
                <a:gd name="T94" fmla="*/ 2147483646 w 433"/>
                <a:gd name="T95" fmla="*/ 0 h 289"/>
                <a:gd name="T96" fmla="*/ 2147483646 w 433"/>
                <a:gd name="T97" fmla="*/ 0 h 289"/>
                <a:gd name="T98" fmla="*/ 2147483646 w 433"/>
                <a:gd name="T99" fmla="*/ 2147483646 h 289"/>
                <a:gd name="T100" fmla="*/ 2147483646 w 433"/>
                <a:gd name="T101" fmla="*/ 2147483646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0" t="0" r="r" b="b"/>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6" name="Freeform 18"/>
            <p:cNvSpPr>
              <a:spLocks/>
            </p:cNvSpPr>
            <p:nvPr/>
          </p:nvSpPr>
          <p:spPr bwMode="gray">
            <a:xfrm>
              <a:off x="5801255" y="5016146"/>
              <a:ext cx="522957" cy="698475"/>
            </a:xfrm>
            <a:custGeom>
              <a:avLst/>
              <a:gdLst>
                <a:gd name="T0" fmla="*/ 2147483646 w 273"/>
                <a:gd name="T1" fmla="*/ 2147483646 h 369"/>
                <a:gd name="T2" fmla="*/ 2147483646 w 273"/>
                <a:gd name="T3" fmla="*/ 2147483646 h 369"/>
                <a:gd name="T4" fmla="*/ 2147483646 w 273"/>
                <a:gd name="T5" fmla="*/ 2147483646 h 369"/>
                <a:gd name="T6" fmla="*/ 2147483646 w 273"/>
                <a:gd name="T7" fmla="*/ 2147483646 h 369"/>
                <a:gd name="T8" fmla="*/ 2147483646 w 273"/>
                <a:gd name="T9" fmla="*/ 2147483646 h 369"/>
                <a:gd name="T10" fmla="*/ 2147483646 w 273"/>
                <a:gd name="T11" fmla="*/ 2147483646 h 369"/>
                <a:gd name="T12" fmla="*/ 2147483646 w 273"/>
                <a:gd name="T13" fmla="*/ 2147483646 h 369"/>
                <a:gd name="T14" fmla="*/ 2147483646 w 273"/>
                <a:gd name="T15" fmla="*/ 2147483646 h 369"/>
                <a:gd name="T16" fmla="*/ 2147483646 w 273"/>
                <a:gd name="T17" fmla="*/ 2147483646 h 369"/>
                <a:gd name="T18" fmla="*/ 2147483646 w 273"/>
                <a:gd name="T19" fmla="*/ 2147483646 h 369"/>
                <a:gd name="T20" fmla="*/ 2147483646 w 273"/>
                <a:gd name="T21" fmla="*/ 2147483646 h 369"/>
                <a:gd name="T22" fmla="*/ 2147483646 w 273"/>
                <a:gd name="T23" fmla="*/ 2147483646 h 369"/>
                <a:gd name="T24" fmla="*/ 2147483646 w 273"/>
                <a:gd name="T25" fmla="*/ 0 h 369"/>
                <a:gd name="T26" fmla="*/ 2147483646 w 273"/>
                <a:gd name="T27" fmla="*/ 0 h 369"/>
                <a:gd name="T28" fmla="*/ 2147483646 w 273"/>
                <a:gd name="T29" fmla="*/ 2147483646 h 369"/>
                <a:gd name="T30" fmla="*/ 2147483646 w 273"/>
                <a:gd name="T31" fmla="*/ 2147483646 h 369"/>
                <a:gd name="T32" fmla="*/ 2147483646 w 273"/>
                <a:gd name="T33" fmla="*/ 2147483646 h 369"/>
                <a:gd name="T34" fmla="*/ 2147483646 w 273"/>
                <a:gd name="T35" fmla="*/ 2147483646 h 369"/>
                <a:gd name="T36" fmla="*/ 2147483646 w 273"/>
                <a:gd name="T37" fmla="*/ 2147483646 h 369"/>
                <a:gd name="T38" fmla="*/ 2147483646 w 273"/>
                <a:gd name="T39" fmla="*/ 2147483646 h 369"/>
                <a:gd name="T40" fmla="*/ 2147483646 w 273"/>
                <a:gd name="T41" fmla="*/ 2147483646 h 369"/>
                <a:gd name="T42" fmla="*/ 2147483646 w 273"/>
                <a:gd name="T43" fmla="*/ 2147483646 h 369"/>
                <a:gd name="T44" fmla="*/ 2147483646 w 273"/>
                <a:gd name="T45" fmla="*/ 2147483646 h 369"/>
                <a:gd name="T46" fmla="*/ 2147483646 w 273"/>
                <a:gd name="T47" fmla="*/ 2147483646 h 369"/>
                <a:gd name="T48" fmla="*/ 2147483646 w 273"/>
                <a:gd name="T49" fmla="*/ 2147483646 h 369"/>
                <a:gd name="T50" fmla="*/ 2147483646 w 273"/>
                <a:gd name="T51" fmla="*/ 2147483646 h 369"/>
                <a:gd name="T52" fmla="*/ 2147483646 w 273"/>
                <a:gd name="T53" fmla="*/ 2147483646 h 369"/>
                <a:gd name="T54" fmla="*/ 2147483646 w 273"/>
                <a:gd name="T55" fmla="*/ 2147483646 h 369"/>
                <a:gd name="T56" fmla="*/ 0 w 273"/>
                <a:gd name="T57" fmla="*/ 2147483646 h 369"/>
                <a:gd name="T58" fmla="*/ 2147483646 w 273"/>
                <a:gd name="T59" fmla="*/ 2147483646 h 369"/>
                <a:gd name="T60" fmla="*/ 2147483646 w 273"/>
                <a:gd name="T61" fmla="*/ 2147483646 h 369"/>
                <a:gd name="T62" fmla="*/ 2147483646 w 273"/>
                <a:gd name="T63" fmla="*/ 2147483646 h 369"/>
                <a:gd name="T64" fmla="*/ 2147483646 w 273"/>
                <a:gd name="T65" fmla="*/ 2147483646 h 369"/>
                <a:gd name="T66" fmla="*/ 2147483646 w 273"/>
                <a:gd name="T67" fmla="*/ 2147483646 h 369"/>
                <a:gd name="T68" fmla="*/ 2147483646 w 273"/>
                <a:gd name="T69" fmla="*/ 2147483646 h 369"/>
                <a:gd name="T70" fmla="*/ 2147483646 w 273"/>
                <a:gd name="T71" fmla="*/ 2147483646 h 369"/>
                <a:gd name="T72" fmla="*/ 2147483646 w 273"/>
                <a:gd name="T73" fmla="*/ 2147483646 h 369"/>
                <a:gd name="T74" fmla="*/ 2147483646 w 273"/>
                <a:gd name="T75" fmla="*/ 2147483646 h 369"/>
                <a:gd name="T76" fmla="*/ 2147483646 w 273"/>
                <a:gd name="T77" fmla="*/ 2147483646 h 369"/>
                <a:gd name="T78" fmla="*/ 2147483646 w 273"/>
                <a:gd name="T79" fmla="*/ 2147483646 h 369"/>
                <a:gd name="T80" fmla="*/ 2147483646 w 273"/>
                <a:gd name="T81" fmla="*/ 2147483646 h 369"/>
                <a:gd name="T82" fmla="*/ 2147483646 w 273"/>
                <a:gd name="T83" fmla="*/ 2147483646 h 369"/>
                <a:gd name="T84" fmla="*/ 2147483646 w 273"/>
                <a:gd name="T85" fmla="*/ 2147483646 h 369"/>
                <a:gd name="T86" fmla="*/ 2147483646 w 273"/>
                <a:gd name="T87" fmla="*/ 2147483646 h 369"/>
                <a:gd name="T88" fmla="*/ 2147483646 w 273"/>
                <a:gd name="T89" fmla="*/ 2147483646 h 369"/>
                <a:gd name="T90" fmla="*/ 2147483646 w 273"/>
                <a:gd name="T91" fmla="*/ 2147483646 h 369"/>
                <a:gd name="T92" fmla="*/ 2147483646 w 273"/>
                <a:gd name="T93" fmla="*/ 2147483646 h 369"/>
                <a:gd name="T94" fmla="*/ 2147483646 w 273"/>
                <a:gd name="T95" fmla="*/ 2147483646 h 369"/>
                <a:gd name="T96" fmla="*/ 2147483646 w 273"/>
                <a:gd name="T97" fmla="*/ 2147483646 h 369"/>
                <a:gd name="T98" fmla="*/ 2147483646 w 273"/>
                <a:gd name="T99" fmla="*/ 2147483646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7" name="Freeform 26"/>
            <p:cNvSpPr>
              <a:spLocks/>
            </p:cNvSpPr>
            <p:nvPr/>
          </p:nvSpPr>
          <p:spPr bwMode="gray">
            <a:xfrm>
              <a:off x="5495133" y="4771935"/>
              <a:ext cx="585138" cy="807772"/>
            </a:xfrm>
            <a:custGeom>
              <a:avLst/>
              <a:gdLst>
                <a:gd name="T0" fmla="*/ 2147483646 w 305"/>
                <a:gd name="T1" fmla="*/ 2147483646 h 425"/>
                <a:gd name="T2" fmla="*/ 2147483646 w 305"/>
                <a:gd name="T3" fmla="*/ 2147483646 h 425"/>
                <a:gd name="T4" fmla="*/ 2147483646 w 305"/>
                <a:gd name="T5" fmla="*/ 2147483646 h 425"/>
                <a:gd name="T6" fmla="*/ 2147483646 w 305"/>
                <a:gd name="T7" fmla="*/ 2147483646 h 425"/>
                <a:gd name="T8" fmla="*/ 2147483646 w 305"/>
                <a:gd name="T9" fmla="*/ 2147483646 h 425"/>
                <a:gd name="T10" fmla="*/ 2147483646 w 305"/>
                <a:gd name="T11" fmla="*/ 2147483646 h 425"/>
                <a:gd name="T12" fmla="*/ 2147483646 w 305"/>
                <a:gd name="T13" fmla="*/ 2147483646 h 425"/>
                <a:gd name="T14" fmla="*/ 2147483646 w 305"/>
                <a:gd name="T15" fmla="*/ 2147483646 h 425"/>
                <a:gd name="T16" fmla="*/ 2147483646 w 305"/>
                <a:gd name="T17" fmla="*/ 2147483646 h 425"/>
                <a:gd name="T18" fmla="*/ 2147483646 w 305"/>
                <a:gd name="T19" fmla="*/ 2147483646 h 425"/>
                <a:gd name="T20" fmla="*/ 2147483646 w 305"/>
                <a:gd name="T21" fmla="*/ 2147483646 h 425"/>
                <a:gd name="T22" fmla="*/ 2147483646 w 305"/>
                <a:gd name="T23" fmla="*/ 2147483646 h 425"/>
                <a:gd name="T24" fmla="*/ 2147483646 w 305"/>
                <a:gd name="T25" fmla="*/ 2147483646 h 425"/>
                <a:gd name="T26" fmla="*/ 2147483646 w 305"/>
                <a:gd name="T27" fmla="*/ 2147483646 h 425"/>
                <a:gd name="T28" fmla="*/ 2147483646 w 305"/>
                <a:gd name="T29" fmla="*/ 2147483646 h 425"/>
                <a:gd name="T30" fmla="*/ 2147483646 w 305"/>
                <a:gd name="T31" fmla="*/ 2147483646 h 425"/>
                <a:gd name="T32" fmla="*/ 2147483646 w 305"/>
                <a:gd name="T33" fmla="*/ 2147483646 h 425"/>
                <a:gd name="T34" fmla="*/ 2147483646 w 305"/>
                <a:gd name="T35" fmla="*/ 2147483646 h 425"/>
                <a:gd name="T36" fmla="*/ 2147483646 w 305"/>
                <a:gd name="T37" fmla="*/ 2147483646 h 425"/>
                <a:gd name="T38" fmla="*/ 2147483646 w 305"/>
                <a:gd name="T39" fmla="*/ 2147483646 h 425"/>
                <a:gd name="T40" fmla="*/ 2147483646 w 305"/>
                <a:gd name="T41" fmla="*/ 2147483646 h 425"/>
                <a:gd name="T42" fmla="*/ 2147483646 w 305"/>
                <a:gd name="T43" fmla="*/ 2147483646 h 425"/>
                <a:gd name="T44" fmla="*/ 2147483646 w 305"/>
                <a:gd name="T45" fmla="*/ 2147483646 h 425"/>
                <a:gd name="T46" fmla="*/ 2147483646 w 305"/>
                <a:gd name="T47" fmla="*/ 2147483646 h 425"/>
                <a:gd name="T48" fmla="*/ 2147483646 w 305"/>
                <a:gd name="T49" fmla="*/ 2147483646 h 425"/>
                <a:gd name="T50" fmla="*/ 2147483646 w 305"/>
                <a:gd name="T51" fmla="*/ 2147483646 h 425"/>
                <a:gd name="T52" fmla="*/ 2147483646 w 305"/>
                <a:gd name="T53" fmla="*/ 2147483646 h 425"/>
                <a:gd name="T54" fmla="*/ 2147483646 w 305"/>
                <a:gd name="T55" fmla="*/ 2147483646 h 425"/>
                <a:gd name="T56" fmla="*/ 2147483646 w 305"/>
                <a:gd name="T57" fmla="*/ 2147483646 h 425"/>
                <a:gd name="T58" fmla="*/ 2147483646 w 305"/>
                <a:gd name="T59" fmla="*/ 2147483646 h 425"/>
                <a:gd name="T60" fmla="*/ 2147483646 w 305"/>
                <a:gd name="T61" fmla="*/ 2147483646 h 425"/>
                <a:gd name="T62" fmla="*/ 2147483646 w 305"/>
                <a:gd name="T63" fmla="*/ 2147483646 h 425"/>
                <a:gd name="T64" fmla="*/ 2147483646 w 305"/>
                <a:gd name="T65" fmla="*/ 2147483646 h 425"/>
                <a:gd name="T66" fmla="*/ 2147483646 w 305"/>
                <a:gd name="T67" fmla="*/ 2147483646 h 425"/>
                <a:gd name="T68" fmla="*/ 2147483646 w 305"/>
                <a:gd name="T69" fmla="*/ 2147483646 h 425"/>
                <a:gd name="T70" fmla="*/ 2147483646 w 305"/>
                <a:gd name="T71" fmla="*/ 2147483646 h 425"/>
                <a:gd name="T72" fmla="*/ 0 w 305"/>
                <a:gd name="T73" fmla="*/ 2147483646 h 425"/>
                <a:gd name="T74" fmla="*/ 2147483646 w 305"/>
                <a:gd name="T75" fmla="*/ 2147483646 h 425"/>
                <a:gd name="T76" fmla="*/ 2147483646 w 305"/>
                <a:gd name="T77" fmla="*/ 2147483646 h 425"/>
                <a:gd name="T78" fmla="*/ 2147483646 w 305"/>
                <a:gd name="T79" fmla="*/ 2147483646 h 425"/>
                <a:gd name="T80" fmla="*/ 2147483646 w 305"/>
                <a:gd name="T81" fmla="*/ 2147483646 h 425"/>
                <a:gd name="T82" fmla="*/ 2147483646 w 305"/>
                <a:gd name="T83" fmla="*/ 2147483646 h 425"/>
                <a:gd name="T84" fmla="*/ 2147483646 w 305"/>
                <a:gd name="T85" fmla="*/ 2147483646 h 425"/>
                <a:gd name="T86" fmla="*/ 2147483646 w 305"/>
                <a:gd name="T87" fmla="*/ 2147483646 h 425"/>
                <a:gd name="T88" fmla="*/ 2147483646 w 305"/>
                <a:gd name="T89" fmla="*/ 2147483646 h 425"/>
                <a:gd name="T90" fmla="*/ 2147483646 w 305"/>
                <a:gd name="T91" fmla="*/ 2147483646 h 425"/>
                <a:gd name="T92" fmla="*/ 2147483646 w 305"/>
                <a:gd name="T93" fmla="*/ 2147483646 h 425"/>
                <a:gd name="T94" fmla="*/ 2147483646 w 305"/>
                <a:gd name="T95" fmla="*/ 2147483646 h 425"/>
                <a:gd name="T96" fmla="*/ 2147483646 w 305"/>
                <a:gd name="T97" fmla="*/ 0 h 425"/>
                <a:gd name="T98" fmla="*/ 2147483646 w 305"/>
                <a:gd name="T99" fmla="*/ 2147483646 h 425"/>
                <a:gd name="T100" fmla="*/ 2147483646 w 305"/>
                <a:gd name="T101" fmla="*/ 2147483646 h 425"/>
                <a:gd name="T102" fmla="*/ 2147483646 w 305"/>
                <a:gd name="T103" fmla="*/ 2147483646 h 425"/>
                <a:gd name="T104" fmla="*/ 2147483646 w 305"/>
                <a:gd name="T105" fmla="*/ 2147483646 h 425"/>
                <a:gd name="T106" fmla="*/ 2147483646 w 305"/>
                <a:gd name="T107" fmla="*/ 2147483646 h 425"/>
                <a:gd name="T108" fmla="*/ 2147483646 w 305"/>
                <a:gd name="T109" fmla="*/ 0 h 425"/>
                <a:gd name="T110" fmla="*/ 2147483646 w 305"/>
                <a:gd name="T111" fmla="*/ 2147483646 h 425"/>
                <a:gd name="T112" fmla="*/ 2147483646 w 305"/>
                <a:gd name="T113" fmla="*/ 2147483646 h 425"/>
                <a:gd name="T114" fmla="*/ 2147483646 w 305"/>
                <a:gd name="T115" fmla="*/ 2147483646 h 425"/>
                <a:gd name="T116" fmla="*/ 2147483646 w 305"/>
                <a:gd name="T117" fmla="*/ 2147483646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0" t="0" r="r" b="b"/>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8" name="Freeform 29"/>
            <p:cNvSpPr>
              <a:spLocks/>
            </p:cNvSpPr>
            <p:nvPr/>
          </p:nvSpPr>
          <p:spPr bwMode="gray">
            <a:xfrm>
              <a:off x="5601956" y="4107616"/>
              <a:ext cx="583544" cy="729213"/>
            </a:xfrm>
            <a:custGeom>
              <a:avLst/>
              <a:gdLst>
                <a:gd name="T0" fmla="*/ 2147483646 w 305"/>
                <a:gd name="T1" fmla="*/ 0 h 385"/>
                <a:gd name="T2" fmla="*/ 2147483646 w 305"/>
                <a:gd name="T3" fmla="*/ 2147483646 h 385"/>
                <a:gd name="T4" fmla="*/ 2147483646 w 305"/>
                <a:gd name="T5" fmla="*/ 2147483646 h 385"/>
                <a:gd name="T6" fmla="*/ 2147483646 w 305"/>
                <a:gd name="T7" fmla="*/ 2147483646 h 385"/>
                <a:gd name="T8" fmla="*/ 2147483646 w 305"/>
                <a:gd name="T9" fmla="*/ 2147483646 h 385"/>
                <a:gd name="T10" fmla="*/ 2147483646 w 305"/>
                <a:gd name="T11" fmla="*/ 2147483646 h 385"/>
                <a:gd name="T12" fmla="*/ 2147483646 w 305"/>
                <a:gd name="T13" fmla="*/ 2147483646 h 385"/>
                <a:gd name="T14" fmla="*/ 2147483646 w 305"/>
                <a:gd name="T15" fmla="*/ 2147483646 h 385"/>
                <a:gd name="T16" fmla="*/ 2147483646 w 305"/>
                <a:gd name="T17" fmla="*/ 2147483646 h 385"/>
                <a:gd name="T18" fmla="*/ 2147483646 w 305"/>
                <a:gd name="T19" fmla="*/ 2147483646 h 385"/>
                <a:gd name="T20" fmla="*/ 2147483646 w 305"/>
                <a:gd name="T21" fmla="*/ 2147483646 h 385"/>
                <a:gd name="T22" fmla="*/ 2147483646 w 305"/>
                <a:gd name="T23" fmla="*/ 2147483646 h 385"/>
                <a:gd name="T24" fmla="*/ 2147483646 w 305"/>
                <a:gd name="T25" fmla="*/ 2147483646 h 385"/>
                <a:gd name="T26" fmla="*/ 2147483646 w 305"/>
                <a:gd name="T27" fmla="*/ 2147483646 h 385"/>
                <a:gd name="T28" fmla="*/ 2147483646 w 305"/>
                <a:gd name="T29" fmla="*/ 2147483646 h 385"/>
                <a:gd name="T30" fmla="*/ 2147483646 w 305"/>
                <a:gd name="T31" fmla="*/ 2147483646 h 385"/>
                <a:gd name="T32" fmla="*/ 2147483646 w 305"/>
                <a:gd name="T33" fmla="*/ 2147483646 h 385"/>
                <a:gd name="T34" fmla="*/ 2147483646 w 305"/>
                <a:gd name="T35" fmla="*/ 2147483646 h 385"/>
                <a:gd name="T36" fmla="*/ 2147483646 w 305"/>
                <a:gd name="T37" fmla="*/ 2147483646 h 385"/>
                <a:gd name="T38" fmla="*/ 2147483646 w 305"/>
                <a:gd name="T39" fmla="*/ 2147483646 h 385"/>
                <a:gd name="T40" fmla="*/ 2147483646 w 305"/>
                <a:gd name="T41" fmla="*/ 2147483646 h 385"/>
                <a:gd name="T42" fmla="*/ 2147483646 w 305"/>
                <a:gd name="T43" fmla="*/ 2147483646 h 385"/>
                <a:gd name="T44" fmla="*/ 2147483646 w 305"/>
                <a:gd name="T45" fmla="*/ 2147483646 h 385"/>
                <a:gd name="T46" fmla="*/ 2147483646 w 305"/>
                <a:gd name="T47" fmla="*/ 2147483646 h 385"/>
                <a:gd name="T48" fmla="*/ 2147483646 w 305"/>
                <a:gd name="T49" fmla="*/ 2147483646 h 385"/>
                <a:gd name="T50" fmla="*/ 2147483646 w 305"/>
                <a:gd name="T51" fmla="*/ 2147483646 h 385"/>
                <a:gd name="T52" fmla="*/ 0 w 305"/>
                <a:gd name="T53" fmla="*/ 2147483646 h 385"/>
                <a:gd name="T54" fmla="*/ 2147483646 w 305"/>
                <a:gd name="T55" fmla="*/ 2147483646 h 385"/>
                <a:gd name="T56" fmla="*/ 2147483646 w 305"/>
                <a:gd name="T57" fmla="*/ 2147483646 h 385"/>
                <a:gd name="T58" fmla="*/ 2147483646 w 305"/>
                <a:gd name="T59" fmla="*/ 2147483646 h 385"/>
                <a:gd name="T60" fmla="*/ 2147483646 w 305"/>
                <a:gd name="T61" fmla="*/ 2147483646 h 385"/>
                <a:gd name="T62" fmla="*/ 2147483646 w 305"/>
                <a:gd name="T63" fmla="*/ 2147483646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19" name="Freeform 28"/>
            <p:cNvSpPr>
              <a:spLocks/>
            </p:cNvSpPr>
            <p:nvPr/>
          </p:nvSpPr>
          <p:spPr bwMode="gray">
            <a:xfrm>
              <a:off x="4852596" y="4321086"/>
              <a:ext cx="935901" cy="604547"/>
            </a:xfrm>
            <a:custGeom>
              <a:avLst/>
              <a:gdLst>
                <a:gd name="T0" fmla="*/ 2147483646 w 489"/>
                <a:gd name="T1" fmla="*/ 2147483646 h 321"/>
                <a:gd name="T2" fmla="*/ 2147483646 w 489"/>
                <a:gd name="T3" fmla="*/ 2147483646 h 321"/>
                <a:gd name="T4" fmla="*/ 2147483646 w 489"/>
                <a:gd name="T5" fmla="*/ 2147483646 h 321"/>
                <a:gd name="T6" fmla="*/ 2147483646 w 489"/>
                <a:gd name="T7" fmla="*/ 2147483646 h 321"/>
                <a:gd name="T8" fmla="*/ 2147483646 w 489"/>
                <a:gd name="T9" fmla="*/ 2147483646 h 321"/>
                <a:gd name="T10" fmla="*/ 2147483646 w 489"/>
                <a:gd name="T11" fmla="*/ 2147483646 h 321"/>
                <a:gd name="T12" fmla="*/ 2147483646 w 489"/>
                <a:gd name="T13" fmla="*/ 2147483646 h 321"/>
                <a:gd name="T14" fmla="*/ 2147483646 w 489"/>
                <a:gd name="T15" fmla="*/ 2147483646 h 321"/>
                <a:gd name="T16" fmla="*/ 2147483646 w 489"/>
                <a:gd name="T17" fmla="*/ 2147483646 h 321"/>
                <a:gd name="T18" fmla="*/ 2147483646 w 489"/>
                <a:gd name="T19" fmla="*/ 2147483646 h 321"/>
                <a:gd name="T20" fmla="*/ 2147483646 w 489"/>
                <a:gd name="T21" fmla="*/ 2147483646 h 321"/>
                <a:gd name="T22" fmla="*/ 2147483646 w 489"/>
                <a:gd name="T23" fmla="*/ 2147483646 h 321"/>
                <a:gd name="T24" fmla="*/ 2147483646 w 489"/>
                <a:gd name="T25" fmla="*/ 2147483646 h 321"/>
                <a:gd name="T26" fmla="*/ 2147483646 w 489"/>
                <a:gd name="T27" fmla="*/ 2147483646 h 321"/>
                <a:gd name="T28" fmla="*/ 2147483646 w 489"/>
                <a:gd name="T29" fmla="*/ 2147483646 h 321"/>
                <a:gd name="T30" fmla="*/ 2147483646 w 489"/>
                <a:gd name="T31" fmla="*/ 2147483646 h 321"/>
                <a:gd name="T32" fmla="*/ 2147483646 w 489"/>
                <a:gd name="T33" fmla="*/ 2147483646 h 321"/>
                <a:gd name="T34" fmla="*/ 2147483646 w 489"/>
                <a:gd name="T35" fmla="*/ 2147483646 h 321"/>
                <a:gd name="T36" fmla="*/ 2147483646 w 489"/>
                <a:gd name="T37" fmla="*/ 2147483646 h 321"/>
                <a:gd name="T38" fmla="*/ 2147483646 w 489"/>
                <a:gd name="T39" fmla="*/ 2147483646 h 321"/>
                <a:gd name="T40" fmla="*/ 0 w 489"/>
                <a:gd name="T41" fmla="*/ 2147483646 h 321"/>
                <a:gd name="T42" fmla="*/ 2147483646 w 489"/>
                <a:gd name="T43" fmla="*/ 2147483646 h 321"/>
                <a:gd name="T44" fmla="*/ 2147483646 w 489"/>
                <a:gd name="T45" fmla="*/ 2147483646 h 321"/>
                <a:gd name="T46" fmla="*/ 0 w 489"/>
                <a:gd name="T47" fmla="*/ 2147483646 h 321"/>
                <a:gd name="T48" fmla="*/ 0 w 489"/>
                <a:gd name="T49" fmla="*/ 2147483646 h 321"/>
                <a:gd name="T50" fmla="*/ 2147483646 w 489"/>
                <a:gd name="T51" fmla="*/ 2147483646 h 321"/>
                <a:gd name="T52" fmla="*/ 2147483646 w 489"/>
                <a:gd name="T53" fmla="*/ 2147483646 h 321"/>
                <a:gd name="T54" fmla="*/ 2147483646 w 489"/>
                <a:gd name="T55" fmla="*/ 2147483646 h 321"/>
                <a:gd name="T56" fmla="*/ 2147483646 w 489"/>
                <a:gd name="T57" fmla="*/ 2147483646 h 321"/>
                <a:gd name="T58" fmla="*/ 2147483646 w 489"/>
                <a:gd name="T59" fmla="*/ 2147483646 h 321"/>
                <a:gd name="T60" fmla="*/ 2147483646 w 489"/>
                <a:gd name="T61" fmla="*/ 2147483646 h 321"/>
                <a:gd name="T62" fmla="*/ 2147483646 w 489"/>
                <a:gd name="T63" fmla="*/ 2147483646 h 321"/>
                <a:gd name="T64" fmla="*/ 2147483646 w 489"/>
                <a:gd name="T65" fmla="*/ 2147483646 h 321"/>
                <a:gd name="T66" fmla="*/ 2147483646 w 489"/>
                <a:gd name="T67" fmla="*/ 2147483646 h 321"/>
                <a:gd name="T68" fmla="*/ 2147483646 w 489"/>
                <a:gd name="T69" fmla="*/ 2147483646 h 321"/>
                <a:gd name="T70" fmla="*/ 2147483646 w 489"/>
                <a:gd name="T71" fmla="*/ 2147483646 h 321"/>
                <a:gd name="T72" fmla="*/ 2147483646 w 489"/>
                <a:gd name="T73" fmla="*/ 2147483646 h 321"/>
                <a:gd name="T74" fmla="*/ 2147483646 w 489"/>
                <a:gd name="T75" fmla="*/ 0 h 321"/>
                <a:gd name="T76" fmla="*/ 2147483646 w 489"/>
                <a:gd name="T77" fmla="*/ 2147483646 h 321"/>
                <a:gd name="T78" fmla="*/ 2147483646 w 489"/>
                <a:gd name="T79" fmla="*/ 2147483646 h 321"/>
                <a:gd name="T80" fmla="*/ 2147483646 w 489"/>
                <a:gd name="T81" fmla="*/ 2147483646 h 321"/>
                <a:gd name="T82" fmla="*/ 2147483646 w 489"/>
                <a:gd name="T83" fmla="*/ 2147483646 h 321"/>
                <a:gd name="T84" fmla="*/ 2147483646 w 489"/>
                <a:gd name="T85" fmla="*/ 2147483646 h 321"/>
                <a:gd name="T86" fmla="*/ 2147483646 w 489"/>
                <a:gd name="T87" fmla="*/ 2147483646 h 321"/>
                <a:gd name="T88" fmla="*/ 2147483646 w 489"/>
                <a:gd name="T89" fmla="*/ 2147483646 h 321"/>
                <a:gd name="T90" fmla="*/ 2147483646 w 489"/>
                <a:gd name="T91" fmla="*/ 2147483646 h 321"/>
                <a:gd name="T92" fmla="*/ 2147483646 w 489"/>
                <a:gd name="T93" fmla="*/ 2147483646 h 321"/>
                <a:gd name="T94" fmla="*/ 2147483646 w 489"/>
                <a:gd name="T95" fmla="*/ 2147483646 h 321"/>
                <a:gd name="T96" fmla="*/ 2147483646 w 489"/>
                <a:gd name="T97" fmla="*/ 2147483646 h 321"/>
                <a:gd name="T98" fmla="*/ 2147483646 w 489"/>
                <a:gd name="T99" fmla="*/ 2147483646 h 321"/>
                <a:gd name="T100" fmla="*/ 2147483646 w 489"/>
                <a:gd name="T101" fmla="*/ 2147483646 h 321"/>
                <a:gd name="T102" fmla="*/ 2147483646 w 489"/>
                <a:gd name="T103" fmla="*/ 2147483646 h 321"/>
                <a:gd name="T104" fmla="*/ 2147483646 w 489"/>
                <a:gd name="T105" fmla="*/ 2147483646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0" name="Freeform 27"/>
            <p:cNvSpPr>
              <a:spLocks/>
            </p:cNvSpPr>
            <p:nvPr/>
          </p:nvSpPr>
          <p:spPr bwMode="gray">
            <a:xfrm>
              <a:off x="4911588" y="4771935"/>
              <a:ext cx="676017" cy="792402"/>
            </a:xfrm>
            <a:custGeom>
              <a:avLst/>
              <a:gdLst>
                <a:gd name="T0" fmla="*/ 2147483646 w 353"/>
                <a:gd name="T1" fmla="*/ 2147483646 h 417"/>
                <a:gd name="T2" fmla="*/ 2147483646 w 353"/>
                <a:gd name="T3" fmla="*/ 2147483646 h 417"/>
                <a:gd name="T4" fmla="*/ 2147483646 w 353"/>
                <a:gd name="T5" fmla="*/ 2147483646 h 417"/>
                <a:gd name="T6" fmla="*/ 2147483646 w 353"/>
                <a:gd name="T7" fmla="*/ 2147483646 h 417"/>
                <a:gd name="T8" fmla="*/ 2147483646 w 353"/>
                <a:gd name="T9" fmla="*/ 2147483646 h 417"/>
                <a:gd name="T10" fmla="*/ 2147483646 w 353"/>
                <a:gd name="T11" fmla="*/ 2147483646 h 417"/>
                <a:gd name="T12" fmla="*/ 2147483646 w 353"/>
                <a:gd name="T13" fmla="*/ 2147483646 h 417"/>
                <a:gd name="T14" fmla="*/ 2147483646 w 353"/>
                <a:gd name="T15" fmla="*/ 2147483646 h 417"/>
                <a:gd name="T16" fmla="*/ 2147483646 w 353"/>
                <a:gd name="T17" fmla="*/ 2147483646 h 417"/>
                <a:gd name="T18" fmla="*/ 2147483646 w 353"/>
                <a:gd name="T19" fmla="*/ 2147483646 h 417"/>
                <a:gd name="T20" fmla="*/ 2147483646 w 353"/>
                <a:gd name="T21" fmla="*/ 2147483646 h 417"/>
                <a:gd name="T22" fmla="*/ 2147483646 w 353"/>
                <a:gd name="T23" fmla="*/ 2147483646 h 417"/>
                <a:gd name="T24" fmla="*/ 2147483646 w 353"/>
                <a:gd name="T25" fmla="*/ 2147483646 h 417"/>
                <a:gd name="T26" fmla="*/ 2147483646 w 353"/>
                <a:gd name="T27" fmla="*/ 2147483646 h 417"/>
                <a:gd name="T28" fmla="*/ 2147483646 w 353"/>
                <a:gd name="T29" fmla="*/ 2147483646 h 417"/>
                <a:gd name="T30" fmla="*/ 2147483646 w 353"/>
                <a:gd name="T31" fmla="*/ 2147483646 h 417"/>
                <a:gd name="T32" fmla="*/ 2147483646 w 353"/>
                <a:gd name="T33" fmla="*/ 2147483646 h 417"/>
                <a:gd name="T34" fmla="*/ 2147483646 w 353"/>
                <a:gd name="T35" fmla="*/ 2147483646 h 417"/>
                <a:gd name="T36" fmla="*/ 2147483646 w 353"/>
                <a:gd name="T37" fmla="*/ 2147483646 h 417"/>
                <a:gd name="T38" fmla="*/ 2147483646 w 353"/>
                <a:gd name="T39" fmla="*/ 2147483646 h 417"/>
                <a:gd name="T40" fmla="*/ 2147483646 w 353"/>
                <a:gd name="T41" fmla="*/ 2147483646 h 417"/>
                <a:gd name="T42" fmla="*/ 2147483646 w 353"/>
                <a:gd name="T43" fmla="*/ 2147483646 h 417"/>
                <a:gd name="T44" fmla="*/ 2147483646 w 353"/>
                <a:gd name="T45" fmla="*/ 2147483646 h 417"/>
                <a:gd name="T46" fmla="*/ 2147483646 w 353"/>
                <a:gd name="T47" fmla="*/ 2147483646 h 417"/>
                <a:gd name="T48" fmla="*/ 0 w 353"/>
                <a:gd name="T49" fmla="*/ 2147483646 h 417"/>
                <a:gd name="T50" fmla="*/ 2147483646 w 353"/>
                <a:gd name="T51" fmla="*/ 2147483646 h 417"/>
                <a:gd name="T52" fmla="*/ 2147483646 w 353"/>
                <a:gd name="T53" fmla="*/ 2147483646 h 417"/>
                <a:gd name="T54" fmla="*/ 2147483646 w 353"/>
                <a:gd name="T55" fmla="*/ 2147483646 h 417"/>
                <a:gd name="T56" fmla="*/ 2147483646 w 353"/>
                <a:gd name="T57" fmla="*/ 2147483646 h 417"/>
                <a:gd name="T58" fmla="*/ 2147483646 w 353"/>
                <a:gd name="T59" fmla="*/ 2147483646 h 417"/>
                <a:gd name="T60" fmla="*/ 2147483646 w 353"/>
                <a:gd name="T61" fmla="*/ 0 h 417"/>
                <a:gd name="T62" fmla="*/ 2147483646 w 353"/>
                <a:gd name="T63" fmla="*/ 2147483646 h 417"/>
                <a:gd name="T64" fmla="*/ 2147483646 w 353"/>
                <a:gd name="T65" fmla="*/ 2147483646 h 417"/>
                <a:gd name="T66" fmla="*/ 2147483646 w 353"/>
                <a:gd name="T67" fmla="*/ 2147483646 h 417"/>
                <a:gd name="T68" fmla="*/ 2147483646 w 353"/>
                <a:gd name="T69" fmla="*/ 214748364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1" name="Freeform 19"/>
            <p:cNvSpPr>
              <a:spLocks/>
            </p:cNvSpPr>
            <p:nvPr/>
          </p:nvSpPr>
          <p:spPr bwMode="gray">
            <a:xfrm>
              <a:off x="5004061" y="5455039"/>
              <a:ext cx="967790" cy="727508"/>
            </a:xfrm>
            <a:custGeom>
              <a:avLst/>
              <a:gdLst>
                <a:gd name="T0" fmla="*/ 2147483646 w 505"/>
                <a:gd name="T1" fmla="*/ 2147483646 h 385"/>
                <a:gd name="T2" fmla="*/ 2147483646 w 505"/>
                <a:gd name="T3" fmla="*/ 2147483646 h 385"/>
                <a:gd name="T4" fmla="*/ 2147483646 w 505"/>
                <a:gd name="T5" fmla="*/ 2147483646 h 385"/>
                <a:gd name="T6" fmla="*/ 2147483646 w 505"/>
                <a:gd name="T7" fmla="*/ 2147483646 h 385"/>
                <a:gd name="T8" fmla="*/ 2147483646 w 505"/>
                <a:gd name="T9" fmla="*/ 2147483646 h 385"/>
                <a:gd name="T10" fmla="*/ 2147483646 w 505"/>
                <a:gd name="T11" fmla="*/ 0 h 385"/>
                <a:gd name="T12" fmla="*/ 2147483646 w 505"/>
                <a:gd name="T13" fmla="*/ 0 h 385"/>
                <a:gd name="T14" fmla="*/ 2147483646 w 505"/>
                <a:gd name="T15" fmla="*/ 2147483646 h 385"/>
                <a:gd name="T16" fmla="*/ 2147483646 w 505"/>
                <a:gd name="T17" fmla="*/ 2147483646 h 385"/>
                <a:gd name="T18" fmla="*/ 2147483646 w 505"/>
                <a:gd name="T19" fmla="*/ 2147483646 h 385"/>
                <a:gd name="T20" fmla="*/ 2147483646 w 505"/>
                <a:gd name="T21" fmla="*/ 2147483646 h 385"/>
                <a:gd name="T22" fmla="*/ 2147483646 w 505"/>
                <a:gd name="T23" fmla="*/ 2147483646 h 385"/>
                <a:gd name="T24" fmla="*/ 2147483646 w 505"/>
                <a:gd name="T25" fmla="*/ 2147483646 h 385"/>
                <a:gd name="T26" fmla="*/ 2147483646 w 505"/>
                <a:gd name="T27" fmla="*/ 2147483646 h 385"/>
                <a:gd name="T28" fmla="*/ 2147483646 w 505"/>
                <a:gd name="T29" fmla="*/ 2147483646 h 385"/>
                <a:gd name="T30" fmla="*/ 2147483646 w 505"/>
                <a:gd name="T31" fmla="*/ 2147483646 h 385"/>
                <a:gd name="T32" fmla="*/ 0 w 505"/>
                <a:gd name="T33" fmla="*/ 2147483646 h 385"/>
                <a:gd name="T34" fmla="*/ 2147483646 w 505"/>
                <a:gd name="T35" fmla="*/ 2147483646 h 385"/>
                <a:gd name="T36" fmla="*/ 2147483646 w 505"/>
                <a:gd name="T37" fmla="*/ 2147483646 h 385"/>
                <a:gd name="T38" fmla="*/ 2147483646 w 505"/>
                <a:gd name="T39" fmla="*/ 2147483646 h 385"/>
                <a:gd name="T40" fmla="*/ 2147483646 w 505"/>
                <a:gd name="T41" fmla="*/ 2147483646 h 385"/>
                <a:gd name="T42" fmla="*/ 2147483646 w 505"/>
                <a:gd name="T43" fmla="*/ 2147483646 h 385"/>
                <a:gd name="T44" fmla="*/ 2147483646 w 505"/>
                <a:gd name="T45" fmla="*/ 2147483646 h 385"/>
                <a:gd name="T46" fmla="*/ 2147483646 w 505"/>
                <a:gd name="T47" fmla="*/ 2147483646 h 385"/>
                <a:gd name="T48" fmla="*/ 2147483646 w 505"/>
                <a:gd name="T49" fmla="*/ 2147483646 h 385"/>
                <a:gd name="T50" fmla="*/ 2147483646 w 505"/>
                <a:gd name="T51" fmla="*/ 2147483646 h 385"/>
                <a:gd name="T52" fmla="*/ 2147483646 w 505"/>
                <a:gd name="T53" fmla="*/ 2147483646 h 385"/>
                <a:gd name="T54" fmla="*/ 2147483646 w 505"/>
                <a:gd name="T55" fmla="*/ 2147483646 h 385"/>
                <a:gd name="T56" fmla="*/ 2147483646 w 505"/>
                <a:gd name="T57" fmla="*/ 2147483646 h 385"/>
                <a:gd name="T58" fmla="*/ 2147483646 w 505"/>
                <a:gd name="T59" fmla="*/ 2147483646 h 385"/>
                <a:gd name="T60" fmla="*/ 2147483646 w 505"/>
                <a:gd name="T61" fmla="*/ 2147483646 h 385"/>
                <a:gd name="T62" fmla="*/ 2147483646 w 505"/>
                <a:gd name="T63" fmla="*/ 2147483646 h 385"/>
                <a:gd name="T64" fmla="*/ 2147483646 w 505"/>
                <a:gd name="T65" fmla="*/ 2147483646 h 385"/>
                <a:gd name="T66" fmla="*/ 2147483646 w 505"/>
                <a:gd name="T67" fmla="*/ 2147483646 h 385"/>
                <a:gd name="T68" fmla="*/ 2147483646 w 505"/>
                <a:gd name="T69" fmla="*/ 214748364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2" name="Freeform 20"/>
            <p:cNvSpPr>
              <a:spLocks/>
            </p:cNvSpPr>
            <p:nvPr/>
          </p:nvSpPr>
          <p:spPr bwMode="gray">
            <a:xfrm>
              <a:off x="4359932" y="5318416"/>
              <a:ext cx="953441" cy="727508"/>
            </a:xfrm>
            <a:custGeom>
              <a:avLst/>
              <a:gdLst>
                <a:gd name="T0" fmla="*/ 2147483646 w 497"/>
                <a:gd name="T1" fmla="*/ 2147483646 h 385"/>
                <a:gd name="T2" fmla="*/ 2147483646 w 497"/>
                <a:gd name="T3" fmla="*/ 2147483646 h 385"/>
                <a:gd name="T4" fmla="*/ 2147483646 w 497"/>
                <a:gd name="T5" fmla="*/ 2147483646 h 385"/>
                <a:gd name="T6" fmla="*/ 2147483646 w 497"/>
                <a:gd name="T7" fmla="*/ 2147483646 h 385"/>
                <a:gd name="T8" fmla="*/ 2147483646 w 497"/>
                <a:gd name="T9" fmla="*/ 2147483646 h 385"/>
                <a:gd name="T10" fmla="*/ 2147483646 w 497"/>
                <a:gd name="T11" fmla="*/ 2147483646 h 385"/>
                <a:gd name="T12" fmla="*/ 2147483646 w 497"/>
                <a:gd name="T13" fmla="*/ 2147483646 h 385"/>
                <a:gd name="T14" fmla="*/ 2147483646 w 497"/>
                <a:gd name="T15" fmla="*/ 2147483646 h 385"/>
                <a:gd name="T16" fmla="*/ 2147483646 w 497"/>
                <a:gd name="T17" fmla="*/ 2147483646 h 385"/>
                <a:gd name="T18" fmla="*/ 2147483646 w 497"/>
                <a:gd name="T19" fmla="*/ 2147483646 h 385"/>
                <a:gd name="T20" fmla="*/ 2147483646 w 497"/>
                <a:gd name="T21" fmla="*/ 2147483646 h 385"/>
                <a:gd name="T22" fmla="*/ 2147483646 w 497"/>
                <a:gd name="T23" fmla="*/ 2147483646 h 385"/>
                <a:gd name="T24" fmla="*/ 2147483646 w 497"/>
                <a:gd name="T25" fmla="*/ 2147483646 h 385"/>
                <a:gd name="T26" fmla="*/ 2147483646 w 497"/>
                <a:gd name="T27" fmla="*/ 2147483646 h 385"/>
                <a:gd name="T28" fmla="*/ 2147483646 w 497"/>
                <a:gd name="T29" fmla="*/ 2147483646 h 385"/>
                <a:gd name="T30" fmla="*/ 2147483646 w 497"/>
                <a:gd name="T31" fmla="*/ 2147483646 h 385"/>
                <a:gd name="T32" fmla="*/ 2147483646 w 497"/>
                <a:gd name="T33" fmla="*/ 2147483646 h 385"/>
                <a:gd name="T34" fmla="*/ 2147483646 w 497"/>
                <a:gd name="T35" fmla="*/ 2147483646 h 385"/>
                <a:gd name="T36" fmla="*/ 2147483646 w 497"/>
                <a:gd name="T37" fmla="*/ 2147483646 h 385"/>
                <a:gd name="T38" fmla="*/ 2147483646 w 497"/>
                <a:gd name="T39" fmla="*/ 2147483646 h 385"/>
                <a:gd name="T40" fmla="*/ 2147483646 w 497"/>
                <a:gd name="T41" fmla="*/ 2147483646 h 385"/>
                <a:gd name="T42" fmla="*/ 2147483646 w 497"/>
                <a:gd name="T43" fmla="*/ 2147483646 h 385"/>
                <a:gd name="T44" fmla="*/ 2147483646 w 497"/>
                <a:gd name="T45" fmla="*/ 2147483646 h 385"/>
                <a:gd name="T46" fmla="*/ 0 w 497"/>
                <a:gd name="T47" fmla="*/ 2147483646 h 385"/>
                <a:gd name="T48" fmla="*/ 2147483646 w 497"/>
                <a:gd name="T49" fmla="*/ 2147483646 h 385"/>
                <a:gd name="T50" fmla="*/ 2147483646 w 497"/>
                <a:gd name="T51" fmla="*/ 2147483646 h 385"/>
                <a:gd name="T52" fmla="*/ 2147483646 w 497"/>
                <a:gd name="T53" fmla="*/ 2147483646 h 385"/>
                <a:gd name="T54" fmla="*/ 2147483646 w 497"/>
                <a:gd name="T55" fmla="*/ 2147483646 h 385"/>
                <a:gd name="T56" fmla="*/ 2147483646 w 497"/>
                <a:gd name="T57" fmla="*/ 2147483646 h 385"/>
                <a:gd name="T58" fmla="*/ 2147483646 w 497"/>
                <a:gd name="T59" fmla="*/ 2147483646 h 385"/>
                <a:gd name="T60" fmla="*/ 2147483646 w 497"/>
                <a:gd name="T61" fmla="*/ 2147483646 h 385"/>
                <a:gd name="T62" fmla="*/ 2147483646 w 497"/>
                <a:gd name="T63" fmla="*/ 2147483646 h 385"/>
                <a:gd name="T64" fmla="*/ 2147483646 w 497"/>
                <a:gd name="T65" fmla="*/ 2147483646 h 385"/>
                <a:gd name="T66" fmla="*/ 2147483646 w 497"/>
                <a:gd name="T67" fmla="*/ 2147483646 h 385"/>
                <a:gd name="T68" fmla="*/ 2147483646 w 497"/>
                <a:gd name="T69" fmla="*/ 2147483646 h 385"/>
                <a:gd name="T70" fmla="*/ 2147483646 w 497"/>
                <a:gd name="T71" fmla="*/ 2147483646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3" name="Freeform 30"/>
            <p:cNvSpPr>
              <a:spLocks/>
            </p:cNvSpPr>
            <p:nvPr/>
          </p:nvSpPr>
          <p:spPr bwMode="gray">
            <a:xfrm>
              <a:off x="5082188" y="3880482"/>
              <a:ext cx="722255" cy="681397"/>
            </a:xfrm>
            <a:custGeom>
              <a:avLst/>
              <a:gdLst>
                <a:gd name="T0" fmla="*/ 2147483646 w 377"/>
                <a:gd name="T1" fmla="*/ 2147483646 h 361"/>
                <a:gd name="T2" fmla="*/ 2147483646 w 377"/>
                <a:gd name="T3" fmla="*/ 0 h 361"/>
                <a:gd name="T4" fmla="*/ 2147483646 w 377"/>
                <a:gd name="T5" fmla="*/ 2147483646 h 361"/>
                <a:gd name="T6" fmla="*/ 2147483646 w 377"/>
                <a:gd name="T7" fmla="*/ 2147483646 h 361"/>
                <a:gd name="T8" fmla="*/ 2147483646 w 377"/>
                <a:gd name="T9" fmla="*/ 2147483646 h 361"/>
                <a:gd name="T10" fmla="*/ 2147483646 w 377"/>
                <a:gd name="T11" fmla="*/ 2147483646 h 361"/>
                <a:gd name="T12" fmla="*/ 2147483646 w 377"/>
                <a:gd name="T13" fmla="*/ 2147483646 h 361"/>
                <a:gd name="T14" fmla="*/ 2147483646 w 377"/>
                <a:gd name="T15" fmla="*/ 2147483646 h 361"/>
                <a:gd name="T16" fmla="*/ 2147483646 w 377"/>
                <a:gd name="T17" fmla="*/ 2147483646 h 361"/>
                <a:gd name="T18" fmla="*/ 2147483646 w 377"/>
                <a:gd name="T19" fmla="*/ 2147483646 h 361"/>
                <a:gd name="T20" fmla="*/ 2147483646 w 377"/>
                <a:gd name="T21" fmla="*/ 2147483646 h 361"/>
                <a:gd name="T22" fmla="*/ 2147483646 w 377"/>
                <a:gd name="T23" fmla="*/ 2147483646 h 361"/>
                <a:gd name="T24" fmla="*/ 2147483646 w 377"/>
                <a:gd name="T25" fmla="*/ 2147483646 h 361"/>
                <a:gd name="T26" fmla="*/ 2147483646 w 377"/>
                <a:gd name="T27" fmla="*/ 2147483646 h 361"/>
                <a:gd name="T28" fmla="*/ 2147483646 w 377"/>
                <a:gd name="T29" fmla="*/ 2147483646 h 361"/>
                <a:gd name="T30" fmla="*/ 2147483646 w 377"/>
                <a:gd name="T31" fmla="*/ 2147483646 h 361"/>
                <a:gd name="T32" fmla="*/ 2147483646 w 377"/>
                <a:gd name="T33" fmla="*/ 2147483646 h 361"/>
                <a:gd name="T34" fmla="*/ 2147483646 w 377"/>
                <a:gd name="T35" fmla="*/ 2147483646 h 361"/>
                <a:gd name="T36" fmla="*/ 2147483646 w 377"/>
                <a:gd name="T37" fmla="*/ 2147483646 h 361"/>
                <a:gd name="T38" fmla="*/ 2147483646 w 377"/>
                <a:gd name="T39" fmla="*/ 2147483646 h 361"/>
                <a:gd name="T40" fmla="*/ 2147483646 w 377"/>
                <a:gd name="T41" fmla="*/ 2147483646 h 361"/>
                <a:gd name="T42" fmla="*/ 2147483646 w 377"/>
                <a:gd name="T43" fmla="*/ 2147483646 h 361"/>
                <a:gd name="T44" fmla="*/ 2147483646 w 377"/>
                <a:gd name="T45" fmla="*/ 2147483646 h 361"/>
                <a:gd name="T46" fmla="*/ 2147483646 w 377"/>
                <a:gd name="T47" fmla="*/ 2147483646 h 361"/>
                <a:gd name="T48" fmla="*/ 2147483646 w 377"/>
                <a:gd name="T49" fmla="*/ 2147483646 h 361"/>
                <a:gd name="T50" fmla="*/ 2147483646 w 377"/>
                <a:gd name="T51" fmla="*/ 2147483646 h 361"/>
                <a:gd name="T52" fmla="*/ 2147483646 w 377"/>
                <a:gd name="T53" fmla="*/ 2147483646 h 361"/>
                <a:gd name="T54" fmla="*/ 2147483646 w 377"/>
                <a:gd name="T55" fmla="*/ 2147483646 h 361"/>
                <a:gd name="T56" fmla="*/ 2147483646 w 377"/>
                <a:gd name="T57" fmla="*/ 2147483646 h 361"/>
                <a:gd name="T58" fmla="*/ 2147483646 w 377"/>
                <a:gd name="T59" fmla="*/ 2147483646 h 361"/>
                <a:gd name="T60" fmla="*/ 2147483646 w 377"/>
                <a:gd name="T61" fmla="*/ 2147483646 h 361"/>
                <a:gd name="T62" fmla="*/ 2147483646 w 377"/>
                <a:gd name="T63" fmla="*/ 2147483646 h 361"/>
                <a:gd name="T64" fmla="*/ 2147483646 w 377"/>
                <a:gd name="T65" fmla="*/ 2147483646 h 361"/>
                <a:gd name="T66" fmla="*/ 2147483646 w 377"/>
                <a:gd name="T67" fmla="*/ 2147483646 h 361"/>
                <a:gd name="T68" fmla="*/ 2147483646 w 377"/>
                <a:gd name="T69" fmla="*/ 2147483646 h 361"/>
                <a:gd name="T70" fmla="*/ 2147483646 w 377"/>
                <a:gd name="T71" fmla="*/ 2147483646 h 361"/>
                <a:gd name="T72" fmla="*/ 2147483646 w 377"/>
                <a:gd name="T73" fmla="*/ 2147483646 h 361"/>
                <a:gd name="T74" fmla="*/ 2147483646 w 377"/>
                <a:gd name="T75" fmla="*/ 2147483646 h 361"/>
                <a:gd name="T76" fmla="*/ 2147483646 w 377"/>
                <a:gd name="T77" fmla="*/ 2147483646 h 361"/>
                <a:gd name="T78" fmla="*/ 2147483646 w 377"/>
                <a:gd name="T79" fmla="*/ 2147483646 h 361"/>
                <a:gd name="T80" fmla="*/ 2147483646 w 377"/>
                <a:gd name="T81" fmla="*/ 2147483646 h 361"/>
                <a:gd name="T82" fmla="*/ 2147483646 w 377"/>
                <a:gd name="T83" fmla="*/ 2147483646 h 361"/>
                <a:gd name="T84" fmla="*/ 0 w 377"/>
                <a:gd name="T85" fmla="*/ 2147483646 h 361"/>
                <a:gd name="T86" fmla="*/ 2147483646 w 377"/>
                <a:gd name="T87" fmla="*/ 2147483646 h 361"/>
                <a:gd name="T88" fmla="*/ 2147483646 w 377"/>
                <a:gd name="T89" fmla="*/ 2147483646 h 361"/>
                <a:gd name="T90" fmla="*/ 2147483646 w 377"/>
                <a:gd name="T91" fmla="*/ 2147483646 h 361"/>
                <a:gd name="T92" fmla="*/ 2147483646 w 377"/>
                <a:gd name="T93" fmla="*/ 2147483646 h 361"/>
                <a:gd name="T94" fmla="*/ 2147483646 w 377"/>
                <a:gd name="T95" fmla="*/ 2147483646 h 361"/>
                <a:gd name="T96" fmla="*/ 2147483646 w 377"/>
                <a:gd name="T97" fmla="*/ 2147483646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4" name="Freeform 31"/>
            <p:cNvSpPr>
              <a:spLocks/>
            </p:cNvSpPr>
            <p:nvPr/>
          </p:nvSpPr>
          <p:spPr bwMode="invGray">
            <a:xfrm>
              <a:off x="5070914" y="3261692"/>
              <a:ext cx="477043" cy="865912"/>
            </a:xfrm>
            <a:custGeom>
              <a:avLst/>
              <a:gdLst>
                <a:gd name="T0" fmla="*/ 2147483646 w 249"/>
                <a:gd name="T1" fmla="*/ 2147483646 h 457"/>
                <a:gd name="T2" fmla="*/ 2147483646 w 249"/>
                <a:gd name="T3" fmla="*/ 2147483646 h 457"/>
                <a:gd name="T4" fmla="*/ 2147483646 w 249"/>
                <a:gd name="T5" fmla="*/ 2147483646 h 457"/>
                <a:gd name="T6" fmla="*/ 2147483646 w 249"/>
                <a:gd name="T7" fmla="*/ 2147483646 h 457"/>
                <a:gd name="T8" fmla="*/ 2147483646 w 249"/>
                <a:gd name="T9" fmla="*/ 2147483646 h 457"/>
                <a:gd name="T10" fmla="*/ 2147483646 w 249"/>
                <a:gd name="T11" fmla="*/ 2147483646 h 457"/>
                <a:gd name="T12" fmla="*/ 2147483646 w 249"/>
                <a:gd name="T13" fmla="*/ 2147483646 h 457"/>
                <a:gd name="T14" fmla="*/ 0 w 249"/>
                <a:gd name="T15" fmla="*/ 2147483646 h 457"/>
                <a:gd name="T16" fmla="*/ 2147483646 w 249"/>
                <a:gd name="T17" fmla="*/ 2147483646 h 457"/>
                <a:gd name="T18" fmla="*/ 2147483646 w 249"/>
                <a:gd name="T19" fmla="*/ 2147483646 h 457"/>
                <a:gd name="T20" fmla="*/ 2147483646 w 249"/>
                <a:gd name="T21" fmla="*/ 2147483646 h 457"/>
                <a:gd name="T22" fmla="*/ 2147483646 w 249"/>
                <a:gd name="T23" fmla="*/ 2147483646 h 457"/>
                <a:gd name="T24" fmla="*/ 2147483646 w 249"/>
                <a:gd name="T25" fmla="*/ 2147483646 h 457"/>
                <a:gd name="T26" fmla="*/ 2147483646 w 249"/>
                <a:gd name="T27" fmla="*/ 2147483646 h 457"/>
                <a:gd name="T28" fmla="*/ 2147483646 w 249"/>
                <a:gd name="T29" fmla="*/ 2147483646 h 457"/>
                <a:gd name="T30" fmla="*/ 2147483646 w 249"/>
                <a:gd name="T31" fmla="*/ 2147483646 h 457"/>
                <a:gd name="T32" fmla="*/ 2147483646 w 249"/>
                <a:gd name="T33" fmla="*/ 2147483646 h 457"/>
                <a:gd name="T34" fmla="*/ 2147483646 w 249"/>
                <a:gd name="T35" fmla="*/ 2147483646 h 457"/>
                <a:gd name="T36" fmla="*/ 2147483646 w 249"/>
                <a:gd name="T37" fmla="*/ 2147483646 h 457"/>
                <a:gd name="T38" fmla="*/ 2147483646 w 249"/>
                <a:gd name="T39" fmla="*/ 2147483646 h 457"/>
                <a:gd name="T40" fmla="*/ 2147483646 w 249"/>
                <a:gd name="T41" fmla="*/ 2147483646 h 457"/>
                <a:gd name="T42" fmla="*/ 2147483646 w 249"/>
                <a:gd name="T43" fmla="*/ 0 h 457"/>
                <a:gd name="T44" fmla="*/ 2147483646 w 249"/>
                <a:gd name="T45" fmla="*/ 2147483646 h 457"/>
                <a:gd name="T46" fmla="*/ 2147483646 w 249"/>
                <a:gd name="T47" fmla="*/ 0 h 457"/>
                <a:gd name="T48" fmla="*/ 2147483646 w 249"/>
                <a:gd name="T49" fmla="*/ 2147483646 h 457"/>
                <a:gd name="T50" fmla="*/ 2147483646 w 249"/>
                <a:gd name="T51" fmla="*/ 2147483646 h 457"/>
                <a:gd name="T52" fmla="*/ 2147483646 w 249"/>
                <a:gd name="T53" fmla="*/ 2147483646 h 457"/>
                <a:gd name="T54" fmla="*/ 2147483646 w 249"/>
                <a:gd name="T55" fmla="*/ 2147483646 h 457"/>
                <a:gd name="T56" fmla="*/ 2147483646 w 249"/>
                <a:gd name="T57" fmla="*/ 2147483646 h 457"/>
                <a:gd name="T58" fmla="*/ 2147483646 w 249"/>
                <a:gd name="T59" fmla="*/ 2147483646 h 457"/>
                <a:gd name="T60" fmla="*/ 2147483646 w 249"/>
                <a:gd name="T61" fmla="*/ 2147483646 h 457"/>
                <a:gd name="T62" fmla="*/ 2147483646 w 249"/>
                <a:gd name="T63" fmla="*/ 2147483646 h 457"/>
                <a:gd name="T64" fmla="*/ 2147483646 w 249"/>
                <a:gd name="T65" fmla="*/ 2147483646 h 457"/>
                <a:gd name="T66" fmla="*/ 2147483646 w 249"/>
                <a:gd name="T67" fmla="*/ 2147483646 h 457"/>
                <a:gd name="T68" fmla="*/ 2147483646 w 249"/>
                <a:gd name="T69" fmla="*/ 2147483646 h 457"/>
                <a:gd name="T70" fmla="*/ 2147483646 w 249"/>
                <a:gd name="T71" fmla="*/ 2147483646 h 457"/>
                <a:gd name="T72" fmla="*/ 2147483646 w 249"/>
                <a:gd name="T73" fmla="*/ 2147483646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5" name="Freeform 35"/>
            <p:cNvSpPr>
              <a:spLocks/>
            </p:cNvSpPr>
            <p:nvPr/>
          </p:nvSpPr>
          <p:spPr bwMode="invGray">
            <a:xfrm>
              <a:off x="3763633" y="1368366"/>
              <a:ext cx="2727987" cy="2348171"/>
            </a:xfrm>
            <a:custGeom>
              <a:avLst/>
              <a:gdLst>
                <a:gd name="T0" fmla="*/ 2147483646 w 1425"/>
                <a:gd name="T1" fmla="*/ 2147483646 h 1241"/>
                <a:gd name="T2" fmla="*/ 2147483646 w 1425"/>
                <a:gd name="T3" fmla="*/ 2147483646 h 1241"/>
                <a:gd name="T4" fmla="*/ 2147483646 w 1425"/>
                <a:gd name="T5" fmla="*/ 2147483646 h 1241"/>
                <a:gd name="T6" fmla="*/ 2147483646 w 1425"/>
                <a:gd name="T7" fmla="*/ 2147483646 h 1241"/>
                <a:gd name="T8" fmla="*/ 2147483646 w 1425"/>
                <a:gd name="T9" fmla="*/ 2147483646 h 1241"/>
                <a:gd name="T10" fmla="*/ 2147483646 w 1425"/>
                <a:gd name="T11" fmla="*/ 2147483646 h 1241"/>
                <a:gd name="T12" fmla="*/ 2147483646 w 1425"/>
                <a:gd name="T13" fmla="*/ 2147483646 h 1241"/>
                <a:gd name="T14" fmla="*/ 2147483646 w 1425"/>
                <a:gd name="T15" fmla="*/ 2147483646 h 1241"/>
                <a:gd name="T16" fmla="*/ 2147483646 w 1425"/>
                <a:gd name="T17" fmla="*/ 2147483646 h 1241"/>
                <a:gd name="T18" fmla="*/ 2147483646 w 1425"/>
                <a:gd name="T19" fmla="*/ 2147483646 h 1241"/>
                <a:gd name="T20" fmla="*/ 2147483646 w 1425"/>
                <a:gd name="T21" fmla="*/ 2147483646 h 1241"/>
                <a:gd name="T22" fmla="*/ 2147483646 w 1425"/>
                <a:gd name="T23" fmla="*/ 2147483646 h 1241"/>
                <a:gd name="T24" fmla="*/ 2147483646 w 1425"/>
                <a:gd name="T25" fmla="*/ 2147483646 h 1241"/>
                <a:gd name="T26" fmla="*/ 2147483646 w 1425"/>
                <a:gd name="T27" fmla="*/ 2147483646 h 1241"/>
                <a:gd name="T28" fmla="*/ 2147483646 w 1425"/>
                <a:gd name="T29" fmla="*/ 2147483646 h 1241"/>
                <a:gd name="T30" fmla="*/ 2147483646 w 1425"/>
                <a:gd name="T31" fmla="*/ 2147483646 h 1241"/>
                <a:gd name="T32" fmla="*/ 2147483646 w 1425"/>
                <a:gd name="T33" fmla="*/ 2147483646 h 1241"/>
                <a:gd name="T34" fmla="*/ 2147483646 w 1425"/>
                <a:gd name="T35" fmla="*/ 2147483646 h 1241"/>
                <a:gd name="T36" fmla="*/ 2147483646 w 1425"/>
                <a:gd name="T37" fmla="*/ 2147483646 h 1241"/>
                <a:gd name="T38" fmla="*/ 2147483646 w 1425"/>
                <a:gd name="T39" fmla="*/ 2147483646 h 1241"/>
                <a:gd name="T40" fmla="*/ 2147483646 w 1425"/>
                <a:gd name="T41" fmla="*/ 2147483646 h 1241"/>
                <a:gd name="T42" fmla="*/ 2147483646 w 1425"/>
                <a:gd name="T43" fmla="*/ 2147483646 h 1241"/>
                <a:gd name="T44" fmla="*/ 2147483646 w 1425"/>
                <a:gd name="T45" fmla="*/ 2147483646 h 1241"/>
                <a:gd name="T46" fmla="*/ 2147483646 w 1425"/>
                <a:gd name="T47" fmla="*/ 2147483646 h 1241"/>
                <a:gd name="T48" fmla="*/ 2147483646 w 1425"/>
                <a:gd name="T49" fmla="*/ 2147483646 h 1241"/>
                <a:gd name="T50" fmla="*/ 2147483646 w 1425"/>
                <a:gd name="T51" fmla="*/ 2147483646 h 1241"/>
                <a:gd name="T52" fmla="*/ 2147483646 w 1425"/>
                <a:gd name="T53" fmla="*/ 2147483646 h 1241"/>
                <a:gd name="T54" fmla="*/ 2147483646 w 1425"/>
                <a:gd name="T55" fmla="*/ 2147483646 h 1241"/>
                <a:gd name="T56" fmla="*/ 2147483646 w 1425"/>
                <a:gd name="T57" fmla="*/ 2147483646 h 1241"/>
                <a:gd name="T58" fmla="*/ 2147483646 w 1425"/>
                <a:gd name="T59" fmla="*/ 2147483646 h 1241"/>
                <a:gd name="T60" fmla="*/ 2147483646 w 1425"/>
                <a:gd name="T61" fmla="*/ 2147483646 h 1241"/>
                <a:gd name="T62" fmla="*/ 2147483646 w 1425"/>
                <a:gd name="T63" fmla="*/ 2147483646 h 1241"/>
                <a:gd name="T64" fmla="*/ 2147483646 w 1425"/>
                <a:gd name="T65" fmla="*/ 2147483646 h 1241"/>
                <a:gd name="T66" fmla="*/ 2147483646 w 1425"/>
                <a:gd name="T67" fmla="*/ 2147483646 h 1241"/>
                <a:gd name="T68" fmla="*/ 2147483646 w 1425"/>
                <a:gd name="T69" fmla="*/ 2147483646 h 1241"/>
                <a:gd name="T70" fmla="*/ 2147483646 w 1425"/>
                <a:gd name="T71" fmla="*/ 2147483646 h 1241"/>
                <a:gd name="T72" fmla="*/ 2147483646 w 1425"/>
                <a:gd name="T73" fmla="*/ 0 h 1241"/>
                <a:gd name="T74" fmla="*/ 2147483646 w 1425"/>
                <a:gd name="T75" fmla="*/ 2147483646 h 1241"/>
                <a:gd name="T76" fmla="*/ 2147483646 w 1425"/>
                <a:gd name="T77" fmla="*/ 2147483646 h 1241"/>
                <a:gd name="T78" fmla="*/ 2147483646 w 1425"/>
                <a:gd name="T79" fmla="*/ 2147483646 h 1241"/>
                <a:gd name="T80" fmla="*/ 2147483646 w 1425"/>
                <a:gd name="T81" fmla="*/ 2147483646 h 1241"/>
                <a:gd name="T82" fmla="*/ 2147483646 w 1425"/>
                <a:gd name="T83" fmla="*/ 2147483646 h 1241"/>
                <a:gd name="T84" fmla="*/ 2147483646 w 1425"/>
                <a:gd name="T85" fmla="*/ 2147483646 h 1241"/>
                <a:gd name="T86" fmla="*/ 2147483646 w 1425"/>
                <a:gd name="T87" fmla="*/ 2147483646 h 1241"/>
                <a:gd name="T88" fmla="*/ 2147483646 w 1425"/>
                <a:gd name="T89" fmla="*/ 2147483646 h 1241"/>
                <a:gd name="T90" fmla="*/ 2147483646 w 1425"/>
                <a:gd name="T91" fmla="*/ 2147483646 h 1241"/>
                <a:gd name="T92" fmla="*/ 2147483646 w 1425"/>
                <a:gd name="T93" fmla="*/ 2147483646 h 1241"/>
                <a:gd name="T94" fmla="*/ 2147483646 w 1425"/>
                <a:gd name="T95" fmla="*/ 2147483646 h 1241"/>
                <a:gd name="T96" fmla="*/ 2147483646 w 1425"/>
                <a:gd name="T97" fmla="*/ 2147483646 h 1241"/>
                <a:gd name="T98" fmla="*/ 2147483646 w 1425"/>
                <a:gd name="T99" fmla="*/ 2147483646 h 1241"/>
                <a:gd name="T100" fmla="*/ 2147483646 w 1425"/>
                <a:gd name="T101" fmla="*/ 2147483646 h 1241"/>
                <a:gd name="T102" fmla="*/ 2147483646 w 1425"/>
                <a:gd name="T103" fmla="*/ 2147483646 h 1241"/>
                <a:gd name="T104" fmla="*/ 2147483646 w 1425"/>
                <a:gd name="T105" fmla="*/ 2147483646 h 1241"/>
                <a:gd name="T106" fmla="*/ 2147483646 w 1425"/>
                <a:gd name="T107" fmla="*/ 2147483646 h 1241"/>
                <a:gd name="T108" fmla="*/ 2147483646 w 1425"/>
                <a:gd name="T109" fmla="*/ 2147483646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6" name="Freeform 32"/>
            <p:cNvSpPr>
              <a:spLocks/>
            </p:cNvSpPr>
            <p:nvPr/>
          </p:nvSpPr>
          <p:spPr bwMode="gray">
            <a:xfrm>
              <a:off x="4560824" y="3410851"/>
              <a:ext cx="615432" cy="1151031"/>
            </a:xfrm>
            <a:custGeom>
              <a:avLst/>
              <a:gdLst>
                <a:gd name="T0" fmla="*/ 2147483646 w 321"/>
                <a:gd name="T1" fmla="*/ 2147483646 h 609"/>
                <a:gd name="T2" fmla="*/ 2147483646 w 321"/>
                <a:gd name="T3" fmla="*/ 2147483646 h 609"/>
                <a:gd name="T4" fmla="*/ 2147483646 w 321"/>
                <a:gd name="T5" fmla="*/ 2147483646 h 609"/>
                <a:gd name="T6" fmla="*/ 2147483646 w 321"/>
                <a:gd name="T7" fmla="*/ 2147483646 h 609"/>
                <a:gd name="T8" fmla="*/ 2147483646 w 321"/>
                <a:gd name="T9" fmla="*/ 2147483646 h 609"/>
                <a:gd name="T10" fmla="*/ 2147483646 w 321"/>
                <a:gd name="T11" fmla="*/ 2147483646 h 609"/>
                <a:gd name="T12" fmla="*/ 2147483646 w 321"/>
                <a:gd name="T13" fmla="*/ 2147483646 h 609"/>
                <a:gd name="T14" fmla="*/ 2147483646 w 321"/>
                <a:gd name="T15" fmla="*/ 2147483646 h 609"/>
                <a:gd name="T16" fmla="*/ 2147483646 w 321"/>
                <a:gd name="T17" fmla="*/ 2147483646 h 609"/>
                <a:gd name="T18" fmla="*/ 2147483646 w 321"/>
                <a:gd name="T19" fmla="*/ 2147483646 h 609"/>
                <a:gd name="T20" fmla="*/ 2147483646 w 321"/>
                <a:gd name="T21" fmla="*/ 2147483646 h 609"/>
                <a:gd name="T22" fmla="*/ 2147483646 w 321"/>
                <a:gd name="T23" fmla="*/ 2147483646 h 609"/>
                <a:gd name="T24" fmla="*/ 2147483646 w 321"/>
                <a:gd name="T25" fmla="*/ 2147483646 h 609"/>
                <a:gd name="T26" fmla="*/ 0 w 321"/>
                <a:gd name="T27" fmla="*/ 2147483646 h 609"/>
                <a:gd name="T28" fmla="*/ 2147483646 w 321"/>
                <a:gd name="T29" fmla="*/ 2147483646 h 609"/>
                <a:gd name="T30" fmla="*/ 2147483646 w 321"/>
                <a:gd name="T31" fmla="*/ 2147483646 h 609"/>
                <a:gd name="T32" fmla="*/ 0 w 321"/>
                <a:gd name="T33" fmla="*/ 2147483646 h 609"/>
                <a:gd name="T34" fmla="*/ 2147483646 w 321"/>
                <a:gd name="T35" fmla="*/ 2147483646 h 609"/>
                <a:gd name="T36" fmla="*/ 2147483646 w 321"/>
                <a:gd name="T37" fmla="*/ 2147483646 h 609"/>
                <a:gd name="T38" fmla="*/ 2147483646 w 321"/>
                <a:gd name="T39" fmla="*/ 2147483646 h 609"/>
                <a:gd name="T40" fmla="*/ 2147483646 w 321"/>
                <a:gd name="T41" fmla="*/ 2147483646 h 609"/>
                <a:gd name="T42" fmla="*/ 2147483646 w 321"/>
                <a:gd name="T43" fmla="*/ 2147483646 h 609"/>
                <a:gd name="T44" fmla="*/ 2147483646 w 321"/>
                <a:gd name="T45" fmla="*/ 2147483646 h 609"/>
                <a:gd name="T46" fmla="*/ 2147483646 w 321"/>
                <a:gd name="T47" fmla="*/ 2147483646 h 609"/>
                <a:gd name="T48" fmla="*/ 2147483646 w 321"/>
                <a:gd name="T49" fmla="*/ 2147483646 h 609"/>
                <a:gd name="T50" fmla="*/ 2147483646 w 321"/>
                <a:gd name="T51" fmla="*/ 2147483646 h 609"/>
                <a:gd name="T52" fmla="*/ 2147483646 w 321"/>
                <a:gd name="T53" fmla="*/ 2147483646 h 609"/>
                <a:gd name="T54" fmla="*/ 2147483646 w 321"/>
                <a:gd name="T55" fmla="*/ 2147483646 h 609"/>
                <a:gd name="T56" fmla="*/ 2147483646 w 321"/>
                <a:gd name="T57" fmla="*/ 2147483646 h 609"/>
                <a:gd name="T58" fmla="*/ 2147483646 w 321"/>
                <a:gd name="T59" fmla="*/ 2147483646 h 609"/>
                <a:gd name="T60" fmla="*/ 2147483646 w 321"/>
                <a:gd name="T61" fmla="*/ 2147483646 h 609"/>
                <a:gd name="T62" fmla="*/ 2147483646 w 321"/>
                <a:gd name="T63" fmla="*/ 2147483646 h 609"/>
                <a:gd name="T64" fmla="*/ 2147483646 w 321"/>
                <a:gd name="T65" fmla="*/ 2147483646 h 609"/>
                <a:gd name="T66" fmla="*/ 2147483646 w 321"/>
                <a:gd name="T67" fmla="*/ 2147483646 h 609"/>
                <a:gd name="T68" fmla="*/ 2147483646 w 321"/>
                <a:gd name="T69" fmla="*/ 2147483646 h 609"/>
                <a:gd name="T70" fmla="*/ 2147483646 w 321"/>
                <a:gd name="T71" fmla="*/ 2147483646 h 609"/>
                <a:gd name="T72" fmla="*/ 2147483646 w 321"/>
                <a:gd name="T73" fmla="*/ 2147483646 h 609"/>
                <a:gd name="T74" fmla="*/ 2147483646 w 321"/>
                <a:gd name="T75" fmla="*/ 2147483646 h 609"/>
                <a:gd name="T76" fmla="*/ 2147483646 w 321"/>
                <a:gd name="T77" fmla="*/ 2147483646 h 609"/>
                <a:gd name="T78" fmla="*/ 2147483646 w 321"/>
                <a:gd name="T79" fmla="*/ 2147483646 h 609"/>
                <a:gd name="T80" fmla="*/ 2147483646 w 321"/>
                <a:gd name="T81" fmla="*/ 2147483646 h 609"/>
                <a:gd name="T82" fmla="*/ 2147483646 w 321"/>
                <a:gd name="T83" fmla="*/ 2147483646 h 609"/>
                <a:gd name="T84" fmla="*/ 2147483646 w 321"/>
                <a:gd name="T85" fmla="*/ 0 h 609"/>
                <a:gd name="T86" fmla="*/ 2147483646 w 321"/>
                <a:gd name="T87" fmla="*/ 2147483646 h 609"/>
                <a:gd name="T88" fmla="*/ 2147483646 w 321"/>
                <a:gd name="T89" fmla="*/ 2147483646 h 609"/>
                <a:gd name="T90" fmla="*/ 2147483646 w 321"/>
                <a:gd name="T91" fmla="*/ 2147483646 h 609"/>
                <a:gd name="T92" fmla="*/ 2147483646 w 321"/>
                <a:gd name="T93" fmla="*/ 2147483646 h 609"/>
                <a:gd name="T94" fmla="*/ 2147483646 w 321"/>
                <a:gd name="T95" fmla="*/ 2147483646 h 609"/>
                <a:gd name="T96" fmla="*/ 2147483646 w 321"/>
                <a:gd name="T97" fmla="*/ 2147483646 h 609"/>
                <a:gd name="T98" fmla="*/ 2147483646 w 321"/>
                <a:gd name="T99" fmla="*/ 2147483646 h 609"/>
                <a:gd name="T100" fmla="*/ 2147483646 w 321"/>
                <a:gd name="T101" fmla="*/ 2147483646 h 609"/>
                <a:gd name="T102" fmla="*/ 2147483646 w 321"/>
                <a:gd name="T103" fmla="*/ 2147483646 h 609"/>
                <a:gd name="T104" fmla="*/ 2147483646 w 321"/>
                <a:gd name="T105" fmla="*/ 2147483646 h 609"/>
                <a:gd name="T106" fmla="*/ 2147483646 w 321"/>
                <a:gd name="T107" fmla="*/ 2147483646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7" name="Freeform 33"/>
            <p:cNvSpPr>
              <a:spLocks/>
            </p:cNvSpPr>
            <p:nvPr/>
          </p:nvSpPr>
          <p:spPr bwMode="invGray">
            <a:xfrm>
              <a:off x="4451051" y="3426220"/>
              <a:ext cx="336414" cy="592594"/>
            </a:xfrm>
            <a:custGeom>
              <a:avLst/>
              <a:gdLst>
                <a:gd name="T0" fmla="*/ 2147483646 w 177"/>
                <a:gd name="T1" fmla="*/ 2147483646 h 313"/>
                <a:gd name="T2" fmla="*/ 2147483646 w 177"/>
                <a:gd name="T3" fmla="*/ 2147483646 h 313"/>
                <a:gd name="T4" fmla="*/ 2147483646 w 177"/>
                <a:gd name="T5" fmla="*/ 2147483646 h 313"/>
                <a:gd name="T6" fmla="*/ 2147483646 w 177"/>
                <a:gd name="T7" fmla="*/ 2147483646 h 313"/>
                <a:gd name="T8" fmla="*/ 2147483646 w 177"/>
                <a:gd name="T9" fmla="*/ 0 h 313"/>
                <a:gd name="T10" fmla="*/ 2147483646 w 177"/>
                <a:gd name="T11" fmla="*/ 2147483646 h 313"/>
                <a:gd name="T12" fmla="*/ 2147483646 w 177"/>
                <a:gd name="T13" fmla="*/ 2147483646 h 313"/>
                <a:gd name="T14" fmla="*/ 2147483646 w 177"/>
                <a:gd name="T15" fmla="*/ 2147483646 h 313"/>
                <a:gd name="T16" fmla="*/ 2147483646 w 177"/>
                <a:gd name="T17" fmla="*/ 2147483646 h 313"/>
                <a:gd name="T18" fmla="*/ 0 w 177"/>
                <a:gd name="T19" fmla="*/ 2147483646 h 313"/>
                <a:gd name="T20" fmla="*/ 2147483646 w 177"/>
                <a:gd name="T21" fmla="*/ 2147483646 h 313"/>
                <a:gd name="T22" fmla="*/ 2147483646 w 177"/>
                <a:gd name="T23" fmla="*/ 2147483646 h 313"/>
                <a:gd name="T24" fmla="*/ 2147483646 w 177"/>
                <a:gd name="T25" fmla="*/ 2147483646 h 313"/>
                <a:gd name="T26" fmla="*/ 2147483646 w 177"/>
                <a:gd name="T27" fmla="*/ 2147483646 h 313"/>
                <a:gd name="T28" fmla="*/ 2147483646 w 177"/>
                <a:gd name="T29" fmla="*/ 2147483646 h 313"/>
                <a:gd name="T30" fmla="*/ 2147483646 w 177"/>
                <a:gd name="T31" fmla="*/ 2147483646 h 313"/>
                <a:gd name="T32" fmla="*/ 2147483646 w 177"/>
                <a:gd name="T33" fmla="*/ 2147483646 h 313"/>
                <a:gd name="T34" fmla="*/ 2147483646 w 177"/>
                <a:gd name="T35" fmla="*/ 2147483646 h 313"/>
                <a:gd name="T36" fmla="*/ 2147483646 w 177"/>
                <a:gd name="T37" fmla="*/ 2147483646 h 313"/>
                <a:gd name="T38" fmla="*/ 2147483646 w 177"/>
                <a:gd name="T39" fmla="*/ 2147483646 h 313"/>
                <a:gd name="T40" fmla="*/ 2147483646 w 177"/>
                <a:gd name="T41" fmla="*/ 2147483646 h 313"/>
                <a:gd name="T42" fmla="*/ 2147483646 w 177"/>
                <a:gd name="T43" fmla="*/ 2147483646 h 313"/>
                <a:gd name="T44" fmla="*/ 2147483646 w 177"/>
                <a:gd name="T45" fmla="*/ 2147483646 h 313"/>
                <a:gd name="T46" fmla="*/ 2147483646 w 177"/>
                <a:gd name="T47" fmla="*/ 2147483646 h 313"/>
                <a:gd name="T48" fmla="*/ 2147483646 w 177"/>
                <a:gd name="T49" fmla="*/ 2147483646 h 313"/>
                <a:gd name="T50" fmla="*/ 2147483646 w 177"/>
                <a:gd name="T51" fmla="*/ 2147483646 h 313"/>
                <a:gd name="T52" fmla="*/ 2147483646 w 177"/>
                <a:gd name="T53" fmla="*/ 2147483646 h 313"/>
                <a:gd name="T54" fmla="*/ 2147483646 w 177"/>
                <a:gd name="T55" fmla="*/ 2147483646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8" name="Freeform 34"/>
            <p:cNvSpPr>
              <a:spLocks/>
            </p:cNvSpPr>
            <p:nvPr/>
          </p:nvSpPr>
          <p:spPr bwMode="invGray">
            <a:xfrm>
              <a:off x="3242270" y="2837041"/>
              <a:ext cx="1642212" cy="1589924"/>
            </a:xfrm>
            <a:custGeom>
              <a:avLst/>
              <a:gdLst>
                <a:gd name="T0" fmla="*/ 2147483646 w 857"/>
                <a:gd name="T1" fmla="*/ 2147483646 h 841"/>
                <a:gd name="T2" fmla="*/ 2147483646 w 857"/>
                <a:gd name="T3" fmla="*/ 2147483646 h 841"/>
                <a:gd name="T4" fmla="*/ 2147483646 w 857"/>
                <a:gd name="T5" fmla="*/ 2147483646 h 841"/>
                <a:gd name="T6" fmla="*/ 2147483646 w 857"/>
                <a:gd name="T7" fmla="*/ 2147483646 h 841"/>
                <a:gd name="T8" fmla="*/ 2147483646 w 857"/>
                <a:gd name="T9" fmla="*/ 2147483646 h 841"/>
                <a:gd name="T10" fmla="*/ 2147483646 w 857"/>
                <a:gd name="T11" fmla="*/ 2147483646 h 841"/>
                <a:gd name="T12" fmla="*/ 2147483646 w 857"/>
                <a:gd name="T13" fmla="*/ 2147483646 h 841"/>
                <a:gd name="T14" fmla="*/ 2147483646 w 857"/>
                <a:gd name="T15" fmla="*/ 2147483646 h 841"/>
                <a:gd name="T16" fmla="*/ 2147483646 w 857"/>
                <a:gd name="T17" fmla="*/ 2147483646 h 841"/>
                <a:gd name="T18" fmla="*/ 2147483646 w 857"/>
                <a:gd name="T19" fmla="*/ 2147483646 h 841"/>
                <a:gd name="T20" fmla="*/ 2147483646 w 857"/>
                <a:gd name="T21" fmla="*/ 2147483646 h 841"/>
                <a:gd name="T22" fmla="*/ 2147483646 w 857"/>
                <a:gd name="T23" fmla="*/ 2147483646 h 841"/>
                <a:gd name="T24" fmla="*/ 2147483646 w 857"/>
                <a:gd name="T25" fmla="*/ 2147483646 h 841"/>
                <a:gd name="T26" fmla="*/ 2147483646 w 857"/>
                <a:gd name="T27" fmla="*/ 2147483646 h 841"/>
                <a:gd name="T28" fmla="*/ 2147483646 w 857"/>
                <a:gd name="T29" fmla="*/ 2147483646 h 841"/>
                <a:gd name="T30" fmla="*/ 2147483646 w 857"/>
                <a:gd name="T31" fmla="*/ 2147483646 h 841"/>
                <a:gd name="T32" fmla="*/ 2147483646 w 857"/>
                <a:gd name="T33" fmla="*/ 2147483646 h 841"/>
                <a:gd name="T34" fmla="*/ 2147483646 w 857"/>
                <a:gd name="T35" fmla="*/ 2147483646 h 841"/>
                <a:gd name="T36" fmla="*/ 2147483646 w 857"/>
                <a:gd name="T37" fmla="*/ 2147483646 h 841"/>
                <a:gd name="T38" fmla="*/ 2147483646 w 857"/>
                <a:gd name="T39" fmla="*/ 2147483646 h 841"/>
                <a:gd name="T40" fmla="*/ 2147483646 w 857"/>
                <a:gd name="T41" fmla="*/ 2147483646 h 841"/>
                <a:gd name="T42" fmla="*/ 2147483646 w 857"/>
                <a:gd name="T43" fmla="*/ 2147483646 h 841"/>
                <a:gd name="T44" fmla="*/ 2147483646 w 857"/>
                <a:gd name="T45" fmla="*/ 2147483646 h 841"/>
                <a:gd name="T46" fmla="*/ 2147483646 w 857"/>
                <a:gd name="T47" fmla="*/ 2147483646 h 841"/>
                <a:gd name="T48" fmla="*/ 2147483646 w 857"/>
                <a:gd name="T49" fmla="*/ 2147483646 h 841"/>
                <a:gd name="T50" fmla="*/ 2147483646 w 857"/>
                <a:gd name="T51" fmla="*/ 2147483646 h 841"/>
                <a:gd name="T52" fmla="*/ 2147483646 w 857"/>
                <a:gd name="T53" fmla="*/ 2147483646 h 841"/>
                <a:gd name="T54" fmla="*/ 2147483646 w 857"/>
                <a:gd name="T55" fmla="*/ 2147483646 h 841"/>
                <a:gd name="T56" fmla="*/ 2147483646 w 857"/>
                <a:gd name="T57" fmla="*/ 2147483646 h 841"/>
                <a:gd name="T58" fmla="*/ 2147483646 w 857"/>
                <a:gd name="T59" fmla="*/ 2147483646 h 841"/>
                <a:gd name="T60" fmla="*/ 2147483646 w 857"/>
                <a:gd name="T61" fmla="*/ 2147483646 h 841"/>
                <a:gd name="T62" fmla="*/ 2147483646 w 857"/>
                <a:gd name="T63" fmla="*/ 2147483646 h 841"/>
                <a:gd name="T64" fmla="*/ 2147483646 w 857"/>
                <a:gd name="T65" fmla="*/ 2147483646 h 841"/>
                <a:gd name="T66" fmla="*/ 2147483646 w 857"/>
                <a:gd name="T67" fmla="*/ 2147483646 h 841"/>
                <a:gd name="T68" fmla="*/ 2147483646 w 857"/>
                <a:gd name="T69" fmla="*/ 2147483646 h 841"/>
                <a:gd name="T70" fmla="*/ 2147483646 w 857"/>
                <a:gd name="T71" fmla="*/ 2147483646 h 841"/>
                <a:gd name="T72" fmla="*/ 2147483646 w 857"/>
                <a:gd name="T73" fmla="*/ 2147483646 h 841"/>
                <a:gd name="T74" fmla="*/ 2147483646 w 857"/>
                <a:gd name="T75" fmla="*/ 2147483646 h 841"/>
                <a:gd name="T76" fmla="*/ 2147483646 w 857"/>
                <a:gd name="T77" fmla="*/ 2147483646 h 841"/>
                <a:gd name="T78" fmla="*/ 2147483646 w 857"/>
                <a:gd name="T79" fmla="*/ 2147483646 h 841"/>
                <a:gd name="T80" fmla="*/ 2147483646 w 857"/>
                <a:gd name="T81" fmla="*/ 2147483646 h 841"/>
                <a:gd name="T82" fmla="*/ 2147483646 w 857"/>
                <a:gd name="T83" fmla="*/ 2147483646 h 841"/>
                <a:gd name="T84" fmla="*/ 2147483646 w 857"/>
                <a:gd name="T85" fmla="*/ 0 h 841"/>
                <a:gd name="T86" fmla="*/ 2147483646 w 857"/>
                <a:gd name="T87" fmla="*/ 2147483646 h 841"/>
                <a:gd name="T88" fmla="*/ 2147483646 w 857"/>
                <a:gd name="T89" fmla="*/ 2147483646 h 841"/>
                <a:gd name="T90" fmla="*/ 2147483646 w 857"/>
                <a:gd name="T91" fmla="*/ 2147483646 h 841"/>
                <a:gd name="T92" fmla="*/ 2147483646 w 857"/>
                <a:gd name="T93" fmla="*/ 2147483646 h 841"/>
                <a:gd name="T94" fmla="*/ 2147483646 w 857"/>
                <a:gd name="T95" fmla="*/ 2147483646 h 841"/>
                <a:gd name="T96" fmla="*/ 2147483646 w 857"/>
                <a:gd name="T97" fmla="*/ 2147483646 h 841"/>
                <a:gd name="T98" fmla="*/ 2147483646 w 857"/>
                <a:gd name="T99" fmla="*/ 2147483646 h 841"/>
                <a:gd name="T100" fmla="*/ 2147483646 w 857"/>
                <a:gd name="T101" fmla="*/ 2147483646 h 841"/>
                <a:gd name="T102" fmla="*/ 2147483646 w 857"/>
                <a:gd name="T103" fmla="*/ 2147483646 h 841"/>
                <a:gd name="T104" fmla="*/ 2147483646 w 857"/>
                <a:gd name="T105" fmla="*/ 2147483646 h 841"/>
                <a:gd name="T106" fmla="*/ 2147483646 w 857"/>
                <a:gd name="T107" fmla="*/ 2147483646 h 841"/>
                <a:gd name="T108" fmla="*/ 2147483646 w 857"/>
                <a:gd name="T109" fmla="*/ 2147483646 h 841"/>
                <a:gd name="T110" fmla="*/ 2147483646 w 857"/>
                <a:gd name="T111" fmla="*/ 2147483646 h 841"/>
                <a:gd name="T112" fmla="*/ 2147483646 w 857"/>
                <a:gd name="T113" fmla="*/ 2147483646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29" name="Freeform 25"/>
            <p:cNvSpPr>
              <a:spLocks/>
            </p:cNvSpPr>
            <p:nvPr/>
          </p:nvSpPr>
          <p:spPr bwMode="invGray">
            <a:xfrm>
              <a:off x="2768740" y="3289598"/>
              <a:ext cx="1503502" cy="1168109"/>
            </a:xfrm>
            <a:custGeom>
              <a:avLst/>
              <a:gdLst>
                <a:gd name="T0" fmla="*/ 2147483646 w 785"/>
                <a:gd name="T1" fmla="*/ 2147483646 h 617"/>
                <a:gd name="T2" fmla="*/ 2147483646 w 785"/>
                <a:gd name="T3" fmla="*/ 2147483646 h 617"/>
                <a:gd name="T4" fmla="*/ 2147483646 w 785"/>
                <a:gd name="T5" fmla="*/ 2147483646 h 617"/>
                <a:gd name="T6" fmla="*/ 2147483646 w 785"/>
                <a:gd name="T7" fmla="*/ 2147483646 h 617"/>
                <a:gd name="T8" fmla="*/ 2147483646 w 785"/>
                <a:gd name="T9" fmla="*/ 2147483646 h 617"/>
                <a:gd name="T10" fmla="*/ 2147483646 w 785"/>
                <a:gd name="T11" fmla="*/ 2147483646 h 617"/>
                <a:gd name="T12" fmla="*/ 2147483646 w 785"/>
                <a:gd name="T13" fmla="*/ 2147483646 h 617"/>
                <a:gd name="T14" fmla="*/ 2147483646 w 785"/>
                <a:gd name="T15" fmla="*/ 2147483646 h 617"/>
                <a:gd name="T16" fmla="*/ 2147483646 w 785"/>
                <a:gd name="T17" fmla="*/ 2147483646 h 617"/>
                <a:gd name="T18" fmla="*/ 2147483646 w 785"/>
                <a:gd name="T19" fmla="*/ 2147483646 h 617"/>
                <a:gd name="T20" fmla="*/ 2147483646 w 785"/>
                <a:gd name="T21" fmla="*/ 2147483646 h 617"/>
                <a:gd name="T22" fmla="*/ 2147483646 w 785"/>
                <a:gd name="T23" fmla="*/ 2147483646 h 617"/>
                <a:gd name="T24" fmla="*/ 2147483646 w 785"/>
                <a:gd name="T25" fmla="*/ 2147483646 h 617"/>
                <a:gd name="T26" fmla="*/ 2147483646 w 785"/>
                <a:gd name="T27" fmla="*/ 2147483646 h 617"/>
                <a:gd name="T28" fmla="*/ 2147483646 w 785"/>
                <a:gd name="T29" fmla="*/ 2147483646 h 617"/>
                <a:gd name="T30" fmla="*/ 2147483646 w 785"/>
                <a:gd name="T31" fmla="*/ 2147483646 h 617"/>
                <a:gd name="T32" fmla="*/ 2147483646 w 785"/>
                <a:gd name="T33" fmla="*/ 2147483646 h 617"/>
                <a:gd name="T34" fmla="*/ 2147483646 w 785"/>
                <a:gd name="T35" fmla="*/ 2147483646 h 617"/>
                <a:gd name="T36" fmla="*/ 2147483646 w 785"/>
                <a:gd name="T37" fmla="*/ 2147483646 h 617"/>
                <a:gd name="T38" fmla="*/ 2147483646 w 785"/>
                <a:gd name="T39" fmla="*/ 2147483646 h 617"/>
                <a:gd name="T40" fmla="*/ 0 w 785"/>
                <a:gd name="T41" fmla="*/ 2147483646 h 617"/>
                <a:gd name="T42" fmla="*/ 2147483646 w 785"/>
                <a:gd name="T43" fmla="*/ 2147483646 h 617"/>
                <a:gd name="T44" fmla="*/ 2147483646 w 785"/>
                <a:gd name="T45" fmla="*/ 2147483646 h 617"/>
                <a:gd name="T46" fmla="*/ 2147483646 w 785"/>
                <a:gd name="T47" fmla="*/ 2147483646 h 617"/>
                <a:gd name="T48" fmla="*/ 2147483646 w 785"/>
                <a:gd name="T49" fmla="*/ 2147483646 h 617"/>
                <a:gd name="T50" fmla="*/ 2147483646 w 785"/>
                <a:gd name="T51" fmla="*/ 2147483646 h 617"/>
                <a:gd name="T52" fmla="*/ 2147483646 w 785"/>
                <a:gd name="T53" fmla="*/ 2147483646 h 617"/>
                <a:gd name="T54" fmla="*/ 2147483646 w 785"/>
                <a:gd name="T55" fmla="*/ 2147483646 h 617"/>
                <a:gd name="T56" fmla="*/ 2147483646 w 785"/>
                <a:gd name="T57" fmla="*/ 2147483646 h 617"/>
                <a:gd name="T58" fmla="*/ 2147483646 w 785"/>
                <a:gd name="T59" fmla="*/ 2147483646 h 617"/>
                <a:gd name="T60" fmla="*/ 2147483646 w 785"/>
                <a:gd name="T61" fmla="*/ 0 h 617"/>
                <a:gd name="T62" fmla="*/ 2147483646 w 785"/>
                <a:gd name="T63" fmla="*/ 2147483646 h 617"/>
                <a:gd name="T64" fmla="*/ 2147483646 w 785"/>
                <a:gd name="T65" fmla="*/ 2147483646 h 617"/>
                <a:gd name="T66" fmla="*/ 2147483646 w 785"/>
                <a:gd name="T67" fmla="*/ 2147483646 h 617"/>
                <a:gd name="T68" fmla="*/ 2147483646 w 785"/>
                <a:gd name="T69" fmla="*/ 2147483646 h 617"/>
                <a:gd name="T70" fmla="*/ 2147483646 w 785"/>
                <a:gd name="T71" fmla="*/ 2147483646 h 617"/>
                <a:gd name="T72" fmla="*/ 2147483646 w 785"/>
                <a:gd name="T73" fmla="*/ 2147483646 h 617"/>
                <a:gd name="T74" fmla="*/ 2147483646 w 785"/>
                <a:gd name="T75" fmla="*/ 2147483646 h 617"/>
                <a:gd name="T76" fmla="*/ 2147483646 w 785"/>
                <a:gd name="T77" fmla="*/ 2147483646 h 617"/>
                <a:gd name="T78" fmla="*/ 2147483646 w 785"/>
                <a:gd name="T79" fmla="*/ 2147483646 h 617"/>
                <a:gd name="T80" fmla="*/ 2147483646 w 785"/>
                <a:gd name="T81" fmla="*/ 2147483646 h 617"/>
                <a:gd name="T82" fmla="*/ 2147483646 w 785"/>
                <a:gd name="T83" fmla="*/ 2147483646 h 617"/>
                <a:gd name="T84" fmla="*/ 2147483646 w 785"/>
                <a:gd name="T85" fmla="*/ 2147483646 h 617"/>
                <a:gd name="T86" fmla="*/ 2147483646 w 785"/>
                <a:gd name="T87" fmla="*/ 2147483646 h 617"/>
                <a:gd name="T88" fmla="*/ 2147483646 w 785"/>
                <a:gd name="T89" fmla="*/ 2147483646 h 617"/>
                <a:gd name="T90" fmla="*/ 2147483646 w 785"/>
                <a:gd name="T91" fmla="*/ 2147483646 h 617"/>
                <a:gd name="T92" fmla="*/ 2147483646 w 785"/>
                <a:gd name="T93" fmla="*/ 2147483646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0" t="0" r="r" b="b"/>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0" name="Freeform 21"/>
            <p:cNvSpPr>
              <a:spLocks/>
            </p:cNvSpPr>
            <p:nvPr/>
          </p:nvSpPr>
          <p:spPr bwMode="invGray">
            <a:xfrm>
              <a:off x="4269050" y="4910264"/>
              <a:ext cx="707906" cy="669441"/>
            </a:xfrm>
            <a:custGeom>
              <a:avLst/>
              <a:gdLst>
                <a:gd name="T0" fmla="*/ 2147483646 w 369"/>
                <a:gd name="T1" fmla="*/ 2147483646 h 353"/>
                <a:gd name="T2" fmla="*/ 2147483646 w 369"/>
                <a:gd name="T3" fmla="*/ 2147483646 h 353"/>
                <a:gd name="T4" fmla="*/ 2147483646 w 369"/>
                <a:gd name="T5" fmla="*/ 2147483646 h 353"/>
                <a:gd name="T6" fmla="*/ 2147483646 w 369"/>
                <a:gd name="T7" fmla="*/ 2147483646 h 353"/>
                <a:gd name="T8" fmla="*/ 2147483646 w 369"/>
                <a:gd name="T9" fmla="*/ 2147483646 h 353"/>
                <a:gd name="T10" fmla="*/ 2147483646 w 369"/>
                <a:gd name="T11" fmla="*/ 2147483646 h 353"/>
                <a:gd name="T12" fmla="*/ 2147483646 w 369"/>
                <a:gd name="T13" fmla="*/ 2147483646 h 353"/>
                <a:gd name="T14" fmla="*/ 2147483646 w 369"/>
                <a:gd name="T15" fmla="*/ 2147483646 h 353"/>
                <a:gd name="T16" fmla="*/ 2147483646 w 369"/>
                <a:gd name="T17" fmla="*/ 2147483646 h 353"/>
                <a:gd name="T18" fmla="*/ 2147483646 w 369"/>
                <a:gd name="T19" fmla="*/ 2147483646 h 353"/>
                <a:gd name="T20" fmla="*/ 2147483646 w 369"/>
                <a:gd name="T21" fmla="*/ 2147483646 h 353"/>
                <a:gd name="T22" fmla="*/ 2147483646 w 369"/>
                <a:gd name="T23" fmla="*/ 2147483646 h 353"/>
                <a:gd name="T24" fmla="*/ 2147483646 w 369"/>
                <a:gd name="T25" fmla="*/ 2147483646 h 353"/>
                <a:gd name="T26" fmla="*/ 2147483646 w 369"/>
                <a:gd name="T27" fmla="*/ 0 h 353"/>
                <a:gd name="T28" fmla="*/ 2147483646 w 369"/>
                <a:gd name="T29" fmla="*/ 2147483646 h 353"/>
                <a:gd name="T30" fmla="*/ 2147483646 w 369"/>
                <a:gd name="T31" fmla="*/ 2147483646 h 353"/>
                <a:gd name="T32" fmla="*/ 2147483646 w 369"/>
                <a:gd name="T33" fmla="*/ 2147483646 h 353"/>
                <a:gd name="T34" fmla="*/ 2147483646 w 369"/>
                <a:gd name="T35" fmla="*/ 2147483646 h 353"/>
                <a:gd name="T36" fmla="*/ 2147483646 w 369"/>
                <a:gd name="T37" fmla="*/ 2147483646 h 353"/>
                <a:gd name="T38" fmla="*/ 2147483646 w 369"/>
                <a:gd name="T39" fmla="*/ 2147483646 h 353"/>
                <a:gd name="T40" fmla="*/ 2147483646 w 369"/>
                <a:gd name="T41" fmla="*/ 2147483646 h 353"/>
                <a:gd name="T42" fmla="*/ 2147483646 w 369"/>
                <a:gd name="T43" fmla="*/ 2147483646 h 353"/>
                <a:gd name="T44" fmla="*/ 2147483646 w 369"/>
                <a:gd name="T45" fmla="*/ 2147483646 h 353"/>
                <a:gd name="T46" fmla="*/ 2147483646 w 369"/>
                <a:gd name="T47" fmla="*/ 2147483646 h 353"/>
                <a:gd name="T48" fmla="*/ 2147483646 w 369"/>
                <a:gd name="T49" fmla="*/ 2147483646 h 353"/>
                <a:gd name="T50" fmla="*/ 2147483646 w 369"/>
                <a:gd name="T51" fmla="*/ 2147483646 h 353"/>
                <a:gd name="T52" fmla="*/ 2147483646 w 369"/>
                <a:gd name="T53" fmla="*/ 2147483646 h 353"/>
                <a:gd name="T54" fmla="*/ 2147483646 w 369"/>
                <a:gd name="T55" fmla="*/ 2147483646 h 353"/>
                <a:gd name="T56" fmla="*/ 2147483646 w 369"/>
                <a:gd name="T57" fmla="*/ 2147483646 h 353"/>
                <a:gd name="T58" fmla="*/ 2147483646 w 369"/>
                <a:gd name="T59" fmla="*/ 2147483646 h 353"/>
                <a:gd name="T60" fmla="*/ 2147483646 w 369"/>
                <a:gd name="T61" fmla="*/ 2147483646 h 353"/>
                <a:gd name="T62" fmla="*/ 2147483646 w 369"/>
                <a:gd name="T63" fmla="*/ 2147483646 h 353"/>
                <a:gd name="T64" fmla="*/ 2147483646 w 369"/>
                <a:gd name="T65" fmla="*/ 2147483646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1" name="Freeform 22"/>
            <p:cNvSpPr>
              <a:spLocks/>
            </p:cNvSpPr>
            <p:nvPr/>
          </p:nvSpPr>
          <p:spPr bwMode="invGray">
            <a:xfrm>
              <a:off x="3470267" y="4864152"/>
              <a:ext cx="1090557" cy="1166402"/>
            </a:xfrm>
            <a:custGeom>
              <a:avLst/>
              <a:gdLst>
                <a:gd name="T0" fmla="*/ 2147483646 w 569"/>
                <a:gd name="T1" fmla="*/ 2147483646 h 617"/>
                <a:gd name="T2" fmla="*/ 2147483646 w 569"/>
                <a:gd name="T3" fmla="*/ 2147483646 h 617"/>
                <a:gd name="T4" fmla="*/ 2147483646 w 569"/>
                <a:gd name="T5" fmla="*/ 2147483646 h 617"/>
                <a:gd name="T6" fmla="*/ 2147483646 w 569"/>
                <a:gd name="T7" fmla="*/ 2147483646 h 617"/>
                <a:gd name="T8" fmla="*/ 2147483646 w 569"/>
                <a:gd name="T9" fmla="*/ 2147483646 h 617"/>
                <a:gd name="T10" fmla="*/ 2147483646 w 569"/>
                <a:gd name="T11" fmla="*/ 2147483646 h 617"/>
                <a:gd name="T12" fmla="*/ 2147483646 w 569"/>
                <a:gd name="T13" fmla="*/ 2147483646 h 617"/>
                <a:gd name="T14" fmla="*/ 2147483646 w 569"/>
                <a:gd name="T15" fmla="*/ 2147483646 h 617"/>
                <a:gd name="T16" fmla="*/ 2147483646 w 569"/>
                <a:gd name="T17" fmla="*/ 2147483646 h 617"/>
                <a:gd name="T18" fmla="*/ 2147483646 w 569"/>
                <a:gd name="T19" fmla="*/ 2147483646 h 617"/>
                <a:gd name="T20" fmla="*/ 2147483646 w 569"/>
                <a:gd name="T21" fmla="*/ 2147483646 h 617"/>
                <a:gd name="T22" fmla="*/ 2147483646 w 569"/>
                <a:gd name="T23" fmla="*/ 2147483646 h 617"/>
                <a:gd name="T24" fmla="*/ 2147483646 w 569"/>
                <a:gd name="T25" fmla="*/ 2147483646 h 617"/>
                <a:gd name="T26" fmla="*/ 2147483646 w 569"/>
                <a:gd name="T27" fmla="*/ 2147483646 h 617"/>
                <a:gd name="T28" fmla="*/ 2147483646 w 569"/>
                <a:gd name="T29" fmla="*/ 2147483646 h 617"/>
                <a:gd name="T30" fmla="*/ 2147483646 w 569"/>
                <a:gd name="T31" fmla="*/ 2147483646 h 617"/>
                <a:gd name="T32" fmla="*/ 2147483646 w 569"/>
                <a:gd name="T33" fmla="*/ 2147483646 h 617"/>
                <a:gd name="T34" fmla="*/ 2147483646 w 569"/>
                <a:gd name="T35" fmla="*/ 2147483646 h 617"/>
                <a:gd name="T36" fmla="*/ 2147483646 w 569"/>
                <a:gd name="T37" fmla="*/ 2147483646 h 617"/>
                <a:gd name="T38" fmla="*/ 2147483646 w 569"/>
                <a:gd name="T39" fmla="*/ 2147483646 h 617"/>
                <a:gd name="T40" fmla="*/ 2147483646 w 569"/>
                <a:gd name="T41" fmla="*/ 2147483646 h 617"/>
                <a:gd name="T42" fmla="*/ 2147483646 w 569"/>
                <a:gd name="T43" fmla="*/ 2147483646 h 617"/>
                <a:gd name="T44" fmla="*/ 2147483646 w 569"/>
                <a:gd name="T45" fmla="*/ 2147483646 h 617"/>
                <a:gd name="T46" fmla="*/ 2147483646 w 569"/>
                <a:gd name="T47" fmla="*/ 2147483646 h 617"/>
                <a:gd name="T48" fmla="*/ 2147483646 w 569"/>
                <a:gd name="T49" fmla="*/ 2147483646 h 617"/>
                <a:gd name="T50" fmla="*/ 2147483646 w 569"/>
                <a:gd name="T51" fmla="*/ 0 h 617"/>
                <a:gd name="T52" fmla="*/ 2147483646 w 569"/>
                <a:gd name="T53" fmla="*/ 0 h 617"/>
                <a:gd name="T54" fmla="*/ 2147483646 w 569"/>
                <a:gd name="T55" fmla="*/ 2147483646 h 617"/>
                <a:gd name="T56" fmla="*/ 2147483646 w 569"/>
                <a:gd name="T57" fmla="*/ 2147483646 h 617"/>
                <a:gd name="T58" fmla="*/ 2147483646 w 569"/>
                <a:gd name="T59" fmla="*/ 2147483646 h 617"/>
                <a:gd name="T60" fmla="*/ 2147483646 w 569"/>
                <a:gd name="T61" fmla="*/ 2147483646 h 617"/>
                <a:gd name="T62" fmla="*/ 2147483646 w 569"/>
                <a:gd name="T63" fmla="*/ 2147483646 h 617"/>
                <a:gd name="T64" fmla="*/ 2147483646 w 569"/>
                <a:gd name="T65" fmla="*/ 2147483646 h 617"/>
                <a:gd name="T66" fmla="*/ 2147483646 w 569"/>
                <a:gd name="T67" fmla="*/ 2147483646 h 617"/>
                <a:gd name="T68" fmla="*/ 0 w 569"/>
                <a:gd name="T69" fmla="*/ 2147483646 h 617"/>
                <a:gd name="T70" fmla="*/ 2147483646 w 569"/>
                <a:gd name="T71" fmla="*/ 2147483646 h 617"/>
                <a:gd name="T72" fmla="*/ 2147483646 w 569"/>
                <a:gd name="T73" fmla="*/ 2147483646 h 617"/>
                <a:gd name="T74" fmla="*/ 2147483646 w 569"/>
                <a:gd name="T75" fmla="*/ 2147483646 h 617"/>
                <a:gd name="T76" fmla="*/ 2147483646 w 569"/>
                <a:gd name="T77" fmla="*/ 2147483646 h 617"/>
                <a:gd name="T78" fmla="*/ 2147483646 w 569"/>
                <a:gd name="T79" fmla="*/ 2147483646 h 617"/>
                <a:gd name="T80" fmla="*/ 2147483646 w 569"/>
                <a:gd name="T81" fmla="*/ 2147483646 h 617"/>
                <a:gd name="T82" fmla="*/ 2147483646 w 569"/>
                <a:gd name="T83" fmla="*/ 2147483646 h 617"/>
                <a:gd name="T84" fmla="*/ 2147483646 w 569"/>
                <a:gd name="T85" fmla="*/ 2147483646 h 617"/>
                <a:gd name="T86" fmla="*/ 2147483646 w 569"/>
                <a:gd name="T87" fmla="*/ 2147483646 h 617"/>
                <a:gd name="T88" fmla="*/ 2147483646 w 569"/>
                <a:gd name="T89" fmla="*/ 2147483646 h 617"/>
                <a:gd name="T90" fmla="*/ 2147483646 w 569"/>
                <a:gd name="T91" fmla="*/ 2147483646 h 617"/>
                <a:gd name="T92" fmla="*/ 2147483646 w 569"/>
                <a:gd name="T93" fmla="*/ 2147483646 h 617"/>
                <a:gd name="T94" fmla="*/ 2147483646 w 569"/>
                <a:gd name="T95" fmla="*/ 2147483646 h 617"/>
                <a:gd name="T96" fmla="*/ 2147483646 w 569"/>
                <a:gd name="T97" fmla="*/ 2147483646 h 617"/>
                <a:gd name="T98" fmla="*/ 2147483646 w 569"/>
                <a:gd name="T99" fmla="*/ 2147483646 h 617"/>
                <a:gd name="T100" fmla="*/ 2147483646 w 569"/>
                <a:gd name="T101" fmla="*/ 2147483646 h 617"/>
                <a:gd name="T102" fmla="*/ 2147483646 w 569"/>
                <a:gd name="T103" fmla="*/ 2147483646 h 617"/>
                <a:gd name="T104" fmla="*/ 2147483646 w 569"/>
                <a:gd name="T105" fmla="*/ 2147483646 h 617"/>
                <a:gd name="T106" fmla="*/ 2147483646 w 569"/>
                <a:gd name="T107" fmla="*/ 2147483646 h 617"/>
                <a:gd name="T108" fmla="*/ 2147483646 w 569"/>
                <a:gd name="T109" fmla="*/ 2147483646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2" name="Freeform 23"/>
            <p:cNvSpPr>
              <a:spLocks/>
            </p:cNvSpPr>
            <p:nvPr/>
          </p:nvSpPr>
          <p:spPr bwMode="invGray">
            <a:xfrm>
              <a:off x="1434242" y="3515021"/>
              <a:ext cx="2318231" cy="1485753"/>
            </a:xfrm>
            <a:custGeom>
              <a:avLst/>
              <a:gdLst>
                <a:gd name="T0" fmla="*/ 2147483646 w 1209"/>
                <a:gd name="T1" fmla="*/ 2147483646 h 785"/>
                <a:gd name="T2" fmla="*/ 2147483646 w 1209"/>
                <a:gd name="T3" fmla="*/ 2147483646 h 785"/>
                <a:gd name="T4" fmla="*/ 2147483646 w 1209"/>
                <a:gd name="T5" fmla="*/ 2147483646 h 785"/>
                <a:gd name="T6" fmla="*/ 2147483646 w 1209"/>
                <a:gd name="T7" fmla="*/ 2147483646 h 785"/>
                <a:gd name="T8" fmla="*/ 2147483646 w 1209"/>
                <a:gd name="T9" fmla="*/ 2147483646 h 785"/>
                <a:gd name="T10" fmla="*/ 2147483646 w 1209"/>
                <a:gd name="T11" fmla="*/ 2147483646 h 785"/>
                <a:gd name="T12" fmla="*/ 2147483646 w 1209"/>
                <a:gd name="T13" fmla="*/ 2147483646 h 785"/>
                <a:gd name="T14" fmla="*/ 2147483646 w 1209"/>
                <a:gd name="T15" fmla="*/ 2147483646 h 785"/>
                <a:gd name="T16" fmla="*/ 2147483646 w 1209"/>
                <a:gd name="T17" fmla="*/ 2147483646 h 785"/>
                <a:gd name="T18" fmla="*/ 2147483646 w 1209"/>
                <a:gd name="T19" fmla="*/ 2147483646 h 785"/>
                <a:gd name="T20" fmla="*/ 2147483646 w 1209"/>
                <a:gd name="T21" fmla="*/ 2147483646 h 785"/>
                <a:gd name="T22" fmla="*/ 2147483646 w 1209"/>
                <a:gd name="T23" fmla="*/ 2147483646 h 785"/>
                <a:gd name="T24" fmla="*/ 2147483646 w 1209"/>
                <a:gd name="T25" fmla="*/ 2147483646 h 785"/>
                <a:gd name="T26" fmla="*/ 2147483646 w 1209"/>
                <a:gd name="T27" fmla="*/ 2147483646 h 785"/>
                <a:gd name="T28" fmla="*/ 2147483646 w 1209"/>
                <a:gd name="T29" fmla="*/ 2147483646 h 785"/>
                <a:gd name="T30" fmla="*/ 2147483646 w 1209"/>
                <a:gd name="T31" fmla="*/ 2147483646 h 785"/>
                <a:gd name="T32" fmla="*/ 2147483646 w 1209"/>
                <a:gd name="T33" fmla="*/ 2147483646 h 785"/>
                <a:gd name="T34" fmla="*/ 2147483646 w 1209"/>
                <a:gd name="T35" fmla="*/ 2147483646 h 785"/>
                <a:gd name="T36" fmla="*/ 2147483646 w 1209"/>
                <a:gd name="T37" fmla="*/ 2147483646 h 785"/>
                <a:gd name="T38" fmla="*/ 2147483646 w 1209"/>
                <a:gd name="T39" fmla="*/ 2147483646 h 785"/>
                <a:gd name="T40" fmla="*/ 2147483646 w 1209"/>
                <a:gd name="T41" fmla="*/ 2147483646 h 785"/>
                <a:gd name="T42" fmla="*/ 2147483646 w 1209"/>
                <a:gd name="T43" fmla="*/ 2147483646 h 785"/>
                <a:gd name="T44" fmla="*/ 2147483646 w 1209"/>
                <a:gd name="T45" fmla="*/ 2147483646 h 785"/>
                <a:gd name="T46" fmla="*/ 2147483646 w 1209"/>
                <a:gd name="T47" fmla="*/ 2147483646 h 785"/>
                <a:gd name="T48" fmla="*/ 2147483646 w 1209"/>
                <a:gd name="T49" fmla="*/ 2147483646 h 785"/>
                <a:gd name="T50" fmla="*/ 2147483646 w 1209"/>
                <a:gd name="T51" fmla="*/ 2147483646 h 785"/>
                <a:gd name="T52" fmla="*/ 2147483646 w 1209"/>
                <a:gd name="T53" fmla="*/ 2147483646 h 785"/>
                <a:gd name="T54" fmla="*/ 2147483646 w 1209"/>
                <a:gd name="T55" fmla="*/ 2147483646 h 785"/>
                <a:gd name="T56" fmla="*/ 2147483646 w 1209"/>
                <a:gd name="T57" fmla="*/ 2147483646 h 785"/>
                <a:gd name="T58" fmla="*/ 0 w 1209"/>
                <a:gd name="T59" fmla="*/ 2147483646 h 785"/>
                <a:gd name="T60" fmla="*/ 2147483646 w 1209"/>
                <a:gd name="T61" fmla="*/ 2147483646 h 785"/>
                <a:gd name="T62" fmla="*/ 2147483646 w 1209"/>
                <a:gd name="T63" fmla="*/ 2147483646 h 785"/>
                <a:gd name="T64" fmla="*/ 2147483646 w 1209"/>
                <a:gd name="T65" fmla="*/ 2147483646 h 785"/>
                <a:gd name="T66" fmla="*/ 2147483646 w 1209"/>
                <a:gd name="T67" fmla="*/ 2147483646 h 785"/>
                <a:gd name="T68" fmla="*/ 2147483646 w 1209"/>
                <a:gd name="T69" fmla="*/ 2147483646 h 785"/>
                <a:gd name="T70" fmla="*/ 2147483646 w 1209"/>
                <a:gd name="T71" fmla="*/ 2147483646 h 785"/>
                <a:gd name="T72" fmla="*/ 2147483646 w 1209"/>
                <a:gd name="T73" fmla="*/ 2147483646 h 785"/>
                <a:gd name="T74" fmla="*/ 2147483646 w 1209"/>
                <a:gd name="T75" fmla="*/ 2147483646 h 785"/>
                <a:gd name="T76" fmla="*/ 2147483646 w 1209"/>
                <a:gd name="T77" fmla="*/ 2147483646 h 785"/>
                <a:gd name="T78" fmla="*/ 2147483646 w 1209"/>
                <a:gd name="T79" fmla="*/ 2147483646 h 785"/>
                <a:gd name="T80" fmla="*/ 2147483646 w 1209"/>
                <a:gd name="T81" fmla="*/ 2147483646 h 785"/>
                <a:gd name="T82" fmla="*/ 2147483646 w 1209"/>
                <a:gd name="T83" fmla="*/ 2147483646 h 785"/>
                <a:gd name="T84" fmla="*/ 2147483646 w 1209"/>
                <a:gd name="T85" fmla="*/ 2147483646 h 785"/>
                <a:gd name="T86" fmla="*/ 2147483646 w 1209"/>
                <a:gd name="T87" fmla="*/ 2147483646 h 785"/>
                <a:gd name="T88" fmla="*/ 2147483646 w 1209"/>
                <a:gd name="T89" fmla="*/ 2147483646 h 785"/>
                <a:gd name="T90" fmla="*/ 2147483646 w 1209"/>
                <a:gd name="T91" fmla="*/ 2147483646 h 785"/>
                <a:gd name="T92" fmla="*/ 2147483646 w 1209"/>
                <a:gd name="T93" fmla="*/ 2147483646 h 785"/>
                <a:gd name="T94" fmla="*/ 2147483646 w 1209"/>
                <a:gd name="T95" fmla="*/ 2147483646 h 785"/>
                <a:gd name="T96" fmla="*/ 2147483646 w 1209"/>
                <a:gd name="T97" fmla="*/ 2147483646 h 785"/>
                <a:gd name="T98" fmla="*/ 2147483646 w 1209"/>
                <a:gd name="T99" fmla="*/ 2147483646 h 785"/>
                <a:gd name="T100" fmla="*/ 2147483646 w 1209"/>
                <a:gd name="T101" fmla="*/ 2147483646 h 785"/>
                <a:gd name="T102" fmla="*/ 2147483646 w 1209"/>
                <a:gd name="T103" fmla="*/ 2147483646 h 785"/>
                <a:gd name="T104" fmla="*/ 2147483646 w 1209"/>
                <a:gd name="T105" fmla="*/ 2147483646 h 785"/>
                <a:gd name="T106" fmla="*/ 2147483646 w 1209"/>
                <a:gd name="T107" fmla="*/ 2147483646 h 785"/>
                <a:gd name="T108" fmla="*/ 2147483646 w 1209"/>
                <a:gd name="T109" fmla="*/ 2147483646 h 785"/>
                <a:gd name="T110" fmla="*/ 2147483646 w 1209"/>
                <a:gd name="T111" fmla="*/ 2147483646 h 785"/>
                <a:gd name="T112" fmla="*/ 2147483646 w 1209"/>
                <a:gd name="T113" fmla="*/ 2147483646 h 785"/>
                <a:gd name="T114" fmla="*/ 2147483646 w 1209"/>
                <a:gd name="T115" fmla="*/ 2147483646 h 785"/>
                <a:gd name="T116" fmla="*/ 2147483646 w 1209"/>
                <a:gd name="T117" fmla="*/ 2147483646 h 785"/>
                <a:gd name="T118" fmla="*/ 2147483646 w 1209"/>
                <a:gd name="T119" fmla="*/ 2147483646 h 785"/>
                <a:gd name="T120" fmla="*/ 2147483646 w 1209"/>
                <a:gd name="T121" fmla="*/ 2147483646 h 785"/>
                <a:gd name="T122" fmla="*/ 2147483646 w 1209"/>
                <a:gd name="T123" fmla="*/ 2147483646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3" name="Freeform 36"/>
            <p:cNvSpPr>
              <a:spLocks/>
            </p:cNvSpPr>
            <p:nvPr/>
          </p:nvSpPr>
          <p:spPr bwMode="invGray">
            <a:xfrm>
              <a:off x="1243649" y="1752611"/>
              <a:ext cx="2437809" cy="1953679"/>
            </a:xfrm>
            <a:custGeom>
              <a:avLst/>
              <a:gdLst>
                <a:gd name="T0" fmla="*/ 2147483646 w 1273"/>
                <a:gd name="T1" fmla="*/ 2147483646 h 1033"/>
                <a:gd name="T2" fmla="*/ 2147483646 w 1273"/>
                <a:gd name="T3" fmla="*/ 2147483646 h 1033"/>
                <a:gd name="T4" fmla="*/ 2147483646 w 1273"/>
                <a:gd name="T5" fmla="*/ 2147483646 h 1033"/>
                <a:gd name="T6" fmla="*/ 2147483646 w 1273"/>
                <a:gd name="T7" fmla="*/ 2147483646 h 1033"/>
                <a:gd name="T8" fmla="*/ 2147483646 w 1273"/>
                <a:gd name="T9" fmla="*/ 2147483646 h 1033"/>
                <a:gd name="T10" fmla="*/ 2147483646 w 1273"/>
                <a:gd name="T11" fmla="*/ 2147483646 h 1033"/>
                <a:gd name="T12" fmla="*/ 2147483646 w 1273"/>
                <a:gd name="T13" fmla="*/ 2147483646 h 1033"/>
                <a:gd name="T14" fmla="*/ 2147483646 w 1273"/>
                <a:gd name="T15" fmla="*/ 2147483646 h 1033"/>
                <a:gd name="T16" fmla="*/ 2147483646 w 1273"/>
                <a:gd name="T17" fmla="*/ 2147483646 h 1033"/>
                <a:gd name="T18" fmla="*/ 2147483646 w 1273"/>
                <a:gd name="T19" fmla="*/ 2147483646 h 1033"/>
                <a:gd name="T20" fmla="*/ 2147483646 w 1273"/>
                <a:gd name="T21" fmla="*/ 2147483646 h 1033"/>
                <a:gd name="T22" fmla="*/ 2147483646 w 1273"/>
                <a:gd name="T23" fmla="*/ 2147483646 h 1033"/>
                <a:gd name="T24" fmla="*/ 2147483646 w 1273"/>
                <a:gd name="T25" fmla="*/ 2147483646 h 1033"/>
                <a:gd name="T26" fmla="*/ 2147483646 w 1273"/>
                <a:gd name="T27" fmla="*/ 2147483646 h 1033"/>
                <a:gd name="T28" fmla="*/ 2147483646 w 1273"/>
                <a:gd name="T29" fmla="*/ 2147483646 h 1033"/>
                <a:gd name="T30" fmla="*/ 2147483646 w 1273"/>
                <a:gd name="T31" fmla="*/ 2147483646 h 1033"/>
                <a:gd name="T32" fmla="*/ 2147483646 w 1273"/>
                <a:gd name="T33" fmla="*/ 2147483646 h 1033"/>
                <a:gd name="T34" fmla="*/ 2147483646 w 1273"/>
                <a:gd name="T35" fmla="*/ 2147483646 h 1033"/>
                <a:gd name="T36" fmla="*/ 2147483646 w 1273"/>
                <a:gd name="T37" fmla="*/ 2147483646 h 1033"/>
                <a:gd name="T38" fmla="*/ 2147483646 w 1273"/>
                <a:gd name="T39" fmla="*/ 2147483646 h 1033"/>
                <a:gd name="T40" fmla="*/ 2147483646 w 1273"/>
                <a:gd name="T41" fmla="*/ 2147483646 h 1033"/>
                <a:gd name="T42" fmla="*/ 2147483646 w 1273"/>
                <a:gd name="T43" fmla="*/ 2147483646 h 1033"/>
                <a:gd name="T44" fmla="*/ 2147483646 w 1273"/>
                <a:gd name="T45" fmla="*/ 2147483646 h 1033"/>
                <a:gd name="T46" fmla="*/ 2147483646 w 1273"/>
                <a:gd name="T47" fmla="*/ 2147483646 h 1033"/>
                <a:gd name="T48" fmla="*/ 2147483646 w 1273"/>
                <a:gd name="T49" fmla="*/ 2147483646 h 1033"/>
                <a:gd name="T50" fmla="*/ 0 w 1273"/>
                <a:gd name="T51" fmla="*/ 2147483646 h 1033"/>
                <a:gd name="T52" fmla="*/ 2147483646 w 1273"/>
                <a:gd name="T53" fmla="*/ 2147483646 h 1033"/>
                <a:gd name="T54" fmla="*/ 2147483646 w 1273"/>
                <a:gd name="T55" fmla="*/ 2147483646 h 1033"/>
                <a:gd name="T56" fmla="*/ 2147483646 w 1273"/>
                <a:gd name="T57" fmla="*/ 2147483646 h 1033"/>
                <a:gd name="T58" fmla="*/ 0 w 1273"/>
                <a:gd name="T59" fmla="*/ 2147483646 h 1033"/>
                <a:gd name="T60" fmla="*/ 2147483646 w 1273"/>
                <a:gd name="T61" fmla="*/ 2147483646 h 1033"/>
                <a:gd name="T62" fmla="*/ 2147483646 w 1273"/>
                <a:gd name="T63" fmla="*/ 2147483646 h 1033"/>
                <a:gd name="T64" fmla="*/ 2147483646 w 1273"/>
                <a:gd name="T65" fmla="*/ 2147483646 h 1033"/>
                <a:gd name="T66" fmla="*/ 2147483646 w 1273"/>
                <a:gd name="T67" fmla="*/ 2147483646 h 1033"/>
                <a:gd name="T68" fmla="*/ 2147483646 w 1273"/>
                <a:gd name="T69" fmla="*/ 2147483646 h 1033"/>
                <a:gd name="T70" fmla="*/ 2147483646 w 1273"/>
                <a:gd name="T71" fmla="*/ 2147483646 h 1033"/>
                <a:gd name="T72" fmla="*/ 2147483646 w 1273"/>
                <a:gd name="T73" fmla="*/ 2147483646 h 1033"/>
                <a:gd name="T74" fmla="*/ 2147483646 w 1273"/>
                <a:gd name="T75" fmla="*/ 2147483646 h 1033"/>
                <a:gd name="T76" fmla="*/ 2147483646 w 1273"/>
                <a:gd name="T77" fmla="*/ 2147483646 h 1033"/>
                <a:gd name="T78" fmla="*/ 2147483646 w 1273"/>
                <a:gd name="T79" fmla="*/ 2147483646 h 1033"/>
                <a:gd name="T80" fmla="*/ 2147483646 w 1273"/>
                <a:gd name="T81" fmla="*/ 2147483646 h 1033"/>
                <a:gd name="T82" fmla="*/ 2147483646 w 1273"/>
                <a:gd name="T83" fmla="*/ 2147483646 h 1033"/>
                <a:gd name="T84" fmla="*/ 2147483646 w 1273"/>
                <a:gd name="T85" fmla="*/ 2147483646 h 1033"/>
                <a:gd name="T86" fmla="*/ 2147483646 w 1273"/>
                <a:gd name="T87" fmla="*/ 2147483646 h 1033"/>
                <a:gd name="T88" fmla="*/ 2147483646 w 1273"/>
                <a:gd name="T89" fmla="*/ 0 h 1033"/>
                <a:gd name="T90" fmla="*/ 2147483646 w 1273"/>
                <a:gd name="T91" fmla="*/ 2147483646 h 1033"/>
                <a:gd name="T92" fmla="*/ 2147483646 w 1273"/>
                <a:gd name="T93" fmla="*/ 2147483646 h 1033"/>
                <a:gd name="T94" fmla="*/ 2147483646 w 1273"/>
                <a:gd name="T95" fmla="*/ 2147483646 h 1033"/>
                <a:gd name="T96" fmla="*/ 2147483646 w 1273"/>
                <a:gd name="T97" fmla="*/ 2147483646 h 1033"/>
                <a:gd name="T98" fmla="*/ 2147483646 w 1273"/>
                <a:gd name="T99" fmla="*/ 2147483646 h 1033"/>
                <a:gd name="T100" fmla="*/ 2147483646 w 1273"/>
                <a:gd name="T101" fmla="*/ 2147483646 h 1033"/>
                <a:gd name="T102" fmla="*/ 2147483646 w 1273"/>
                <a:gd name="T103" fmla="*/ 2147483646 h 1033"/>
                <a:gd name="T104" fmla="*/ 2147483646 w 1273"/>
                <a:gd name="T105" fmla="*/ 2147483646 h 1033"/>
                <a:gd name="T106" fmla="*/ 2147483646 w 1273"/>
                <a:gd name="T107" fmla="*/ 2147483646 h 1033"/>
                <a:gd name="T108" fmla="*/ 2147483646 w 1273"/>
                <a:gd name="T109" fmla="*/ 2147483646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0" t="0" r="r" b="b"/>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4" name="Freeform 15"/>
            <p:cNvSpPr>
              <a:spLocks/>
            </p:cNvSpPr>
            <p:nvPr/>
          </p:nvSpPr>
          <p:spPr bwMode="gray">
            <a:xfrm>
              <a:off x="5775183" y="4018695"/>
              <a:ext cx="689204" cy="606406"/>
            </a:xfrm>
            <a:custGeom>
              <a:avLst/>
              <a:gdLst>
                <a:gd name="T0" fmla="*/ 2147483646 w 361"/>
                <a:gd name="T1" fmla="*/ 0 h 321"/>
                <a:gd name="T2" fmla="*/ 2147483646 w 361"/>
                <a:gd name="T3" fmla="*/ 0 h 321"/>
                <a:gd name="T4" fmla="*/ 2147483646 w 361"/>
                <a:gd name="T5" fmla="*/ 2147483646 h 321"/>
                <a:gd name="T6" fmla="*/ 2147483646 w 361"/>
                <a:gd name="T7" fmla="*/ 2147483646 h 321"/>
                <a:gd name="T8" fmla="*/ 2147483646 w 361"/>
                <a:gd name="T9" fmla="*/ 2147483646 h 321"/>
                <a:gd name="T10" fmla="*/ 2147483646 w 361"/>
                <a:gd name="T11" fmla="*/ 2147483646 h 321"/>
                <a:gd name="T12" fmla="*/ 2147483646 w 361"/>
                <a:gd name="T13" fmla="*/ 2147483646 h 321"/>
                <a:gd name="T14" fmla="*/ 2147483646 w 361"/>
                <a:gd name="T15" fmla="*/ 2147483646 h 321"/>
                <a:gd name="T16" fmla="*/ 2147483646 w 361"/>
                <a:gd name="T17" fmla="*/ 2147483646 h 321"/>
                <a:gd name="T18" fmla="*/ 2147483646 w 361"/>
                <a:gd name="T19" fmla="*/ 2147483646 h 321"/>
                <a:gd name="T20" fmla="*/ 2147483646 w 361"/>
                <a:gd name="T21" fmla="*/ 2147483646 h 321"/>
                <a:gd name="T22" fmla="*/ 0 w 361"/>
                <a:gd name="T23" fmla="*/ 2147483646 h 321"/>
                <a:gd name="T24" fmla="*/ 2147483646 w 361"/>
                <a:gd name="T25" fmla="*/ 2147483646 h 321"/>
                <a:gd name="T26" fmla="*/ 2147483646 w 361"/>
                <a:gd name="T27" fmla="*/ 2147483646 h 321"/>
                <a:gd name="T28" fmla="*/ 2147483646 w 361"/>
                <a:gd name="T29" fmla="*/ 2147483646 h 321"/>
                <a:gd name="T30" fmla="*/ 2147483646 w 361"/>
                <a:gd name="T31" fmla="*/ 2147483646 h 321"/>
                <a:gd name="T32" fmla="*/ 2147483646 w 361"/>
                <a:gd name="T33" fmla="*/ 2147483646 h 321"/>
                <a:gd name="T34" fmla="*/ 2147483646 w 361"/>
                <a:gd name="T35" fmla="*/ 2147483646 h 321"/>
                <a:gd name="T36" fmla="*/ 2147483646 w 361"/>
                <a:gd name="T37" fmla="*/ 2147483646 h 321"/>
                <a:gd name="T38" fmla="*/ 2147483646 w 361"/>
                <a:gd name="T39" fmla="*/ 2147483646 h 321"/>
                <a:gd name="T40" fmla="*/ 2147483646 w 361"/>
                <a:gd name="T41" fmla="*/ 2147483646 h 321"/>
                <a:gd name="T42" fmla="*/ 2147483646 w 361"/>
                <a:gd name="T43" fmla="*/ 2147483646 h 321"/>
                <a:gd name="T44" fmla="*/ 2147483646 w 361"/>
                <a:gd name="T45" fmla="*/ 2147483646 h 321"/>
                <a:gd name="T46" fmla="*/ 2147483646 w 361"/>
                <a:gd name="T47" fmla="*/ 2147483646 h 321"/>
                <a:gd name="T48" fmla="*/ 2147483646 w 361"/>
                <a:gd name="T49" fmla="*/ 2147483646 h 321"/>
                <a:gd name="T50" fmla="*/ 2147483646 w 361"/>
                <a:gd name="T51" fmla="*/ 2147483646 h 321"/>
                <a:gd name="T52" fmla="*/ 2147483646 w 361"/>
                <a:gd name="T53" fmla="*/ 2147483646 h 321"/>
                <a:gd name="T54" fmla="*/ 2147483646 w 361"/>
                <a:gd name="T55" fmla="*/ 2147483646 h 321"/>
                <a:gd name="T56" fmla="*/ 2147483646 w 361"/>
                <a:gd name="T57" fmla="*/ 2147483646 h 321"/>
                <a:gd name="T58" fmla="*/ 2147483646 w 361"/>
                <a:gd name="T59" fmla="*/ 2147483646 h 321"/>
                <a:gd name="T60" fmla="*/ 2147483646 w 361"/>
                <a:gd name="T61" fmla="*/ 2147483646 h 321"/>
                <a:gd name="T62" fmla="*/ 2147483646 w 361"/>
                <a:gd name="T63" fmla="*/ 2147483646 h 321"/>
                <a:gd name="T64" fmla="*/ 2147483646 w 361"/>
                <a:gd name="T65" fmla="*/ 2147483646 h 321"/>
                <a:gd name="T66" fmla="*/ 2147483646 w 361"/>
                <a:gd name="T67" fmla="*/ 2147483646 h 321"/>
                <a:gd name="T68" fmla="*/ 2147483646 w 361"/>
                <a:gd name="T69" fmla="*/ 2147483646 h 321"/>
                <a:gd name="T70" fmla="*/ 2147483646 w 361"/>
                <a:gd name="T71" fmla="*/ 2147483646 h 321"/>
                <a:gd name="T72" fmla="*/ 2147483646 w 361"/>
                <a:gd name="T73" fmla="*/ 2147483646 h 321"/>
                <a:gd name="T74" fmla="*/ 2147483646 w 361"/>
                <a:gd name="T75" fmla="*/ 2147483646 h 321"/>
                <a:gd name="T76" fmla="*/ 2147483646 w 361"/>
                <a:gd name="T77" fmla="*/ 2147483646 h 321"/>
                <a:gd name="T78" fmla="*/ 2147483646 w 361"/>
                <a:gd name="T79" fmla="*/ 2147483646 h 321"/>
                <a:gd name="T80" fmla="*/ 2147483646 w 361"/>
                <a:gd name="T81" fmla="*/ 2147483646 h 321"/>
                <a:gd name="T82" fmla="*/ 2147483646 w 361"/>
                <a:gd name="T83" fmla="*/ 2147483646 h 321"/>
                <a:gd name="T84" fmla="*/ 2147483646 w 361"/>
                <a:gd name="T85" fmla="*/ 2147483646 h 321"/>
                <a:gd name="T86" fmla="*/ 2147483646 w 361"/>
                <a:gd name="T87" fmla="*/ 2147483646 h 321"/>
                <a:gd name="T88" fmla="*/ 2147483646 w 361"/>
                <a:gd name="T89" fmla="*/ 2147483646 h 321"/>
                <a:gd name="T90" fmla="*/ 2147483646 w 361"/>
                <a:gd name="T91" fmla="*/ 2147483646 h 321"/>
                <a:gd name="T92" fmla="*/ 2147483646 w 361"/>
                <a:gd name="T93" fmla="*/ 2147483646 h 321"/>
                <a:gd name="T94" fmla="*/ 2147483646 w 361"/>
                <a:gd name="T95" fmla="*/ 2147483646 h 321"/>
                <a:gd name="T96" fmla="*/ 2147483646 w 361"/>
                <a:gd name="T97" fmla="*/ 2147483646 h 321"/>
                <a:gd name="T98" fmla="*/ 2147483646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5" name="Freeform 17"/>
            <p:cNvSpPr>
              <a:spLocks/>
            </p:cNvSpPr>
            <p:nvPr/>
          </p:nvSpPr>
          <p:spPr bwMode="gray">
            <a:xfrm>
              <a:off x="6032438" y="4575543"/>
              <a:ext cx="459183" cy="561854"/>
            </a:xfrm>
            <a:custGeom>
              <a:avLst/>
              <a:gdLst>
                <a:gd name="T0" fmla="*/ 2147483646 w 241"/>
                <a:gd name="T1" fmla="*/ 2147483646 h 297"/>
                <a:gd name="T2" fmla="*/ 2147483646 w 241"/>
                <a:gd name="T3" fmla="*/ 0 h 297"/>
                <a:gd name="T4" fmla="*/ 2147483646 w 241"/>
                <a:gd name="T5" fmla="*/ 2147483646 h 297"/>
                <a:gd name="T6" fmla="*/ 2147483646 w 241"/>
                <a:gd name="T7" fmla="*/ 2147483646 h 297"/>
                <a:gd name="T8" fmla="*/ 2147483646 w 241"/>
                <a:gd name="T9" fmla="*/ 2147483646 h 297"/>
                <a:gd name="T10" fmla="*/ 2147483646 w 241"/>
                <a:gd name="T11" fmla="*/ 2147483646 h 297"/>
                <a:gd name="T12" fmla="*/ 2147483646 w 241"/>
                <a:gd name="T13" fmla="*/ 2147483646 h 297"/>
                <a:gd name="T14" fmla="*/ 2147483646 w 241"/>
                <a:gd name="T15" fmla="*/ 2147483646 h 297"/>
                <a:gd name="T16" fmla="*/ 2147483646 w 241"/>
                <a:gd name="T17" fmla="*/ 2147483646 h 297"/>
                <a:gd name="T18" fmla="*/ 2147483646 w 241"/>
                <a:gd name="T19" fmla="*/ 2147483646 h 297"/>
                <a:gd name="T20" fmla="*/ 2147483646 w 241"/>
                <a:gd name="T21" fmla="*/ 2147483646 h 297"/>
                <a:gd name="T22" fmla="*/ 2147483646 w 241"/>
                <a:gd name="T23" fmla="*/ 2147483646 h 297"/>
                <a:gd name="T24" fmla="*/ 2147483646 w 241"/>
                <a:gd name="T25" fmla="*/ 2147483646 h 297"/>
                <a:gd name="T26" fmla="*/ 2147483646 w 241"/>
                <a:gd name="T27" fmla="*/ 2147483646 h 297"/>
                <a:gd name="T28" fmla="*/ 2147483646 w 241"/>
                <a:gd name="T29" fmla="*/ 2147483646 h 297"/>
                <a:gd name="T30" fmla="*/ 2147483646 w 241"/>
                <a:gd name="T31" fmla="*/ 2147483646 h 297"/>
                <a:gd name="T32" fmla="*/ 0 w 241"/>
                <a:gd name="T33" fmla="*/ 2147483646 h 297"/>
                <a:gd name="T34" fmla="*/ 0 w 241"/>
                <a:gd name="T35" fmla="*/ 2147483646 h 297"/>
                <a:gd name="T36" fmla="*/ 2147483646 w 241"/>
                <a:gd name="T37" fmla="*/ 2147483646 h 297"/>
                <a:gd name="T38" fmla="*/ 2147483646 w 241"/>
                <a:gd name="T39" fmla="*/ 2147483646 h 297"/>
                <a:gd name="T40" fmla="*/ 2147483646 w 241"/>
                <a:gd name="T41" fmla="*/ 2147483646 h 297"/>
                <a:gd name="T42" fmla="*/ 2147483646 w 241"/>
                <a:gd name="T43" fmla="*/ 2147483646 h 297"/>
                <a:gd name="T44" fmla="*/ 2147483646 w 241"/>
                <a:gd name="T45" fmla="*/ 2147483646 h 297"/>
                <a:gd name="T46" fmla="*/ 2147483646 w 241"/>
                <a:gd name="T47" fmla="*/ 2147483646 h 297"/>
                <a:gd name="T48" fmla="*/ 2147483646 w 241"/>
                <a:gd name="T49" fmla="*/ 2147483646 h 297"/>
                <a:gd name="T50" fmla="*/ 2147483646 w 241"/>
                <a:gd name="T51" fmla="*/ 2147483646 h 297"/>
                <a:gd name="T52" fmla="*/ 2147483646 w 241"/>
                <a:gd name="T53" fmla="*/ 2147483646 h 297"/>
                <a:gd name="T54" fmla="*/ 2147483646 w 241"/>
                <a:gd name="T55" fmla="*/ 2147483646 h 297"/>
                <a:gd name="T56" fmla="*/ 2147483646 w 241"/>
                <a:gd name="T57" fmla="*/ 2147483646 h 297"/>
                <a:gd name="T58" fmla="*/ 2147483646 w 241"/>
                <a:gd name="T59" fmla="*/ 2147483646 h 297"/>
                <a:gd name="T60" fmla="*/ 2147483646 w 241"/>
                <a:gd name="T61" fmla="*/ 2147483646 h 297"/>
                <a:gd name="T62" fmla="*/ 2147483646 w 241"/>
                <a:gd name="T63" fmla="*/ 2147483646 h 297"/>
                <a:gd name="T64" fmla="*/ 2147483646 w 241"/>
                <a:gd name="T65" fmla="*/ 2147483646 h 297"/>
                <a:gd name="T66" fmla="*/ 2147483646 w 241"/>
                <a:gd name="T67" fmla="*/ 2147483646 h 297"/>
                <a:gd name="T68" fmla="*/ 2147483646 w 241"/>
                <a:gd name="T69" fmla="*/ 2147483646 h 297"/>
                <a:gd name="T70" fmla="*/ 2147483646 w 241"/>
                <a:gd name="T71" fmla="*/ 2147483646 h 297"/>
                <a:gd name="T72" fmla="*/ 2147483646 w 241"/>
                <a:gd name="T73" fmla="*/ 2147483646 h 297"/>
                <a:gd name="T74" fmla="*/ 2147483646 w 241"/>
                <a:gd name="T75" fmla="*/ 2147483646 h 297"/>
                <a:gd name="T76" fmla="*/ 2147483646 w 241"/>
                <a:gd name="T77" fmla="*/ 2147483646 h 297"/>
                <a:gd name="T78" fmla="*/ 2147483646 w 241"/>
                <a:gd name="T79" fmla="*/ 2147483646 h 297"/>
                <a:gd name="T80" fmla="*/ 2147483646 w 241"/>
                <a:gd name="T81" fmla="*/ 2147483646 h 297"/>
                <a:gd name="T82" fmla="*/ 2147483646 w 241"/>
                <a:gd name="T83" fmla="*/ 2147483646 h 297"/>
                <a:gd name="T84" fmla="*/ 2147483646 w 241"/>
                <a:gd name="T85" fmla="*/ 2147483646 h 297"/>
                <a:gd name="T86" fmla="*/ 2147483646 w 241"/>
                <a:gd name="T87" fmla="*/ 2147483646 h 297"/>
                <a:gd name="T88" fmla="*/ 2147483646 w 241"/>
                <a:gd name="T89" fmla="*/ 2147483646 h 297"/>
                <a:gd name="T90" fmla="*/ 2147483646 w 241"/>
                <a:gd name="T91" fmla="*/ 2147483646 h 297"/>
                <a:gd name="T92" fmla="*/ 2147483646 w 241"/>
                <a:gd name="T93" fmla="*/ 2147483646 h 297"/>
                <a:gd name="T94" fmla="*/ 2147483646 w 241"/>
                <a:gd name="T95" fmla="*/ 2147483646 h 297"/>
                <a:gd name="T96" fmla="*/ 2147483646 w 241"/>
                <a:gd name="T97" fmla="*/ 2147483646 h 297"/>
                <a:gd name="T98" fmla="*/ 2147483646 w 241"/>
                <a:gd name="T99" fmla="*/ 2147483646 h 297"/>
                <a:gd name="T100" fmla="*/ 2147483646 w 241"/>
                <a:gd name="T101" fmla="*/ 2147483646 h 297"/>
                <a:gd name="T102" fmla="*/ 2147483646 w 241"/>
                <a:gd name="T103" fmla="*/ 2147483646 h 297"/>
                <a:gd name="T104" fmla="*/ 2147483646 w 241"/>
                <a:gd name="T105" fmla="*/ 2147483646 h 297"/>
                <a:gd name="T106" fmla="*/ 2147483646 w 241"/>
                <a:gd name="T107" fmla="*/ 2147483646 h 297"/>
                <a:gd name="T108" fmla="*/ 2147483646 w 241"/>
                <a:gd name="T109" fmla="*/ 2147483646 h 297"/>
                <a:gd name="T110" fmla="*/ 2147483646 w 241"/>
                <a:gd name="T111" fmla="*/ 2147483646 h 297"/>
                <a:gd name="T112" fmla="*/ 2147483646 w 241"/>
                <a:gd name="T113" fmla="*/ 2147483646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0" t="0" r="r" b="b"/>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6" name="Freeform 37"/>
            <p:cNvSpPr>
              <a:spLocks/>
            </p:cNvSpPr>
            <p:nvPr/>
          </p:nvSpPr>
          <p:spPr bwMode="invGray">
            <a:xfrm>
              <a:off x="6324213" y="5349159"/>
              <a:ext cx="243939" cy="488419"/>
            </a:xfrm>
            <a:custGeom>
              <a:avLst/>
              <a:gdLst>
                <a:gd name="T0" fmla="*/ 2147483646 w 129"/>
                <a:gd name="T1" fmla="*/ 2147483646 h 257"/>
                <a:gd name="T2" fmla="*/ 2147483646 w 129"/>
                <a:gd name="T3" fmla="*/ 2147483646 h 257"/>
                <a:gd name="T4" fmla="*/ 2147483646 w 129"/>
                <a:gd name="T5" fmla="*/ 2147483646 h 257"/>
                <a:gd name="T6" fmla="*/ 2147483646 w 129"/>
                <a:gd name="T7" fmla="*/ 2147483646 h 257"/>
                <a:gd name="T8" fmla="*/ 2147483646 w 129"/>
                <a:gd name="T9" fmla="*/ 2147483646 h 257"/>
                <a:gd name="T10" fmla="*/ 2147483646 w 129"/>
                <a:gd name="T11" fmla="*/ 2147483646 h 257"/>
                <a:gd name="T12" fmla="*/ 2147483646 w 129"/>
                <a:gd name="T13" fmla="*/ 2147483646 h 257"/>
                <a:gd name="T14" fmla="*/ 2147483646 w 129"/>
                <a:gd name="T15" fmla="*/ 2147483646 h 257"/>
                <a:gd name="T16" fmla="*/ 2147483646 w 129"/>
                <a:gd name="T17" fmla="*/ 2147483646 h 257"/>
                <a:gd name="T18" fmla="*/ 2147483646 w 129"/>
                <a:gd name="T19" fmla="*/ 0 h 257"/>
                <a:gd name="T20" fmla="*/ 2147483646 w 129"/>
                <a:gd name="T21" fmla="*/ 2147483646 h 257"/>
                <a:gd name="T22" fmla="*/ 2147483646 w 129"/>
                <a:gd name="T23" fmla="*/ 2147483646 h 257"/>
                <a:gd name="T24" fmla="*/ 2147483646 w 129"/>
                <a:gd name="T25" fmla="*/ 2147483646 h 257"/>
                <a:gd name="T26" fmla="*/ 2147483646 w 129"/>
                <a:gd name="T27" fmla="*/ 2147483646 h 257"/>
                <a:gd name="T28" fmla="*/ 2147483646 w 129"/>
                <a:gd name="T29" fmla="*/ 2147483646 h 257"/>
                <a:gd name="T30" fmla="*/ 0 w 129"/>
                <a:gd name="T31" fmla="*/ 2147483646 h 257"/>
                <a:gd name="T32" fmla="*/ 2147483646 w 129"/>
                <a:gd name="T33" fmla="*/ 2147483646 h 257"/>
                <a:gd name="T34" fmla="*/ 2147483646 w 129"/>
                <a:gd name="T35" fmla="*/ 2147483646 h 257"/>
                <a:gd name="T36" fmla="*/ 2147483646 w 129"/>
                <a:gd name="T37" fmla="*/ 2147483646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7" name="Freeform 13"/>
            <p:cNvSpPr>
              <a:spLocks/>
            </p:cNvSpPr>
            <p:nvPr/>
          </p:nvSpPr>
          <p:spPr bwMode="gray">
            <a:xfrm>
              <a:off x="5755018" y="3304970"/>
              <a:ext cx="65370" cy="76850"/>
            </a:xfrm>
            <a:custGeom>
              <a:avLst/>
              <a:gdLst>
                <a:gd name="T0" fmla="*/ 2147483646 w 33"/>
                <a:gd name="T1" fmla="*/ 2147483646 h 41"/>
                <a:gd name="T2" fmla="*/ 2147483646 w 33"/>
                <a:gd name="T3" fmla="*/ 2147483646 h 41"/>
                <a:gd name="T4" fmla="*/ 2147483646 w 33"/>
                <a:gd name="T5" fmla="*/ 2147483646 h 41"/>
                <a:gd name="T6" fmla="*/ 0 w 33"/>
                <a:gd name="T7" fmla="*/ 0 h 41"/>
                <a:gd name="T8" fmla="*/ 2147483646 w 33"/>
                <a:gd name="T9" fmla="*/ 2147483646 h 41"/>
                <a:gd name="T10" fmla="*/ 2147483646 w 33"/>
                <a:gd name="T11" fmla="*/ 2147483646 h 41"/>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3" h="41">
                  <a:moveTo>
                    <a:pt x="32" y="40"/>
                  </a:moveTo>
                  <a:lnTo>
                    <a:pt x="8" y="40"/>
                  </a:lnTo>
                  <a:lnTo>
                    <a:pt x="8" y="24"/>
                  </a:lnTo>
                  <a:lnTo>
                    <a:pt x="0" y="0"/>
                  </a:lnTo>
                  <a:lnTo>
                    <a:pt x="24" y="8"/>
                  </a:lnTo>
                  <a:lnTo>
                    <a:pt x="32" y="4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8" name="Freeform 11"/>
            <p:cNvSpPr>
              <a:spLocks/>
            </p:cNvSpPr>
            <p:nvPr/>
          </p:nvSpPr>
          <p:spPr bwMode="gray">
            <a:xfrm>
              <a:off x="5616311" y="3170055"/>
              <a:ext cx="216836" cy="242502"/>
            </a:xfrm>
            <a:custGeom>
              <a:avLst/>
              <a:gdLst>
                <a:gd name="T0" fmla="*/ 2147483646 w 113"/>
                <a:gd name="T1" fmla="*/ 2147483646 h 129"/>
                <a:gd name="T2" fmla="*/ 2147483646 w 113"/>
                <a:gd name="T3" fmla="*/ 2147483646 h 129"/>
                <a:gd name="T4" fmla="*/ 2147483646 w 113"/>
                <a:gd name="T5" fmla="*/ 2147483646 h 129"/>
                <a:gd name="T6" fmla="*/ 2147483646 w 113"/>
                <a:gd name="T7" fmla="*/ 2147483646 h 129"/>
                <a:gd name="T8" fmla="*/ 2147483646 w 113"/>
                <a:gd name="T9" fmla="*/ 0 h 129"/>
                <a:gd name="T10" fmla="*/ 2147483646 w 113"/>
                <a:gd name="T11" fmla="*/ 0 h 129"/>
                <a:gd name="T12" fmla="*/ 2147483646 w 113"/>
                <a:gd name="T13" fmla="*/ 2147483646 h 129"/>
                <a:gd name="T14" fmla="*/ 2147483646 w 113"/>
                <a:gd name="T15" fmla="*/ 2147483646 h 129"/>
                <a:gd name="T16" fmla="*/ 0 w 113"/>
                <a:gd name="T17" fmla="*/ 2147483646 h 129"/>
                <a:gd name="T18" fmla="*/ 0 w 113"/>
                <a:gd name="T19" fmla="*/ 2147483646 h 129"/>
                <a:gd name="T20" fmla="*/ 2147483646 w 113"/>
                <a:gd name="T21" fmla="*/ 2147483646 h 129"/>
                <a:gd name="T22" fmla="*/ 2147483646 w 113"/>
                <a:gd name="T23" fmla="*/ 2147483646 h 129"/>
                <a:gd name="T24" fmla="*/ 2147483646 w 113"/>
                <a:gd name="T25" fmla="*/ 2147483646 h 129"/>
                <a:gd name="T26" fmla="*/ 2147483646 w 113"/>
                <a:gd name="T27" fmla="*/ 2147483646 h 129"/>
                <a:gd name="T28" fmla="*/ 2147483646 w 113"/>
                <a:gd name="T29" fmla="*/ 2147483646 h 129"/>
                <a:gd name="T30" fmla="*/ 2147483646 w 113"/>
                <a:gd name="T31" fmla="*/ 2147483646 h 129"/>
                <a:gd name="T32" fmla="*/ 2147483646 w 113"/>
                <a:gd name="T33" fmla="*/ 2147483646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39" name="Freeform 12"/>
            <p:cNvSpPr>
              <a:spLocks/>
            </p:cNvSpPr>
            <p:nvPr/>
          </p:nvSpPr>
          <p:spPr bwMode="gray">
            <a:xfrm>
              <a:off x="5755019" y="3289597"/>
              <a:ext cx="170600" cy="228839"/>
            </a:xfrm>
            <a:custGeom>
              <a:avLst/>
              <a:gdLst>
                <a:gd name="T0" fmla="*/ 2147483646 w 89"/>
                <a:gd name="T1" fmla="*/ 2147483646 h 121"/>
                <a:gd name="T2" fmla="*/ 2147483646 w 89"/>
                <a:gd name="T3" fmla="*/ 2147483646 h 121"/>
                <a:gd name="T4" fmla="*/ 2147483646 w 89"/>
                <a:gd name="T5" fmla="*/ 2147483646 h 121"/>
                <a:gd name="T6" fmla="*/ 2147483646 w 89"/>
                <a:gd name="T7" fmla="*/ 2147483646 h 121"/>
                <a:gd name="T8" fmla="*/ 2147483646 w 89"/>
                <a:gd name="T9" fmla="*/ 0 h 121"/>
                <a:gd name="T10" fmla="*/ 2147483646 w 89"/>
                <a:gd name="T11" fmla="*/ 2147483646 h 121"/>
                <a:gd name="T12" fmla="*/ 2147483646 w 89"/>
                <a:gd name="T13" fmla="*/ 2147483646 h 121"/>
                <a:gd name="T14" fmla="*/ 2147483646 w 89"/>
                <a:gd name="T15" fmla="*/ 2147483646 h 121"/>
                <a:gd name="T16" fmla="*/ 0 w 89"/>
                <a:gd name="T17" fmla="*/ 2147483646 h 121"/>
                <a:gd name="T18" fmla="*/ 2147483646 w 89"/>
                <a:gd name="T19" fmla="*/ 2147483646 h 121"/>
                <a:gd name="T20" fmla="*/ 2147483646 w 89"/>
                <a:gd name="T21" fmla="*/ 2147483646 h 121"/>
                <a:gd name="T22" fmla="*/ 2147483646 w 89"/>
                <a:gd name="T23" fmla="*/ 2147483646 h 121"/>
                <a:gd name="T24" fmla="*/ 2147483646 w 89"/>
                <a:gd name="T25" fmla="*/ 2147483646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sp>
          <p:nvSpPr>
            <p:cNvPr id="40" name="Freeform 16"/>
            <p:cNvSpPr>
              <a:spLocks/>
            </p:cNvSpPr>
            <p:nvPr/>
          </p:nvSpPr>
          <p:spPr bwMode="invGray">
            <a:xfrm>
              <a:off x="6338552" y="4502101"/>
              <a:ext cx="122767" cy="104175"/>
            </a:xfrm>
            <a:custGeom>
              <a:avLst/>
              <a:gdLst>
                <a:gd name="T0" fmla="*/ 2147483646 w 65"/>
                <a:gd name="T1" fmla="*/ 0 h 57"/>
                <a:gd name="T2" fmla="*/ 0 w 65"/>
                <a:gd name="T3" fmla="*/ 2147483646 h 57"/>
                <a:gd name="T4" fmla="*/ 2147483646 w 65"/>
                <a:gd name="T5" fmla="*/ 2147483646 h 57"/>
                <a:gd name="T6" fmla="*/ 2147483646 w 65"/>
                <a:gd name="T7" fmla="*/ 2147483646 h 57"/>
                <a:gd name="T8" fmla="*/ 2147483646 w 65"/>
                <a:gd name="T9" fmla="*/ 2147483646 h 57"/>
                <a:gd name="T10" fmla="*/ 2147483646 w 65"/>
                <a:gd name="T11" fmla="*/ 0 h 57"/>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65" h="57">
                  <a:moveTo>
                    <a:pt x="24" y="0"/>
                  </a:moveTo>
                  <a:lnTo>
                    <a:pt x="0" y="40"/>
                  </a:lnTo>
                  <a:lnTo>
                    <a:pt x="24" y="56"/>
                  </a:lnTo>
                  <a:lnTo>
                    <a:pt x="64" y="40"/>
                  </a:lnTo>
                  <a:lnTo>
                    <a:pt x="64" y="24"/>
                  </a:lnTo>
                  <a:lnTo>
                    <a:pt x="24" y="0"/>
                  </a:lnTo>
                </a:path>
              </a:pathLst>
            </a:custGeom>
            <a:grpFill/>
            <a:ln w="12700" cap="rnd" cmpd="sng">
              <a:solidFill>
                <a:schemeClr val="bg1"/>
              </a:solidFill>
              <a:prstDash val="solid"/>
              <a:round/>
              <a:headEnd/>
              <a:tailEnd/>
            </a:ln>
            <a:effectLst/>
            <a:extLst/>
          </p:spPr>
          <p:txBody>
            <a:bodyPr/>
            <a:lstStyle/>
            <a:p>
              <a:pPr fontAlgn="auto">
                <a:spcBef>
                  <a:spcPts val="0"/>
                </a:spcBef>
                <a:spcAft>
                  <a:spcPts val="0"/>
                </a:spcAft>
                <a:defRPr/>
              </a:pPr>
              <a:endParaRPr lang="zh-CN" altLang="en-US" sz="1000">
                <a:solidFill>
                  <a:schemeClr val="tx1">
                    <a:lumMod val="65000"/>
                    <a:lumOff val="35000"/>
                  </a:schemeClr>
                </a:solidFill>
                <a:latin typeface="微软雅黑" pitchFamily="34" charset="-122"/>
                <a:ea typeface="微软雅黑" pitchFamily="34" charset="-122"/>
              </a:endParaRPr>
            </a:p>
          </p:txBody>
        </p:sp>
      </p:grpSp>
      <p:sp>
        <p:nvSpPr>
          <p:cNvPr id="41" name="Text Box 15"/>
          <p:cNvSpPr txBox="1">
            <a:spLocks noChangeArrowheads="1"/>
          </p:cNvSpPr>
          <p:nvPr/>
        </p:nvSpPr>
        <p:spPr bwMode="auto">
          <a:xfrm>
            <a:off x="6765722" y="1311617"/>
            <a:ext cx="850795" cy="8079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gn="ctr"/>
            <a:r>
              <a:rPr lang="zh-CN" altLang="en-US" sz="2400" b="1" dirty="0">
                <a:solidFill>
                  <a:srgbClr val="0070C0"/>
                </a:solidFill>
                <a:latin typeface="微软雅黑" pitchFamily="34" charset="-122"/>
                <a:ea typeface="微软雅黑" pitchFamily="34" charset="-122"/>
              </a:rPr>
              <a:t>添加</a:t>
            </a:r>
            <a:endParaRPr lang="en-US" altLang="zh-CN" sz="2400" b="1" dirty="0">
              <a:solidFill>
                <a:srgbClr val="0070C0"/>
              </a:solidFill>
              <a:latin typeface="微软雅黑" pitchFamily="34" charset="-122"/>
              <a:ea typeface="微软雅黑" pitchFamily="34" charset="-122"/>
            </a:endParaRPr>
          </a:p>
          <a:p>
            <a:pPr algn="ctr"/>
            <a:r>
              <a:rPr lang="zh-CN" altLang="en-US" sz="2400" b="1" dirty="0">
                <a:solidFill>
                  <a:srgbClr val="0070C0"/>
                </a:solidFill>
                <a:latin typeface="微软雅黑" pitchFamily="34" charset="-122"/>
                <a:ea typeface="微软雅黑" pitchFamily="34" charset="-122"/>
              </a:rPr>
              <a:t>标题</a:t>
            </a:r>
          </a:p>
        </p:txBody>
      </p:sp>
      <p:sp>
        <p:nvSpPr>
          <p:cNvPr id="42" name="Rectangle 16"/>
          <p:cNvSpPr>
            <a:spLocks noChangeArrowheads="1"/>
          </p:cNvSpPr>
          <p:nvPr/>
        </p:nvSpPr>
        <p:spPr bwMode="auto">
          <a:xfrm>
            <a:off x="6246832" y="2665531"/>
            <a:ext cx="1836183" cy="23544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添加文本内容添加文本内容添加文本内容添加文本添加文本内容添加文本内容添加文本内容添加文本添加文本内容添加文本内容添加文本添加文本内容添加文本内容添加文本</a:t>
            </a:r>
          </a:p>
          <a:p>
            <a:pPr>
              <a:lnSpc>
                <a:spcPct val="150000"/>
              </a:lnSpc>
            </a:pPr>
            <a:endParaRPr lang="zh-CN" altLang="en-US" sz="1100">
              <a:solidFill>
                <a:schemeClr val="tx1">
                  <a:lumMod val="65000"/>
                  <a:lumOff val="35000"/>
                </a:schemeClr>
              </a:solidFill>
              <a:latin typeface="微软雅黑" pitchFamily="34" charset="-122"/>
              <a:ea typeface="微软雅黑" pitchFamily="34" charset="-122"/>
            </a:endParaRPr>
          </a:p>
          <a:p>
            <a:pPr>
              <a:lnSpc>
                <a:spcPct val="150000"/>
              </a:lnSpc>
            </a:pPr>
            <a:endParaRPr lang="en-US" altLang="zh-CN" sz="1100">
              <a:solidFill>
                <a:schemeClr val="tx1">
                  <a:lumMod val="65000"/>
                  <a:lumOff val="35000"/>
                </a:schemeClr>
              </a:solidFill>
              <a:latin typeface="微软雅黑" pitchFamily="34" charset="-122"/>
              <a:ea typeface="微软雅黑" pitchFamily="34" charset="-122"/>
            </a:endParaRPr>
          </a:p>
        </p:txBody>
      </p:sp>
      <p:sp>
        <p:nvSpPr>
          <p:cNvPr id="43" name="Line 548"/>
          <p:cNvSpPr>
            <a:spLocks noChangeShapeType="1"/>
          </p:cNvSpPr>
          <p:nvPr/>
        </p:nvSpPr>
        <p:spPr bwMode="auto">
          <a:xfrm flipV="1">
            <a:off x="4193927" y="2665532"/>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4" name="Line 548"/>
          <p:cNvSpPr>
            <a:spLocks noChangeShapeType="1"/>
          </p:cNvSpPr>
          <p:nvPr/>
        </p:nvSpPr>
        <p:spPr bwMode="auto">
          <a:xfrm flipV="1">
            <a:off x="4193927" y="2990572"/>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5" name="Line 548"/>
          <p:cNvSpPr>
            <a:spLocks noChangeShapeType="1"/>
          </p:cNvSpPr>
          <p:nvPr/>
        </p:nvSpPr>
        <p:spPr bwMode="auto">
          <a:xfrm flipV="1">
            <a:off x="4193927" y="3314422"/>
            <a:ext cx="1350345"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6" name="Line 548"/>
          <p:cNvSpPr>
            <a:spLocks noChangeShapeType="1"/>
          </p:cNvSpPr>
          <p:nvPr/>
        </p:nvSpPr>
        <p:spPr bwMode="auto">
          <a:xfrm flipV="1">
            <a:off x="4140343" y="3691850"/>
            <a:ext cx="1403929" cy="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47" name="Rectangle 23"/>
          <p:cNvSpPr>
            <a:spLocks noChangeArrowheads="1"/>
          </p:cNvSpPr>
          <p:nvPr/>
        </p:nvSpPr>
        <p:spPr bwMode="auto">
          <a:xfrm>
            <a:off x="4572596" y="235716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8" name="Rectangle 24"/>
          <p:cNvSpPr>
            <a:spLocks noChangeArrowheads="1"/>
          </p:cNvSpPr>
          <p:nvPr/>
        </p:nvSpPr>
        <p:spPr bwMode="auto">
          <a:xfrm>
            <a:off x="4572596" y="272030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49" name="Rectangle 25"/>
          <p:cNvSpPr>
            <a:spLocks noChangeArrowheads="1"/>
          </p:cNvSpPr>
          <p:nvPr/>
        </p:nvSpPr>
        <p:spPr bwMode="auto">
          <a:xfrm>
            <a:off x="4572596" y="3044150"/>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sp>
        <p:nvSpPr>
          <p:cNvPr id="50" name="Rectangle 26"/>
          <p:cNvSpPr>
            <a:spLocks noChangeArrowheads="1"/>
          </p:cNvSpPr>
          <p:nvPr/>
        </p:nvSpPr>
        <p:spPr bwMode="auto">
          <a:xfrm>
            <a:off x="4572596" y="3421579"/>
            <a:ext cx="1026452" cy="2932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100">
                <a:solidFill>
                  <a:schemeClr val="tx1">
                    <a:lumMod val="65000"/>
                    <a:lumOff val="35000"/>
                  </a:schemeClr>
                </a:solidFill>
                <a:latin typeface="微软雅黑" pitchFamily="34" charset="-122"/>
                <a:ea typeface="微软雅黑" pitchFamily="34" charset="-122"/>
              </a:rPr>
              <a:t>添加文本内容</a:t>
            </a:r>
          </a:p>
        </p:txBody>
      </p:sp>
      <p:pic>
        <p:nvPicPr>
          <p:cNvPr id="51"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30648" y="2290474"/>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2"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543772" y="3154868"/>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3"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812888" y="3370371"/>
            <a:ext cx="161925" cy="157183"/>
          </a:xfrm>
          <a:prstGeom prst="rect">
            <a:avLst/>
          </a:prstGeom>
          <a:noFill/>
          <a:extLst>
            <a:ext uri="{909E8E84-426E-40DD-AFC4-6F175D3DCCD1}">
              <a14:hiddenFill xmlns:a14="http://schemas.microsoft.com/office/drawing/2010/main">
                <a:solidFill>
                  <a:srgbClr val="FFFFFF"/>
                </a:solidFill>
              </a14:hiddenFill>
            </a:ext>
          </a:extLst>
        </p:spPr>
      </p:pic>
      <p:pic>
        <p:nvPicPr>
          <p:cNvPr id="54" name="圆角矩形 53"/>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rot="2724228">
            <a:off x="3488996" y="3910915"/>
            <a:ext cx="161925" cy="157183"/>
          </a:xfrm>
          <a:prstGeom prst="rect">
            <a:avLst/>
          </a:prstGeom>
          <a:noFill/>
          <a:extLst>
            <a:ext uri="{909E8E84-426E-40DD-AFC4-6F175D3DCCD1}">
              <a14:hiddenFill xmlns:a14="http://schemas.microsoft.com/office/drawing/2010/main">
                <a:solidFill>
                  <a:srgbClr val="FFFFFF"/>
                </a:solidFill>
              </a14:hiddenFill>
            </a:ext>
          </a:extLst>
        </p:spPr>
      </p:pic>
      <p:sp>
        <p:nvSpPr>
          <p:cNvPr id="55" name="Line 548"/>
          <p:cNvSpPr>
            <a:spLocks noChangeShapeType="1"/>
          </p:cNvSpPr>
          <p:nvPr/>
        </p:nvSpPr>
        <p:spPr bwMode="auto">
          <a:xfrm>
            <a:off x="3546143" y="2396451"/>
            <a:ext cx="64778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6" name="Line 548"/>
          <p:cNvSpPr>
            <a:spLocks noChangeShapeType="1"/>
          </p:cNvSpPr>
          <p:nvPr/>
        </p:nvSpPr>
        <p:spPr bwMode="auto">
          <a:xfrm flipV="1">
            <a:off x="3653313" y="2990572"/>
            <a:ext cx="540614" cy="269081"/>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7" name="Line 548"/>
          <p:cNvSpPr>
            <a:spLocks noChangeShapeType="1"/>
          </p:cNvSpPr>
          <p:nvPr/>
        </p:nvSpPr>
        <p:spPr bwMode="auto">
          <a:xfrm flipV="1">
            <a:off x="3599729" y="3691850"/>
            <a:ext cx="540614" cy="323850"/>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58" name="Line 548"/>
          <p:cNvSpPr>
            <a:spLocks noChangeShapeType="1"/>
          </p:cNvSpPr>
          <p:nvPr/>
        </p:nvSpPr>
        <p:spPr bwMode="auto">
          <a:xfrm flipV="1">
            <a:off x="3923620" y="3314422"/>
            <a:ext cx="270307" cy="161925"/>
          </a:xfrm>
          <a:prstGeom prst="line">
            <a:avLst/>
          </a:prstGeom>
          <a:noFill/>
          <a:ln w="12700">
            <a:solidFill>
              <a:schemeClr val="tx1">
                <a:lumMod val="65000"/>
                <a:lumOff val="35000"/>
              </a:schemeClr>
            </a:solidFill>
            <a:prstDash val="dash"/>
            <a:round/>
            <a:headEnd type="oval"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34816228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18" presetClass="entr" presetSubtype="12" fill="hold" nodeType="after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strips(downLeft)">
                                      <p:cBhvr>
                                        <p:cTn id="21" dur="2000"/>
                                        <p:tgtEl>
                                          <p:spTgt spid="7"/>
                                        </p:tgtEl>
                                      </p:cBhvr>
                                    </p:animEffect>
                                  </p:childTnLst>
                                </p:cTn>
                              </p:par>
                            </p:childTnLst>
                          </p:cTn>
                        </p:par>
                        <p:par>
                          <p:cTn id="22" fill="hold">
                            <p:stCondLst>
                              <p:cond delay="3000"/>
                            </p:stCondLst>
                            <p:childTnLst>
                              <p:par>
                                <p:cTn id="23" presetID="29" presetClass="entr" presetSubtype="0" fill="hold" nodeType="afterEffect">
                                  <p:stCondLst>
                                    <p:cond delay="0"/>
                                  </p:stCondLst>
                                  <p:childTnLst>
                                    <p:set>
                                      <p:cBhvr>
                                        <p:cTn id="24" dur="1" fill="hold">
                                          <p:stCondLst>
                                            <p:cond delay="0"/>
                                          </p:stCondLst>
                                        </p:cTn>
                                        <p:tgtEl>
                                          <p:spTgt spid="51"/>
                                        </p:tgtEl>
                                        <p:attrNameLst>
                                          <p:attrName>style.visibility</p:attrName>
                                        </p:attrNameLst>
                                      </p:cBhvr>
                                      <p:to>
                                        <p:strVal val="visible"/>
                                      </p:to>
                                    </p:set>
                                    <p:anim calcmode="lin" valueType="num">
                                      <p:cBhvr>
                                        <p:cTn id="25" dur="1000" fill="hold"/>
                                        <p:tgtEl>
                                          <p:spTgt spid="51"/>
                                        </p:tgtEl>
                                        <p:attrNameLst>
                                          <p:attrName>ppt_x</p:attrName>
                                        </p:attrNameLst>
                                      </p:cBhvr>
                                      <p:tavLst>
                                        <p:tav tm="0">
                                          <p:val>
                                            <p:strVal val="#ppt_x-.2"/>
                                          </p:val>
                                        </p:tav>
                                        <p:tav tm="100000">
                                          <p:val>
                                            <p:strVal val="#ppt_x"/>
                                          </p:val>
                                        </p:tav>
                                      </p:tavLst>
                                    </p:anim>
                                    <p:anim calcmode="lin" valueType="num">
                                      <p:cBhvr>
                                        <p:cTn id="26" dur="1000" fill="hold"/>
                                        <p:tgtEl>
                                          <p:spTgt spid="51"/>
                                        </p:tgtEl>
                                        <p:attrNameLst>
                                          <p:attrName>ppt_y</p:attrName>
                                        </p:attrNameLst>
                                      </p:cBhvr>
                                      <p:tavLst>
                                        <p:tav tm="0">
                                          <p:val>
                                            <p:strVal val="#ppt_y"/>
                                          </p:val>
                                        </p:tav>
                                        <p:tav tm="100000">
                                          <p:val>
                                            <p:strVal val="#ppt_y"/>
                                          </p:val>
                                        </p:tav>
                                      </p:tavLst>
                                    </p:anim>
                                    <p:animEffect transition="in" filter="wipe(right)" prLst="gradientSize: 0.1">
                                      <p:cBhvr>
                                        <p:cTn id="27" dur="1000"/>
                                        <p:tgtEl>
                                          <p:spTgt spid="51"/>
                                        </p:tgtEl>
                                      </p:cBhvr>
                                    </p:animEffect>
                                  </p:childTnLst>
                                </p:cTn>
                              </p:par>
                              <p:par>
                                <p:cTn id="28" presetID="29" presetClass="entr" presetSubtype="0" fill="hold" nodeType="withEffect">
                                  <p:stCondLst>
                                    <p:cond delay="0"/>
                                  </p:stCondLst>
                                  <p:childTnLst>
                                    <p:set>
                                      <p:cBhvr>
                                        <p:cTn id="29" dur="1" fill="hold">
                                          <p:stCondLst>
                                            <p:cond delay="0"/>
                                          </p:stCondLst>
                                        </p:cTn>
                                        <p:tgtEl>
                                          <p:spTgt spid="52"/>
                                        </p:tgtEl>
                                        <p:attrNameLst>
                                          <p:attrName>style.visibility</p:attrName>
                                        </p:attrNameLst>
                                      </p:cBhvr>
                                      <p:to>
                                        <p:strVal val="visible"/>
                                      </p:to>
                                    </p:set>
                                    <p:anim calcmode="lin" valueType="num">
                                      <p:cBhvr>
                                        <p:cTn id="30" dur="1000" fill="hold"/>
                                        <p:tgtEl>
                                          <p:spTgt spid="52"/>
                                        </p:tgtEl>
                                        <p:attrNameLst>
                                          <p:attrName>ppt_x</p:attrName>
                                        </p:attrNameLst>
                                      </p:cBhvr>
                                      <p:tavLst>
                                        <p:tav tm="0">
                                          <p:val>
                                            <p:strVal val="#ppt_x-.2"/>
                                          </p:val>
                                        </p:tav>
                                        <p:tav tm="100000">
                                          <p:val>
                                            <p:strVal val="#ppt_x"/>
                                          </p:val>
                                        </p:tav>
                                      </p:tavLst>
                                    </p:anim>
                                    <p:anim calcmode="lin" valueType="num">
                                      <p:cBhvr>
                                        <p:cTn id="31" dur="1000" fill="hold"/>
                                        <p:tgtEl>
                                          <p:spTgt spid="52"/>
                                        </p:tgtEl>
                                        <p:attrNameLst>
                                          <p:attrName>ppt_y</p:attrName>
                                        </p:attrNameLst>
                                      </p:cBhvr>
                                      <p:tavLst>
                                        <p:tav tm="0">
                                          <p:val>
                                            <p:strVal val="#ppt_y"/>
                                          </p:val>
                                        </p:tav>
                                        <p:tav tm="100000">
                                          <p:val>
                                            <p:strVal val="#ppt_y"/>
                                          </p:val>
                                        </p:tav>
                                      </p:tavLst>
                                    </p:anim>
                                    <p:animEffect transition="in" filter="wipe(right)" prLst="gradientSize: 0.1">
                                      <p:cBhvr>
                                        <p:cTn id="32" dur="1000"/>
                                        <p:tgtEl>
                                          <p:spTgt spid="52"/>
                                        </p:tgtEl>
                                      </p:cBhvr>
                                    </p:animEffect>
                                  </p:childTnLst>
                                </p:cTn>
                              </p:par>
                              <p:par>
                                <p:cTn id="33" presetID="29" presetClass="entr" presetSubtype="0" fill="hold" nodeType="with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1000" fill="hold"/>
                                        <p:tgtEl>
                                          <p:spTgt spid="54"/>
                                        </p:tgtEl>
                                        <p:attrNameLst>
                                          <p:attrName>ppt_x</p:attrName>
                                        </p:attrNameLst>
                                      </p:cBhvr>
                                      <p:tavLst>
                                        <p:tav tm="0">
                                          <p:val>
                                            <p:strVal val="#ppt_x-.2"/>
                                          </p:val>
                                        </p:tav>
                                        <p:tav tm="100000">
                                          <p:val>
                                            <p:strVal val="#ppt_x"/>
                                          </p:val>
                                        </p:tav>
                                      </p:tavLst>
                                    </p:anim>
                                    <p:anim calcmode="lin" valueType="num">
                                      <p:cBhvr>
                                        <p:cTn id="36" dur="1000" fill="hold"/>
                                        <p:tgtEl>
                                          <p:spTgt spid="54"/>
                                        </p:tgtEl>
                                        <p:attrNameLst>
                                          <p:attrName>ppt_y</p:attrName>
                                        </p:attrNameLst>
                                      </p:cBhvr>
                                      <p:tavLst>
                                        <p:tav tm="0">
                                          <p:val>
                                            <p:strVal val="#ppt_y"/>
                                          </p:val>
                                        </p:tav>
                                        <p:tav tm="100000">
                                          <p:val>
                                            <p:strVal val="#ppt_y"/>
                                          </p:val>
                                        </p:tav>
                                      </p:tavLst>
                                    </p:anim>
                                    <p:animEffect transition="in" filter="wipe(right)" prLst="gradientSize: 0.1">
                                      <p:cBhvr>
                                        <p:cTn id="37" dur="1000"/>
                                        <p:tgtEl>
                                          <p:spTgt spid="54"/>
                                        </p:tgtEl>
                                      </p:cBhvr>
                                    </p:animEffect>
                                  </p:childTnLst>
                                </p:cTn>
                              </p:par>
                              <p:par>
                                <p:cTn id="38" presetID="29" presetClass="entr" presetSubtype="0" fill="hold" nodeType="withEffect">
                                  <p:stCondLst>
                                    <p:cond delay="0"/>
                                  </p:stCondLst>
                                  <p:childTnLst>
                                    <p:set>
                                      <p:cBhvr>
                                        <p:cTn id="39" dur="1" fill="hold">
                                          <p:stCondLst>
                                            <p:cond delay="0"/>
                                          </p:stCondLst>
                                        </p:cTn>
                                        <p:tgtEl>
                                          <p:spTgt spid="53"/>
                                        </p:tgtEl>
                                        <p:attrNameLst>
                                          <p:attrName>style.visibility</p:attrName>
                                        </p:attrNameLst>
                                      </p:cBhvr>
                                      <p:to>
                                        <p:strVal val="visible"/>
                                      </p:to>
                                    </p:set>
                                    <p:anim calcmode="lin" valueType="num">
                                      <p:cBhvr>
                                        <p:cTn id="40" dur="1000" fill="hold"/>
                                        <p:tgtEl>
                                          <p:spTgt spid="53"/>
                                        </p:tgtEl>
                                        <p:attrNameLst>
                                          <p:attrName>ppt_x</p:attrName>
                                        </p:attrNameLst>
                                      </p:cBhvr>
                                      <p:tavLst>
                                        <p:tav tm="0">
                                          <p:val>
                                            <p:strVal val="#ppt_x-.2"/>
                                          </p:val>
                                        </p:tav>
                                        <p:tav tm="100000">
                                          <p:val>
                                            <p:strVal val="#ppt_x"/>
                                          </p:val>
                                        </p:tav>
                                      </p:tavLst>
                                    </p:anim>
                                    <p:anim calcmode="lin" valueType="num">
                                      <p:cBhvr>
                                        <p:cTn id="41" dur="1000" fill="hold"/>
                                        <p:tgtEl>
                                          <p:spTgt spid="53"/>
                                        </p:tgtEl>
                                        <p:attrNameLst>
                                          <p:attrName>ppt_y</p:attrName>
                                        </p:attrNameLst>
                                      </p:cBhvr>
                                      <p:tavLst>
                                        <p:tav tm="0">
                                          <p:val>
                                            <p:strVal val="#ppt_y"/>
                                          </p:val>
                                        </p:tav>
                                        <p:tav tm="100000">
                                          <p:val>
                                            <p:strVal val="#ppt_y"/>
                                          </p:val>
                                        </p:tav>
                                      </p:tavLst>
                                    </p:anim>
                                    <p:animEffect transition="in" filter="wipe(right)" prLst="gradientSize: 0.1">
                                      <p:cBhvr>
                                        <p:cTn id="42" dur="1000"/>
                                        <p:tgtEl>
                                          <p:spTgt spid="53"/>
                                        </p:tgtEl>
                                      </p:cBhvr>
                                    </p:animEffect>
                                  </p:childTnLst>
                                </p:cTn>
                              </p:par>
                            </p:childTnLst>
                          </p:cTn>
                        </p:par>
                        <p:par>
                          <p:cTn id="43" fill="hold">
                            <p:stCondLst>
                              <p:cond delay="4000"/>
                            </p:stCondLst>
                            <p:childTnLst>
                              <p:par>
                                <p:cTn id="44" presetID="18" presetClass="entr" presetSubtype="6" fill="hold" grpId="0" nodeType="afterEffect">
                                  <p:stCondLst>
                                    <p:cond delay="0"/>
                                  </p:stCondLst>
                                  <p:childTnLst>
                                    <p:set>
                                      <p:cBhvr>
                                        <p:cTn id="45" dur="1" fill="hold">
                                          <p:stCondLst>
                                            <p:cond delay="0"/>
                                          </p:stCondLst>
                                        </p:cTn>
                                        <p:tgtEl>
                                          <p:spTgt spid="55"/>
                                        </p:tgtEl>
                                        <p:attrNameLst>
                                          <p:attrName>style.visibility</p:attrName>
                                        </p:attrNameLst>
                                      </p:cBhvr>
                                      <p:to>
                                        <p:strVal val="visible"/>
                                      </p:to>
                                    </p:set>
                                    <p:animEffect transition="in" filter="strips(downRight)">
                                      <p:cBhvr>
                                        <p:cTn id="46" dur="500"/>
                                        <p:tgtEl>
                                          <p:spTgt spid="55"/>
                                        </p:tgtEl>
                                      </p:cBhvr>
                                    </p:animEffect>
                                  </p:childTnLst>
                                </p:cTn>
                              </p:par>
                              <p:par>
                                <p:cTn id="47" presetID="18" presetClass="entr" presetSubtype="6" fill="hold" grpId="0" nodeType="withEffect">
                                  <p:stCondLst>
                                    <p:cond delay="0"/>
                                  </p:stCondLst>
                                  <p:childTnLst>
                                    <p:set>
                                      <p:cBhvr>
                                        <p:cTn id="48" dur="1" fill="hold">
                                          <p:stCondLst>
                                            <p:cond delay="0"/>
                                          </p:stCondLst>
                                        </p:cTn>
                                        <p:tgtEl>
                                          <p:spTgt spid="43"/>
                                        </p:tgtEl>
                                        <p:attrNameLst>
                                          <p:attrName>style.visibility</p:attrName>
                                        </p:attrNameLst>
                                      </p:cBhvr>
                                      <p:to>
                                        <p:strVal val="visible"/>
                                      </p:to>
                                    </p:set>
                                    <p:animEffect transition="in" filter="strips(downRight)">
                                      <p:cBhvr>
                                        <p:cTn id="49" dur="500"/>
                                        <p:tgtEl>
                                          <p:spTgt spid="43"/>
                                        </p:tgtEl>
                                      </p:cBhvr>
                                    </p:animEffect>
                                  </p:childTnLst>
                                </p:cTn>
                              </p:par>
                            </p:childTnLst>
                          </p:cTn>
                        </p:par>
                        <p:par>
                          <p:cTn id="50" fill="hold">
                            <p:stCondLst>
                              <p:cond delay="4500"/>
                            </p:stCondLst>
                            <p:childTnLst>
                              <p:par>
                                <p:cTn id="51" presetID="41" presetClass="entr" presetSubtype="0" fill="hold" grpId="0" nodeType="afterEffect">
                                  <p:stCondLst>
                                    <p:cond delay="0"/>
                                  </p:stCondLst>
                                  <p:iterate type="lt">
                                    <p:tmPct val="10000"/>
                                  </p:iterate>
                                  <p:childTnLst>
                                    <p:set>
                                      <p:cBhvr>
                                        <p:cTn id="52" dur="1" fill="hold">
                                          <p:stCondLst>
                                            <p:cond delay="0"/>
                                          </p:stCondLst>
                                        </p:cTn>
                                        <p:tgtEl>
                                          <p:spTgt spid="47"/>
                                        </p:tgtEl>
                                        <p:attrNameLst>
                                          <p:attrName>style.visibility</p:attrName>
                                        </p:attrNameLst>
                                      </p:cBhvr>
                                      <p:to>
                                        <p:strVal val="visible"/>
                                      </p:to>
                                    </p:set>
                                    <p:anim calcmode="lin" valueType="num">
                                      <p:cBhvr>
                                        <p:cTn id="53" dur="500" fill="hold"/>
                                        <p:tgtEl>
                                          <p:spTgt spid="47"/>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47"/>
                                        </p:tgtEl>
                                        <p:attrNameLst>
                                          <p:attrName>ppt_y</p:attrName>
                                        </p:attrNameLst>
                                      </p:cBhvr>
                                      <p:tavLst>
                                        <p:tav tm="0">
                                          <p:val>
                                            <p:strVal val="#ppt_y"/>
                                          </p:val>
                                        </p:tav>
                                        <p:tav tm="100000">
                                          <p:val>
                                            <p:strVal val="#ppt_y"/>
                                          </p:val>
                                        </p:tav>
                                      </p:tavLst>
                                    </p:anim>
                                    <p:anim calcmode="lin" valueType="num">
                                      <p:cBhvr>
                                        <p:cTn id="55" dur="500" fill="hold"/>
                                        <p:tgtEl>
                                          <p:spTgt spid="47"/>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47"/>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47"/>
                                        </p:tgtEl>
                                      </p:cBhvr>
                                    </p:animEffect>
                                  </p:childTnLst>
                                </p:cTn>
                              </p:par>
                            </p:childTnLst>
                          </p:cTn>
                        </p:par>
                        <p:par>
                          <p:cTn id="58" fill="hold">
                            <p:stCondLst>
                              <p:cond delay="5250"/>
                            </p:stCondLst>
                            <p:childTnLst>
                              <p:par>
                                <p:cTn id="59" presetID="18" presetClass="entr" presetSubtype="6" fill="hold" grpId="0" nodeType="afterEffect">
                                  <p:stCondLst>
                                    <p:cond delay="0"/>
                                  </p:stCondLst>
                                  <p:childTnLst>
                                    <p:set>
                                      <p:cBhvr>
                                        <p:cTn id="60" dur="1" fill="hold">
                                          <p:stCondLst>
                                            <p:cond delay="0"/>
                                          </p:stCondLst>
                                        </p:cTn>
                                        <p:tgtEl>
                                          <p:spTgt spid="56"/>
                                        </p:tgtEl>
                                        <p:attrNameLst>
                                          <p:attrName>style.visibility</p:attrName>
                                        </p:attrNameLst>
                                      </p:cBhvr>
                                      <p:to>
                                        <p:strVal val="visible"/>
                                      </p:to>
                                    </p:set>
                                    <p:animEffect transition="in" filter="strips(downRight)">
                                      <p:cBhvr>
                                        <p:cTn id="61" dur="500"/>
                                        <p:tgtEl>
                                          <p:spTgt spid="56"/>
                                        </p:tgtEl>
                                      </p:cBhvr>
                                    </p:animEffect>
                                  </p:childTnLst>
                                </p:cTn>
                              </p:par>
                              <p:par>
                                <p:cTn id="62" presetID="18" presetClass="entr" presetSubtype="6" fill="hold" grpId="0" nodeType="withEffect">
                                  <p:stCondLst>
                                    <p:cond delay="0"/>
                                  </p:stCondLst>
                                  <p:childTnLst>
                                    <p:set>
                                      <p:cBhvr>
                                        <p:cTn id="63" dur="1" fill="hold">
                                          <p:stCondLst>
                                            <p:cond delay="0"/>
                                          </p:stCondLst>
                                        </p:cTn>
                                        <p:tgtEl>
                                          <p:spTgt spid="44"/>
                                        </p:tgtEl>
                                        <p:attrNameLst>
                                          <p:attrName>style.visibility</p:attrName>
                                        </p:attrNameLst>
                                      </p:cBhvr>
                                      <p:to>
                                        <p:strVal val="visible"/>
                                      </p:to>
                                    </p:set>
                                    <p:animEffect transition="in" filter="strips(downRight)">
                                      <p:cBhvr>
                                        <p:cTn id="64" dur="500"/>
                                        <p:tgtEl>
                                          <p:spTgt spid="44"/>
                                        </p:tgtEl>
                                      </p:cBhvr>
                                    </p:animEffect>
                                  </p:childTnLst>
                                </p:cTn>
                              </p:par>
                            </p:childTnLst>
                          </p:cTn>
                        </p:par>
                        <p:par>
                          <p:cTn id="65" fill="hold">
                            <p:stCondLst>
                              <p:cond delay="5750"/>
                            </p:stCondLst>
                            <p:childTnLst>
                              <p:par>
                                <p:cTn id="66" presetID="41" presetClass="entr" presetSubtype="0" fill="hold" nodeType="afterEffect">
                                  <p:stCondLst>
                                    <p:cond delay="0"/>
                                  </p:stCondLst>
                                  <p:iterate type="lt">
                                    <p:tmPct val="10000"/>
                                  </p:iterate>
                                  <p:childTnLst>
                                    <p:set>
                                      <p:cBhvr>
                                        <p:cTn id="67" dur="1" fill="hold">
                                          <p:stCondLst>
                                            <p:cond delay="0"/>
                                          </p:stCondLst>
                                        </p:cTn>
                                        <p:tgtEl>
                                          <p:spTgt spid="48">
                                            <p:txEl>
                                              <p:pRg st="0" end="0"/>
                                            </p:txEl>
                                          </p:spTgt>
                                        </p:tgtEl>
                                        <p:attrNameLst>
                                          <p:attrName>style.visibility</p:attrName>
                                        </p:attrNameLst>
                                      </p:cBhvr>
                                      <p:to>
                                        <p:strVal val="visible"/>
                                      </p:to>
                                    </p:set>
                                    <p:anim calcmode="lin" valueType="num">
                                      <p:cBhvr>
                                        <p:cTn id="68" dur="500" fill="hold"/>
                                        <p:tgtEl>
                                          <p:spTgt spid="4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69" dur="500" fill="hold"/>
                                        <p:tgtEl>
                                          <p:spTgt spid="48">
                                            <p:txEl>
                                              <p:pRg st="0" end="0"/>
                                            </p:txEl>
                                          </p:spTgt>
                                        </p:tgtEl>
                                        <p:attrNameLst>
                                          <p:attrName>ppt_y</p:attrName>
                                        </p:attrNameLst>
                                      </p:cBhvr>
                                      <p:tavLst>
                                        <p:tav tm="0">
                                          <p:val>
                                            <p:strVal val="#ppt_y"/>
                                          </p:val>
                                        </p:tav>
                                        <p:tav tm="100000">
                                          <p:val>
                                            <p:strVal val="#ppt_y"/>
                                          </p:val>
                                        </p:tav>
                                      </p:tavLst>
                                    </p:anim>
                                    <p:anim calcmode="lin" valueType="num">
                                      <p:cBhvr>
                                        <p:cTn id="70" dur="500" fill="hold"/>
                                        <p:tgtEl>
                                          <p:spTgt spid="4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71" dur="500" fill="hold"/>
                                        <p:tgtEl>
                                          <p:spTgt spid="4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72" dur="500" tmFilter="0,0; .5, 1; 1, 1"/>
                                        <p:tgtEl>
                                          <p:spTgt spid="48">
                                            <p:txEl>
                                              <p:pRg st="0" end="0"/>
                                            </p:txEl>
                                          </p:spTgt>
                                        </p:tgtEl>
                                      </p:cBhvr>
                                    </p:animEffect>
                                  </p:childTnLst>
                                </p:cTn>
                              </p:par>
                            </p:childTnLst>
                          </p:cTn>
                        </p:par>
                        <p:par>
                          <p:cTn id="73" fill="hold">
                            <p:stCondLst>
                              <p:cond delay="6500"/>
                            </p:stCondLst>
                            <p:childTnLst>
                              <p:par>
                                <p:cTn id="74" presetID="18" presetClass="entr" presetSubtype="6" fill="hold" grpId="0" nodeType="afterEffect">
                                  <p:stCondLst>
                                    <p:cond delay="0"/>
                                  </p:stCondLst>
                                  <p:childTnLst>
                                    <p:set>
                                      <p:cBhvr>
                                        <p:cTn id="75" dur="1" fill="hold">
                                          <p:stCondLst>
                                            <p:cond delay="0"/>
                                          </p:stCondLst>
                                        </p:cTn>
                                        <p:tgtEl>
                                          <p:spTgt spid="58"/>
                                        </p:tgtEl>
                                        <p:attrNameLst>
                                          <p:attrName>style.visibility</p:attrName>
                                        </p:attrNameLst>
                                      </p:cBhvr>
                                      <p:to>
                                        <p:strVal val="visible"/>
                                      </p:to>
                                    </p:set>
                                    <p:animEffect transition="in" filter="strips(downRight)">
                                      <p:cBhvr>
                                        <p:cTn id="76" dur="500"/>
                                        <p:tgtEl>
                                          <p:spTgt spid="58"/>
                                        </p:tgtEl>
                                      </p:cBhvr>
                                    </p:animEffect>
                                  </p:childTnLst>
                                </p:cTn>
                              </p:par>
                              <p:par>
                                <p:cTn id="77" presetID="18" presetClass="entr" presetSubtype="6" fill="hold" grpId="0" nodeType="withEffect">
                                  <p:stCondLst>
                                    <p:cond delay="0"/>
                                  </p:stCondLst>
                                  <p:childTnLst>
                                    <p:set>
                                      <p:cBhvr>
                                        <p:cTn id="78" dur="1" fill="hold">
                                          <p:stCondLst>
                                            <p:cond delay="0"/>
                                          </p:stCondLst>
                                        </p:cTn>
                                        <p:tgtEl>
                                          <p:spTgt spid="45"/>
                                        </p:tgtEl>
                                        <p:attrNameLst>
                                          <p:attrName>style.visibility</p:attrName>
                                        </p:attrNameLst>
                                      </p:cBhvr>
                                      <p:to>
                                        <p:strVal val="visible"/>
                                      </p:to>
                                    </p:set>
                                    <p:animEffect transition="in" filter="strips(downRight)">
                                      <p:cBhvr>
                                        <p:cTn id="79" dur="500"/>
                                        <p:tgtEl>
                                          <p:spTgt spid="45"/>
                                        </p:tgtEl>
                                      </p:cBhvr>
                                    </p:animEffect>
                                  </p:childTnLst>
                                </p:cTn>
                              </p:par>
                            </p:childTnLst>
                          </p:cTn>
                        </p:par>
                        <p:par>
                          <p:cTn id="80" fill="hold">
                            <p:stCondLst>
                              <p:cond delay="7000"/>
                            </p:stCondLst>
                            <p:childTnLst>
                              <p:par>
                                <p:cTn id="81" presetID="41" presetClass="entr" presetSubtype="0" fill="hold" grpId="0" nodeType="afterEffect">
                                  <p:stCondLst>
                                    <p:cond delay="0"/>
                                  </p:stCondLst>
                                  <p:iterate type="lt">
                                    <p:tmPct val="10000"/>
                                  </p:iterate>
                                  <p:childTnLst>
                                    <p:set>
                                      <p:cBhvr>
                                        <p:cTn id="82" dur="1" fill="hold">
                                          <p:stCondLst>
                                            <p:cond delay="0"/>
                                          </p:stCondLst>
                                        </p:cTn>
                                        <p:tgtEl>
                                          <p:spTgt spid="49"/>
                                        </p:tgtEl>
                                        <p:attrNameLst>
                                          <p:attrName>style.visibility</p:attrName>
                                        </p:attrNameLst>
                                      </p:cBhvr>
                                      <p:to>
                                        <p:strVal val="visible"/>
                                      </p:to>
                                    </p:set>
                                    <p:anim calcmode="lin" valueType="num">
                                      <p:cBhvr>
                                        <p:cTn id="83" dur="500" fill="hold"/>
                                        <p:tgtEl>
                                          <p:spTgt spid="49"/>
                                        </p:tgtEl>
                                        <p:attrNameLst>
                                          <p:attrName>ppt_x</p:attrName>
                                        </p:attrNameLst>
                                      </p:cBhvr>
                                      <p:tavLst>
                                        <p:tav tm="0">
                                          <p:val>
                                            <p:strVal val="#ppt_x"/>
                                          </p:val>
                                        </p:tav>
                                        <p:tav tm="50000">
                                          <p:val>
                                            <p:strVal val="#ppt_x+.1"/>
                                          </p:val>
                                        </p:tav>
                                        <p:tav tm="100000">
                                          <p:val>
                                            <p:strVal val="#ppt_x"/>
                                          </p:val>
                                        </p:tav>
                                      </p:tavLst>
                                    </p:anim>
                                    <p:anim calcmode="lin" valueType="num">
                                      <p:cBhvr>
                                        <p:cTn id="84" dur="500" fill="hold"/>
                                        <p:tgtEl>
                                          <p:spTgt spid="49"/>
                                        </p:tgtEl>
                                        <p:attrNameLst>
                                          <p:attrName>ppt_y</p:attrName>
                                        </p:attrNameLst>
                                      </p:cBhvr>
                                      <p:tavLst>
                                        <p:tav tm="0">
                                          <p:val>
                                            <p:strVal val="#ppt_y"/>
                                          </p:val>
                                        </p:tav>
                                        <p:tav tm="100000">
                                          <p:val>
                                            <p:strVal val="#ppt_y"/>
                                          </p:val>
                                        </p:tav>
                                      </p:tavLst>
                                    </p:anim>
                                    <p:anim calcmode="lin" valueType="num">
                                      <p:cBhvr>
                                        <p:cTn id="85" dur="500" fill="hold"/>
                                        <p:tgtEl>
                                          <p:spTgt spid="49"/>
                                        </p:tgtEl>
                                        <p:attrNameLst>
                                          <p:attrName>ppt_h</p:attrName>
                                        </p:attrNameLst>
                                      </p:cBhvr>
                                      <p:tavLst>
                                        <p:tav tm="0">
                                          <p:val>
                                            <p:strVal val="#ppt_h/10"/>
                                          </p:val>
                                        </p:tav>
                                        <p:tav tm="50000">
                                          <p:val>
                                            <p:strVal val="#ppt_h+.01"/>
                                          </p:val>
                                        </p:tav>
                                        <p:tav tm="100000">
                                          <p:val>
                                            <p:strVal val="#ppt_h"/>
                                          </p:val>
                                        </p:tav>
                                      </p:tavLst>
                                    </p:anim>
                                    <p:anim calcmode="lin" valueType="num">
                                      <p:cBhvr>
                                        <p:cTn id="86" dur="500" fill="hold"/>
                                        <p:tgtEl>
                                          <p:spTgt spid="49"/>
                                        </p:tgtEl>
                                        <p:attrNameLst>
                                          <p:attrName>ppt_w</p:attrName>
                                        </p:attrNameLst>
                                      </p:cBhvr>
                                      <p:tavLst>
                                        <p:tav tm="0">
                                          <p:val>
                                            <p:strVal val="#ppt_w/10"/>
                                          </p:val>
                                        </p:tav>
                                        <p:tav tm="50000">
                                          <p:val>
                                            <p:strVal val="#ppt_w+.01"/>
                                          </p:val>
                                        </p:tav>
                                        <p:tav tm="100000">
                                          <p:val>
                                            <p:strVal val="#ppt_w"/>
                                          </p:val>
                                        </p:tav>
                                      </p:tavLst>
                                    </p:anim>
                                    <p:animEffect transition="in" filter="fade">
                                      <p:cBhvr>
                                        <p:cTn id="87" dur="500" tmFilter="0,0; .5, 1; 1, 1"/>
                                        <p:tgtEl>
                                          <p:spTgt spid="49"/>
                                        </p:tgtEl>
                                      </p:cBhvr>
                                    </p:animEffect>
                                  </p:childTnLst>
                                </p:cTn>
                              </p:par>
                            </p:childTnLst>
                          </p:cTn>
                        </p:par>
                        <p:par>
                          <p:cTn id="88" fill="hold">
                            <p:stCondLst>
                              <p:cond delay="7750"/>
                            </p:stCondLst>
                            <p:childTnLst>
                              <p:par>
                                <p:cTn id="89" presetID="18" presetClass="entr" presetSubtype="6" fill="hold" grpId="0" nodeType="afterEffect">
                                  <p:stCondLst>
                                    <p:cond delay="0"/>
                                  </p:stCondLst>
                                  <p:childTnLst>
                                    <p:set>
                                      <p:cBhvr>
                                        <p:cTn id="90" dur="1" fill="hold">
                                          <p:stCondLst>
                                            <p:cond delay="0"/>
                                          </p:stCondLst>
                                        </p:cTn>
                                        <p:tgtEl>
                                          <p:spTgt spid="57"/>
                                        </p:tgtEl>
                                        <p:attrNameLst>
                                          <p:attrName>style.visibility</p:attrName>
                                        </p:attrNameLst>
                                      </p:cBhvr>
                                      <p:to>
                                        <p:strVal val="visible"/>
                                      </p:to>
                                    </p:set>
                                    <p:animEffect transition="in" filter="strips(downRight)">
                                      <p:cBhvr>
                                        <p:cTn id="91" dur="500"/>
                                        <p:tgtEl>
                                          <p:spTgt spid="57"/>
                                        </p:tgtEl>
                                      </p:cBhvr>
                                    </p:animEffect>
                                  </p:childTnLst>
                                </p:cTn>
                              </p:par>
                              <p:par>
                                <p:cTn id="92" presetID="18" presetClass="entr" presetSubtype="6" fill="hold" grpId="0" nodeType="withEffect">
                                  <p:stCondLst>
                                    <p:cond delay="0"/>
                                  </p:stCondLst>
                                  <p:childTnLst>
                                    <p:set>
                                      <p:cBhvr>
                                        <p:cTn id="93" dur="1" fill="hold">
                                          <p:stCondLst>
                                            <p:cond delay="0"/>
                                          </p:stCondLst>
                                        </p:cTn>
                                        <p:tgtEl>
                                          <p:spTgt spid="46"/>
                                        </p:tgtEl>
                                        <p:attrNameLst>
                                          <p:attrName>style.visibility</p:attrName>
                                        </p:attrNameLst>
                                      </p:cBhvr>
                                      <p:to>
                                        <p:strVal val="visible"/>
                                      </p:to>
                                    </p:set>
                                    <p:animEffect transition="in" filter="strips(downRight)">
                                      <p:cBhvr>
                                        <p:cTn id="94" dur="500"/>
                                        <p:tgtEl>
                                          <p:spTgt spid="46"/>
                                        </p:tgtEl>
                                      </p:cBhvr>
                                    </p:animEffect>
                                  </p:childTnLst>
                                </p:cTn>
                              </p:par>
                            </p:childTnLst>
                          </p:cTn>
                        </p:par>
                        <p:par>
                          <p:cTn id="95" fill="hold">
                            <p:stCondLst>
                              <p:cond delay="8250"/>
                            </p:stCondLst>
                            <p:childTnLst>
                              <p:par>
                                <p:cTn id="96" presetID="41" presetClass="entr" presetSubtype="0" fill="hold" grpId="0" nodeType="afterEffect">
                                  <p:stCondLst>
                                    <p:cond delay="0"/>
                                  </p:stCondLst>
                                  <p:iterate type="lt">
                                    <p:tmPct val="10000"/>
                                  </p:iterate>
                                  <p:childTnLst>
                                    <p:set>
                                      <p:cBhvr>
                                        <p:cTn id="97" dur="1" fill="hold">
                                          <p:stCondLst>
                                            <p:cond delay="0"/>
                                          </p:stCondLst>
                                        </p:cTn>
                                        <p:tgtEl>
                                          <p:spTgt spid="50"/>
                                        </p:tgtEl>
                                        <p:attrNameLst>
                                          <p:attrName>style.visibility</p:attrName>
                                        </p:attrNameLst>
                                      </p:cBhvr>
                                      <p:to>
                                        <p:strVal val="visible"/>
                                      </p:to>
                                    </p:set>
                                    <p:anim calcmode="lin" valueType="num">
                                      <p:cBhvr>
                                        <p:cTn id="98" dur="500" fill="hold"/>
                                        <p:tgtEl>
                                          <p:spTgt spid="50"/>
                                        </p:tgtEl>
                                        <p:attrNameLst>
                                          <p:attrName>ppt_x</p:attrName>
                                        </p:attrNameLst>
                                      </p:cBhvr>
                                      <p:tavLst>
                                        <p:tav tm="0">
                                          <p:val>
                                            <p:strVal val="#ppt_x"/>
                                          </p:val>
                                        </p:tav>
                                        <p:tav tm="50000">
                                          <p:val>
                                            <p:strVal val="#ppt_x+.1"/>
                                          </p:val>
                                        </p:tav>
                                        <p:tav tm="100000">
                                          <p:val>
                                            <p:strVal val="#ppt_x"/>
                                          </p:val>
                                        </p:tav>
                                      </p:tavLst>
                                    </p:anim>
                                    <p:anim calcmode="lin" valueType="num">
                                      <p:cBhvr>
                                        <p:cTn id="99" dur="500" fill="hold"/>
                                        <p:tgtEl>
                                          <p:spTgt spid="50"/>
                                        </p:tgtEl>
                                        <p:attrNameLst>
                                          <p:attrName>ppt_y</p:attrName>
                                        </p:attrNameLst>
                                      </p:cBhvr>
                                      <p:tavLst>
                                        <p:tav tm="0">
                                          <p:val>
                                            <p:strVal val="#ppt_y"/>
                                          </p:val>
                                        </p:tav>
                                        <p:tav tm="100000">
                                          <p:val>
                                            <p:strVal val="#ppt_y"/>
                                          </p:val>
                                        </p:tav>
                                      </p:tavLst>
                                    </p:anim>
                                    <p:anim calcmode="lin" valueType="num">
                                      <p:cBhvr>
                                        <p:cTn id="100" dur="500" fill="hold"/>
                                        <p:tgtEl>
                                          <p:spTgt spid="50"/>
                                        </p:tgtEl>
                                        <p:attrNameLst>
                                          <p:attrName>ppt_h</p:attrName>
                                        </p:attrNameLst>
                                      </p:cBhvr>
                                      <p:tavLst>
                                        <p:tav tm="0">
                                          <p:val>
                                            <p:strVal val="#ppt_h/10"/>
                                          </p:val>
                                        </p:tav>
                                        <p:tav tm="50000">
                                          <p:val>
                                            <p:strVal val="#ppt_h+.01"/>
                                          </p:val>
                                        </p:tav>
                                        <p:tav tm="100000">
                                          <p:val>
                                            <p:strVal val="#ppt_h"/>
                                          </p:val>
                                        </p:tav>
                                      </p:tavLst>
                                    </p:anim>
                                    <p:anim calcmode="lin" valueType="num">
                                      <p:cBhvr>
                                        <p:cTn id="101" dur="500" fill="hold"/>
                                        <p:tgtEl>
                                          <p:spTgt spid="50"/>
                                        </p:tgtEl>
                                        <p:attrNameLst>
                                          <p:attrName>ppt_w</p:attrName>
                                        </p:attrNameLst>
                                      </p:cBhvr>
                                      <p:tavLst>
                                        <p:tav tm="0">
                                          <p:val>
                                            <p:strVal val="#ppt_w/10"/>
                                          </p:val>
                                        </p:tav>
                                        <p:tav tm="50000">
                                          <p:val>
                                            <p:strVal val="#ppt_w+.01"/>
                                          </p:val>
                                        </p:tav>
                                        <p:tav tm="100000">
                                          <p:val>
                                            <p:strVal val="#ppt_w"/>
                                          </p:val>
                                        </p:tav>
                                      </p:tavLst>
                                    </p:anim>
                                    <p:animEffect transition="in" filter="fade">
                                      <p:cBhvr>
                                        <p:cTn id="102" dur="500" tmFilter="0,0; .5, 1; 1, 1"/>
                                        <p:tgtEl>
                                          <p:spTgt spid="50"/>
                                        </p:tgtEl>
                                      </p:cBhvr>
                                    </p:animEffect>
                                  </p:childTnLst>
                                </p:cTn>
                              </p:par>
                              <p:par>
                                <p:cTn id="103" presetID="52" presetClass="entr" presetSubtype="0" fill="hold" grpId="0" nodeType="withEffect">
                                  <p:stCondLst>
                                    <p:cond delay="0"/>
                                  </p:stCondLst>
                                  <p:childTnLst>
                                    <p:set>
                                      <p:cBhvr>
                                        <p:cTn id="104" dur="1" fill="hold">
                                          <p:stCondLst>
                                            <p:cond delay="0"/>
                                          </p:stCondLst>
                                        </p:cTn>
                                        <p:tgtEl>
                                          <p:spTgt spid="5"/>
                                        </p:tgtEl>
                                        <p:attrNameLst>
                                          <p:attrName>style.visibility</p:attrName>
                                        </p:attrNameLst>
                                      </p:cBhvr>
                                      <p:to>
                                        <p:strVal val="visible"/>
                                      </p:to>
                                    </p:set>
                                    <p:animScale>
                                      <p:cBhvr>
                                        <p:cTn id="105" dur="1000" decel="50000" fill="hold">
                                          <p:stCondLst>
                                            <p:cond delay="0"/>
                                          </p:stCondLst>
                                        </p:cTn>
                                        <p:tgtEl>
                                          <p:spTgt spid="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06" dur="1000" decel="50000" fill="hold">
                                          <p:stCondLst>
                                            <p:cond delay="0"/>
                                          </p:stCondLst>
                                        </p:cTn>
                                        <p:tgtEl>
                                          <p:spTgt spid="5"/>
                                        </p:tgtEl>
                                        <p:attrNameLst>
                                          <p:attrName>ppt_x</p:attrName>
                                          <p:attrName>ppt_y</p:attrName>
                                        </p:attrNameLst>
                                      </p:cBhvr>
                                    </p:animMotion>
                                    <p:animEffect transition="in" filter="fade">
                                      <p:cBhvr>
                                        <p:cTn id="107" dur="1000"/>
                                        <p:tgtEl>
                                          <p:spTgt spid="5"/>
                                        </p:tgtEl>
                                      </p:cBhvr>
                                    </p:animEffect>
                                  </p:childTnLst>
                                </p:cTn>
                              </p:par>
                            </p:childTnLst>
                          </p:cTn>
                        </p:par>
                        <p:par>
                          <p:cTn id="108" fill="hold">
                            <p:stCondLst>
                              <p:cond delay="9250"/>
                            </p:stCondLst>
                            <p:childTnLst>
                              <p:par>
                                <p:cTn id="109" presetID="18" presetClass="entr" presetSubtype="12" fill="hold" nodeType="afterEffect">
                                  <p:stCondLst>
                                    <p:cond delay="0"/>
                                  </p:stCondLst>
                                  <p:childTnLst>
                                    <p:set>
                                      <p:cBhvr>
                                        <p:cTn id="110" dur="1" fill="hold">
                                          <p:stCondLst>
                                            <p:cond delay="0"/>
                                          </p:stCondLst>
                                        </p:cTn>
                                        <p:tgtEl>
                                          <p:spTgt spid="6"/>
                                        </p:tgtEl>
                                        <p:attrNameLst>
                                          <p:attrName>style.visibility</p:attrName>
                                        </p:attrNameLst>
                                      </p:cBhvr>
                                      <p:to>
                                        <p:strVal val="visible"/>
                                      </p:to>
                                    </p:set>
                                    <p:animEffect transition="in" filter="strips(downLeft)">
                                      <p:cBhvr>
                                        <p:cTn id="111" dur="500"/>
                                        <p:tgtEl>
                                          <p:spTgt spid="6"/>
                                        </p:tgtEl>
                                      </p:cBhvr>
                                    </p:animEffect>
                                  </p:childTnLst>
                                </p:cTn>
                              </p:par>
                            </p:childTnLst>
                          </p:cTn>
                        </p:par>
                        <p:par>
                          <p:cTn id="112" fill="hold">
                            <p:stCondLst>
                              <p:cond delay="9750"/>
                            </p:stCondLst>
                            <p:childTnLst>
                              <p:par>
                                <p:cTn id="113" presetID="49" presetClass="entr" presetSubtype="0" decel="100000" fill="hold" grpId="0" nodeType="afterEffect">
                                  <p:stCondLst>
                                    <p:cond delay="0"/>
                                  </p:stCondLst>
                                  <p:childTnLst>
                                    <p:set>
                                      <p:cBhvr>
                                        <p:cTn id="114" dur="1" fill="hold">
                                          <p:stCondLst>
                                            <p:cond delay="0"/>
                                          </p:stCondLst>
                                        </p:cTn>
                                        <p:tgtEl>
                                          <p:spTgt spid="41"/>
                                        </p:tgtEl>
                                        <p:attrNameLst>
                                          <p:attrName>style.visibility</p:attrName>
                                        </p:attrNameLst>
                                      </p:cBhvr>
                                      <p:to>
                                        <p:strVal val="visible"/>
                                      </p:to>
                                    </p:set>
                                    <p:anim calcmode="lin" valueType="num">
                                      <p:cBhvr>
                                        <p:cTn id="115" dur="500" fill="hold"/>
                                        <p:tgtEl>
                                          <p:spTgt spid="41"/>
                                        </p:tgtEl>
                                        <p:attrNameLst>
                                          <p:attrName>ppt_w</p:attrName>
                                        </p:attrNameLst>
                                      </p:cBhvr>
                                      <p:tavLst>
                                        <p:tav tm="0">
                                          <p:val>
                                            <p:fltVal val="0"/>
                                          </p:val>
                                        </p:tav>
                                        <p:tav tm="100000">
                                          <p:val>
                                            <p:strVal val="#ppt_w"/>
                                          </p:val>
                                        </p:tav>
                                      </p:tavLst>
                                    </p:anim>
                                    <p:anim calcmode="lin" valueType="num">
                                      <p:cBhvr>
                                        <p:cTn id="116" dur="500" fill="hold"/>
                                        <p:tgtEl>
                                          <p:spTgt spid="41"/>
                                        </p:tgtEl>
                                        <p:attrNameLst>
                                          <p:attrName>ppt_h</p:attrName>
                                        </p:attrNameLst>
                                      </p:cBhvr>
                                      <p:tavLst>
                                        <p:tav tm="0">
                                          <p:val>
                                            <p:fltVal val="0"/>
                                          </p:val>
                                        </p:tav>
                                        <p:tav tm="100000">
                                          <p:val>
                                            <p:strVal val="#ppt_h"/>
                                          </p:val>
                                        </p:tav>
                                      </p:tavLst>
                                    </p:anim>
                                    <p:anim calcmode="lin" valueType="num">
                                      <p:cBhvr>
                                        <p:cTn id="117" dur="500" fill="hold"/>
                                        <p:tgtEl>
                                          <p:spTgt spid="41"/>
                                        </p:tgtEl>
                                        <p:attrNameLst>
                                          <p:attrName>style.rotation</p:attrName>
                                        </p:attrNameLst>
                                      </p:cBhvr>
                                      <p:tavLst>
                                        <p:tav tm="0">
                                          <p:val>
                                            <p:fltVal val="360"/>
                                          </p:val>
                                        </p:tav>
                                        <p:tav tm="100000">
                                          <p:val>
                                            <p:fltVal val="0"/>
                                          </p:val>
                                        </p:tav>
                                      </p:tavLst>
                                    </p:anim>
                                    <p:animEffect transition="in" filter="fade">
                                      <p:cBhvr>
                                        <p:cTn id="118" dur="500"/>
                                        <p:tgtEl>
                                          <p:spTgt spid="41"/>
                                        </p:tgtEl>
                                      </p:cBhvr>
                                    </p:animEffect>
                                  </p:childTnLst>
                                </p:cTn>
                              </p:par>
                            </p:childTnLst>
                          </p:cTn>
                        </p:par>
                        <p:par>
                          <p:cTn id="119" fill="hold">
                            <p:stCondLst>
                              <p:cond delay="10250"/>
                            </p:stCondLst>
                            <p:childTnLst>
                              <p:par>
                                <p:cTn id="120" presetID="29" presetClass="entr" presetSubtype="0" fill="hold" grpId="0" nodeType="afterEffect">
                                  <p:stCondLst>
                                    <p:cond delay="0"/>
                                  </p:stCondLst>
                                  <p:childTnLst>
                                    <p:set>
                                      <p:cBhvr>
                                        <p:cTn id="121" dur="1" fill="hold">
                                          <p:stCondLst>
                                            <p:cond delay="0"/>
                                          </p:stCondLst>
                                        </p:cTn>
                                        <p:tgtEl>
                                          <p:spTgt spid="42"/>
                                        </p:tgtEl>
                                        <p:attrNameLst>
                                          <p:attrName>style.visibility</p:attrName>
                                        </p:attrNameLst>
                                      </p:cBhvr>
                                      <p:to>
                                        <p:strVal val="visible"/>
                                      </p:to>
                                    </p:set>
                                    <p:anim calcmode="lin" valueType="num">
                                      <p:cBhvr>
                                        <p:cTn id="122" dur="1000" fill="hold"/>
                                        <p:tgtEl>
                                          <p:spTgt spid="42"/>
                                        </p:tgtEl>
                                        <p:attrNameLst>
                                          <p:attrName>ppt_x</p:attrName>
                                        </p:attrNameLst>
                                      </p:cBhvr>
                                      <p:tavLst>
                                        <p:tav tm="0">
                                          <p:val>
                                            <p:strVal val="#ppt_x-.2"/>
                                          </p:val>
                                        </p:tav>
                                        <p:tav tm="100000">
                                          <p:val>
                                            <p:strVal val="#ppt_x"/>
                                          </p:val>
                                        </p:tav>
                                      </p:tavLst>
                                    </p:anim>
                                    <p:anim calcmode="lin" valueType="num">
                                      <p:cBhvr>
                                        <p:cTn id="123"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124" dur="10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41" grpId="0"/>
      <p:bldP spid="42" grpId="0"/>
      <p:bldP spid="43" grpId="0" animBg="1"/>
      <p:bldP spid="44" grpId="0" animBg="1"/>
      <p:bldP spid="45" grpId="0" animBg="1"/>
      <p:bldP spid="46" grpId="0" animBg="1"/>
      <p:bldP spid="47" grpId="0"/>
      <p:bldP spid="49" grpId="0"/>
      <p:bldP spid="50" grpId="0"/>
      <p:bldP spid="55" grpId="0" animBg="1"/>
      <p:bldP spid="56" grpId="0" animBg="1"/>
      <p:bldP spid="57" grpId="0" animBg="1"/>
      <p:bldP spid="58"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grpSp>
        <p:nvGrpSpPr>
          <p:cNvPr id="5" name="Group 3"/>
          <p:cNvGrpSpPr>
            <a:grpSpLocks/>
          </p:cNvGrpSpPr>
          <p:nvPr/>
        </p:nvGrpSpPr>
        <p:grpSpPr bwMode="auto">
          <a:xfrm>
            <a:off x="613145" y="1409568"/>
            <a:ext cx="4379219" cy="2891359"/>
            <a:chOff x="0" y="0"/>
            <a:chExt cx="5166566" cy="3409678"/>
          </a:xfrm>
        </p:grpSpPr>
        <p:sp>
          <p:nvSpPr>
            <p:cNvPr id="6" name="椭圆 2"/>
            <p:cNvSpPr>
              <a:spLocks/>
            </p:cNvSpPr>
            <p:nvPr/>
          </p:nvSpPr>
          <p:spPr bwMode="auto">
            <a:xfrm rot="1748642">
              <a:off x="0" y="0"/>
              <a:ext cx="2211234" cy="2230539"/>
            </a:xfrm>
            <a:custGeom>
              <a:avLst/>
              <a:gdLst>
                <a:gd name="T0" fmla="*/ 2997604 w 2997604"/>
                <a:gd name="T1" fmla="*/ 1790780 h 3024336"/>
                <a:gd name="T2" fmla="*/ 1512168 w 2997604"/>
                <a:gd name="T3" fmla="*/ 3024336 h 3024336"/>
                <a:gd name="T4" fmla="*/ 0 w 2997604"/>
                <a:gd name="T5" fmla="*/ 1512168 h 3024336"/>
                <a:gd name="T6" fmla="*/ 1512168 w 2997604"/>
                <a:gd name="T7" fmla="*/ 0 h 3024336"/>
                <a:gd name="T8" fmla="*/ 1764196 w 2997604"/>
                <a:gd name="T9" fmla="*/ 22675 h 3024336"/>
              </a:gdLst>
              <a:ahLst/>
              <a:cxnLst>
                <a:cxn ang="0">
                  <a:pos x="T0" y="T1"/>
                </a:cxn>
                <a:cxn ang="0">
                  <a:pos x="T2" y="T3"/>
                </a:cxn>
                <a:cxn ang="0">
                  <a:pos x="T4" y="T5"/>
                </a:cxn>
                <a:cxn ang="0">
                  <a:pos x="T6" y="T7"/>
                </a:cxn>
                <a:cxn ang="0">
                  <a:pos x="T8" y="T9"/>
                </a:cxn>
              </a:cxnLst>
              <a:rect l="0" t="0" r="r" b="b"/>
              <a:pathLst>
                <a:path w="2997604" h="3024336">
                  <a:moveTo>
                    <a:pt x="2997604" y="1790780"/>
                  </a:moveTo>
                  <a:cubicBezTo>
                    <a:pt x="2867846" y="2492941"/>
                    <a:pt x="2252064" y="3024336"/>
                    <a:pt x="1512168" y="3024336"/>
                  </a:cubicBezTo>
                  <a:cubicBezTo>
                    <a:pt x="677021" y="3024336"/>
                    <a:pt x="0" y="2347315"/>
                    <a:pt x="0" y="1512168"/>
                  </a:cubicBezTo>
                  <a:cubicBezTo>
                    <a:pt x="0" y="677021"/>
                    <a:pt x="677021" y="0"/>
                    <a:pt x="1512168" y="0"/>
                  </a:cubicBezTo>
                  <a:cubicBezTo>
                    <a:pt x="1598138" y="0"/>
                    <a:pt x="1682432" y="7174"/>
                    <a:pt x="1764196" y="22675"/>
                  </a:cubicBezTo>
                </a:path>
              </a:pathLst>
            </a:custGeom>
            <a:noFill/>
            <a:ln w="25400" cap="flat" cmpd="sng">
              <a:solidFill>
                <a:srgbClr val="0070C0"/>
              </a:solidFill>
              <a:prstDash val="sysDash"/>
              <a:round/>
              <a:headEnd/>
              <a:tailEnd type="triangle" w="lg" len="lg"/>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7" name="椭圆 4"/>
            <p:cNvSpPr>
              <a:spLocks/>
            </p:cNvSpPr>
            <p:nvPr/>
          </p:nvSpPr>
          <p:spPr bwMode="auto">
            <a:xfrm rot="1748642">
              <a:off x="2072242" y="1513229"/>
              <a:ext cx="1573837" cy="746788"/>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8" name="椭圆 4"/>
            <p:cNvSpPr>
              <a:spLocks/>
            </p:cNvSpPr>
            <p:nvPr/>
          </p:nvSpPr>
          <p:spPr bwMode="auto">
            <a:xfrm rot="1748643" flipV="1">
              <a:off x="3158906" y="2877661"/>
              <a:ext cx="1121762" cy="532017"/>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sp>
          <p:nvSpPr>
            <p:cNvPr id="9" name="椭圆 4"/>
            <p:cNvSpPr>
              <a:spLocks/>
            </p:cNvSpPr>
            <p:nvPr/>
          </p:nvSpPr>
          <p:spPr bwMode="auto">
            <a:xfrm rot="1748642">
              <a:off x="4392985" y="3020842"/>
              <a:ext cx="773581" cy="366376"/>
            </a:xfrm>
            <a:custGeom>
              <a:avLst/>
              <a:gdLst>
                <a:gd name="T0" fmla="*/ 0 w 2134918"/>
                <a:gd name="T1" fmla="*/ 1012045 h 1012045"/>
                <a:gd name="T2" fmla="*/ 1067459 w 2134918"/>
                <a:gd name="T3" fmla="*/ 0 h 1012045"/>
                <a:gd name="T4" fmla="*/ 2134918 w 2134918"/>
                <a:gd name="T5" fmla="*/ 1012045 h 1012045"/>
              </a:gdLst>
              <a:ahLst/>
              <a:cxnLst>
                <a:cxn ang="0">
                  <a:pos x="T0" y="T1"/>
                </a:cxn>
                <a:cxn ang="0">
                  <a:pos x="T2" y="T3"/>
                </a:cxn>
                <a:cxn ang="0">
                  <a:pos x="T4" y="T5"/>
                </a:cxn>
              </a:cxnLst>
              <a:rect l="0" t="0" r="r" b="b"/>
              <a:pathLst>
                <a:path w="2134918" h="1012045">
                  <a:moveTo>
                    <a:pt x="0" y="1012045"/>
                  </a:moveTo>
                  <a:cubicBezTo>
                    <a:pt x="28964" y="447977"/>
                    <a:pt x="495896" y="0"/>
                    <a:pt x="1067459" y="0"/>
                  </a:cubicBezTo>
                  <a:cubicBezTo>
                    <a:pt x="1639022" y="0"/>
                    <a:pt x="2105955" y="447977"/>
                    <a:pt x="2134918" y="1012045"/>
                  </a:cubicBezTo>
                </a:path>
              </a:pathLst>
            </a:custGeom>
            <a:noFill/>
            <a:ln w="25400" cap="flat" cmpd="sng">
              <a:solidFill>
                <a:srgbClr val="0070C0"/>
              </a:solidFill>
              <a:prstDash val="sysDash"/>
              <a:round/>
              <a:headEnd/>
              <a:tailEnd/>
            </a:ln>
            <a:extLst>
              <a:ext uri="{909E8E84-426E-40DD-AFC4-6F175D3DCCD1}">
                <a14:hiddenFill xmlns:a14="http://schemas.microsoft.com/office/drawing/2010/main">
                  <a:solidFill>
                    <a:srgbClr val="FFFFFF"/>
                  </a:solidFill>
                </a14:hiddenFill>
              </a:ext>
            </a:extLst>
          </p:spPr>
          <p:txBody>
            <a:bodyPr lIns="68580" tIns="34290" rIns="68580" bIns="34290" anchor="ctr"/>
            <a:lstStyle/>
            <a:p>
              <a:endParaRPr lang="zh-CN" altLang="en-US">
                <a:solidFill>
                  <a:schemeClr val="tx1">
                    <a:lumMod val="65000"/>
                    <a:lumOff val="35000"/>
                  </a:schemeClr>
                </a:solidFill>
              </a:endParaRPr>
            </a:p>
          </p:txBody>
        </p:sp>
      </p:grpSp>
      <p:sp>
        <p:nvSpPr>
          <p:cNvPr id="10" name="KSO_GN4"/>
          <p:cNvSpPr>
            <a:spLocks noChangeArrowheads="1"/>
          </p:cNvSpPr>
          <p:nvPr/>
        </p:nvSpPr>
        <p:spPr bwMode="auto">
          <a:xfrm>
            <a:off x="725005" y="1526223"/>
            <a:ext cx="1664817" cy="1665299"/>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5400" dirty="0">
                <a:solidFill>
                  <a:srgbClr val="0070C0"/>
                </a:solidFill>
                <a:latin typeface="Impact" pitchFamily="34" charset="0"/>
              </a:rPr>
              <a:t>04</a:t>
            </a:r>
          </a:p>
        </p:txBody>
      </p:sp>
      <p:sp>
        <p:nvSpPr>
          <p:cNvPr id="11" name="KSO_GN3"/>
          <p:cNvSpPr>
            <a:spLocks noChangeArrowheads="1"/>
          </p:cNvSpPr>
          <p:nvPr/>
        </p:nvSpPr>
        <p:spPr bwMode="auto">
          <a:xfrm>
            <a:off x="2257732" y="2746331"/>
            <a:ext cx="1178105" cy="1178446"/>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4000" dirty="0">
                <a:solidFill>
                  <a:srgbClr val="0070C0"/>
                </a:solidFill>
                <a:latin typeface="Impact" pitchFamily="34" charset="0"/>
              </a:rPr>
              <a:t>03</a:t>
            </a:r>
          </a:p>
        </p:txBody>
      </p:sp>
      <p:sp>
        <p:nvSpPr>
          <p:cNvPr id="12" name="KSO_GN2"/>
          <p:cNvSpPr>
            <a:spLocks noChangeArrowheads="1"/>
          </p:cNvSpPr>
          <p:nvPr/>
        </p:nvSpPr>
        <p:spPr bwMode="auto">
          <a:xfrm rot="10800000" flipV="1">
            <a:off x="3479867" y="3397452"/>
            <a:ext cx="840144" cy="840387"/>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a:solidFill>
                  <a:srgbClr val="0070C0"/>
                </a:solidFill>
                <a:latin typeface="Impact" pitchFamily="34" charset="0"/>
              </a:rPr>
              <a:t>02</a:t>
            </a:r>
            <a:endParaRPr lang="en-US" altLang="zh-CN" sz="1500">
              <a:solidFill>
                <a:srgbClr val="0070C0"/>
              </a:solidFill>
              <a:latin typeface="Impact" pitchFamily="34" charset="0"/>
            </a:endParaRPr>
          </a:p>
        </p:txBody>
      </p:sp>
      <p:sp>
        <p:nvSpPr>
          <p:cNvPr id="13" name="KSO_GN1"/>
          <p:cNvSpPr>
            <a:spLocks noChangeArrowheads="1"/>
          </p:cNvSpPr>
          <p:nvPr/>
        </p:nvSpPr>
        <p:spPr bwMode="auto">
          <a:xfrm>
            <a:off x="4280741" y="4015243"/>
            <a:ext cx="579532" cy="579700"/>
          </a:xfrm>
          <a:prstGeom prst="ellipse">
            <a:avLst/>
          </a:prstGeom>
          <a:gradFill>
            <a:gsLst>
              <a:gs pos="0">
                <a:schemeClr val="bg1"/>
              </a:gs>
              <a:gs pos="50000">
                <a:schemeClr val="bg1">
                  <a:lumMod val="95000"/>
                </a:schemeClr>
              </a:gs>
              <a:gs pos="100000">
                <a:schemeClr val="bg1">
                  <a:lumMod val="85000"/>
                </a:schemeClr>
              </a:gs>
            </a:gsLst>
            <a:lin ang="16200000" scaled="0"/>
          </a:gradFill>
          <a:ln>
            <a:noFill/>
          </a:ln>
          <a:effectLst>
            <a:outerShdw blurRad="57785" dist="33020" dir="3180000" algn="ctr">
              <a:srgbClr val="000000">
                <a:alpha val="30000"/>
              </a:srgbClr>
            </a:outerShdw>
          </a:effectLst>
          <a:scene3d>
            <a:camera prst="orthographicFront">
              <a:rot lat="0" lon="0" rev="0"/>
            </a:camera>
            <a:lightRig rig="brightRoom" dir="t">
              <a:rot lat="0" lon="0" rev="600000"/>
            </a:lightRig>
          </a:scene3d>
          <a:sp3d prstMaterial="metal">
            <a:bevelT w="38100" h="57150" prst="angle"/>
          </a:sp3d>
          <a:extLst/>
        </p:spPr>
        <p:txBody>
          <a:bodyPr lIns="0" tIns="0" rIns="0" bIns="0" anchor="ctr"/>
          <a:lstStyle>
            <a:lvl1pPr defTabSz="685800">
              <a:defRPr>
                <a:solidFill>
                  <a:schemeClr val="tx1"/>
                </a:solidFill>
                <a:latin typeface="Calibri" pitchFamily="34" charset="0"/>
                <a:ea typeface="微软雅黑" pitchFamily="34" charset="-122"/>
              </a:defRPr>
            </a:lvl1pPr>
            <a:lvl2pPr marL="742950" indent="-285750" defTabSz="685800">
              <a:defRPr>
                <a:solidFill>
                  <a:schemeClr val="tx1"/>
                </a:solidFill>
                <a:latin typeface="Calibri" pitchFamily="34" charset="0"/>
                <a:ea typeface="微软雅黑" pitchFamily="34" charset="-122"/>
              </a:defRPr>
            </a:lvl2pPr>
            <a:lvl3pPr marL="1143000" indent="-228600" defTabSz="685800">
              <a:defRPr>
                <a:solidFill>
                  <a:schemeClr val="tx1"/>
                </a:solidFill>
                <a:latin typeface="Calibri" pitchFamily="34" charset="0"/>
                <a:ea typeface="微软雅黑" pitchFamily="34" charset="-122"/>
              </a:defRPr>
            </a:lvl3pPr>
            <a:lvl4pPr marL="1600200" indent="-228600" defTabSz="685800">
              <a:defRPr>
                <a:solidFill>
                  <a:schemeClr val="tx1"/>
                </a:solidFill>
                <a:latin typeface="Calibri" pitchFamily="34" charset="0"/>
                <a:ea typeface="微软雅黑" pitchFamily="34" charset="-122"/>
              </a:defRPr>
            </a:lvl4pPr>
            <a:lvl5pPr marL="2057400" indent="-228600" defTabSz="685800">
              <a:defRPr>
                <a:solidFill>
                  <a:schemeClr val="tx1"/>
                </a:solidFill>
                <a:latin typeface="Calibri" pitchFamily="34" charset="0"/>
                <a:ea typeface="微软雅黑" pitchFamily="34" charset="-122"/>
              </a:defRPr>
            </a:lvl5pPr>
            <a:lvl6pPr marL="25146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defTabSz="6858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ctr" eaLnBrk="1" hangingPunct="1">
              <a:lnSpc>
                <a:spcPct val="130000"/>
              </a:lnSpc>
            </a:pPr>
            <a:r>
              <a:rPr lang="en-US" altLang="zh-CN" sz="2700" dirty="0">
                <a:solidFill>
                  <a:srgbClr val="0070C0"/>
                </a:solidFill>
                <a:latin typeface="Impact" pitchFamily="34" charset="0"/>
              </a:rPr>
              <a:t>01</a:t>
            </a:r>
          </a:p>
        </p:txBody>
      </p:sp>
      <p:sp>
        <p:nvSpPr>
          <p:cNvPr id="14" name="文本框 11"/>
          <p:cNvSpPr txBox="1">
            <a:spLocks noChangeArrowheads="1"/>
          </p:cNvSpPr>
          <p:nvPr/>
        </p:nvSpPr>
        <p:spPr bwMode="auto">
          <a:xfrm>
            <a:off x="2397229" y="1131590"/>
            <a:ext cx="4199621" cy="7892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5" name="文本框 12"/>
          <p:cNvSpPr txBox="1">
            <a:spLocks noChangeArrowheads="1"/>
          </p:cNvSpPr>
          <p:nvPr/>
        </p:nvSpPr>
        <p:spPr bwMode="auto">
          <a:xfrm>
            <a:off x="3330509" y="2263904"/>
            <a:ext cx="3934995"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eaLnBrk="1" hangingPunct="1">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6" name="文本框 13"/>
          <p:cNvSpPr txBox="1">
            <a:spLocks noChangeArrowheads="1"/>
          </p:cNvSpPr>
          <p:nvPr/>
        </p:nvSpPr>
        <p:spPr bwMode="auto">
          <a:xfrm>
            <a:off x="4302111" y="3181793"/>
            <a:ext cx="3816742"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
        <p:nvSpPr>
          <p:cNvPr id="17" name="文本框 14"/>
          <p:cNvSpPr txBox="1">
            <a:spLocks noChangeArrowheads="1"/>
          </p:cNvSpPr>
          <p:nvPr/>
        </p:nvSpPr>
        <p:spPr bwMode="auto">
          <a:xfrm>
            <a:off x="4988167" y="3991696"/>
            <a:ext cx="3848086" cy="5492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43" tIns="34272" rIns="68543" bIns="34272">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buFont typeface="Arial" pitchFamily="34" charset="0"/>
              <a:defRPr>
                <a:solidFill>
                  <a:schemeClr val="tx1"/>
                </a:solidFill>
                <a:latin typeface="Calibri" pitchFamily="34" charset="0"/>
                <a:ea typeface="微软雅黑" pitchFamily="34" charset="-122"/>
              </a:defRPr>
            </a:lvl9pPr>
          </a:lstStyle>
          <a:p>
            <a:pPr algn="just">
              <a:lnSpc>
                <a:spcPct val="130000"/>
              </a:lnSpc>
            </a:pPr>
            <a:r>
              <a:rPr lang="zh-CN" altLang="en-US" sz="1200" dirty="0">
                <a:solidFill>
                  <a:schemeClr val="tx1">
                    <a:lumMod val="65000"/>
                    <a:lumOff val="35000"/>
                  </a:schemeClr>
                </a:solidFill>
              </a:rPr>
              <a:t>点击此处输入文字点击此处输入文字点击此处输入文字</a:t>
            </a:r>
            <a:endParaRPr lang="en-US" altLang="zh-CN" sz="1200" dirty="0">
              <a:solidFill>
                <a:schemeClr val="tx1">
                  <a:lumMod val="65000"/>
                  <a:lumOff val="35000"/>
                </a:schemeClr>
              </a:solidFill>
            </a:endParaRPr>
          </a:p>
          <a:p>
            <a:pPr algn="just">
              <a:lnSpc>
                <a:spcPct val="130000"/>
              </a:lnSpc>
            </a:pPr>
            <a:r>
              <a:rPr lang="zh-CN" altLang="en-US" sz="1200" dirty="0">
                <a:solidFill>
                  <a:schemeClr val="tx1">
                    <a:lumMod val="65000"/>
                    <a:lumOff val="35000"/>
                  </a:schemeClr>
                </a:solidFill>
              </a:rPr>
              <a:t>点击此处输入文字点击此处输入文字点击此处输入文字</a:t>
            </a:r>
          </a:p>
        </p:txBody>
      </p:sp>
    </p:spTree>
    <p:extLst>
      <p:ext uri="{BB962C8B-B14F-4D97-AF65-F5344CB8AC3E}">
        <p14:creationId xmlns:p14="http://schemas.microsoft.com/office/powerpoint/2010/main" val="849112"/>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down)">
                                      <p:cBhvr>
                                        <p:cTn id="22" dur="2750"/>
                                        <p:tgtEl>
                                          <p:spTgt spid="5"/>
                                        </p:tgtEl>
                                      </p:cBhvr>
                                    </p:animEffect>
                                  </p:childTnLst>
                                </p:cTn>
                              </p:par>
                              <p:par>
                                <p:cTn id="23" presetID="10" presetClass="entr" presetSubtype="0" fill="hold" grpId="0" nodeType="withEffect">
                                  <p:stCondLst>
                                    <p:cond delay="500"/>
                                  </p:stCondLst>
                                  <p:childTnLst>
                                    <p:set>
                                      <p:cBhvr>
                                        <p:cTn id="24" dur="1" fill="hold">
                                          <p:stCondLst>
                                            <p:cond delay="0"/>
                                          </p:stCondLst>
                                        </p:cTn>
                                        <p:tgtEl>
                                          <p:spTgt spid="13"/>
                                        </p:tgtEl>
                                        <p:attrNameLst>
                                          <p:attrName>style.visibility</p:attrName>
                                        </p:attrNameLst>
                                      </p:cBhvr>
                                      <p:to>
                                        <p:strVal val="visible"/>
                                      </p:to>
                                    </p:set>
                                    <p:animEffect transition="in" filter="fade">
                                      <p:cBhvr>
                                        <p:cTn id="25" dur="500"/>
                                        <p:tgtEl>
                                          <p:spTgt spid="13"/>
                                        </p:tgtEl>
                                      </p:cBhvr>
                                    </p:animEffect>
                                  </p:childTnLst>
                                </p:cTn>
                              </p:par>
                              <p:par>
                                <p:cTn id="26" presetID="10" presetClass="entr" presetSubtype="0" fill="hold" grpId="0" nodeType="withEffect">
                                  <p:stCondLst>
                                    <p:cond delay="100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500"/>
                                        <p:tgtEl>
                                          <p:spTgt spid="12"/>
                                        </p:tgtEl>
                                      </p:cBhvr>
                                    </p:animEffect>
                                  </p:childTnLst>
                                </p:cTn>
                              </p:par>
                              <p:par>
                                <p:cTn id="29" presetID="10" presetClass="entr" presetSubtype="0" fill="hold" grpId="0" nodeType="withEffect">
                                  <p:stCondLst>
                                    <p:cond delay="1500"/>
                                  </p:stCondLst>
                                  <p:childTnLst>
                                    <p:set>
                                      <p:cBhvr>
                                        <p:cTn id="30" dur="1" fill="hold">
                                          <p:stCondLst>
                                            <p:cond delay="0"/>
                                          </p:stCondLst>
                                        </p:cTn>
                                        <p:tgtEl>
                                          <p:spTgt spid="11"/>
                                        </p:tgtEl>
                                        <p:attrNameLst>
                                          <p:attrName>style.visibility</p:attrName>
                                        </p:attrNameLst>
                                      </p:cBhvr>
                                      <p:to>
                                        <p:strVal val="visible"/>
                                      </p:to>
                                    </p:set>
                                    <p:animEffect transition="in" filter="fade">
                                      <p:cBhvr>
                                        <p:cTn id="31" dur="500"/>
                                        <p:tgtEl>
                                          <p:spTgt spid="11"/>
                                        </p:tgtEl>
                                      </p:cBhvr>
                                    </p:animEffect>
                                  </p:childTnLst>
                                </p:cTn>
                              </p:par>
                              <p:par>
                                <p:cTn id="32" presetID="10" presetClass="entr" presetSubtype="0" fill="hold" grpId="0" nodeType="withEffect">
                                  <p:stCondLst>
                                    <p:cond delay="200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4"/>
                                        </p:tgtEl>
                                        <p:attrNameLst>
                                          <p:attrName>ppt_y</p:attrName>
                                        </p:attrNameLst>
                                      </p:cBhvr>
                                      <p:tavLst>
                                        <p:tav tm="0">
                                          <p:val>
                                            <p:strVal val="#ppt_y"/>
                                          </p:val>
                                        </p:tav>
                                        <p:tav tm="100000">
                                          <p:val>
                                            <p:strVal val="#ppt_y"/>
                                          </p:val>
                                        </p:tav>
                                      </p:tavLst>
                                    </p:anim>
                                    <p:anim calcmode="lin" valueType="num">
                                      <p:cBhvr>
                                        <p:cTn id="4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4"/>
                                        </p:tgtEl>
                                      </p:cBhvr>
                                    </p:animEffect>
                                  </p:childTnLst>
                                </p:cTn>
                              </p:par>
                              <p:par>
                                <p:cTn id="44" presetID="41" presetClass="entr" presetSubtype="0" fill="hold" grpId="0" nodeType="withEffect">
                                  <p:stCondLst>
                                    <p:cond delay="0"/>
                                  </p:stCondLst>
                                  <p:iterate type="lt">
                                    <p:tmPct val="10000"/>
                                  </p:iterate>
                                  <p:childTnLst>
                                    <p:set>
                                      <p:cBhvr>
                                        <p:cTn id="45" dur="1" fill="hold">
                                          <p:stCondLst>
                                            <p:cond delay="0"/>
                                          </p:stCondLst>
                                        </p:cTn>
                                        <p:tgtEl>
                                          <p:spTgt spid="15"/>
                                        </p:tgtEl>
                                        <p:attrNameLst>
                                          <p:attrName>style.visibility</p:attrName>
                                        </p:attrNameLst>
                                      </p:cBhvr>
                                      <p:to>
                                        <p:strVal val="visible"/>
                                      </p:to>
                                    </p:set>
                                    <p:anim calcmode="lin" valueType="num">
                                      <p:cBhvr>
                                        <p:cTn id="46"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15"/>
                                        </p:tgtEl>
                                        <p:attrNameLst>
                                          <p:attrName>ppt_y</p:attrName>
                                        </p:attrNameLst>
                                      </p:cBhvr>
                                      <p:tavLst>
                                        <p:tav tm="0">
                                          <p:val>
                                            <p:strVal val="#ppt_y"/>
                                          </p:val>
                                        </p:tav>
                                        <p:tav tm="100000">
                                          <p:val>
                                            <p:strVal val="#ppt_y"/>
                                          </p:val>
                                        </p:tav>
                                      </p:tavLst>
                                    </p:anim>
                                    <p:anim calcmode="lin" valueType="num">
                                      <p:cBhvr>
                                        <p:cTn id="48"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15"/>
                                        </p:tgtEl>
                                      </p:cBhvr>
                                    </p:animEffect>
                                  </p:childTnLst>
                                </p:cTn>
                              </p:par>
                              <p:par>
                                <p:cTn id="51" presetID="41" presetClass="entr" presetSubtype="0" fill="hold" grpId="0" nodeType="withEffect">
                                  <p:stCondLst>
                                    <p:cond delay="0"/>
                                  </p:stCondLst>
                                  <p:iterate type="lt">
                                    <p:tmPct val="10000"/>
                                  </p:iterate>
                                  <p:childTnLst>
                                    <p:set>
                                      <p:cBhvr>
                                        <p:cTn id="52" dur="1" fill="hold">
                                          <p:stCondLst>
                                            <p:cond delay="0"/>
                                          </p:stCondLst>
                                        </p:cTn>
                                        <p:tgtEl>
                                          <p:spTgt spid="16"/>
                                        </p:tgtEl>
                                        <p:attrNameLst>
                                          <p:attrName>style.visibility</p:attrName>
                                        </p:attrNameLst>
                                      </p:cBhvr>
                                      <p:to>
                                        <p:strVal val="visible"/>
                                      </p:to>
                                    </p:set>
                                    <p:anim calcmode="lin" valueType="num">
                                      <p:cBhvr>
                                        <p:cTn id="53" dur="500" fill="hold"/>
                                        <p:tgtEl>
                                          <p:spTgt spid="16"/>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16"/>
                                        </p:tgtEl>
                                        <p:attrNameLst>
                                          <p:attrName>ppt_y</p:attrName>
                                        </p:attrNameLst>
                                      </p:cBhvr>
                                      <p:tavLst>
                                        <p:tav tm="0">
                                          <p:val>
                                            <p:strVal val="#ppt_y"/>
                                          </p:val>
                                        </p:tav>
                                        <p:tav tm="100000">
                                          <p:val>
                                            <p:strVal val="#ppt_y"/>
                                          </p:val>
                                        </p:tav>
                                      </p:tavLst>
                                    </p:anim>
                                    <p:anim calcmode="lin" valueType="num">
                                      <p:cBhvr>
                                        <p:cTn id="55" dur="500" fill="hold"/>
                                        <p:tgtEl>
                                          <p:spTgt spid="16"/>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16"/>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16"/>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17"/>
                                        </p:tgtEl>
                                        <p:attrNameLst>
                                          <p:attrName>style.visibility</p:attrName>
                                        </p:attrNameLst>
                                      </p:cBhvr>
                                      <p:to>
                                        <p:strVal val="visible"/>
                                      </p:to>
                                    </p:set>
                                    <p:anim calcmode="lin" valueType="num">
                                      <p:cBhvr>
                                        <p:cTn id="60" dur="500" fill="hold"/>
                                        <p:tgtEl>
                                          <p:spTgt spid="17"/>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7"/>
                                        </p:tgtEl>
                                        <p:attrNameLst>
                                          <p:attrName>ppt_y</p:attrName>
                                        </p:attrNameLst>
                                      </p:cBhvr>
                                      <p:tavLst>
                                        <p:tav tm="0">
                                          <p:val>
                                            <p:strVal val="#ppt_y"/>
                                          </p:val>
                                        </p:tav>
                                        <p:tav tm="100000">
                                          <p:val>
                                            <p:strVal val="#ppt_y"/>
                                          </p:val>
                                        </p:tav>
                                      </p:tavLst>
                                    </p:anim>
                                    <p:anim calcmode="lin" valueType="num">
                                      <p:cBhvr>
                                        <p:cTn id="62" dur="500" fill="hold"/>
                                        <p:tgtEl>
                                          <p:spTgt spid="17"/>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7"/>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10" grpId="0" animBg="1" autoUpdateAnimBg="0"/>
      <p:bldP spid="11" grpId="0" animBg="1" autoUpdateAnimBg="0"/>
      <p:bldP spid="12" grpId="0" animBg="1" autoUpdateAnimBg="0"/>
      <p:bldP spid="13" grpId="0" animBg="1" autoUpdateAnimBg="0"/>
      <p:bldP spid="14" grpId="0"/>
      <p:bldP spid="15" grpId="0"/>
      <p:bldP spid="16" grpId="0"/>
      <p:bldP spid="17"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AutoShape 28"/>
          <p:cNvSpPr>
            <a:spLocks noChangeArrowheads="1"/>
          </p:cNvSpPr>
          <p:nvPr/>
        </p:nvSpPr>
        <p:spPr bwMode="auto">
          <a:xfrm>
            <a:off x="3413263" y="1885562"/>
            <a:ext cx="2160075" cy="2159794"/>
          </a:xfrm>
          <a:custGeom>
            <a:avLst/>
            <a:gdLst>
              <a:gd name="G0" fmla="+- 5400 0 0"/>
              <a:gd name="G1" fmla="+- 21600 0 5400"/>
              <a:gd name="G2" fmla="+- 21600 0 5400"/>
              <a:gd name="G3" fmla="*/ G0 2929 10000"/>
              <a:gd name="G4" fmla="+- 21600 0 G3"/>
              <a:gd name="G5" fmla="+- 21600 0 G3"/>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5400" y="10800"/>
                </a:moveTo>
                <a:cubicBezTo>
                  <a:pt x="5400" y="13782"/>
                  <a:pt x="7818" y="16200"/>
                  <a:pt x="10800" y="16200"/>
                </a:cubicBezTo>
                <a:cubicBezTo>
                  <a:pt x="13782" y="16200"/>
                  <a:pt x="16200" y="13782"/>
                  <a:pt x="16200" y="10800"/>
                </a:cubicBezTo>
                <a:cubicBezTo>
                  <a:pt x="16200" y="7818"/>
                  <a:pt x="13782" y="5400"/>
                  <a:pt x="10800" y="5400"/>
                </a:cubicBezTo>
                <a:cubicBezTo>
                  <a:pt x="7818" y="5400"/>
                  <a:pt x="5400" y="7818"/>
                  <a:pt x="5400" y="10800"/>
                </a:cubicBezTo>
                <a:close/>
              </a:path>
            </a:pathLst>
          </a:custGeom>
          <a:noFill/>
          <a:ln w="25400" cap="rnd">
            <a:solidFill>
              <a:srgbClr val="0070C0"/>
            </a:solidFill>
            <a:prstDash val="sysDot"/>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8580" tIns="34290" rIns="68580" bIns="34290" anchor="ctr"/>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6" name="Oval 53"/>
          <p:cNvSpPr>
            <a:spLocks noChangeArrowheads="1"/>
          </p:cNvSpPr>
          <p:nvPr/>
        </p:nvSpPr>
        <p:spPr bwMode="auto">
          <a:xfrm>
            <a:off x="3505148" y="1597818"/>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7" name="Oval 53"/>
          <p:cNvSpPr>
            <a:spLocks noChangeArrowheads="1"/>
          </p:cNvSpPr>
          <p:nvPr/>
        </p:nvSpPr>
        <p:spPr bwMode="auto">
          <a:xfrm>
            <a:off x="3091947" y="2577703"/>
            <a:ext cx="766775" cy="767080"/>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8" name="Oval 53"/>
          <p:cNvSpPr>
            <a:spLocks noChangeArrowheads="1"/>
          </p:cNvSpPr>
          <p:nvPr/>
        </p:nvSpPr>
        <p:spPr bwMode="auto">
          <a:xfrm>
            <a:off x="3524201" y="3488530"/>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9" name="Oval 53"/>
          <p:cNvSpPr>
            <a:spLocks noChangeArrowheads="1"/>
          </p:cNvSpPr>
          <p:nvPr/>
        </p:nvSpPr>
        <p:spPr bwMode="auto">
          <a:xfrm>
            <a:off x="4657824" y="3488530"/>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0" name="Oval 53"/>
          <p:cNvSpPr>
            <a:spLocks noChangeArrowheads="1"/>
          </p:cNvSpPr>
          <p:nvPr/>
        </p:nvSpPr>
        <p:spPr bwMode="auto">
          <a:xfrm>
            <a:off x="5123418" y="2516980"/>
            <a:ext cx="766775" cy="767081"/>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1" name="Oval 53"/>
          <p:cNvSpPr>
            <a:spLocks noChangeArrowheads="1"/>
          </p:cNvSpPr>
          <p:nvPr/>
        </p:nvSpPr>
        <p:spPr bwMode="auto">
          <a:xfrm>
            <a:off x="4664968" y="1565672"/>
            <a:ext cx="766775" cy="767080"/>
          </a:xfrm>
          <a:prstGeom prst="ellipse">
            <a:avLst/>
          </a:prstGeom>
          <a:solidFill>
            <a:srgbClr val="0070C0"/>
          </a:solidFill>
          <a:ln w="28575">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12" name="Line 548"/>
          <p:cNvSpPr>
            <a:spLocks noChangeShapeType="1"/>
          </p:cNvSpPr>
          <p:nvPr/>
        </p:nvSpPr>
        <p:spPr bwMode="auto">
          <a:xfrm flipH="1">
            <a:off x="5898421" y="3179772"/>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3" name="Line 548"/>
          <p:cNvSpPr>
            <a:spLocks noChangeShapeType="1"/>
          </p:cNvSpPr>
          <p:nvPr/>
        </p:nvSpPr>
        <p:spPr bwMode="auto">
          <a:xfrm flipH="1">
            <a:off x="5412583" y="4152512"/>
            <a:ext cx="1727821"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4" name="Line 548"/>
          <p:cNvSpPr>
            <a:spLocks noChangeShapeType="1"/>
          </p:cNvSpPr>
          <p:nvPr/>
        </p:nvSpPr>
        <p:spPr bwMode="auto">
          <a:xfrm flipH="1">
            <a:off x="5466168" y="2154643"/>
            <a:ext cx="183618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5" name="Line 548"/>
          <p:cNvSpPr>
            <a:spLocks noChangeShapeType="1"/>
          </p:cNvSpPr>
          <p:nvPr/>
        </p:nvSpPr>
        <p:spPr bwMode="auto">
          <a:xfrm>
            <a:off x="1739027" y="2154643"/>
            <a:ext cx="1727822"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16" name="Rectangle 42"/>
          <p:cNvSpPr>
            <a:spLocks noChangeArrowheads="1"/>
          </p:cNvSpPr>
          <p:nvPr/>
        </p:nvSpPr>
        <p:spPr bwMode="auto">
          <a:xfrm>
            <a:off x="1739026" y="1722447"/>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7" name="Rectangle 45"/>
          <p:cNvSpPr>
            <a:spLocks noChangeArrowheads="1"/>
          </p:cNvSpPr>
          <p:nvPr/>
        </p:nvSpPr>
        <p:spPr bwMode="auto">
          <a:xfrm>
            <a:off x="5466168" y="3773893"/>
            <a:ext cx="25387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8" name="Rectangle 46"/>
          <p:cNvSpPr>
            <a:spLocks noChangeArrowheads="1"/>
          </p:cNvSpPr>
          <p:nvPr/>
        </p:nvSpPr>
        <p:spPr bwMode="auto">
          <a:xfrm>
            <a:off x="6060368" y="2801153"/>
            <a:ext cx="194454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19" name="Rectangle 47"/>
          <p:cNvSpPr>
            <a:spLocks noChangeArrowheads="1"/>
          </p:cNvSpPr>
          <p:nvPr/>
        </p:nvSpPr>
        <p:spPr bwMode="auto">
          <a:xfrm>
            <a:off x="5573338" y="1778406"/>
            <a:ext cx="1782598"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0" name="Rectangle 49"/>
          <p:cNvSpPr>
            <a:spLocks noChangeArrowheads="1"/>
          </p:cNvSpPr>
          <p:nvPr/>
        </p:nvSpPr>
        <p:spPr bwMode="auto">
          <a:xfrm>
            <a:off x="2657117" y="1419622"/>
            <a:ext cx="863316"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1" name="Line 548"/>
          <p:cNvSpPr>
            <a:spLocks noChangeShapeType="1"/>
          </p:cNvSpPr>
          <p:nvPr/>
        </p:nvSpPr>
        <p:spPr bwMode="auto">
          <a:xfrm>
            <a:off x="1306773" y="3179772"/>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2" name="Rectangle 51"/>
          <p:cNvSpPr>
            <a:spLocks noChangeArrowheads="1"/>
          </p:cNvSpPr>
          <p:nvPr/>
        </p:nvSpPr>
        <p:spPr bwMode="auto">
          <a:xfrm>
            <a:off x="1306774" y="2749956"/>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3" name="Rectangle 52"/>
          <p:cNvSpPr>
            <a:spLocks noChangeArrowheads="1"/>
          </p:cNvSpPr>
          <p:nvPr/>
        </p:nvSpPr>
        <p:spPr bwMode="auto">
          <a:xfrm>
            <a:off x="2171279" y="2445940"/>
            <a:ext cx="918092"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4" name="Line 548"/>
          <p:cNvSpPr>
            <a:spLocks noChangeShapeType="1"/>
          </p:cNvSpPr>
          <p:nvPr/>
        </p:nvSpPr>
        <p:spPr bwMode="auto">
          <a:xfrm>
            <a:off x="1792611" y="4152512"/>
            <a:ext cx="1729013" cy="0"/>
          </a:xfrm>
          <a:prstGeom prst="line">
            <a:avLst/>
          </a:prstGeom>
          <a:noFill/>
          <a:ln w="19050">
            <a:solidFill>
              <a:srgbClr val="0070C0"/>
            </a:solidFill>
            <a:prstDash val="dash"/>
            <a:round/>
            <a:headEnd type="stealth" w="med" len="med"/>
            <a:tailEnd type="oval" w="med" len="med"/>
          </a:ln>
          <a:extLst>
            <a:ext uri="{909E8E84-426E-40DD-AFC4-6F175D3DCCD1}">
              <a14:hiddenFill xmlns:a14="http://schemas.microsoft.com/office/drawing/2010/main">
                <a:noFill/>
              </a14:hiddenFill>
            </a:ext>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sp>
        <p:nvSpPr>
          <p:cNvPr id="25" name="Rectangle 54"/>
          <p:cNvSpPr>
            <a:spLocks noChangeArrowheads="1"/>
          </p:cNvSpPr>
          <p:nvPr/>
        </p:nvSpPr>
        <p:spPr bwMode="auto">
          <a:xfrm>
            <a:off x="1792612" y="3773893"/>
            <a:ext cx="18361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a:p>
            <a:pPr>
              <a:lnSpc>
                <a:spcPct val="150000"/>
              </a:lnSpc>
            </a:pPr>
            <a:r>
              <a:rPr lang="zh-CN" altLang="en-US" sz="700">
                <a:solidFill>
                  <a:schemeClr val="tx1">
                    <a:lumMod val="65000"/>
                    <a:lumOff val="35000"/>
                  </a:schemeClr>
                </a:solidFill>
                <a:latin typeface="微软雅黑" pitchFamily="34" charset="-122"/>
                <a:ea typeface="微软雅黑" pitchFamily="34" charset="-122"/>
              </a:rPr>
              <a:t>添加文本内容添加文本内容添加文本内容</a:t>
            </a:r>
          </a:p>
        </p:txBody>
      </p:sp>
      <p:sp>
        <p:nvSpPr>
          <p:cNvPr id="26" name="Rectangle 55"/>
          <p:cNvSpPr>
            <a:spLocks noChangeArrowheads="1"/>
          </p:cNvSpPr>
          <p:nvPr/>
        </p:nvSpPr>
        <p:spPr bwMode="auto">
          <a:xfrm>
            <a:off x="2602938" y="3452018"/>
            <a:ext cx="972271"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7" name="Rectangle 59"/>
          <p:cNvSpPr>
            <a:spLocks noChangeArrowheads="1"/>
          </p:cNvSpPr>
          <p:nvPr/>
        </p:nvSpPr>
        <p:spPr bwMode="auto">
          <a:xfrm>
            <a:off x="5574529" y="1454149"/>
            <a:ext cx="1241983" cy="3924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8" name="Rectangle 60"/>
          <p:cNvSpPr>
            <a:spLocks noChangeArrowheads="1"/>
          </p:cNvSpPr>
          <p:nvPr/>
        </p:nvSpPr>
        <p:spPr bwMode="auto">
          <a:xfrm>
            <a:off x="6060367" y="2479278"/>
            <a:ext cx="1080037"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29" name="Rectangle 61"/>
          <p:cNvSpPr>
            <a:spLocks noChangeArrowheads="1"/>
          </p:cNvSpPr>
          <p:nvPr/>
        </p:nvSpPr>
        <p:spPr bwMode="auto">
          <a:xfrm>
            <a:off x="5466167" y="3472259"/>
            <a:ext cx="1133623" cy="354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8580" tIns="34290" rIns="68580" bIns="34290">
            <a:spAutoFit/>
          </a:bodyPr>
          <a:lstStyle/>
          <a:p>
            <a:pPr>
              <a:lnSpc>
                <a:spcPct val="150000"/>
              </a:lnSpc>
            </a:pPr>
            <a:r>
              <a:rPr lang="zh-CN" altLang="en-US" sz="1400" b="1" dirty="0">
                <a:solidFill>
                  <a:srgbClr val="0070C0"/>
                </a:solidFill>
                <a:latin typeface="微软雅黑" pitchFamily="34" charset="-122"/>
                <a:ea typeface="微软雅黑" pitchFamily="34" charset="-122"/>
              </a:rPr>
              <a:t>添加标题</a:t>
            </a:r>
          </a:p>
        </p:txBody>
      </p:sp>
      <p:sp>
        <p:nvSpPr>
          <p:cNvPr id="30" name="Freeform 34"/>
          <p:cNvSpPr>
            <a:spLocks noEditPoints="1"/>
          </p:cNvSpPr>
          <p:nvPr/>
        </p:nvSpPr>
        <p:spPr bwMode="auto">
          <a:xfrm>
            <a:off x="3765734" y="1851034"/>
            <a:ext cx="284597" cy="276225"/>
          </a:xfrm>
          <a:custGeom>
            <a:avLst/>
            <a:gdLst>
              <a:gd name="T0" fmla="*/ 353844 w 132"/>
              <a:gd name="T1" fmla="*/ 0 h 128"/>
              <a:gd name="T2" fmla="*/ 210801 w 132"/>
              <a:gd name="T3" fmla="*/ 101798 h 128"/>
              <a:gd name="T4" fmla="*/ 207036 w 132"/>
              <a:gd name="T5" fmla="*/ 101798 h 128"/>
              <a:gd name="T6" fmla="*/ 52700 w 132"/>
              <a:gd name="T7" fmla="*/ 260152 h 128"/>
              <a:gd name="T8" fmla="*/ 3764 w 132"/>
              <a:gd name="T9" fmla="*/ 414734 h 128"/>
              <a:gd name="T10" fmla="*/ 52700 w 132"/>
              <a:gd name="T11" fmla="*/ 482600 h 128"/>
              <a:gd name="T12" fmla="*/ 199508 w 132"/>
              <a:gd name="T13" fmla="*/ 444897 h 128"/>
              <a:gd name="T14" fmla="*/ 451715 w 132"/>
              <a:gd name="T15" fmla="*/ 199827 h 128"/>
              <a:gd name="T16" fmla="*/ 240915 w 132"/>
              <a:gd name="T17" fmla="*/ 358180 h 128"/>
              <a:gd name="T18" fmla="*/ 372665 w 132"/>
              <a:gd name="T19" fmla="*/ 177205 h 128"/>
              <a:gd name="T20" fmla="*/ 357608 w 132"/>
              <a:gd name="T21" fmla="*/ 252611 h 128"/>
              <a:gd name="T22" fmla="*/ 240915 w 132"/>
              <a:gd name="T23" fmla="*/ 369491 h 128"/>
              <a:gd name="T24" fmla="*/ 222093 w 132"/>
              <a:gd name="T25" fmla="*/ 305395 h 128"/>
              <a:gd name="T26" fmla="*/ 173158 w 132"/>
              <a:gd name="T27" fmla="*/ 256381 h 128"/>
              <a:gd name="T28" fmla="*/ 346315 w 132"/>
              <a:gd name="T29" fmla="*/ 135731 h 128"/>
              <a:gd name="T30" fmla="*/ 222093 w 132"/>
              <a:gd name="T31" fmla="*/ 305395 h 128"/>
              <a:gd name="T32" fmla="*/ 112929 w 132"/>
              <a:gd name="T33" fmla="*/ 241300 h 128"/>
              <a:gd name="T34" fmla="*/ 301144 w 132"/>
              <a:gd name="T35" fmla="*/ 109339 h 128"/>
              <a:gd name="T36" fmla="*/ 63993 w 132"/>
              <a:gd name="T37" fmla="*/ 448667 h 128"/>
              <a:gd name="T38" fmla="*/ 30114 w 132"/>
              <a:gd name="T39" fmla="*/ 429816 h 128"/>
              <a:gd name="T40" fmla="*/ 48936 w 132"/>
              <a:gd name="T41" fmla="*/ 361950 h 128"/>
              <a:gd name="T42" fmla="*/ 120457 w 132"/>
              <a:gd name="T43" fmla="*/ 437356 h 128"/>
              <a:gd name="T44" fmla="*/ 131750 w 132"/>
              <a:gd name="T45" fmla="*/ 433586 h 128"/>
              <a:gd name="T46" fmla="*/ 52700 w 132"/>
              <a:gd name="T47" fmla="*/ 346869 h 128"/>
              <a:gd name="T48" fmla="*/ 71522 w 132"/>
              <a:gd name="T49" fmla="*/ 282773 h 128"/>
              <a:gd name="T50" fmla="*/ 195743 w 132"/>
              <a:gd name="T51" fmla="*/ 414734 h 128"/>
              <a:gd name="T52" fmla="*/ 131750 w 132"/>
              <a:gd name="T53" fmla="*/ 433586 h 128"/>
              <a:gd name="T54" fmla="*/ 406544 w 132"/>
              <a:gd name="T55" fmla="*/ 203597 h 128"/>
              <a:gd name="T56" fmla="*/ 368901 w 132"/>
              <a:gd name="T57" fmla="*/ 113109 h 128"/>
              <a:gd name="T58" fmla="*/ 304908 w 132"/>
              <a:gd name="T59" fmla="*/ 49014 h 128"/>
              <a:gd name="T60" fmla="*/ 421601 w 132"/>
              <a:gd name="T61" fmla="*/ 60325 h 128"/>
              <a:gd name="T62" fmla="*/ 432894 w 132"/>
              <a:gd name="T63" fmla="*/ 177205 h 12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132"/>
              <a:gd name="T97" fmla="*/ 0 h 128"/>
              <a:gd name="T98" fmla="*/ 132 w 132"/>
              <a:gd name="T99" fmla="*/ 128 h 12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chemeClr val="bg1"/>
          </a:solidFill>
          <a:ln>
            <a:noFill/>
          </a:ln>
          <a:extLst/>
        </p:spPr>
        <p:txBody>
          <a:bodyPr lIns="68580" tIns="34290" rIns="68580" bIns="34290"/>
          <a:lstStyle/>
          <a:p>
            <a:endParaRPr lang="zh-CN" altLang="en-US">
              <a:solidFill>
                <a:schemeClr val="tx1">
                  <a:lumMod val="65000"/>
                  <a:lumOff val="35000"/>
                </a:schemeClr>
              </a:solidFill>
              <a:latin typeface="微软雅黑" pitchFamily="34" charset="-122"/>
              <a:ea typeface="微软雅黑" pitchFamily="34" charset="-122"/>
            </a:endParaRPr>
          </a:p>
        </p:txBody>
      </p:sp>
      <p:pic>
        <p:nvPicPr>
          <p:cNvPr id="31" name="Group 2"/>
          <p:cNvPicPr>
            <a:picLocks noChangeArrowheads="1"/>
          </p:cNvPicPr>
          <p:nvPr/>
        </p:nvPicPr>
        <p:blipFill>
          <a:blip r:embed="rId3"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318001" y="2802343"/>
            <a:ext cx="320320" cy="323850"/>
          </a:xfrm>
          <a:prstGeom prst="rect">
            <a:avLst/>
          </a:prstGeom>
          <a:noFill/>
          <a:extLst>
            <a:ext uri="{909E8E84-426E-40DD-AFC4-6F175D3DCCD1}">
              <a14:hiddenFill xmlns:a14="http://schemas.microsoft.com/office/drawing/2010/main">
                <a:solidFill>
                  <a:srgbClr val="333333"/>
                </a:solidFill>
              </a14:hiddenFill>
            </a:ext>
          </a:extLst>
        </p:spPr>
      </p:pic>
      <p:pic>
        <p:nvPicPr>
          <p:cNvPr id="32" name="Group 22"/>
          <p:cNvPicPr>
            <a:picLocks noChangeArrowheads="1"/>
          </p:cNvPicPr>
          <p:nvPr/>
        </p:nvPicPr>
        <p:blipFill>
          <a:blip r:embed="rId4">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852916" y="3714362"/>
            <a:ext cx="375095" cy="388144"/>
          </a:xfrm>
          <a:prstGeom prst="rect">
            <a:avLst/>
          </a:prstGeom>
          <a:noFill/>
          <a:extLst>
            <a:ext uri="{909E8E84-426E-40DD-AFC4-6F175D3DCCD1}">
              <a14:hiddenFill xmlns:a14="http://schemas.microsoft.com/office/drawing/2010/main">
                <a:solidFill>
                  <a:srgbClr val="333333"/>
                </a:solidFill>
              </a14:hiddenFill>
            </a:ext>
          </a:extLst>
        </p:spPr>
      </p:pic>
      <p:pic>
        <p:nvPicPr>
          <p:cNvPr id="33" name="Group 25"/>
          <p:cNvPicPr>
            <a:picLocks noChangeArrowheads="1"/>
          </p:cNvPicPr>
          <p:nvPr/>
        </p:nvPicPr>
        <p:blipFill>
          <a:blip r:embed="rId5" cstate="print">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4925553" y="1830793"/>
            <a:ext cx="267926" cy="285750"/>
          </a:xfrm>
          <a:prstGeom prst="rect">
            <a:avLst/>
          </a:prstGeom>
          <a:noFill/>
          <a:extLst>
            <a:ext uri="{909E8E84-426E-40DD-AFC4-6F175D3DCCD1}">
              <a14:hiddenFill xmlns:a14="http://schemas.microsoft.com/office/drawing/2010/main">
                <a:solidFill>
                  <a:srgbClr val="333333"/>
                </a:solidFill>
              </a14:hiddenFill>
            </a:ext>
          </a:extLst>
        </p:spPr>
      </p:pic>
      <p:pic>
        <p:nvPicPr>
          <p:cNvPr id="34" name="Group 65"/>
          <p:cNvPicPr>
            <a:picLocks noChangeArrowheads="1"/>
          </p:cNvPicPr>
          <p:nvPr/>
        </p:nvPicPr>
        <p:blipFill>
          <a:blip r:embed="rId6">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3721675" y="3752462"/>
            <a:ext cx="370332" cy="302419"/>
          </a:xfrm>
          <a:prstGeom prst="rect">
            <a:avLst/>
          </a:prstGeom>
          <a:noFill/>
          <a:extLst>
            <a:ext uri="{909E8E84-426E-40DD-AFC4-6F175D3DCCD1}">
              <a14:hiddenFill xmlns:a14="http://schemas.microsoft.com/office/drawing/2010/main">
                <a:solidFill>
                  <a:srgbClr val="333333"/>
                </a:solidFill>
              </a14:hiddenFill>
            </a:ext>
          </a:extLst>
        </p:spPr>
      </p:pic>
      <p:pic>
        <p:nvPicPr>
          <p:cNvPr id="35" name="Group 30"/>
          <p:cNvPicPr>
            <a:picLocks noChangeArrowheads="1"/>
          </p:cNvPicPr>
          <p:nvPr/>
        </p:nvPicPr>
        <p:blipFill>
          <a:blip r:embed="rId7">
            <a:clrChange>
              <a:clrFrom>
                <a:srgbClr val="000000"/>
              </a:clrFrom>
              <a:clrTo>
                <a:srgbClr val="000000">
                  <a:alpha val="0"/>
                </a:srgbClr>
              </a:clrTo>
            </a:clrChange>
            <a:lum bright="70000" contrast="-70000"/>
            <a:extLst>
              <a:ext uri="{28A0092B-C50C-407E-A947-70E740481C1C}">
                <a14:useLocalDpi xmlns:a14="http://schemas.microsoft.com/office/drawing/2010/main" val="0"/>
              </a:ext>
            </a:extLst>
          </a:blip>
          <a:srcRect/>
          <a:stretch>
            <a:fillRect/>
          </a:stretch>
        </p:blipFill>
        <p:spPr bwMode="auto">
          <a:xfrm>
            <a:off x="5330419" y="2728525"/>
            <a:ext cx="370333" cy="370285"/>
          </a:xfrm>
          <a:prstGeom prst="rect">
            <a:avLst/>
          </a:prstGeom>
          <a:noFill/>
          <a:extLst>
            <a:ext uri="{909E8E84-426E-40DD-AFC4-6F175D3DCCD1}">
              <a14:hiddenFill xmlns:a14="http://schemas.microsoft.com/office/drawing/2010/main">
                <a:solidFill>
                  <a:srgbClr val="333333"/>
                </a:solidFill>
              </a14:hiddenFill>
            </a:ext>
          </a:extLst>
        </p:spPr>
      </p:pic>
      <p:grpSp>
        <p:nvGrpSpPr>
          <p:cNvPr id="36" name="Group 99"/>
          <p:cNvGrpSpPr>
            <a:grpSpLocks/>
          </p:cNvGrpSpPr>
          <p:nvPr/>
        </p:nvGrpSpPr>
        <p:grpSpPr bwMode="auto">
          <a:xfrm>
            <a:off x="3590689" y="2154644"/>
            <a:ext cx="1767118" cy="1774031"/>
            <a:chOff x="3840" y="1570"/>
            <a:chExt cx="1770" cy="1776"/>
          </a:xfrm>
        </p:grpSpPr>
        <p:grpSp>
          <p:nvGrpSpPr>
            <p:cNvPr id="37" name="组合 54"/>
            <p:cNvGrpSpPr>
              <a:grpSpLocks/>
            </p:cNvGrpSpPr>
            <p:nvPr/>
          </p:nvGrpSpPr>
          <p:grpSpPr bwMode="auto">
            <a:xfrm>
              <a:off x="4334" y="1994"/>
              <a:ext cx="776" cy="776"/>
              <a:chOff x="4619504" y="2380975"/>
              <a:chExt cx="3138274" cy="3138274"/>
            </a:xfrm>
          </p:grpSpPr>
          <p:grpSp>
            <p:nvGrpSpPr>
              <p:cNvPr id="46" name="椭圆 56"/>
              <p:cNvGrpSpPr>
                <a:grpSpLocks/>
              </p:cNvGrpSpPr>
              <p:nvPr/>
            </p:nvGrpSpPr>
            <p:grpSpPr bwMode="auto">
              <a:xfrm>
                <a:off x="4603676" y="2372160"/>
                <a:ext cx="3169927" cy="3155901"/>
                <a:chOff x="5407152" y="2743200"/>
                <a:chExt cx="1377696" cy="1371600"/>
              </a:xfrm>
            </p:grpSpPr>
            <p:pic>
              <p:nvPicPr>
                <p:cNvPr id="48" name="椭圆 56"/>
                <p:cNvPicPr>
                  <a:picLocks noChangeArrowheads="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9" name="Text Box 103"/>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7"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nvGrpSpPr>
            <p:cNvPr id="38" name="组合 2"/>
            <p:cNvGrpSpPr/>
            <p:nvPr/>
          </p:nvGrpSpPr>
          <p:grpSpPr>
            <a:xfrm>
              <a:off x="4131" y="1792"/>
              <a:ext cx="1188" cy="1187"/>
              <a:chOff x="10012420" y="-396754"/>
              <a:chExt cx="1425600" cy="1425600"/>
            </a:xfrm>
            <a:effectLst>
              <a:outerShdw blurRad="279400" dist="63500" dir="5400000" sx="102000" sy="102000" algn="t" rotWithShape="0">
                <a:prstClr val="black">
                  <a:alpha val="28000"/>
                </a:prstClr>
              </a:outerShdw>
            </a:effectLst>
          </p:grpSpPr>
          <p:sp>
            <p:nvSpPr>
              <p:cNvPr id="44" name="Freeform 15"/>
              <p:cNvSpPr>
                <a:spLocks/>
              </p:cNvSpPr>
              <p:nvPr/>
            </p:nvSpPr>
            <p:spPr bwMode="auto">
              <a:xfrm>
                <a:off x="10012420" y="-396754"/>
                <a:ext cx="1425600" cy="1425600"/>
              </a:xfrm>
              <a:custGeom>
                <a:avLst/>
                <a:gdLst>
                  <a:gd name="T0" fmla="*/ 744 w 794"/>
                  <a:gd name="T1" fmla="*/ 323 h 794"/>
                  <a:gd name="T2" fmla="*/ 733 w 794"/>
                  <a:gd name="T3" fmla="*/ 284 h 794"/>
                  <a:gd name="T4" fmla="*/ 755 w 794"/>
                  <a:gd name="T5" fmla="*/ 224 h 794"/>
                  <a:gd name="T6" fmla="*/ 696 w 794"/>
                  <a:gd name="T7" fmla="*/ 219 h 794"/>
                  <a:gd name="T8" fmla="*/ 706 w 794"/>
                  <a:gd name="T9" fmla="*/ 157 h 794"/>
                  <a:gd name="T10" fmla="*/ 678 w 794"/>
                  <a:gd name="T11" fmla="*/ 124 h 794"/>
                  <a:gd name="T12" fmla="*/ 614 w 794"/>
                  <a:gd name="T13" fmla="*/ 125 h 794"/>
                  <a:gd name="T14" fmla="*/ 618 w 794"/>
                  <a:gd name="T15" fmla="*/ 67 h 794"/>
                  <a:gd name="T16" fmla="*/ 555 w 794"/>
                  <a:gd name="T17" fmla="*/ 80 h 794"/>
                  <a:gd name="T18" fmla="*/ 518 w 794"/>
                  <a:gd name="T19" fmla="*/ 65 h 794"/>
                  <a:gd name="T20" fmla="*/ 485 w 794"/>
                  <a:gd name="T21" fmla="*/ 10 h 794"/>
                  <a:gd name="T22" fmla="*/ 445 w 794"/>
                  <a:gd name="T23" fmla="*/ 53 h 794"/>
                  <a:gd name="T24" fmla="*/ 402 w 794"/>
                  <a:gd name="T25" fmla="*/ 6 h 794"/>
                  <a:gd name="T26" fmla="*/ 359 w 794"/>
                  <a:gd name="T27" fmla="*/ 8 h 794"/>
                  <a:gd name="T28" fmla="*/ 320 w 794"/>
                  <a:gd name="T29" fmla="*/ 59 h 794"/>
                  <a:gd name="T30" fmla="*/ 276 w 794"/>
                  <a:gd name="T31" fmla="*/ 19 h 794"/>
                  <a:gd name="T32" fmla="*/ 248 w 794"/>
                  <a:gd name="T33" fmla="*/ 77 h 794"/>
                  <a:gd name="T34" fmla="*/ 213 w 794"/>
                  <a:gd name="T35" fmla="*/ 96 h 794"/>
                  <a:gd name="T36" fmla="*/ 149 w 794"/>
                  <a:gd name="T37" fmla="*/ 88 h 794"/>
                  <a:gd name="T38" fmla="*/ 158 w 794"/>
                  <a:gd name="T39" fmla="*/ 146 h 794"/>
                  <a:gd name="T40" fmla="*/ 94 w 794"/>
                  <a:gd name="T41" fmla="*/ 150 h 794"/>
                  <a:gd name="T42" fmla="*/ 69 w 794"/>
                  <a:gd name="T43" fmla="*/ 185 h 794"/>
                  <a:gd name="T44" fmla="*/ 85 w 794"/>
                  <a:gd name="T45" fmla="*/ 247 h 794"/>
                  <a:gd name="T46" fmla="*/ 26 w 794"/>
                  <a:gd name="T47" fmla="*/ 257 h 794"/>
                  <a:gd name="T48" fmla="*/ 54 w 794"/>
                  <a:gd name="T49" fmla="*/ 314 h 794"/>
                  <a:gd name="T50" fmla="*/ 46 w 794"/>
                  <a:gd name="T51" fmla="*/ 354 h 794"/>
                  <a:gd name="T52" fmla="*/ 1 w 794"/>
                  <a:gd name="T53" fmla="*/ 399 h 794"/>
                  <a:gd name="T54" fmla="*/ 52 w 794"/>
                  <a:gd name="T55" fmla="*/ 428 h 794"/>
                  <a:gd name="T56" fmla="*/ 15 w 794"/>
                  <a:gd name="T57" fmla="*/ 480 h 794"/>
                  <a:gd name="T58" fmla="*/ 27 w 794"/>
                  <a:gd name="T59" fmla="*/ 522 h 794"/>
                  <a:gd name="T60" fmla="*/ 85 w 794"/>
                  <a:gd name="T61" fmla="*/ 548 h 794"/>
                  <a:gd name="T62" fmla="*/ 56 w 794"/>
                  <a:gd name="T63" fmla="*/ 600 h 794"/>
                  <a:gd name="T64" fmla="*/ 118 w 794"/>
                  <a:gd name="T65" fmla="*/ 615 h 794"/>
                  <a:gd name="T66" fmla="*/ 145 w 794"/>
                  <a:gd name="T67" fmla="*/ 645 h 794"/>
                  <a:gd name="T68" fmla="*/ 151 w 794"/>
                  <a:gd name="T69" fmla="*/ 709 h 794"/>
                  <a:gd name="T70" fmla="*/ 206 w 794"/>
                  <a:gd name="T71" fmla="*/ 687 h 794"/>
                  <a:gd name="T72" fmla="*/ 224 w 794"/>
                  <a:gd name="T73" fmla="*/ 748 h 794"/>
                  <a:gd name="T74" fmla="*/ 264 w 794"/>
                  <a:gd name="T75" fmla="*/ 765 h 794"/>
                  <a:gd name="T76" fmla="*/ 321 w 794"/>
                  <a:gd name="T77" fmla="*/ 736 h 794"/>
                  <a:gd name="T78" fmla="*/ 343 w 794"/>
                  <a:gd name="T79" fmla="*/ 791 h 794"/>
                  <a:gd name="T80" fmla="*/ 394 w 794"/>
                  <a:gd name="T81" fmla="*/ 751 h 794"/>
                  <a:gd name="T82" fmla="*/ 434 w 794"/>
                  <a:gd name="T83" fmla="*/ 750 h 794"/>
                  <a:gd name="T84" fmla="*/ 487 w 794"/>
                  <a:gd name="T85" fmla="*/ 784 h 794"/>
                  <a:gd name="T86" fmla="*/ 505 w 794"/>
                  <a:gd name="T87" fmla="*/ 728 h 794"/>
                  <a:gd name="T88" fmla="*/ 564 w 794"/>
                  <a:gd name="T89" fmla="*/ 752 h 794"/>
                  <a:gd name="T90" fmla="*/ 602 w 794"/>
                  <a:gd name="T91" fmla="*/ 731 h 794"/>
                  <a:gd name="T92" fmla="*/ 615 w 794"/>
                  <a:gd name="T93" fmla="*/ 669 h 794"/>
                  <a:gd name="T94" fmla="*/ 671 w 794"/>
                  <a:gd name="T95" fmla="*/ 685 h 794"/>
                  <a:gd name="T96" fmla="*/ 672 w 794"/>
                  <a:gd name="T97" fmla="*/ 621 h 794"/>
                  <a:gd name="T98" fmla="*/ 695 w 794"/>
                  <a:gd name="T99" fmla="*/ 589 h 794"/>
                  <a:gd name="T100" fmla="*/ 756 w 794"/>
                  <a:gd name="T101" fmla="*/ 569 h 794"/>
                  <a:gd name="T102" fmla="*/ 723 w 794"/>
                  <a:gd name="T103" fmla="*/ 520 h 794"/>
                  <a:gd name="T104" fmla="*/ 778 w 794"/>
                  <a:gd name="T105" fmla="*/ 488 h 794"/>
                  <a:gd name="T106" fmla="*/ 786 w 794"/>
                  <a:gd name="T107" fmla="*/ 446 h 794"/>
                  <a:gd name="T108" fmla="*/ 745 w 794"/>
                  <a:gd name="T109" fmla="*/ 397 h 794"/>
                  <a:gd name="T110" fmla="*/ 794 w 794"/>
                  <a:gd name="T111" fmla="*/ 363 h 7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794" h="794">
                    <a:moveTo>
                      <a:pt x="790" y="337"/>
                    </a:moveTo>
                    <a:cubicBezTo>
                      <a:pt x="790" y="333"/>
                      <a:pt x="787" y="330"/>
                      <a:pt x="783" y="329"/>
                    </a:cubicBezTo>
                    <a:cubicBezTo>
                      <a:pt x="744" y="323"/>
                      <a:pt x="744" y="323"/>
                      <a:pt x="744" y="323"/>
                    </a:cubicBezTo>
                    <a:cubicBezTo>
                      <a:pt x="740" y="322"/>
                      <a:pt x="736" y="319"/>
                      <a:pt x="735" y="315"/>
                    </a:cubicBezTo>
                    <a:cubicBezTo>
                      <a:pt x="730" y="295"/>
                      <a:pt x="730" y="295"/>
                      <a:pt x="730" y="295"/>
                    </a:cubicBezTo>
                    <a:cubicBezTo>
                      <a:pt x="729" y="291"/>
                      <a:pt x="730" y="286"/>
                      <a:pt x="733" y="284"/>
                    </a:cubicBezTo>
                    <a:cubicBezTo>
                      <a:pt x="763" y="258"/>
                      <a:pt x="763" y="258"/>
                      <a:pt x="763" y="258"/>
                    </a:cubicBezTo>
                    <a:cubicBezTo>
                      <a:pt x="766" y="256"/>
                      <a:pt x="767" y="251"/>
                      <a:pt x="766" y="248"/>
                    </a:cubicBezTo>
                    <a:cubicBezTo>
                      <a:pt x="755" y="224"/>
                      <a:pt x="755" y="224"/>
                      <a:pt x="755" y="224"/>
                    </a:cubicBezTo>
                    <a:cubicBezTo>
                      <a:pt x="754" y="221"/>
                      <a:pt x="749" y="218"/>
                      <a:pt x="746" y="219"/>
                    </a:cubicBezTo>
                    <a:cubicBezTo>
                      <a:pt x="706" y="224"/>
                      <a:pt x="706" y="224"/>
                      <a:pt x="706" y="224"/>
                    </a:cubicBezTo>
                    <a:cubicBezTo>
                      <a:pt x="703" y="225"/>
                      <a:pt x="698" y="222"/>
                      <a:pt x="696" y="219"/>
                    </a:cubicBezTo>
                    <a:cubicBezTo>
                      <a:pt x="685" y="201"/>
                      <a:pt x="685" y="201"/>
                      <a:pt x="685" y="201"/>
                    </a:cubicBezTo>
                    <a:cubicBezTo>
                      <a:pt x="683" y="198"/>
                      <a:pt x="683" y="193"/>
                      <a:pt x="685" y="190"/>
                    </a:cubicBezTo>
                    <a:cubicBezTo>
                      <a:pt x="706" y="157"/>
                      <a:pt x="706" y="157"/>
                      <a:pt x="706" y="157"/>
                    </a:cubicBezTo>
                    <a:cubicBezTo>
                      <a:pt x="708" y="154"/>
                      <a:pt x="708" y="149"/>
                      <a:pt x="705" y="146"/>
                    </a:cubicBezTo>
                    <a:cubicBezTo>
                      <a:pt x="688" y="126"/>
                      <a:pt x="688" y="126"/>
                      <a:pt x="688" y="126"/>
                    </a:cubicBezTo>
                    <a:cubicBezTo>
                      <a:pt x="686" y="124"/>
                      <a:pt x="681" y="123"/>
                      <a:pt x="678" y="124"/>
                    </a:cubicBezTo>
                    <a:cubicBezTo>
                      <a:pt x="642" y="141"/>
                      <a:pt x="642" y="141"/>
                      <a:pt x="642" y="141"/>
                    </a:cubicBezTo>
                    <a:cubicBezTo>
                      <a:pt x="638" y="142"/>
                      <a:pt x="633" y="142"/>
                      <a:pt x="631" y="139"/>
                    </a:cubicBezTo>
                    <a:cubicBezTo>
                      <a:pt x="614" y="125"/>
                      <a:pt x="614" y="125"/>
                      <a:pt x="614" y="125"/>
                    </a:cubicBezTo>
                    <a:cubicBezTo>
                      <a:pt x="611" y="123"/>
                      <a:pt x="610" y="118"/>
                      <a:pt x="611" y="115"/>
                    </a:cubicBezTo>
                    <a:cubicBezTo>
                      <a:pt x="622" y="76"/>
                      <a:pt x="622" y="76"/>
                      <a:pt x="622" y="76"/>
                    </a:cubicBezTo>
                    <a:cubicBezTo>
                      <a:pt x="623" y="73"/>
                      <a:pt x="621" y="69"/>
                      <a:pt x="618" y="67"/>
                    </a:cubicBezTo>
                    <a:cubicBezTo>
                      <a:pt x="595" y="53"/>
                      <a:pt x="595" y="53"/>
                      <a:pt x="595" y="53"/>
                    </a:cubicBezTo>
                    <a:cubicBezTo>
                      <a:pt x="592" y="51"/>
                      <a:pt x="587" y="51"/>
                      <a:pt x="585" y="54"/>
                    </a:cubicBezTo>
                    <a:cubicBezTo>
                      <a:pt x="555" y="80"/>
                      <a:pt x="555" y="80"/>
                      <a:pt x="555" y="80"/>
                    </a:cubicBezTo>
                    <a:cubicBezTo>
                      <a:pt x="552" y="83"/>
                      <a:pt x="548" y="84"/>
                      <a:pt x="544" y="82"/>
                    </a:cubicBezTo>
                    <a:cubicBezTo>
                      <a:pt x="524" y="74"/>
                      <a:pt x="524" y="74"/>
                      <a:pt x="524" y="74"/>
                    </a:cubicBezTo>
                    <a:cubicBezTo>
                      <a:pt x="521" y="72"/>
                      <a:pt x="518" y="68"/>
                      <a:pt x="518" y="65"/>
                    </a:cubicBezTo>
                    <a:cubicBezTo>
                      <a:pt x="517" y="25"/>
                      <a:pt x="517" y="25"/>
                      <a:pt x="517" y="25"/>
                    </a:cubicBezTo>
                    <a:cubicBezTo>
                      <a:pt x="517" y="21"/>
                      <a:pt x="514" y="17"/>
                      <a:pt x="510" y="16"/>
                    </a:cubicBezTo>
                    <a:cubicBezTo>
                      <a:pt x="485" y="10"/>
                      <a:pt x="485" y="10"/>
                      <a:pt x="485" y="10"/>
                    </a:cubicBezTo>
                    <a:cubicBezTo>
                      <a:pt x="481" y="9"/>
                      <a:pt x="477" y="11"/>
                      <a:pt x="475" y="14"/>
                    </a:cubicBezTo>
                    <a:cubicBezTo>
                      <a:pt x="455" y="48"/>
                      <a:pt x="455" y="48"/>
                      <a:pt x="455" y="48"/>
                    </a:cubicBezTo>
                    <a:cubicBezTo>
                      <a:pt x="453" y="51"/>
                      <a:pt x="448" y="53"/>
                      <a:pt x="445" y="53"/>
                    </a:cubicBezTo>
                    <a:cubicBezTo>
                      <a:pt x="423" y="51"/>
                      <a:pt x="423" y="51"/>
                      <a:pt x="423" y="51"/>
                    </a:cubicBezTo>
                    <a:cubicBezTo>
                      <a:pt x="420" y="50"/>
                      <a:pt x="416" y="47"/>
                      <a:pt x="415" y="44"/>
                    </a:cubicBezTo>
                    <a:cubicBezTo>
                      <a:pt x="402" y="6"/>
                      <a:pt x="402" y="6"/>
                      <a:pt x="402" y="6"/>
                    </a:cubicBezTo>
                    <a:cubicBezTo>
                      <a:pt x="401" y="3"/>
                      <a:pt x="397" y="0"/>
                      <a:pt x="393" y="0"/>
                    </a:cubicBezTo>
                    <a:cubicBezTo>
                      <a:pt x="367" y="1"/>
                      <a:pt x="367" y="1"/>
                      <a:pt x="367" y="1"/>
                    </a:cubicBezTo>
                    <a:cubicBezTo>
                      <a:pt x="363" y="2"/>
                      <a:pt x="359" y="5"/>
                      <a:pt x="359" y="8"/>
                    </a:cubicBezTo>
                    <a:cubicBezTo>
                      <a:pt x="349" y="47"/>
                      <a:pt x="349" y="47"/>
                      <a:pt x="349" y="47"/>
                    </a:cubicBezTo>
                    <a:cubicBezTo>
                      <a:pt x="348" y="50"/>
                      <a:pt x="345" y="54"/>
                      <a:pt x="341" y="54"/>
                    </a:cubicBezTo>
                    <a:cubicBezTo>
                      <a:pt x="320" y="59"/>
                      <a:pt x="320" y="59"/>
                      <a:pt x="320" y="59"/>
                    </a:cubicBezTo>
                    <a:cubicBezTo>
                      <a:pt x="317" y="59"/>
                      <a:pt x="312" y="57"/>
                      <a:pt x="310" y="55"/>
                    </a:cubicBezTo>
                    <a:cubicBezTo>
                      <a:pt x="286" y="22"/>
                      <a:pt x="286" y="22"/>
                      <a:pt x="286" y="22"/>
                    </a:cubicBezTo>
                    <a:cubicBezTo>
                      <a:pt x="284" y="19"/>
                      <a:pt x="280" y="18"/>
                      <a:pt x="276" y="19"/>
                    </a:cubicBezTo>
                    <a:cubicBezTo>
                      <a:pt x="251" y="28"/>
                      <a:pt x="251" y="28"/>
                      <a:pt x="251" y="28"/>
                    </a:cubicBezTo>
                    <a:cubicBezTo>
                      <a:pt x="248" y="29"/>
                      <a:pt x="245" y="33"/>
                      <a:pt x="246" y="37"/>
                    </a:cubicBezTo>
                    <a:cubicBezTo>
                      <a:pt x="248" y="77"/>
                      <a:pt x="248" y="77"/>
                      <a:pt x="248" y="77"/>
                    </a:cubicBezTo>
                    <a:cubicBezTo>
                      <a:pt x="248" y="80"/>
                      <a:pt x="246" y="85"/>
                      <a:pt x="243" y="86"/>
                    </a:cubicBezTo>
                    <a:cubicBezTo>
                      <a:pt x="224" y="97"/>
                      <a:pt x="224" y="97"/>
                      <a:pt x="224" y="97"/>
                    </a:cubicBezTo>
                    <a:cubicBezTo>
                      <a:pt x="221" y="98"/>
                      <a:pt x="216" y="98"/>
                      <a:pt x="213" y="96"/>
                    </a:cubicBezTo>
                    <a:cubicBezTo>
                      <a:pt x="181" y="72"/>
                      <a:pt x="181" y="72"/>
                      <a:pt x="181" y="72"/>
                    </a:cubicBezTo>
                    <a:cubicBezTo>
                      <a:pt x="178" y="70"/>
                      <a:pt x="173" y="70"/>
                      <a:pt x="170" y="72"/>
                    </a:cubicBezTo>
                    <a:cubicBezTo>
                      <a:pt x="149" y="88"/>
                      <a:pt x="149" y="88"/>
                      <a:pt x="149" y="88"/>
                    </a:cubicBezTo>
                    <a:cubicBezTo>
                      <a:pt x="146" y="90"/>
                      <a:pt x="145" y="94"/>
                      <a:pt x="146" y="98"/>
                    </a:cubicBezTo>
                    <a:cubicBezTo>
                      <a:pt x="160" y="135"/>
                      <a:pt x="160" y="135"/>
                      <a:pt x="160" y="135"/>
                    </a:cubicBezTo>
                    <a:cubicBezTo>
                      <a:pt x="161" y="138"/>
                      <a:pt x="160" y="143"/>
                      <a:pt x="158" y="146"/>
                    </a:cubicBezTo>
                    <a:cubicBezTo>
                      <a:pt x="143" y="161"/>
                      <a:pt x="143" y="161"/>
                      <a:pt x="143" y="161"/>
                    </a:cubicBezTo>
                    <a:cubicBezTo>
                      <a:pt x="140" y="164"/>
                      <a:pt x="135" y="165"/>
                      <a:pt x="132" y="164"/>
                    </a:cubicBezTo>
                    <a:cubicBezTo>
                      <a:pt x="94" y="150"/>
                      <a:pt x="94" y="150"/>
                      <a:pt x="94" y="150"/>
                    </a:cubicBezTo>
                    <a:cubicBezTo>
                      <a:pt x="91" y="149"/>
                      <a:pt x="86" y="150"/>
                      <a:pt x="84" y="153"/>
                    </a:cubicBezTo>
                    <a:cubicBezTo>
                      <a:pt x="69" y="175"/>
                      <a:pt x="69" y="175"/>
                      <a:pt x="69" y="175"/>
                    </a:cubicBezTo>
                    <a:cubicBezTo>
                      <a:pt x="67" y="178"/>
                      <a:pt x="67" y="182"/>
                      <a:pt x="69" y="185"/>
                    </a:cubicBezTo>
                    <a:cubicBezTo>
                      <a:pt x="93" y="217"/>
                      <a:pt x="93" y="217"/>
                      <a:pt x="93" y="217"/>
                    </a:cubicBezTo>
                    <a:cubicBezTo>
                      <a:pt x="96" y="220"/>
                      <a:pt x="96" y="225"/>
                      <a:pt x="94" y="228"/>
                    </a:cubicBezTo>
                    <a:cubicBezTo>
                      <a:pt x="85" y="247"/>
                      <a:pt x="85" y="247"/>
                      <a:pt x="85" y="247"/>
                    </a:cubicBezTo>
                    <a:cubicBezTo>
                      <a:pt x="83" y="250"/>
                      <a:pt x="78" y="253"/>
                      <a:pt x="75" y="252"/>
                    </a:cubicBezTo>
                    <a:cubicBezTo>
                      <a:pt x="35" y="251"/>
                      <a:pt x="35" y="251"/>
                      <a:pt x="35" y="251"/>
                    </a:cubicBezTo>
                    <a:cubicBezTo>
                      <a:pt x="31" y="250"/>
                      <a:pt x="28" y="253"/>
                      <a:pt x="26" y="257"/>
                    </a:cubicBezTo>
                    <a:cubicBezTo>
                      <a:pt x="18" y="282"/>
                      <a:pt x="18" y="282"/>
                      <a:pt x="18" y="282"/>
                    </a:cubicBezTo>
                    <a:cubicBezTo>
                      <a:pt x="17" y="285"/>
                      <a:pt x="18" y="290"/>
                      <a:pt x="21" y="292"/>
                    </a:cubicBezTo>
                    <a:cubicBezTo>
                      <a:pt x="54" y="314"/>
                      <a:pt x="54" y="314"/>
                      <a:pt x="54" y="314"/>
                    </a:cubicBezTo>
                    <a:cubicBezTo>
                      <a:pt x="57" y="317"/>
                      <a:pt x="59" y="321"/>
                      <a:pt x="58" y="325"/>
                    </a:cubicBezTo>
                    <a:cubicBezTo>
                      <a:pt x="54" y="346"/>
                      <a:pt x="54" y="346"/>
                      <a:pt x="54" y="346"/>
                    </a:cubicBezTo>
                    <a:cubicBezTo>
                      <a:pt x="53" y="349"/>
                      <a:pt x="50" y="353"/>
                      <a:pt x="46" y="354"/>
                    </a:cubicBezTo>
                    <a:cubicBezTo>
                      <a:pt x="8" y="364"/>
                      <a:pt x="8" y="364"/>
                      <a:pt x="8" y="364"/>
                    </a:cubicBezTo>
                    <a:cubicBezTo>
                      <a:pt x="4" y="365"/>
                      <a:pt x="1" y="369"/>
                      <a:pt x="1" y="372"/>
                    </a:cubicBezTo>
                    <a:cubicBezTo>
                      <a:pt x="1" y="399"/>
                      <a:pt x="1" y="399"/>
                      <a:pt x="1" y="399"/>
                    </a:cubicBezTo>
                    <a:cubicBezTo>
                      <a:pt x="0" y="402"/>
                      <a:pt x="3" y="406"/>
                      <a:pt x="7" y="407"/>
                    </a:cubicBezTo>
                    <a:cubicBezTo>
                      <a:pt x="45" y="420"/>
                      <a:pt x="45" y="420"/>
                      <a:pt x="45" y="420"/>
                    </a:cubicBezTo>
                    <a:cubicBezTo>
                      <a:pt x="48" y="421"/>
                      <a:pt x="51" y="425"/>
                      <a:pt x="52" y="428"/>
                    </a:cubicBezTo>
                    <a:cubicBezTo>
                      <a:pt x="54" y="449"/>
                      <a:pt x="54" y="449"/>
                      <a:pt x="54" y="449"/>
                    </a:cubicBezTo>
                    <a:cubicBezTo>
                      <a:pt x="55" y="453"/>
                      <a:pt x="52" y="458"/>
                      <a:pt x="49" y="460"/>
                    </a:cubicBezTo>
                    <a:cubicBezTo>
                      <a:pt x="15" y="480"/>
                      <a:pt x="15" y="480"/>
                      <a:pt x="15" y="480"/>
                    </a:cubicBezTo>
                    <a:cubicBezTo>
                      <a:pt x="12" y="482"/>
                      <a:pt x="11" y="487"/>
                      <a:pt x="12" y="490"/>
                    </a:cubicBezTo>
                    <a:cubicBezTo>
                      <a:pt x="19" y="516"/>
                      <a:pt x="19" y="516"/>
                      <a:pt x="19" y="516"/>
                    </a:cubicBezTo>
                    <a:cubicBezTo>
                      <a:pt x="20" y="519"/>
                      <a:pt x="23" y="522"/>
                      <a:pt x="27" y="522"/>
                    </a:cubicBezTo>
                    <a:cubicBezTo>
                      <a:pt x="67" y="523"/>
                      <a:pt x="67" y="523"/>
                      <a:pt x="67" y="523"/>
                    </a:cubicBezTo>
                    <a:cubicBezTo>
                      <a:pt x="70" y="523"/>
                      <a:pt x="75" y="526"/>
                      <a:pt x="76" y="529"/>
                    </a:cubicBezTo>
                    <a:cubicBezTo>
                      <a:pt x="85" y="548"/>
                      <a:pt x="85" y="548"/>
                      <a:pt x="85" y="548"/>
                    </a:cubicBezTo>
                    <a:cubicBezTo>
                      <a:pt x="86" y="552"/>
                      <a:pt x="86" y="557"/>
                      <a:pt x="83" y="559"/>
                    </a:cubicBezTo>
                    <a:cubicBezTo>
                      <a:pt x="57" y="589"/>
                      <a:pt x="57" y="589"/>
                      <a:pt x="57" y="589"/>
                    </a:cubicBezTo>
                    <a:cubicBezTo>
                      <a:pt x="55" y="592"/>
                      <a:pt x="54" y="597"/>
                      <a:pt x="56" y="600"/>
                    </a:cubicBezTo>
                    <a:cubicBezTo>
                      <a:pt x="70" y="622"/>
                      <a:pt x="70" y="622"/>
                      <a:pt x="70" y="622"/>
                    </a:cubicBezTo>
                    <a:cubicBezTo>
                      <a:pt x="72" y="625"/>
                      <a:pt x="77" y="627"/>
                      <a:pt x="80" y="626"/>
                    </a:cubicBezTo>
                    <a:cubicBezTo>
                      <a:pt x="118" y="615"/>
                      <a:pt x="118" y="615"/>
                      <a:pt x="118" y="615"/>
                    </a:cubicBezTo>
                    <a:cubicBezTo>
                      <a:pt x="122" y="614"/>
                      <a:pt x="127" y="615"/>
                      <a:pt x="129" y="618"/>
                    </a:cubicBezTo>
                    <a:cubicBezTo>
                      <a:pt x="143" y="634"/>
                      <a:pt x="143" y="634"/>
                      <a:pt x="143" y="634"/>
                    </a:cubicBezTo>
                    <a:cubicBezTo>
                      <a:pt x="146" y="637"/>
                      <a:pt x="146" y="642"/>
                      <a:pt x="145" y="645"/>
                    </a:cubicBezTo>
                    <a:cubicBezTo>
                      <a:pt x="129" y="681"/>
                      <a:pt x="129" y="681"/>
                      <a:pt x="129" y="681"/>
                    </a:cubicBezTo>
                    <a:cubicBezTo>
                      <a:pt x="127" y="685"/>
                      <a:pt x="128" y="689"/>
                      <a:pt x="131" y="692"/>
                    </a:cubicBezTo>
                    <a:cubicBezTo>
                      <a:pt x="151" y="709"/>
                      <a:pt x="151" y="709"/>
                      <a:pt x="151" y="709"/>
                    </a:cubicBezTo>
                    <a:cubicBezTo>
                      <a:pt x="154" y="711"/>
                      <a:pt x="159" y="711"/>
                      <a:pt x="162" y="709"/>
                    </a:cubicBezTo>
                    <a:cubicBezTo>
                      <a:pt x="195" y="687"/>
                      <a:pt x="195" y="687"/>
                      <a:pt x="195" y="687"/>
                    </a:cubicBezTo>
                    <a:cubicBezTo>
                      <a:pt x="198" y="685"/>
                      <a:pt x="203" y="685"/>
                      <a:pt x="206" y="687"/>
                    </a:cubicBezTo>
                    <a:cubicBezTo>
                      <a:pt x="224" y="699"/>
                      <a:pt x="224" y="699"/>
                      <a:pt x="224" y="699"/>
                    </a:cubicBezTo>
                    <a:cubicBezTo>
                      <a:pt x="227" y="700"/>
                      <a:pt x="230" y="705"/>
                      <a:pt x="229" y="709"/>
                    </a:cubicBezTo>
                    <a:cubicBezTo>
                      <a:pt x="224" y="748"/>
                      <a:pt x="224" y="748"/>
                      <a:pt x="224" y="748"/>
                    </a:cubicBezTo>
                    <a:cubicBezTo>
                      <a:pt x="224" y="752"/>
                      <a:pt x="226" y="756"/>
                      <a:pt x="230" y="757"/>
                    </a:cubicBezTo>
                    <a:cubicBezTo>
                      <a:pt x="254" y="768"/>
                      <a:pt x="254" y="768"/>
                      <a:pt x="254" y="768"/>
                    </a:cubicBezTo>
                    <a:cubicBezTo>
                      <a:pt x="257" y="769"/>
                      <a:pt x="262" y="768"/>
                      <a:pt x="264" y="765"/>
                    </a:cubicBezTo>
                    <a:cubicBezTo>
                      <a:pt x="289" y="734"/>
                      <a:pt x="289" y="734"/>
                      <a:pt x="289" y="734"/>
                    </a:cubicBezTo>
                    <a:cubicBezTo>
                      <a:pt x="292" y="732"/>
                      <a:pt x="296" y="730"/>
                      <a:pt x="300" y="731"/>
                    </a:cubicBezTo>
                    <a:cubicBezTo>
                      <a:pt x="321" y="736"/>
                      <a:pt x="321" y="736"/>
                      <a:pt x="321" y="736"/>
                    </a:cubicBezTo>
                    <a:cubicBezTo>
                      <a:pt x="324" y="737"/>
                      <a:pt x="328" y="741"/>
                      <a:pt x="328" y="744"/>
                    </a:cubicBezTo>
                    <a:cubicBezTo>
                      <a:pt x="335" y="784"/>
                      <a:pt x="335" y="784"/>
                      <a:pt x="335" y="784"/>
                    </a:cubicBezTo>
                    <a:cubicBezTo>
                      <a:pt x="336" y="787"/>
                      <a:pt x="340" y="790"/>
                      <a:pt x="343" y="791"/>
                    </a:cubicBezTo>
                    <a:cubicBezTo>
                      <a:pt x="369" y="794"/>
                      <a:pt x="369" y="794"/>
                      <a:pt x="369" y="794"/>
                    </a:cubicBezTo>
                    <a:cubicBezTo>
                      <a:pt x="373" y="794"/>
                      <a:pt x="377" y="792"/>
                      <a:pt x="378" y="788"/>
                    </a:cubicBezTo>
                    <a:cubicBezTo>
                      <a:pt x="394" y="751"/>
                      <a:pt x="394" y="751"/>
                      <a:pt x="394" y="751"/>
                    </a:cubicBezTo>
                    <a:cubicBezTo>
                      <a:pt x="395" y="748"/>
                      <a:pt x="399" y="745"/>
                      <a:pt x="403" y="745"/>
                    </a:cubicBezTo>
                    <a:cubicBezTo>
                      <a:pt x="424" y="744"/>
                      <a:pt x="424" y="744"/>
                      <a:pt x="424" y="744"/>
                    </a:cubicBezTo>
                    <a:cubicBezTo>
                      <a:pt x="428" y="744"/>
                      <a:pt x="432" y="746"/>
                      <a:pt x="434" y="750"/>
                    </a:cubicBezTo>
                    <a:cubicBezTo>
                      <a:pt x="452" y="785"/>
                      <a:pt x="452" y="785"/>
                      <a:pt x="452" y="785"/>
                    </a:cubicBezTo>
                    <a:cubicBezTo>
                      <a:pt x="454" y="788"/>
                      <a:pt x="458" y="790"/>
                      <a:pt x="462" y="789"/>
                    </a:cubicBezTo>
                    <a:cubicBezTo>
                      <a:pt x="487" y="784"/>
                      <a:pt x="487" y="784"/>
                      <a:pt x="487" y="784"/>
                    </a:cubicBezTo>
                    <a:cubicBezTo>
                      <a:pt x="491" y="784"/>
                      <a:pt x="494" y="780"/>
                      <a:pt x="495" y="776"/>
                    </a:cubicBezTo>
                    <a:cubicBezTo>
                      <a:pt x="498" y="737"/>
                      <a:pt x="498" y="737"/>
                      <a:pt x="498" y="737"/>
                    </a:cubicBezTo>
                    <a:cubicBezTo>
                      <a:pt x="498" y="733"/>
                      <a:pt x="501" y="729"/>
                      <a:pt x="505" y="728"/>
                    </a:cubicBezTo>
                    <a:cubicBezTo>
                      <a:pt x="525" y="721"/>
                      <a:pt x="525" y="721"/>
                      <a:pt x="525" y="721"/>
                    </a:cubicBezTo>
                    <a:cubicBezTo>
                      <a:pt x="528" y="720"/>
                      <a:pt x="533" y="721"/>
                      <a:pt x="536" y="723"/>
                    </a:cubicBezTo>
                    <a:cubicBezTo>
                      <a:pt x="564" y="752"/>
                      <a:pt x="564" y="752"/>
                      <a:pt x="564" y="752"/>
                    </a:cubicBezTo>
                    <a:cubicBezTo>
                      <a:pt x="566" y="754"/>
                      <a:pt x="571" y="755"/>
                      <a:pt x="574" y="753"/>
                    </a:cubicBezTo>
                    <a:cubicBezTo>
                      <a:pt x="597" y="741"/>
                      <a:pt x="597" y="741"/>
                      <a:pt x="597" y="741"/>
                    </a:cubicBezTo>
                    <a:cubicBezTo>
                      <a:pt x="601" y="739"/>
                      <a:pt x="603" y="735"/>
                      <a:pt x="602" y="731"/>
                    </a:cubicBezTo>
                    <a:cubicBezTo>
                      <a:pt x="594" y="692"/>
                      <a:pt x="594" y="692"/>
                      <a:pt x="594" y="692"/>
                    </a:cubicBezTo>
                    <a:cubicBezTo>
                      <a:pt x="593" y="689"/>
                      <a:pt x="595" y="684"/>
                      <a:pt x="598" y="682"/>
                    </a:cubicBezTo>
                    <a:cubicBezTo>
                      <a:pt x="615" y="669"/>
                      <a:pt x="615" y="669"/>
                      <a:pt x="615" y="669"/>
                    </a:cubicBezTo>
                    <a:cubicBezTo>
                      <a:pt x="618" y="667"/>
                      <a:pt x="623" y="666"/>
                      <a:pt x="626" y="668"/>
                    </a:cubicBezTo>
                    <a:cubicBezTo>
                      <a:pt x="661" y="687"/>
                      <a:pt x="661" y="687"/>
                      <a:pt x="661" y="687"/>
                    </a:cubicBezTo>
                    <a:cubicBezTo>
                      <a:pt x="664" y="689"/>
                      <a:pt x="669" y="688"/>
                      <a:pt x="671" y="685"/>
                    </a:cubicBezTo>
                    <a:cubicBezTo>
                      <a:pt x="690" y="667"/>
                      <a:pt x="690" y="667"/>
                      <a:pt x="690" y="667"/>
                    </a:cubicBezTo>
                    <a:cubicBezTo>
                      <a:pt x="692" y="664"/>
                      <a:pt x="693" y="659"/>
                      <a:pt x="691" y="656"/>
                    </a:cubicBezTo>
                    <a:cubicBezTo>
                      <a:pt x="672" y="621"/>
                      <a:pt x="672" y="621"/>
                      <a:pt x="672" y="621"/>
                    </a:cubicBezTo>
                    <a:cubicBezTo>
                      <a:pt x="670" y="618"/>
                      <a:pt x="670" y="613"/>
                      <a:pt x="673" y="610"/>
                    </a:cubicBezTo>
                    <a:cubicBezTo>
                      <a:pt x="685" y="593"/>
                      <a:pt x="685" y="593"/>
                      <a:pt x="685" y="593"/>
                    </a:cubicBezTo>
                    <a:cubicBezTo>
                      <a:pt x="687" y="590"/>
                      <a:pt x="692" y="588"/>
                      <a:pt x="695" y="589"/>
                    </a:cubicBezTo>
                    <a:cubicBezTo>
                      <a:pt x="735" y="597"/>
                      <a:pt x="735" y="597"/>
                      <a:pt x="735" y="597"/>
                    </a:cubicBezTo>
                    <a:cubicBezTo>
                      <a:pt x="738" y="597"/>
                      <a:pt x="742" y="595"/>
                      <a:pt x="744" y="592"/>
                    </a:cubicBezTo>
                    <a:cubicBezTo>
                      <a:pt x="756" y="569"/>
                      <a:pt x="756" y="569"/>
                      <a:pt x="756" y="569"/>
                    </a:cubicBezTo>
                    <a:cubicBezTo>
                      <a:pt x="758" y="565"/>
                      <a:pt x="757" y="561"/>
                      <a:pt x="754" y="558"/>
                    </a:cubicBezTo>
                    <a:cubicBezTo>
                      <a:pt x="726" y="531"/>
                      <a:pt x="726" y="531"/>
                      <a:pt x="726" y="531"/>
                    </a:cubicBezTo>
                    <a:cubicBezTo>
                      <a:pt x="723" y="528"/>
                      <a:pt x="722" y="523"/>
                      <a:pt x="723" y="520"/>
                    </a:cubicBezTo>
                    <a:cubicBezTo>
                      <a:pt x="730" y="500"/>
                      <a:pt x="730" y="500"/>
                      <a:pt x="730" y="500"/>
                    </a:cubicBezTo>
                    <a:cubicBezTo>
                      <a:pt x="731" y="496"/>
                      <a:pt x="735" y="493"/>
                      <a:pt x="739" y="493"/>
                    </a:cubicBezTo>
                    <a:cubicBezTo>
                      <a:pt x="778" y="488"/>
                      <a:pt x="778" y="488"/>
                      <a:pt x="778" y="488"/>
                    </a:cubicBezTo>
                    <a:cubicBezTo>
                      <a:pt x="782" y="488"/>
                      <a:pt x="785" y="485"/>
                      <a:pt x="786" y="481"/>
                    </a:cubicBezTo>
                    <a:cubicBezTo>
                      <a:pt x="791" y="455"/>
                      <a:pt x="791" y="455"/>
                      <a:pt x="791" y="455"/>
                    </a:cubicBezTo>
                    <a:cubicBezTo>
                      <a:pt x="791" y="452"/>
                      <a:pt x="789" y="447"/>
                      <a:pt x="786" y="446"/>
                    </a:cubicBezTo>
                    <a:cubicBezTo>
                      <a:pt x="750" y="428"/>
                      <a:pt x="750" y="428"/>
                      <a:pt x="750" y="428"/>
                    </a:cubicBezTo>
                    <a:cubicBezTo>
                      <a:pt x="747" y="426"/>
                      <a:pt x="745" y="422"/>
                      <a:pt x="745" y="419"/>
                    </a:cubicBezTo>
                    <a:cubicBezTo>
                      <a:pt x="745" y="397"/>
                      <a:pt x="745" y="397"/>
                      <a:pt x="745" y="397"/>
                    </a:cubicBezTo>
                    <a:cubicBezTo>
                      <a:pt x="745" y="393"/>
                      <a:pt x="748" y="389"/>
                      <a:pt x="752" y="388"/>
                    </a:cubicBezTo>
                    <a:cubicBezTo>
                      <a:pt x="788" y="372"/>
                      <a:pt x="788" y="372"/>
                      <a:pt x="788" y="372"/>
                    </a:cubicBezTo>
                    <a:cubicBezTo>
                      <a:pt x="792" y="371"/>
                      <a:pt x="794" y="367"/>
                      <a:pt x="794" y="363"/>
                    </a:cubicBezTo>
                    <a:lnTo>
                      <a:pt x="790" y="337"/>
                    </a:lnTo>
                    <a:close/>
                  </a:path>
                </a:pathLst>
              </a:custGeom>
              <a:gradFill>
                <a:gsLst>
                  <a:gs pos="100000">
                    <a:srgbClr val="D7D7D7"/>
                  </a:gs>
                  <a:gs pos="0">
                    <a:srgbClr val="F9F8FA"/>
                  </a:gs>
                </a:gsLst>
                <a:lin ang="5400000" scaled="1"/>
              </a:gradFill>
              <a:ln w="9525">
                <a:noFill/>
                <a:round/>
                <a:headEnd/>
                <a:tailEnd/>
              </a:ln>
            </p:spPr>
            <p:txBody>
              <a:bodyPr/>
              <a:lstStyle/>
              <a:p>
                <a:pP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sp>
            <p:nvSpPr>
              <p:cNvPr id="45" name="椭圆 8"/>
              <p:cNvSpPr/>
              <p:nvPr/>
            </p:nvSpPr>
            <p:spPr>
              <a:xfrm>
                <a:off x="10243307" y="-165867"/>
                <a:ext cx="963827" cy="963827"/>
              </a:xfrm>
              <a:prstGeom prst="ellipse">
                <a:avLst/>
              </a:prstGeom>
              <a:solidFill>
                <a:srgbClr val="9FC628"/>
              </a:solidFill>
              <a:ln w="136525">
                <a:gradFill>
                  <a:gsLst>
                    <a:gs pos="0">
                      <a:srgbClr val="C9C7C8"/>
                    </a:gs>
                    <a:gs pos="100000">
                      <a:srgbClr val="F9F9F8"/>
                    </a:gs>
                  </a:gsLst>
                  <a:lin ang="5400000" scaled="1"/>
                </a:gradFill>
              </a:ln>
              <a:effectLst>
                <a:innerShdw blurRad="215900" dist="88900" dir="16200000">
                  <a:prstClr val="black">
                    <a:alpha val="45000"/>
                  </a:prstClr>
                </a:inn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65000"/>
                      <a:lumOff val="35000"/>
                    </a:schemeClr>
                  </a:solidFill>
                  <a:latin typeface="微软雅黑" pitchFamily="34" charset="-122"/>
                  <a:ea typeface="微软雅黑" pitchFamily="34" charset="-122"/>
                </a:endParaRPr>
              </a:p>
            </p:txBody>
          </p:sp>
        </p:grpSp>
        <p:grpSp>
          <p:nvGrpSpPr>
            <p:cNvPr id="39" name="组合 54"/>
            <p:cNvGrpSpPr>
              <a:grpSpLocks/>
            </p:cNvGrpSpPr>
            <p:nvPr/>
          </p:nvGrpSpPr>
          <p:grpSpPr bwMode="auto">
            <a:xfrm>
              <a:off x="4289" y="1949"/>
              <a:ext cx="866" cy="866"/>
              <a:chOff x="4619504" y="2380975"/>
              <a:chExt cx="3138274" cy="3138274"/>
            </a:xfrm>
          </p:grpSpPr>
          <p:grpSp>
            <p:nvGrpSpPr>
              <p:cNvPr id="40" name="椭圆 56"/>
              <p:cNvGrpSpPr>
                <a:grpSpLocks/>
              </p:cNvGrpSpPr>
              <p:nvPr/>
            </p:nvGrpSpPr>
            <p:grpSpPr bwMode="auto">
              <a:xfrm>
                <a:off x="4603676" y="2372160"/>
                <a:ext cx="3169927" cy="3155901"/>
                <a:chOff x="5407152" y="2743200"/>
                <a:chExt cx="1377696" cy="1371600"/>
              </a:xfrm>
            </p:grpSpPr>
            <p:pic>
              <p:nvPicPr>
                <p:cNvPr id="42" name="椭圆 56"/>
                <p:cNvPicPr>
                  <a:picLocks noChangeArrowheads="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5407152" y="2743200"/>
                  <a:ext cx="1377696" cy="1371600"/>
                </a:xfrm>
                <a:prstGeom prst="rect">
                  <a:avLst/>
                </a:prstGeom>
                <a:noFill/>
                <a:extLst>
                  <a:ext uri="{909E8E84-426E-40DD-AFC4-6F175D3DCCD1}">
                    <a14:hiddenFill xmlns:a14="http://schemas.microsoft.com/office/drawing/2010/main">
                      <a:solidFill>
                        <a:srgbClr val="FFFFFF"/>
                      </a:solidFill>
                    </a14:hiddenFill>
                  </a:ext>
                </a:extLst>
              </p:spPr>
            </p:pic>
            <p:sp>
              <p:nvSpPr>
                <p:cNvPr id="43" name="Text Box 109"/>
                <p:cNvSpPr txBox="1">
                  <a:spLocks noChangeArrowheads="1"/>
                </p:cNvSpPr>
                <p:nvPr/>
              </p:nvSpPr>
              <p:spPr bwMode="auto">
                <a:xfrm rot="5400000">
                  <a:off x="5613775" y="2946775"/>
                  <a:ext cx="964451" cy="9644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ot="10800000" vert="eaVert" anchor="ct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fontAlgn="base">
                    <a:spcBef>
                      <a:spcPct val="0"/>
                    </a:spcBef>
                    <a:spcAft>
                      <a:spcPct val="0"/>
                    </a:spcAft>
                    <a:defRPr>
                      <a:solidFill>
                        <a:schemeClr val="tx1"/>
                      </a:solidFill>
                      <a:latin typeface="Arial" charset="0"/>
                      <a:ea typeface="宋体" charset="-122"/>
                    </a:defRPr>
                  </a:lvl6pPr>
                  <a:lvl7pPr marL="2971800" indent="-228600" fontAlgn="base">
                    <a:spcBef>
                      <a:spcPct val="0"/>
                    </a:spcBef>
                    <a:spcAft>
                      <a:spcPct val="0"/>
                    </a:spcAft>
                    <a:defRPr>
                      <a:solidFill>
                        <a:schemeClr val="tx1"/>
                      </a:solidFill>
                      <a:latin typeface="Arial" charset="0"/>
                      <a:ea typeface="宋体" charset="-122"/>
                    </a:defRPr>
                  </a:lvl7pPr>
                  <a:lvl8pPr marL="3429000" indent="-228600" fontAlgn="base">
                    <a:spcBef>
                      <a:spcPct val="0"/>
                    </a:spcBef>
                    <a:spcAft>
                      <a:spcPct val="0"/>
                    </a:spcAft>
                    <a:defRPr>
                      <a:solidFill>
                        <a:schemeClr val="tx1"/>
                      </a:solidFill>
                      <a:latin typeface="Arial" charset="0"/>
                      <a:ea typeface="宋体" charset="-122"/>
                    </a:defRPr>
                  </a:lvl8pPr>
                  <a:lvl9pPr marL="3886200" indent="-228600" fontAlgn="base">
                    <a:spcBef>
                      <a:spcPct val="0"/>
                    </a:spcBef>
                    <a:spcAft>
                      <a:spcPct val="0"/>
                    </a:spcAft>
                    <a:defRPr>
                      <a:solidFill>
                        <a:schemeClr val="tx1"/>
                      </a:solidFill>
                      <a:latin typeface="Arial" charset="0"/>
                      <a:ea typeface="宋体" charset="-122"/>
                    </a:defRPr>
                  </a:lvl9pP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sp>
            <p:nvSpPr>
              <p:cNvPr id="41" name="圆角矩形 57"/>
              <p:cNvSpPr>
                <a:spLocks noChangeArrowheads="1"/>
              </p:cNvSpPr>
              <p:nvPr/>
            </p:nvSpPr>
            <p:spPr bwMode="auto">
              <a:xfrm rot="2700000">
                <a:off x="5030747" y="2792218"/>
                <a:ext cx="2315789" cy="2315789"/>
              </a:xfrm>
              <a:prstGeom prst="roundRect">
                <a:avLst>
                  <a:gd name="adj" fmla="val 50000"/>
                </a:avLst>
              </a:prstGeom>
              <a:gradFill rotWithShape="1">
                <a:gsLst>
                  <a:gs pos="0">
                    <a:srgbClr val="B8BBBC"/>
                  </a:gs>
                  <a:gs pos="100000">
                    <a:schemeClr val="bg1"/>
                  </a:gs>
                </a:gsLst>
                <a:lin ang="5400000"/>
              </a:gradFill>
              <a:ln>
                <a:noFill/>
              </a:ln>
              <a:extLst>
                <a:ext uri="{91240B29-F687-4F45-9708-019B960494DF}">
                  <a14:hiddenLine xmlns:a14="http://schemas.microsoft.com/office/drawing/2010/main" w="12700" algn="ctr">
                    <a:solidFill>
                      <a:srgbClr val="000000"/>
                    </a:solidFill>
                    <a:miter lim="800000"/>
                    <a:headEnd/>
                    <a:tailEnd/>
                  </a14:hiddenLine>
                </a:ext>
              </a:extLst>
            </p:spPr>
            <p:txBody>
              <a:bodyPr rot="10800000" vert="eaVert" anchor="ctr"/>
              <a:lstStyle/>
              <a:p>
                <a:pPr algn="ctr"/>
                <a:endParaRPr lang="zh-CN" altLang="zh-CN">
                  <a:solidFill>
                    <a:schemeClr val="tx1">
                      <a:lumMod val="65000"/>
                      <a:lumOff val="35000"/>
                    </a:schemeClr>
                  </a:solidFill>
                  <a:latin typeface="微软雅黑" pitchFamily="34" charset="-122"/>
                  <a:ea typeface="微软雅黑" pitchFamily="34" charset="-122"/>
                </a:endParaRPr>
              </a:p>
            </p:txBody>
          </p:sp>
        </p:grpSp>
      </p:grpSp>
    </p:spTree>
    <p:extLst>
      <p:ext uri="{BB962C8B-B14F-4D97-AF65-F5344CB8AC3E}">
        <p14:creationId xmlns:p14="http://schemas.microsoft.com/office/powerpoint/2010/main" val="253646369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6" presetClass="entr" presetSubtype="0"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wipe(down)">
                                      <p:cBhvr>
                                        <p:cTn id="21" dur="580">
                                          <p:stCondLst>
                                            <p:cond delay="0"/>
                                          </p:stCondLst>
                                        </p:cTn>
                                        <p:tgtEl>
                                          <p:spTgt spid="5"/>
                                        </p:tgtEl>
                                      </p:cBhvr>
                                    </p:animEffect>
                                    <p:anim calcmode="lin" valueType="num">
                                      <p:cBhvr>
                                        <p:cTn id="22"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23"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24"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25"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26"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27" dur="26">
                                          <p:stCondLst>
                                            <p:cond delay="650"/>
                                          </p:stCondLst>
                                        </p:cTn>
                                        <p:tgtEl>
                                          <p:spTgt spid="5"/>
                                        </p:tgtEl>
                                      </p:cBhvr>
                                      <p:to x="100000" y="60000"/>
                                    </p:animScale>
                                    <p:animScale>
                                      <p:cBhvr>
                                        <p:cTn id="28" dur="166" decel="50000">
                                          <p:stCondLst>
                                            <p:cond delay="676"/>
                                          </p:stCondLst>
                                        </p:cTn>
                                        <p:tgtEl>
                                          <p:spTgt spid="5"/>
                                        </p:tgtEl>
                                      </p:cBhvr>
                                      <p:to x="100000" y="100000"/>
                                    </p:animScale>
                                    <p:animScale>
                                      <p:cBhvr>
                                        <p:cTn id="29" dur="26">
                                          <p:stCondLst>
                                            <p:cond delay="1312"/>
                                          </p:stCondLst>
                                        </p:cTn>
                                        <p:tgtEl>
                                          <p:spTgt spid="5"/>
                                        </p:tgtEl>
                                      </p:cBhvr>
                                      <p:to x="100000" y="80000"/>
                                    </p:animScale>
                                    <p:animScale>
                                      <p:cBhvr>
                                        <p:cTn id="30" dur="166" decel="50000">
                                          <p:stCondLst>
                                            <p:cond delay="1338"/>
                                          </p:stCondLst>
                                        </p:cTn>
                                        <p:tgtEl>
                                          <p:spTgt spid="5"/>
                                        </p:tgtEl>
                                      </p:cBhvr>
                                      <p:to x="100000" y="100000"/>
                                    </p:animScale>
                                    <p:animScale>
                                      <p:cBhvr>
                                        <p:cTn id="31" dur="26">
                                          <p:stCondLst>
                                            <p:cond delay="1642"/>
                                          </p:stCondLst>
                                        </p:cTn>
                                        <p:tgtEl>
                                          <p:spTgt spid="5"/>
                                        </p:tgtEl>
                                      </p:cBhvr>
                                      <p:to x="100000" y="90000"/>
                                    </p:animScale>
                                    <p:animScale>
                                      <p:cBhvr>
                                        <p:cTn id="32" dur="166" decel="50000">
                                          <p:stCondLst>
                                            <p:cond delay="1668"/>
                                          </p:stCondLst>
                                        </p:cTn>
                                        <p:tgtEl>
                                          <p:spTgt spid="5"/>
                                        </p:tgtEl>
                                      </p:cBhvr>
                                      <p:to x="100000" y="100000"/>
                                    </p:animScale>
                                    <p:animScale>
                                      <p:cBhvr>
                                        <p:cTn id="33" dur="26">
                                          <p:stCondLst>
                                            <p:cond delay="1808"/>
                                          </p:stCondLst>
                                        </p:cTn>
                                        <p:tgtEl>
                                          <p:spTgt spid="5"/>
                                        </p:tgtEl>
                                      </p:cBhvr>
                                      <p:to x="100000" y="95000"/>
                                    </p:animScale>
                                    <p:animScale>
                                      <p:cBhvr>
                                        <p:cTn id="34" dur="166" decel="50000">
                                          <p:stCondLst>
                                            <p:cond delay="1834"/>
                                          </p:stCondLst>
                                        </p:cTn>
                                        <p:tgtEl>
                                          <p:spTgt spid="5"/>
                                        </p:tgtEl>
                                      </p:cBhvr>
                                      <p:to x="100000" y="100000"/>
                                    </p:animScale>
                                  </p:childTnLst>
                                </p:cTn>
                              </p:par>
                            </p:childTnLst>
                          </p:cTn>
                        </p:par>
                        <p:par>
                          <p:cTn id="35" fill="hold">
                            <p:stCondLst>
                              <p:cond delay="3000"/>
                            </p:stCondLst>
                            <p:childTnLst>
                              <p:par>
                                <p:cTn id="36" presetID="49" presetClass="entr" presetSubtype="0" decel="100000" fill="hold" nodeType="afterEffect">
                                  <p:stCondLst>
                                    <p:cond delay="0"/>
                                  </p:stCondLst>
                                  <p:childTnLst>
                                    <p:set>
                                      <p:cBhvr>
                                        <p:cTn id="37" dur="1" fill="hold">
                                          <p:stCondLst>
                                            <p:cond delay="0"/>
                                          </p:stCondLst>
                                        </p:cTn>
                                        <p:tgtEl>
                                          <p:spTgt spid="36"/>
                                        </p:tgtEl>
                                        <p:attrNameLst>
                                          <p:attrName>style.visibility</p:attrName>
                                        </p:attrNameLst>
                                      </p:cBhvr>
                                      <p:to>
                                        <p:strVal val="visible"/>
                                      </p:to>
                                    </p:set>
                                    <p:anim calcmode="lin" valueType="num">
                                      <p:cBhvr>
                                        <p:cTn id="38" dur="500" fill="hold"/>
                                        <p:tgtEl>
                                          <p:spTgt spid="36"/>
                                        </p:tgtEl>
                                        <p:attrNameLst>
                                          <p:attrName>ppt_w</p:attrName>
                                        </p:attrNameLst>
                                      </p:cBhvr>
                                      <p:tavLst>
                                        <p:tav tm="0">
                                          <p:val>
                                            <p:fltVal val="0"/>
                                          </p:val>
                                        </p:tav>
                                        <p:tav tm="100000">
                                          <p:val>
                                            <p:strVal val="#ppt_w"/>
                                          </p:val>
                                        </p:tav>
                                      </p:tavLst>
                                    </p:anim>
                                    <p:anim calcmode="lin" valueType="num">
                                      <p:cBhvr>
                                        <p:cTn id="39" dur="500" fill="hold"/>
                                        <p:tgtEl>
                                          <p:spTgt spid="36"/>
                                        </p:tgtEl>
                                        <p:attrNameLst>
                                          <p:attrName>ppt_h</p:attrName>
                                        </p:attrNameLst>
                                      </p:cBhvr>
                                      <p:tavLst>
                                        <p:tav tm="0">
                                          <p:val>
                                            <p:fltVal val="0"/>
                                          </p:val>
                                        </p:tav>
                                        <p:tav tm="100000">
                                          <p:val>
                                            <p:strVal val="#ppt_h"/>
                                          </p:val>
                                        </p:tav>
                                      </p:tavLst>
                                    </p:anim>
                                    <p:anim calcmode="lin" valueType="num">
                                      <p:cBhvr>
                                        <p:cTn id="40" dur="500" fill="hold"/>
                                        <p:tgtEl>
                                          <p:spTgt spid="36"/>
                                        </p:tgtEl>
                                        <p:attrNameLst>
                                          <p:attrName>style.rotation</p:attrName>
                                        </p:attrNameLst>
                                      </p:cBhvr>
                                      <p:tavLst>
                                        <p:tav tm="0">
                                          <p:val>
                                            <p:fltVal val="360"/>
                                          </p:val>
                                        </p:tav>
                                        <p:tav tm="100000">
                                          <p:val>
                                            <p:fltVal val="0"/>
                                          </p:val>
                                        </p:tav>
                                      </p:tavLst>
                                    </p:anim>
                                    <p:animEffect transition="in" filter="fade">
                                      <p:cBhvr>
                                        <p:cTn id="41" dur="500"/>
                                        <p:tgtEl>
                                          <p:spTgt spid="36"/>
                                        </p:tgtEl>
                                      </p:cBhvr>
                                    </p:animEffect>
                                  </p:childTnLst>
                                </p:cTn>
                              </p:par>
                            </p:childTnLst>
                          </p:cTn>
                        </p:par>
                        <p:par>
                          <p:cTn id="42" fill="hold">
                            <p:stCondLst>
                              <p:cond delay="3500"/>
                            </p:stCondLst>
                            <p:childTnLst>
                              <p:par>
                                <p:cTn id="43" presetID="14" presetClass="entr" presetSubtype="10" fill="hold"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randombar(horizontal)">
                                      <p:cBhvr>
                                        <p:cTn id="45" dur="500"/>
                                        <p:tgtEl>
                                          <p:spTgt spid="6"/>
                                        </p:tgtEl>
                                      </p:cBhvr>
                                    </p:animEffect>
                                  </p:childTnLst>
                                </p:cTn>
                              </p:par>
                            </p:childTnLst>
                          </p:cTn>
                        </p:par>
                        <p:par>
                          <p:cTn id="46" fill="hold">
                            <p:stCondLst>
                              <p:cond delay="4000"/>
                            </p:stCondLst>
                            <p:childTnLst>
                              <p:par>
                                <p:cTn id="47" presetID="14" presetClass="entr" presetSubtype="10" fill="hold" nodeType="after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randombar(horizontal)">
                                      <p:cBhvr>
                                        <p:cTn id="49" dur="500"/>
                                        <p:tgtEl>
                                          <p:spTgt spid="11"/>
                                        </p:tgtEl>
                                      </p:cBhvr>
                                    </p:animEffect>
                                  </p:childTnLst>
                                </p:cTn>
                              </p:par>
                            </p:childTnLst>
                          </p:cTn>
                        </p:par>
                        <p:par>
                          <p:cTn id="50" fill="hold">
                            <p:stCondLst>
                              <p:cond delay="4500"/>
                            </p:stCondLst>
                            <p:childTnLst>
                              <p:par>
                                <p:cTn id="51" presetID="14" presetClass="entr" presetSubtype="10" fill="hold" nodeType="afterEffect">
                                  <p:stCondLst>
                                    <p:cond delay="0"/>
                                  </p:stCondLst>
                                  <p:childTnLst>
                                    <p:set>
                                      <p:cBhvr>
                                        <p:cTn id="52" dur="1" fill="hold">
                                          <p:stCondLst>
                                            <p:cond delay="0"/>
                                          </p:stCondLst>
                                        </p:cTn>
                                        <p:tgtEl>
                                          <p:spTgt spid="10"/>
                                        </p:tgtEl>
                                        <p:attrNameLst>
                                          <p:attrName>style.visibility</p:attrName>
                                        </p:attrNameLst>
                                      </p:cBhvr>
                                      <p:to>
                                        <p:strVal val="visible"/>
                                      </p:to>
                                    </p:set>
                                    <p:animEffect transition="in" filter="randombar(horizontal)">
                                      <p:cBhvr>
                                        <p:cTn id="53" dur="500"/>
                                        <p:tgtEl>
                                          <p:spTgt spid="10"/>
                                        </p:tgtEl>
                                      </p:cBhvr>
                                    </p:animEffect>
                                  </p:childTnLst>
                                </p:cTn>
                              </p:par>
                            </p:childTnLst>
                          </p:cTn>
                        </p:par>
                        <p:par>
                          <p:cTn id="54" fill="hold">
                            <p:stCondLst>
                              <p:cond delay="5000"/>
                            </p:stCondLst>
                            <p:childTnLst>
                              <p:par>
                                <p:cTn id="55" presetID="14" presetClass="entr" presetSubtype="10" fill="hold" nodeType="afterEffect">
                                  <p:stCondLst>
                                    <p:cond delay="0"/>
                                  </p:stCondLst>
                                  <p:childTnLst>
                                    <p:set>
                                      <p:cBhvr>
                                        <p:cTn id="56" dur="1" fill="hold">
                                          <p:stCondLst>
                                            <p:cond delay="0"/>
                                          </p:stCondLst>
                                        </p:cTn>
                                        <p:tgtEl>
                                          <p:spTgt spid="7"/>
                                        </p:tgtEl>
                                        <p:attrNameLst>
                                          <p:attrName>style.visibility</p:attrName>
                                        </p:attrNameLst>
                                      </p:cBhvr>
                                      <p:to>
                                        <p:strVal val="visible"/>
                                      </p:to>
                                    </p:set>
                                    <p:animEffect transition="in" filter="randombar(horizontal)">
                                      <p:cBhvr>
                                        <p:cTn id="57" dur="500"/>
                                        <p:tgtEl>
                                          <p:spTgt spid="7"/>
                                        </p:tgtEl>
                                      </p:cBhvr>
                                    </p:animEffect>
                                  </p:childTnLst>
                                </p:cTn>
                              </p:par>
                            </p:childTnLst>
                          </p:cTn>
                        </p:par>
                        <p:par>
                          <p:cTn id="58" fill="hold">
                            <p:stCondLst>
                              <p:cond delay="5500"/>
                            </p:stCondLst>
                            <p:childTnLst>
                              <p:par>
                                <p:cTn id="59" presetID="14" presetClass="entr" presetSubtype="10" fill="hold" nodeType="afterEffect">
                                  <p:stCondLst>
                                    <p:cond delay="0"/>
                                  </p:stCondLst>
                                  <p:childTnLst>
                                    <p:set>
                                      <p:cBhvr>
                                        <p:cTn id="60" dur="1" fill="hold">
                                          <p:stCondLst>
                                            <p:cond delay="0"/>
                                          </p:stCondLst>
                                        </p:cTn>
                                        <p:tgtEl>
                                          <p:spTgt spid="8"/>
                                        </p:tgtEl>
                                        <p:attrNameLst>
                                          <p:attrName>style.visibility</p:attrName>
                                        </p:attrNameLst>
                                      </p:cBhvr>
                                      <p:to>
                                        <p:strVal val="visible"/>
                                      </p:to>
                                    </p:set>
                                    <p:animEffect transition="in" filter="randombar(horizontal)">
                                      <p:cBhvr>
                                        <p:cTn id="61" dur="500"/>
                                        <p:tgtEl>
                                          <p:spTgt spid="8"/>
                                        </p:tgtEl>
                                      </p:cBhvr>
                                    </p:animEffect>
                                  </p:childTnLst>
                                </p:cTn>
                              </p:par>
                            </p:childTnLst>
                          </p:cTn>
                        </p:par>
                        <p:par>
                          <p:cTn id="62" fill="hold">
                            <p:stCondLst>
                              <p:cond delay="6000"/>
                            </p:stCondLst>
                            <p:childTnLst>
                              <p:par>
                                <p:cTn id="63" presetID="14" presetClass="entr" presetSubtype="10" fill="hold" nodeType="after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randombar(horizontal)">
                                      <p:cBhvr>
                                        <p:cTn id="65" dur="500"/>
                                        <p:tgtEl>
                                          <p:spTgt spid="9"/>
                                        </p:tgtEl>
                                      </p:cBhvr>
                                    </p:animEffect>
                                  </p:childTnLst>
                                </p:cTn>
                              </p:par>
                            </p:childTnLst>
                          </p:cTn>
                        </p:par>
                        <p:par>
                          <p:cTn id="66" fill="hold">
                            <p:stCondLst>
                              <p:cond delay="6500"/>
                            </p:stCondLst>
                            <p:childTnLst>
                              <p:par>
                                <p:cTn id="67" presetID="49" presetClass="entr" presetSubtype="0" decel="100000" fill="hold" nodeType="afterEffect">
                                  <p:stCondLst>
                                    <p:cond delay="0"/>
                                  </p:stCondLst>
                                  <p:childTnLst>
                                    <p:set>
                                      <p:cBhvr>
                                        <p:cTn id="68" dur="1" fill="hold">
                                          <p:stCondLst>
                                            <p:cond delay="0"/>
                                          </p:stCondLst>
                                        </p:cTn>
                                        <p:tgtEl>
                                          <p:spTgt spid="34"/>
                                        </p:tgtEl>
                                        <p:attrNameLst>
                                          <p:attrName>style.visibility</p:attrName>
                                        </p:attrNameLst>
                                      </p:cBhvr>
                                      <p:to>
                                        <p:strVal val="visible"/>
                                      </p:to>
                                    </p:set>
                                    <p:anim calcmode="lin" valueType="num">
                                      <p:cBhvr>
                                        <p:cTn id="69" dur="500" fill="hold"/>
                                        <p:tgtEl>
                                          <p:spTgt spid="34"/>
                                        </p:tgtEl>
                                        <p:attrNameLst>
                                          <p:attrName>ppt_w</p:attrName>
                                        </p:attrNameLst>
                                      </p:cBhvr>
                                      <p:tavLst>
                                        <p:tav tm="0">
                                          <p:val>
                                            <p:fltVal val="0"/>
                                          </p:val>
                                        </p:tav>
                                        <p:tav tm="100000">
                                          <p:val>
                                            <p:strVal val="#ppt_w"/>
                                          </p:val>
                                        </p:tav>
                                      </p:tavLst>
                                    </p:anim>
                                    <p:anim calcmode="lin" valueType="num">
                                      <p:cBhvr>
                                        <p:cTn id="70" dur="500" fill="hold"/>
                                        <p:tgtEl>
                                          <p:spTgt spid="34"/>
                                        </p:tgtEl>
                                        <p:attrNameLst>
                                          <p:attrName>ppt_h</p:attrName>
                                        </p:attrNameLst>
                                      </p:cBhvr>
                                      <p:tavLst>
                                        <p:tav tm="0">
                                          <p:val>
                                            <p:fltVal val="0"/>
                                          </p:val>
                                        </p:tav>
                                        <p:tav tm="100000">
                                          <p:val>
                                            <p:strVal val="#ppt_h"/>
                                          </p:val>
                                        </p:tav>
                                      </p:tavLst>
                                    </p:anim>
                                    <p:anim calcmode="lin" valueType="num">
                                      <p:cBhvr>
                                        <p:cTn id="71" dur="500" fill="hold"/>
                                        <p:tgtEl>
                                          <p:spTgt spid="34"/>
                                        </p:tgtEl>
                                        <p:attrNameLst>
                                          <p:attrName>style.rotation</p:attrName>
                                        </p:attrNameLst>
                                      </p:cBhvr>
                                      <p:tavLst>
                                        <p:tav tm="0">
                                          <p:val>
                                            <p:fltVal val="360"/>
                                          </p:val>
                                        </p:tav>
                                        <p:tav tm="100000">
                                          <p:val>
                                            <p:fltVal val="0"/>
                                          </p:val>
                                        </p:tav>
                                      </p:tavLst>
                                    </p:anim>
                                    <p:animEffect transition="in" filter="fade">
                                      <p:cBhvr>
                                        <p:cTn id="72" dur="500"/>
                                        <p:tgtEl>
                                          <p:spTgt spid="34"/>
                                        </p:tgtEl>
                                      </p:cBhvr>
                                    </p:animEffect>
                                  </p:childTnLst>
                                </p:cTn>
                              </p:par>
                              <p:par>
                                <p:cTn id="73" presetID="49" presetClass="entr" presetSubtype="0" decel="100000" fill="hold" nodeType="withEffect">
                                  <p:stCondLst>
                                    <p:cond delay="0"/>
                                  </p:stCondLst>
                                  <p:childTnLst>
                                    <p:set>
                                      <p:cBhvr>
                                        <p:cTn id="74" dur="1" fill="hold">
                                          <p:stCondLst>
                                            <p:cond delay="0"/>
                                          </p:stCondLst>
                                        </p:cTn>
                                        <p:tgtEl>
                                          <p:spTgt spid="32"/>
                                        </p:tgtEl>
                                        <p:attrNameLst>
                                          <p:attrName>style.visibility</p:attrName>
                                        </p:attrNameLst>
                                      </p:cBhvr>
                                      <p:to>
                                        <p:strVal val="visible"/>
                                      </p:to>
                                    </p:set>
                                    <p:anim calcmode="lin" valueType="num">
                                      <p:cBhvr>
                                        <p:cTn id="75" dur="500" fill="hold"/>
                                        <p:tgtEl>
                                          <p:spTgt spid="32"/>
                                        </p:tgtEl>
                                        <p:attrNameLst>
                                          <p:attrName>ppt_w</p:attrName>
                                        </p:attrNameLst>
                                      </p:cBhvr>
                                      <p:tavLst>
                                        <p:tav tm="0">
                                          <p:val>
                                            <p:fltVal val="0"/>
                                          </p:val>
                                        </p:tav>
                                        <p:tav tm="100000">
                                          <p:val>
                                            <p:strVal val="#ppt_w"/>
                                          </p:val>
                                        </p:tav>
                                      </p:tavLst>
                                    </p:anim>
                                    <p:anim calcmode="lin" valueType="num">
                                      <p:cBhvr>
                                        <p:cTn id="76" dur="500" fill="hold"/>
                                        <p:tgtEl>
                                          <p:spTgt spid="32"/>
                                        </p:tgtEl>
                                        <p:attrNameLst>
                                          <p:attrName>ppt_h</p:attrName>
                                        </p:attrNameLst>
                                      </p:cBhvr>
                                      <p:tavLst>
                                        <p:tav tm="0">
                                          <p:val>
                                            <p:fltVal val="0"/>
                                          </p:val>
                                        </p:tav>
                                        <p:tav tm="100000">
                                          <p:val>
                                            <p:strVal val="#ppt_h"/>
                                          </p:val>
                                        </p:tav>
                                      </p:tavLst>
                                    </p:anim>
                                    <p:anim calcmode="lin" valueType="num">
                                      <p:cBhvr>
                                        <p:cTn id="77" dur="500" fill="hold"/>
                                        <p:tgtEl>
                                          <p:spTgt spid="32"/>
                                        </p:tgtEl>
                                        <p:attrNameLst>
                                          <p:attrName>style.rotation</p:attrName>
                                        </p:attrNameLst>
                                      </p:cBhvr>
                                      <p:tavLst>
                                        <p:tav tm="0">
                                          <p:val>
                                            <p:fltVal val="360"/>
                                          </p:val>
                                        </p:tav>
                                        <p:tav tm="100000">
                                          <p:val>
                                            <p:fltVal val="0"/>
                                          </p:val>
                                        </p:tav>
                                      </p:tavLst>
                                    </p:anim>
                                    <p:animEffect transition="in" filter="fade">
                                      <p:cBhvr>
                                        <p:cTn id="78" dur="500"/>
                                        <p:tgtEl>
                                          <p:spTgt spid="32"/>
                                        </p:tgtEl>
                                      </p:cBhvr>
                                    </p:animEffect>
                                  </p:childTnLst>
                                </p:cTn>
                              </p:par>
                              <p:par>
                                <p:cTn id="79" presetID="49" presetClass="entr" presetSubtype="0" decel="100000" fill="hold" nodeType="withEffect">
                                  <p:stCondLst>
                                    <p:cond delay="0"/>
                                  </p:stCondLst>
                                  <p:childTnLst>
                                    <p:set>
                                      <p:cBhvr>
                                        <p:cTn id="80" dur="1" fill="hold">
                                          <p:stCondLst>
                                            <p:cond delay="0"/>
                                          </p:stCondLst>
                                        </p:cTn>
                                        <p:tgtEl>
                                          <p:spTgt spid="35"/>
                                        </p:tgtEl>
                                        <p:attrNameLst>
                                          <p:attrName>style.visibility</p:attrName>
                                        </p:attrNameLst>
                                      </p:cBhvr>
                                      <p:to>
                                        <p:strVal val="visible"/>
                                      </p:to>
                                    </p:set>
                                    <p:anim calcmode="lin" valueType="num">
                                      <p:cBhvr>
                                        <p:cTn id="81" dur="500" fill="hold"/>
                                        <p:tgtEl>
                                          <p:spTgt spid="35"/>
                                        </p:tgtEl>
                                        <p:attrNameLst>
                                          <p:attrName>ppt_w</p:attrName>
                                        </p:attrNameLst>
                                      </p:cBhvr>
                                      <p:tavLst>
                                        <p:tav tm="0">
                                          <p:val>
                                            <p:fltVal val="0"/>
                                          </p:val>
                                        </p:tav>
                                        <p:tav tm="100000">
                                          <p:val>
                                            <p:strVal val="#ppt_w"/>
                                          </p:val>
                                        </p:tav>
                                      </p:tavLst>
                                    </p:anim>
                                    <p:anim calcmode="lin" valueType="num">
                                      <p:cBhvr>
                                        <p:cTn id="82" dur="500" fill="hold"/>
                                        <p:tgtEl>
                                          <p:spTgt spid="35"/>
                                        </p:tgtEl>
                                        <p:attrNameLst>
                                          <p:attrName>ppt_h</p:attrName>
                                        </p:attrNameLst>
                                      </p:cBhvr>
                                      <p:tavLst>
                                        <p:tav tm="0">
                                          <p:val>
                                            <p:fltVal val="0"/>
                                          </p:val>
                                        </p:tav>
                                        <p:tav tm="100000">
                                          <p:val>
                                            <p:strVal val="#ppt_h"/>
                                          </p:val>
                                        </p:tav>
                                      </p:tavLst>
                                    </p:anim>
                                    <p:anim calcmode="lin" valueType="num">
                                      <p:cBhvr>
                                        <p:cTn id="83" dur="500" fill="hold"/>
                                        <p:tgtEl>
                                          <p:spTgt spid="35"/>
                                        </p:tgtEl>
                                        <p:attrNameLst>
                                          <p:attrName>style.rotation</p:attrName>
                                        </p:attrNameLst>
                                      </p:cBhvr>
                                      <p:tavLst>
                                        <p:tav tm="0">
                                          <p:val>
                                            <p:fltVal val="360"/>
                                          </p:val>
                                        </p:tav>
                                        <p:tav tm="100000">
                                          <p:val>
                                            <p:fltVal val="0"/>
                                          </p:val>
                                        </p:tav>
                                      </p:tavLst>
                                    </p:anim>
                                    <p:animEffect transition="in" filter="fade">
                                      <p:cBhvr>
                                        <p:cTn id="84" dur="500"/>
                                        <p:tgtEl>
                                          <p:spTgt spid="35"/>
                                        </p:tgtEl>
                                      </p:cBhvr>
                                    </p:animEffect>
                                  </p:childTnLst>
                                </p:cTn>
                              </p:par>
                              <p:par>
                                <p:cTn id="85" presetID="49" presetClass="entr" presetSubtype="0" decel="100000" fill="hold" nodeType="withEffect">
                                  <p:stCondLst>
                                    <p:cond delay="0"/>
                                  </p:stCondLst>
                                  <p:childTnLst>
                                    <p:set>
                                      <p:cBhvr>
                                        <p:cTn id="86" dur="1" fill="hold">
                                          <p:stCondLst>
                                            <p:cond delay="0"/>
                                          </p:stCondLst>
                                        </p:cTn>
                                        <p:tgtEl>
                                          <p:spTgt spid="33"/>
                                        </p:tgtEl>
                                        <p:attrNameLst>
                                          <p:attrName>style.visibility</p:attrName>
                                        </p:attrNameLst>
                                      </p:cBhvr>
                                      <p:to>
                                        <p:strVal val="visible"/>
                                      </p:to>
                                    </p:set>
                                    <p:anim calcmode="lin" valueType="num">
                                      <p:cBhvr>
                                        <p:cTn id="87" dur="500" fill="hold"/>
                                        <p:tgtEl>
                                          <p:spTgt spid="33"/>
                                        </p:tgtEl>
                                        <p:attrNameLst>
                                          <p:attrName>ppt_w</p:attrName>
                                        </p:attrNameLst>
                                      </p:cBhvr>
                                      <p:tavLst>
                                        <p:tav tm="0">
                                          <p:val>
                                            <p:fltVal val="0"/>
                                          </p:val>
                                        </p:tav>
                                        <p:tav tm="100000">
                                          <p:val>
                                            <p:strVal val="#ppt_w"/>
                                          </p:val>
                                        </p:tav>
                                      </p:tavLst>
                                    </p:anim>
                                    <p:anim calcmode="lin" valueType="num">
                                      <p:cBhvr>
                                        <p:cTn id="88" dur="500" fill="hold"/>
                                        <p:tgtEl>
                                          <p:spTgt spid="33"/>
                                        </p:tgtEl>
                                        <p:attrNameLst>
                                          <p:attrName>ppt_h</p:attrName>
                                        </p:attrNameLst>
                                      </p:cBhvr>
                                      <p:tavLst>
                                        <p:tav tm="0">
                                          <p:val>
                                            <p:fltVal val="0"/>
                                          </p:val>
                                        </p:tav>
                                        <p:tav tm="100000">
                                          <p:val>
                                            <p:strVal val="#ppt_h"/>
                                          </p:val>
                                        </p:tav>
                                      </p:tavLst>
                                    </p:anim>
                                    <p:anim calcmode="lin" valueType="num">
                                      <p:cBhvr>
                                        <p:cTn id="89" dur="500" fill="hold"/>
                                        <p:tgtEl>
                                          <p:spTgt spid="33"/>
                                        </p:tgtEl>
                                        <p:attrNameLst>
                                          <p:attrName>style.rotation</p:attrName>
                                        </p:attrNameLst>
                                      </p:cBhvr>
                                      <p:tavLst>
                                        <p:tav tm="0">
                                          <p:val>
                                            <p:fltVal val="360"/>
                                          </p:val>
                                        </p:tav>
                                        <p:tav tm="100000">
                                          <p:val>
                                            <p:fltVal val="0"/>
                                          </p:val>
                                        </p:tav>
                                      </p:tavLst>
                                    </p:anim>
                                    <p:animEffect transition="in" filter="fade">
                                      <p:cBhvr>
                                        <p:cTn id="90" dur="500"/>
                                        <p:tgtEl>
                                          <p:spTgt spid="33"/>
                                        </p:tgtEl>
                                      </p:cBhvr>
                                    </p:animEffect>
                                  </p:childTnLst>
                                </p:cTn>
                              </p:par>
                              <p:par>
                                <p:cTn id="91" presetID="49" presetClass="entr" presetSubtype="0" decel="100000" fill="hold" nodeType="withEffect">
                                  <p:stCondLst>
                                    <p:cond delay="0"/>
                                  </p:stCondLst>
                                  <p:childTnLst>
                                    <p:set>
                                      <p:cBhvr>
                                        <p:cTn id="92" dur="1" fill="hold">
                                          <p:stCondLst>
                                            <p:cond delay="0"/>
                                          </p:stCondLst>
                                        </p:cTn>
                                        <p:tgtEl>
                                          <p:spTgt spid="31"/>
                                        </p:tgtEl>
                                        <p:attrNameLst>
                                          <p:attrName>style.visibility</p:attrName>
                                        </p:attrNameLst>
                                      </p:cBhvr>
                                      <p:to>
                                        <p:strVal val="visible"/>
                                      </p:to>
                                    </p:set>
                                    <p:anim calcmode="lin" valueType="num">
                                      <p:cBhvr>
                                        <p:cTn id="93" dur="500" fill="hold"/>
                                        <p:tgtEl>
                                          <p:spTgt spid="31"/>
                                        </p:tgtEl>
                                        <p:attrNameLst>
                                          <p:attrName>ppt_w</p:attrName>
                                        </p:attrNameLst>
                                      </p:cBhvr>
                                      <p:tavLst>
                                        <p:tav tm="0">
                                          <p:val>
                                            <p:fltVal val="0"/>
                                          </p:val>
                                        </p:tav>
                                        <p:tav tm="100000">
                                          <p:val>
                                            <p:strVal val="#ppt_w"/>
                                          </p:val>
                                        </p:tav>
                                      </p:tavLst>
                                    </p:anim>
                                    <p:anim calcmode="lin" valueType="num">
                                      <p:cBhvr>
                                        <p:cTn id="94" dur="500" fill="hold"/>
                                        <p:tgtEl>
                                          <p:spTgt spid="31"/>
                                        </p:tgtEl>
                                        <p:attrNameLst>
                                          <p:attrName>ppt_h</p:attrName>
                                        </p:attrNameLst>
                                      </p:cBhvr>
                                      <p:tavLst>
                                        <p:tav tm="0">
                                          <p:val>
                                            <p:fltVal val="0"/>
                                          </p:val>
                                        </p:tav>
                                        <p:tav tm="100000">
                                          <p:val>
                                            <p:strVal val="#ppt_h"/>
                                          </p:val>
                                        </p:tav>
                                      </p:tavLst>
                                    </p:anim>
                                    <p:anim calcmode="lin" valueType="num">
                                      <p:cBhvr>
                                        <p:cTn id="95" dur="500" fill="hold"/>
                                        <p:tgtEl>
                                          <p:spTgt spid="31"/>
                                        </p:tgtEl>
                                        <p:attrNameLst>
                                          <p:attrName>style.rotation</p:attrName>
                                        </p:attrNameLst>
                                      </p:cBhvr>
                                      <p:tavLst>
                                        <p:tav tm="0">
                                          <p:val>
                                            <p:fltVal val="360"/>
                                          </p:val>
                                        </p:tav>
                                        <p:tav tm="100000">
                                          <p:val>
                                            <p:fltVal val="0"/>
                                          </p:val>
                                        </p:tav>
                                      </p:tavLst>
                                    </p:anim>
                                    <p:animEffect transition="in" filter="fade">
                                      <p:cBhvr>
                                        <p:cTn id="96" dur="500"/>
                                        <p:tgtEl>
                                          <p:spTgt spid="31"/>
                                        </p:tgtEl>
                                      </p:cBhvr>
                                    </p:animEffect>
                                  </p:childTnLst>
                                </p:cTn>
                              </p:par>
                              <p:par>
                                <p:cTn id="97" presetID="49" presetClass="entr" presetSubtype="0" decel="100000" fill="hold" grpId="0" nodeType="withEffect">
                                  <p:stCondLst>
                                    <p:cond delay="0"/>
                                  </p:stCondLst>
                                  <p:childTnLst>
                                    <p:set>
                                      <p:cBhvr>
                                        <p:cTn id="98" dur="1" fill="hold">
                                          <p:stCondLst>
                                            <p:cond delay="0"/>
                                          </p:stCondLst>
                                        </p:cTn>
                                        <p:tgtEl>
                                          <p:spTgt spid="30"/>
                                        </p:tgtEl>
                                        <p:attrNameLst>
                                          <p:attrName>style.visibility</p:attrName>
                                        </p:attrNameLst>
                                      </p:cBhvr>
                                      <p:to>
                                        <p:strVal val="visible"/>
                                      </p:to>
                                    </p:set>
                                    <p:anim calcmode="lin" valueType="num">
                                      <p:cBhvr>
                                        <p:cTn id="99" dur="500" fill="hold"/>
                                        <p:tgtEl>
                                          <p:spTgt spid="30"/>
                                        </p:tgtEl>
                                        <p:attrNameLst>
                                          <p:attrName>ppt_w</p:attrName>
                                        </p:attrNameLst>
                                      </p:cBhvr>
                                      <p:tavLst>
                                        <p:tav tm="0">
                                          <p:val>
                                            <p:fltVal val="0"/>
                                          </p:val>
                                        </p:tav>
                                        <p:tav tm="100000">
                                          <p:val>
                                            <p:strVal val="#ppt_w"/>
                                          </p:val>
                                        </p:tav>
                                      </p:tavLst>
                                    </p:anim>
                                    <p:anim calcmode="lin" valueType="num">
                                      <p:cBhvr>
                                        <p:cTn id="100" dur="500" fill="hold"/>
                                        <p:tgtEl>
                                          <p:spTgt spid="30"/>
                                        </p:tgtEl>
                                        <p:attrNameLst>
                                          <p:attrName>ppt_h</p:attrName>
                                        </p:attrNameLst>
                                      </p:cBhvr>
                                      <p:tavLst>
                                        <p:tav tm="0">
                                          <p:val>
                                            <p:fltVal val="0"/>
                                          </p:val>
                                        </p:tav>
                                        <p:tav tm="100000">
                                          <p:val>
                                            <p:strVal val="#ppt_h"/>
                                          </p:val>
                                        </p:tav>
                                      </p:tavLst>
                                    </p:anim>
                                    <p:anim calcmode="lin" valueType="num">
                                      <p:cBhvr>
                                        <p:cTn id="101" dur="500" fill="hold"/>
                                        <p:tgtEl>
                                          <p:spTgt spid="30"/>
                                        </p:tgtEl>
                                        <p:attrNameLst>
                                          <p:attrName>style.rotation</p:attrName>
                                        </p:attrNameLst>
                                      </p:cBhvr>
                                      <p:tavLst>
                                        <p:tav tm="0">
                                          <p:val>
                                            <p:fltVal val="360"/>
                                          </p:val>
                                        </p:tav>
                                        <p:tav tm="100000">
                                          <p:val>
                                            <p:fltVal val="0"/>
                                          </p:val>
                                        </p:tav>
                                      </p:tavLst>
                                    </p:anim>
                                    <p:animEffect transition="in" filter="fade">
                                      <p:cBhvr>
                                        <p:cTn id="102" dur="500"/>
                                        <p:tgtEl>
                                          <p:spTgt spid="30"/>
                                        </p:tgtEl>
                                      </p:cBhvr>
                                    </p:animEffect>
                                  </p:childTnLst>
                                </p:cTn>
                              </p:par>
                            </p:childTnLst>
                          </p:cTn>
                        </p:par>
                        <p:par>
                          <p:cTn id="103" fill="hold">
                            <p:stCondLst>
                              <p:cond delay="7000"/>
                            </p:stCondLst>
                            <p:childTnLst>
                              <p:par>
                                <p:cTn id="104" presetID="2" presetClass="entr" presetSubtype="8" fill="hold" grpId="0" nodeType="afterEffect">
                                  <p:stCondLst>
                                    <p:cond delay="0"/>
                                  </p:stCondLst>
                                  <p:childTnLst>
                                    <p:set>
                                      <p:cBhvr>
                                        <p:cTn id="105" dur="1" fill="hold">
                                          <p:stCondLst>
                                            <p:cond delay="0"/>
                                          </p:stCondLst>
                                        </p:cTn>
                                        <p:tgtEl>
                                          <p:spTgt spid="15"/>
                                        </p:tgtEl>
                                        <p:attrNameLst>
                                          <p:attrName>style.visibility</p:attrName>
                                        </p:attrNameLst>
                                      </p:cBhvr>
                                      <p:to>
                                        <p:strVal val="visible"/>
                                      </p:to>
                                    </p:set>
                                    <p:anim calcmode="lin" valueType="num">
                                      <p:cBhvr additive="base">
                                        <p:cTn id="106" dur="500" fill="hold"/>
                                        <p:tgtEl>
                                          <p:spTgt spid="15"/>
                                        </p:tgtEl>
                                        <p:attrNameLst>
                                          <p:attrName>ppt_x</p:attrName>
                                        </p:attrNameLst>
                                      </p:cBhvr>
                                      <p:tavLst>
                                        <p:tav tm="0">
                                          <p:val>
                                            <p:strVal val="0-#ppt_w/2"/>
                                          </p:val>
                                        </p:tav>
                                        <p:tav tm="100000">
                                          <p:val>
                                            <p:strVal val="#ppt_x"/>
                                          </p:val>
                                        </p:tav>
                                      </p:tavLst>
                                    </p:anim>
                                    <p:anim calcmode="lin" valueType="num">
                                      <p:cBhvr additive="base">
                                        <p:cTn id="107" dur="500" fill="hold"/>
                                        <p:tgtEl>
                                          <p:spTgt spid="15"/>
                                        </p:tgtEl>
                                        <p:attrNameLst>
                                          <p:attrName>ppt_y</p:attrName>
                                        </p:attrNameLst>
                                      </p:cBhvr>
                                      <p:tavLst>
                                        <p:tav tm="0">
                                          <p:val>
                                            <p:strVal val="#ppt_y"/>
                                          </p:val>
                                        </p:tav>
                                        <p:tav tm="100000">
                                          <p:val>
                                            <p:strVal val="#ppt_y"/>
                                          </p:val>
                                        </p:tav>
                                      </p:tavLst>
                                    </p:anim>
                                  </p:childTnLst>
                                </p:cTn>
                              </p:par>
                              <p:par>
                                <p:cTn id="108" presetID="2" presetClass="entr" presetSubtype="8" fill="hold" grpId="0" nodeType="withEffect">
                                  <p:stCondLst>
                                    <p:cond delay="0"/>
                                  </p:stCondLst>
                                  <p:childTnLst>
                                    <p:set>
                                      <p:cBhvr>
                                        <p:cTn id="109" dur="1" fill="hold">
                                          <p:stCondLst>
                                            <p:cond delay="0"/>
                                          </p:stCondLst>
                                        </p:cTn>
                                        <p:tgtEl>
                                          <p:spTgt spid="16"/>
                                        </p:tgtEl>
                                        <p:attrNameLst>
                                          <p:attrName>style.visibility</p:attrName>
                                        </p:attrNameLst>
                                      </p:cBhvr>
                                      <p:to>
                                        <p:strVal val="visible"/>
                                      </p:to>
                                    </p:set>
                                    <p:anim calcmode="lin" valueType="num">
                                      <p:cBhvr additive="base">
                                        <p:cTn id="110" dur="500" fill="hold"/>
                                        <p:tgtEl>
                                          <p:spTgt spid="16"/>
                                        </p:tgtEl>
                                        <p:attrNameLst>
                                          <p:attrName>ppt_x</p:attrName>
                                        </p:attrNameLst>
                                      </p:cBhvr>
                                      <p:tavLst>
                                        <p:tav tm="0">
                                          <p:val>
                                            <p:strVal val="0-#ppt_w/2"/>
                                          </p:val>
                                        </p:tav>
                                        <p:tav tm="100000">
                                          <p:val>
                                            <p:strVal val="#ppt_x"/>
                                          </p:val>
                                        </p:tav>
                                      </p:tavLst>
                                    </p:anim>
                                    <p:anim calcmode="lin" valueType="num">
                                      <p:cBhvr additive="base">
                                        <p:cTn id="111" dur="500" fill="hold"/>
                                        <p:tgtEl>
                                          <p:spTgt spid="16"/>
                                        </p:tgtEl>
                                        <p:attrNameLst>
                                          <p:attrName>ppt_y</p:attrName>
                                        </p:attrNameLst>
                                      </p:cBhvr>
                                      <p:tavLst>
                                        <p:tav tm="0">
                                          <p:val>
                                            <p:strVal val="#ppt_y"/>
                                          </p:val>
                                        </p:tav>
                                        <p:tav tm="100000">
                                          <p:val>
                                            <p:strVal val="#ppt_y"/>
                                          </p:val>
                                        </p:tav>
                                      </p:tavLst>
                                    </p:anim>
                                  </p:childTnLst>
                                </p:cTn>
                              </p:par>
                              <p:par>
                                <p:cTn id="112" presetID="2" presetClass="entr" presetSubtype="8" fill="hold" grpId="0" nodeType="withEffect">
                                  <p:stCondLst>
                                    <p:cond delay="0"/>
                                  </p:stCondLst>
                                  <p:childTnLst>
                                    <p:set>
                                      <p:cBhvr>
                                        <p:cTn id="113" dur="1" fill="hold">
                                          <p:stCondLst>
                                            <p:cond delay="0"/>
                                          </p:stCondLst>
                                        </p:cTn>
                                        <p:tgtEl>
                                          <p:spTgt spid="20"/>
                                        </p:tgtEl>
                                        <p:attrNameLst>
                                          <p:attrName>style.visibility</p:attrName>
                                        </p:attrNameLst>
                                      </p:cBhvr>
                                      <p:to>
                                        <p:strVal val="visible"/>
                                      </p:to>
                                    </p:set>
                                    <p:anim calcmode="lin" valueType="num">
                                      <p:cBhvr additive="base">
                                        <p:cTn id="114" dur="500" fill="hold"/>
                                        <p:tgtEl>
                                          <p:spTgt spid="20"/>
                                        </p:tgtEl>
                                        <p:attrNameLst>
                                          <p:attrName>ppt_x</p:attrName>
                                        </p:attrNameLst>
                                      </p:cBhvr>
                                      <p:tavLst>
                                        <p:tav tm="0">
                                          <p:val>
                                            <p:strVal val="0-#ppt_w/2"/>
                                          </p:val>
                                        </p:tav>
                                        <p:tav tm="100000">
                                          <p:val>
                                            <p:strVal val="#ppt_x"/>
                                          </p:val>
                                        </p:tav>
                                      </p:tavLst>
                                    </p:anim>
                                    <p:anim calcmode="lin" valueType="num">
                                      <p:cBhvr additive="base">
                                        <p:cTn id="115" dur="500" fill="hold"/>
                                        <p:tgtEl>
                                          <p:spTgt spid="20"/>
                                        </p:tgtEl>
                                        <p:attrNameLst>
                                          <p:attrName>ppt_y</p:attrName>
                                        </p:attrNameLst>
                                      </p:cBhvr>
                                      <p:tavLst>
                                        <p:tav tm="0">
                                          <p:val>
                                            <p:strVal val="#ppt_y"/>
                                          </p:val>
                                        </p:tav>
                                        <p:tav tm="100000">
                                          <p:val>
                                            <p:strVal val="#ppt_y"/>
                                          </p:val>
                                        </p:tav>
                                      </p:tavLst>
                                    </p:anim>
                                  </p:childTnLst>
                                </p:cTn>
                              </p:par>
                            </p:childTnLst>
                          </p:cTn>
                        </p:par>
                        <p:par>
                          <p:cTn id="116" fill="hold">
                            <p:stCondLst>
                              <p:cond delay="7500"/>
                            </p:stCondLst>
                            <p:childTnLst>
                              <p:par>
                                <p:cTn id="117" presetID="2" presetClass="entr" presetSubtype="8" fill="hold" grpId="0" nodeType="afterEffect">
                                  <p:stCondLst>
                                    <p:cond delay="0"/>
                                  </p:stCondLst>
                                  <p:childTnLst>
                                    <p:set>
                                      <p:cBhvr>
                                        <p:cTn id="118" dur="1" fill="hold">
                                          <p:stCondLst>
                                            <p:cond delay="0"/>
                                          </p:stCondLst>
                                        </p:cTn>
                                        <p:tgtEl>
                                          <p:spTgt spid="21"/>
                                        </p:tgtEl>
                                        <p:attrNameLst>
                                          <p:attrName>style.visibility</p:attrName>
                                        </p:attrNameLst>
                                      </p:cBhvr>
                                      <p:to>
                                        <p:strVal val="visible"/>
                                      </p:to>
                                    </p:set>
                                    <p:anim calcmode="lin" valueType="num">
                                      <p:cBhvr additive="base">
                                        <p:cTn id="119" dur="500" fill="hold"/>
                                        <p:tgtEl>
                                          <p:spTgt spid="21"/>
                                        </p:tgtEl>
                                        <p:attrNameLst>
                                          <p:attrName>ppt_x</p:attrName>
                                        </p:attrNameLst>
                                      </p:cBhvr>
                                      <p:tavLst>
                                        <p:tav tm="0">
                                          <p:val>
                                            <p:strVal val="0-#ppt_w/2"/>
                                          </p:val>
                                        </p:tav>
                                        <p:tav tm="100000">
                                          <p:val>
                                            <p:strVal val="#ppt_x"/>
                                          </p:val>
                                        </p:tav>
                                      </p:tavLst>
                                    </p:anim>
                                    <p:anim calcmode="lin" valueType="num">
                                      <p:cBhvr additive="base">
                                        <p:cTn id="120" dur="500" fill="hold"/>
                                        <p:tgtEl>
                                          <p:spTgt spid="21"/>
                                        </p:tgtEl>
                                        <p:attrNameLst>
                                          <p:attrName>ppt_y</p:attrName>
                                        </p:attrNameLst>
                                      </p:cBhvr>
                                      <p:tavLst>
                                        <p:tav tm="0">
                                          <p:val>
                                            <p:strVal val="#ppt_y"/>
                                          </p:val>
                                        </p:tav>
                                        <p:tav tm="100000">
                                          <p:val>
                                            <p:strVal val="#ppt_y"/>
                                          </p:val>
                                        </p:tav>
                                      </p:tavLst>
                                    </p:anim>
                                  </p:childTnLst>
                                </p:cTn>
                              </p:par>
                              <p:par>
                                <p:cTn id="121" presetID="2" presetClass="entr" presetSubtype="8" fill="hold" grpId="0" nodeType="withEffect">
                                  <p:stCondLst>
                                    <p:cond delay="0"/>
                                  </p:stCondLst>
                                  <p:childTnLst>
                                    <p:set>
                                      <p:cBhvr>
                                        <p:cTn id="122" dur="1" fill="hold">
                                          <p:stCondLst>
                                            <p:cond delay="0"/>
                                          </p:stCondLst>
                                        </p:cTn>
                                        <p:tgtEl>
                                          <p:spTgt spid="22"/>
                                        </p:tgtEl>
                                        <p:attrNameLst>
                                          <p:attrName>style.visibility</p:attrName>
                                        </p:attrNameLst>
                                      </p:cBhvr>
                                      <p:to>
                                        <p:strVal val="visible"/>
                                      </p:to>
                                    </p:set>
                                    <p:anim calcmode="lin" valueType="num">
                                      <p:cBhvr additive="base">
                                        <p:cTn id="123" dur="500" fill="hold"/>
                                        <p:tgtEl>
                                          <p:spTgt spid="22"/>
                                        </p:tgtEl>
                                        <p:attrNameLst>
                                          <p:attrName>ppt_x</p:attrName>
                                        </p:attrNameLst>
                                      </p:cBhvr>
                                      <p:tavLst>
                                        <p:tav tm="0">
                                          <p:val>
                                            <p:strVal val="0-#ppt_w/2"/>
                                          </p:val>
                                        </p:tav>
                                        <p:tav tm="100000">
                                          <p:val>
                                            <p:strVal val="#ppt_x"/>
                                          </p:val>
                                        </p:tav>
                                      </p:tavLst>
                                    </p:anim>
                                    <p:anim calcmode="lin" valueType="num">
                                      <p:cBhvr additive="base">
                                        <p:cTn id="124" dur="500" fill="hold"/>
                                        <p:tgtEl>
                                          <p:spTgt spid="22"/>
                                        </p:tgtEl>
                                        <p:attrNameLst>
                                          <p:attrName>ppt_y</p:attrName>
                                        </p:attrNameLst>
                                      </p:cBhvr>
                                      <p:tavLst>
                                        <p:tav tm="0">
                                          <p:val>
                                            <p:strVal val="#ppt_y"/>
                                          </p:val>
                                        </p:tav>
                                        <p:tav tm="100000">
                                          <p:val>
                                            <p:strVal val="#ppt_y"/>
                                          </p:val>
                                        </p:tav>
                                      </p:tavLst>
                                    </p:anim>
                                  </p:childTnLst>
                                </p:cTn>
                              </p:par>
                              <p:par>
                                <p:cTn id="125" presetID="2" presetClass="entr" presetSubtype="8" fill="hold" grpId="0" nodeType="withEffect">
                                  <p:stCondLst>
                                    <p:cond delay="0"/>
                                  </p:stCondLst>
                                  <p:childTnLst>
                                    <p:set>
                                      <p:cBhvr>
                                        <p:cTn id="126" dur="1" fill="hold">
                                          <p:stCondLst>
                                            <p:cond delay="0"/>
                                          </p:stCondLst>
                                        </p:cTn>
                                        <p:tgtEl>
                                          <p:spTgt spid="23"/>
                                        </p:tgtEl>
                                        <p:attrNameLst>
                                          <p:attrName>style.visibility</p:attrName>
                                        </p:attrNameLst>
                                      </p:cBhvr>
                                      <p:to>
                                        <p:strVal val="visible"/>
                                      </p:to>
                                    </p:set>
                                    <p:anim calcmode="lin" valueType="num">
                                      <p:cBhvr additive="base">
                                        <p:cTn id="127" dur="500" fill="hold"/>
                                        <p:tgtEl>
                                          <p:spTgt spid="23"/>
                                        </p:tgtEl>
                                        <p:attrNameLst>
                                          <p:attrName>ppt_x</p:attrName>
                                        </p:attrNameLst>
                                      </p:cBhvr>
                                      <p:tavLst>
                                        <p:tav tm="0">
                                          <p:val>
                                            <p:strVal val="0-#ppt_w/2"/>
                                          </p:val>
                                        </p:tav>
                                        <p:tav tm="100000">
                                          <p:val>
                                            <p:strVal val="#ppt_x"/>
                                          </p:val>
                                        </p:tav>
                                      </p:tavLst>
                                    </p:anim>
                                    <p:anim calcmode="lin" valueType="num">
                                      <p:cBhvr additive="base">
                                        <p:cTn id="128" dur="500" fill="hold"/>
                                        <p:tgtEl>
                                          <p:spTgt spid="23"/>
                                        </p:tgtEl>
                                        <p:attrNameLst>
                                          <p:attrName>ppt_y</p:attrName>
                                        </p:attrNameLst>
                                      </p:cBhvr>
                                      <p:tavLst>
                                        <p:tav tm="0">
                                          <p:val>
                                            <p:strVal val="#ppt_y"/>
                                          </p:val>
                                        </p:tav>
                                        <p:tav tm="100000">
                                          <p:val>
                                            <p:strVal val="#ppt_y"/>
                                          </p:val>
                                        </p:tav>
                                      </p:tavLst>
                                    </p:anim>
                                  </p:childTnLst>
                                </p:cTn>
                              </p:par>
                            </p:childTnLst>
                          </p:cTn>
                        </p:par>
                        <p:par>
                          <p:cTn id="129" fill="hold">
                            <p:stCondLst>
                              <p:cond delay="8000"/>
                            </p:stCondLst>
                            <p:childTnLst>
                              <p:par>
                                <p:cTn id="130" presetID="2" presetClass="entr" presetSubtype="4" fill="hold" grpId="0" nodeType="afterEffect">
                                  <p:stCondLst>
                                    <p:cond delay="0"/>
                                  </p:stCondLst>
                                  <p:childTnLst>
                                    <p:set>
                                      <p:cBhvr>
                                        <p:cTn id="131" dur="1" fill="hold">
                                          <p:stCondLst>
                                            <p:cond delay="0"/>
                                          </p:stCondLst>
                                        </p:cTn>
                                        <p:tgtEl>
                                          <p:spTgt spid="24"/>
                                        </p:tgtEl>
                                        <p:attrNameLst>
                                          <p:attrName>style.visibility</p:attrName>
                                        </p:attrNameLst>
                                      </p:cBhvr>
                                      <p:to>
                                        <p:strVal val="visible"/>
                                      </p:to>
                                    </p:set>
                                    <p:anim calcmode="lin" valueType="num">
                                      <p:cBhvr additive="base">
                                        <p:cTn id="132" dur="500" fill="hold"/>
                                        <p:tgtEl>
                                          <p:spTgt spid="24"/>
                                        </p:tgtEl>
                                        <p:attrNameLst>
                                          <p:attrName>ppt_x</p:attrName>
                                        </p:attrNameLst>
                                      </p:cBhvr>
                                      <p:tavLst>
                                        <p:tav tm="0">
                                          <p:val>
                                            <p:strVal val="#ppt_x"/>
                                          </p:val>
                                        </p:tav>
                                        <p:tav tm="100000">
                                          <p:val>
                                            <p:strVal val="#ppt_x"/>
                                          </p:val>
                                        </p:tav>
                                      </p:tavLst>
                                    </p:anim>
                                    <p:anim calcmode="lin" valueType="num">
                                      <p:cBhvr additive="base">
                                        <p:cTn id="133" dur="500" fill="hold"/>
                                        <p:tgtEl>
                                          <p:spTgt spid="24"/>
                                        </p:tgtEl>
                                        <p:attrNameLst>
                                          <p:attrName>ppt_y</p:attrName>
                                        </p:attrNameLst>
                                      </p:cBhvr>
                                      <p:tavLst>
                                        <p:tav tm="0">
                                          <p:val>
                                            <p:strVal val="1+#ppt_h/2"/>
                                          </p:val>
                                        </p:tav>
                                        <p:tav tm="100000">
                                          <p:val>
                                            <p:strVal val="#ppt_y"/>
                                          </p:val>
                                        </p:tav>
                                      </p:tavLst>
                                    </p:anim>
                                  </p:childTnLst>
                                </p:cTn>
                              </p:par>
                              <p:par>
                                <p:cTn id="134" presetID="2" presetClass="entr" presetSubtype="4" fill="hold" grpId="0" nodeType="withEffect">
                                  <p:stCondLst>
                                    <p:cond delay="0"/>
                                  </p:stCondLst>
                                  <p:childTnLst>
                                    <p:set>
                                      <p:cBhvr>
                                        <p:cTn id="135" dur="1" fill="hold">
                                          <p:stCondLst>
                                            <p:cond delay="0"/>
                                          </p:stCondLst>
                                        </p:cTn>
                                        <p:tgtEl>
                                          <p:spTgt spid="25"/>
                                        </p:tgtEl>
                                        <p:attrNameLst>
                                          <p:attrName>style.visibility</p:attrName>
                                        </p:attrNameLst>
                                      </p:cBhvr>
                                      <p:to>
                                        <p:strVal val="visible"/>
                                      </p:to>
                                    </p:set>
                                    <p:anim calcmode="lin" valueType="num">
                                      <p:cBhvr additive="base">
                                        <p:cTn id="136" dur="500" fill="hold"/>
                                        <p:tgtEl>
                                          <p:spTgt spid="25"/>
                                        </p:tgtEl>
                                        <p:attrNameLst>
                                          <p:attrName>ppt_x</p:attrName>
                                        </p:attrNameLst>
                                      </p:cBhvr>
                                      <p:tavLst>
                                        <p:tav tm="0">
                                          <p:val>
                                            <p:strVal val="#ppt_x"/>
                                          </p:val>
                                        </p:tav>
                                        <p:tav tm="100000">
                                          <p:val>
                                            <p:strVal val="#ppt_x"/>
                                          </p:val>
                                        </p:tav>
                                      </p:tavLst>
                                    </p:anim>
                                    <p:anim calcmode="lin" valueType="num">
                                      <p:cBhvr additive="base">
                                        <p:cTn id="137" dur="500" fill="hold"/>
                                        <p:tgtEl>
                                          <p:spTgt spid="25"/>
                                        </p:tgtEl>
                                        <p:attrNameLst>
                                          <p:attrName>ppt_y</p:attrName>
                                        </p:attrNameLst>
                                      </p:cBhvr>
                                      <p:tavLst>
                                        <p:tav tm="0">
                                          <p:val>
                                            <p:strVal val="1+#ppt_h/2"/>
                                          </p:val>
                                        </p:tav>
                                        <p:tav tm="100000">
                                          <p:val>
                                            <p:strVal val="#ppt_y"/>
                                          </p:val>
                                        </p:tav>
                                      </p:tavLst>
                                    </p:anim>
                                  </p:childTnLst>
                                </p:cTn>
                              </p:par>
                              <p:par>
                                <p:cTn id="138" presetID="2" presetClass="entr" presetSubtype="4" fill="hold" grpId="0" nodeType="withEffect">
                                  <p:stCondLst>
                                    <p:cond delay="0"/>
                                  </p:stCondLst>
                                  <p:childTnLst>
                                    <p:set>
                                      <p:cBhvr>
                                        <p:cTn id="139" dur="1" fill="hold">
                                          <p:stCondLst>
                                            <p:cond delay="0"/>
                                          </p:stCondLst>
                                        </p:cTn>
                                        <p:tgtEl>
                                          <p:spTgt spid="26"/>
                                        </p:tgtEl>
                                        <p:attrNameLst>
                                          <p:attrName>style.visibility</p:attrName>
                                        </p:attrNameLst>
                                      </p:cBhvr>
                                      <p:to>
                                        <p:strVal val="visible"/>
                                      </p:to>
                                    </p:set>
                                    <p:anim calcmode="lin" valueType="num">
                                      <p:cBhvr additive="base">
                                        <p:cTn id="140" dur="500" fill="hold"/>
                                        <p:tgtEl>
                                          <p:spTgt spid="26"/>
                                        </p:tgtEl>
                                        <p:attrNameLst>
                                          <p:attrName>ppt_x</p:attrName>
                                        </p:attrNameLst>
                                      </p:cBhvr>
                                      <p:tavLst>
                                        <p:tav tm="0">
                                          <p:val>
                                            <p:strVal val="#ppt_x"/>
                                          </p:val>
                                        </p:tav>
                                        <p:tav tm="100000">
                                          <p:val>
                                            <p:strVal val="#ppt_x"/>
                                          </p:val>
                                        </p:tav>
                                      </p:tavLst>
                                    </p:anim>
                                    <p:anim calcmode="lin" valueType="num">
                                      <p:cBhvr additive="base">
                                        <p:cTn id="141" dur="500" fill="hold"/>
                                        <p:tgtEl>
                                          <p:spTgt spid="26"/>
                                        </p:tgtEl>
                                        <p:attrNameLst>
                                          <p:attrName>ppt_y</p:attrName>
                                        </p:attrNameLst>
                                      </p:cBhvr>
                                      <p:tavLst>
                                        <p:tav tm="0">
                                          <p:val>
                                            <p:strVal val="1+#ppt_h/2"/>
                                          </p:val>
                                        </p:tav>
                                        <p:tav tm="100000">
                                          <p:val>
                                            <p:strVal val="#ppt_y"/>
                                          </p:val>
                                        </p:tav>
                                      </p:tavLst>
                                    </p:anim>
                                  </p:childTnLst>
                                </p:cTn>
                              </p:par>
                            </p:childTnLst>
                          </p:cTn>
                        </p:par>
                        <p:par>
                          <p:cTn id="142" fill="hold">
                            <p:stCondLst>
                              <p:cond delay="8500"/>
                            </p:stCondLst>
                            <p:childTnLst>
                              <p:par>
                                <p:cTn id="143" presetID="2" presetClass="entr" presetSubtype="2" fill="hold" grpId="0" nodeType="afterEffect">
                                  <p:stCondLst>
                                    <p:cond delay="0"/>
                                  </p:stCondLst>
                                  <p:childTnLst>
                                    <p:set>
                                      <p:cBhvr>
                                        <p:cTn id="144" dur="1" fill="hold">
                                          <p:stCondLst>
                                            <p:cond delay="0"/>
                                          </p:stCondLst>
                                        </p:cTn>
                                        <p:tgtEl>
                                          <p:spTgt spid="14"/>
                                        </p:tgtEl>
                                        <p:attrNameLst>
                                          <p:attrName>style.visibility</p:attrName>
                                        </p:attrNameLst>
                                      </p:cBhvr>
                                      <p:to>
                                        <p:strVal val="visible"/>
                                      </p:to>
                                    </p:set>
                                    <p:anim calcmode="lin" valueType="num">
                                      <p:cBhvr additive="base">
                                        <p:cTn id="145" dur="500" fill="hold"/>
                                        <p:tgtEl>
                                          <p:spTgt spid="14"/>
                                        </p:tgtEl>
                                        <p:attrNameLst>
                                          <p:attrName>ppt_x</p:attrName>
                                        </p:attrNameLst>
                                      </p:cBhvr>
                                      <p:tavLst>
                                        <p:tav tm="0">
                                          <p:val>
                                            <p:strVal val="1+#ppt_w/2"/>
                                          </p:val>
                                        </p:tav>
                                        <p:tav tm="100000">
                                          <p:val>
                                            <p:strVal val="#ppt_x"/>
                                          </p:val>
                                        </p:tav>
                                      </p:tavLst>
                                    </p:anim>
                                    <p:anim calcmode="lin" valueType="num">
                                      <p:cBhvr additive="base">
                                        <p:cTn id="146" dur="500" fill="hold"/>
                                        <p:tgtEl>
                                          <p:spTgt spid="14"/>
                                        </p:tgtEl>
                                        <p:attrNameLst>
                                          <p:attrName>ppt_y</p:attrName>
                                        </p:attrNameLst>
                                      </p:cBhvr>
                                      <p:tavLst>
                                        <p:tav tm="0">
                                          <p:val>
                                            <p:strVal val="#ppt_y"/>
                                          </p:val>
                                        </p:tav>
                                        <p:tav tm="100000">
                                          <p:val>
                                            <p:strVal val="#ppt_y"/>
                                          </p:val>
                                        </p:tav>
                                      </p:tavLst>
                                    </p:anim>
                                  </p:childTnLst>
                                </p:cTn>
                              </p:par>
                              <p:par>
                                <p:cTn id="147" presetID="2" presetClass="entr" presetSubtype="2" fill="hold" grpId="0" nodeType="withEffect">
                                  <p:stCondLst>
                                    <p:cond delay="0"/>
                                  </p:stCondLst>
                                  <p:childTnLst>
                                    <p:set>
                                      <p:cBhvr>
                                        <p:cTn id="148" dur="1" fill="hold">
                                          <p:stCondLst>
                                            <p:cond delay="0"/>
                                          </p:stCondLst>
                                        </p:cTn>
                                        <p:tgtEl>
                                          <p:spTgt spid="19"/>
                                        </p:tgtEl>
                                        <p:attrNameLst>
                                          <p:attrName>style.visibility</p:attrName>
                                        </p:attrNameLst>
                                      </p:cBhvr>
                                      <p:to>
                                        <p:strVal val="visible"/>
                                      </p:to>
                                    </p:set>
                                    <p:anim calcmode="lin" valueType="num">
                                      <p:cBhvr additive="base">
                                        <p:cTn id="149" dur="500" fill="hold"/>
                                        <p:tgtEl>
                                          <p:spTgt spid="19"/>
                                        </p:tgtEl>
                                        <p:attrNameLst>
                                          <p:attrName>ppt_x</p:attrName>
                                        </p:attrNameLst>
                                      </p:cBhvr>
                                      <p:tavLst>
                                        <p:tav tm="0">
                                          <p:val>
                                            <p:strVal val="1+#ppt_w/2"/>
                                          </p:val>
                                        </p:tav>
                                        <p:tav tm="100000">
                                          <p:val>
                                            <p:strVal val="#ppt_x"/>
                                          </p:val>
                                        </p:tav>
                                      </p:tavLst>
                                    </p:anim>
                                    <p:anim calcmode="lin" valueType="num">
                                      <p:cBhvr additive="base">
                                        <p:cTn id="150" dur="500" fill="hold"/>
                                        <p:tgtEl>
                                          <p:spTgt spid="19"/>
                                        </p:tgtEl>
                                        <p:attrNameLst>
                                          <p:attrName>ppt_y</p:attrName>
                                        </p:attrNameLst>
                                      </p:cBhvr>
                                      <p:tavLst>
                                        <p:tav tm="0">
                                          <p:val>
                                            <p:strVal val="#ppt_y"/>
                                          </p:val>
                                        </p:tav>
                                        <p:tav tm="100000">
                                          <p:val>
                                            <p:strVal val="#ppt_y"/>
                                          </p:val>
                                        </p:tav>
                                      </p:tavLst>
                                    </p:anim>
                                  </p:childTnLst>
                                </p:cTn>
                              </p:par>
                              <p:par>
                                <p:cTn id="151" presetID="2" presetClass="entr" presetSubtype="2" fill="hold" grpId="0" nodeType="withEffect">
                                  <p:stCondLst>
                                    <p:cond delay="0"/>
                                  </p:stCondLst>
                                  <p:childTnLst>
                                    <p:set>
                                      <p:cBhvr>
                                        <p:cTn id="152" dur="1" fill="hold">
                                          <p:stCondLst>
                                            <p:cond delay="0"/>
                                          </p:stCondLst>
                                        </p:cTn>
                                        <p:tgtEl>
                                          <p:spTgt spid="27"/>
                                        </p:tgtEl>
                                        <p:attrNameLst>
                                          <p:attrName>style.visibility</p:attrName>
                                        </p:attrNameLst>
                                      </p:cBhvr>
                                      <p:to>
                                        <p:strVal val="visible"/>
                                      </p:to>
                                    </p:set>
                                    <p:anim calcmode="lin" valueType="num">
                                      <p:cBhvr additive="base">
                                        <p:cTn id="153" dur="500" fill="hold"/>
                                        <p:tgtEl>
                                          <p:spTgt spid="27"/>
                                        </p:tgtEl>
                                        <p:attrNameLst>
                                          <p:attrName>ppt_x</p:attrName>
                                        </p:attrNameLst>
                                      </p:cBhvr>
                                      <p:tavLst>
                                        <p:tav tm="0">
                                          <p:val>
                                            <p:strVal val="1+#ppt_w/2"/>
                                          </p:val>
                                        </p:tav>
                                        <p:tav tm="100000">
                                          <p:val>
                                            <p:strVal val="#ppt_x"/>
                                          </p:val>
                                        </p:tav>
                                      </p:tavLst>
                                    </p:anim>
                                    <p:anim calcmode="lin" valueType="num">
                                      <p:cBhvr additive="base">
                                        <p:cTn id="154" dur="500" fill="hold"/>
                                        <p:tgtEl>
                                          <p:spTgt spid="27"/>
                                        </p:tgtEl>
                                        <p:attrNameLst>
                                          <p:attrName>ppt_y</p:attrName>
                                        </p:attrNameLst>
                                      </p:cBhvr>
                                      <p:tavLst>
                                        <p:tav tm="0">
                                          <p:val>
                                            <p:strVal val="#ppt_y"/>
                                          </p:val>
                                        </p:tav>
                                        <p:tav tm="100000">
                                          <p:val>
                                            <p:strVal val="#ppt_y"/>
                                          </p:val>
                                        </p:tav>
                                      </p:tavLst>
                                    </p:anim>
                                  </p:childTnLst>
                                </p:cTn>
                              </p:par>
                            </p:childTnLst>
                          </p:cTn>
                        </p:par>
                        <p:par>
                          <p:cTn id="155" fill="hold">
                            <p:stCondLst>
                              <p:cond delay="9000"/>
                            </p:stCondLst>
                            <p:childTnLst>
                              <p:par>
                                <p:cTn id="156" presetID="2" presetClass="entr" presetSubtype="2" fill="hold" grpId="0" nodeType="afterEffect">
                                  <p:stCondLst>
                                    <p:cond delay="0"/>
                                  </p:stCondLst>
                                  <p:childTnLst>
                                    <p:set>
                                      <p:cBhvr>
                                        <p:cTn id="157" dur="1" fill="hold">
                                          <p:stCondLst>
                                            <p:cond delay="0"/>
                                          </p:stCondLst>
                                        </p:cTn>
                                        <p:tgtEl>
                                          <p:spTgt spid="12"/>
                                        </p:tgtEl>
                                        <p:attrNameLst>
                                          <p:attrName>style.visibility</p:attrName>
                                        </p:attrNameLst>
                                      </p:cBhvr>
                                      <p:to>
                                        <p:strVal val="visible"/>
                                      </p:to>
                                    </p:set>
                                    <p:anim calcmode="lin" valueType="num">
                                      <p:cBhvr additive="base">
                                        <p:cTn id="158" dur="500" fill="hold"/>
                                        <p:tgtEl>
                                          <p:spTgt spid="12"/>
                                        </p:tgtEl>
                                        <p:attrNameLst>
                                          <p:attrName>ppt_x</p:attrName>
                                        </p:attrNameLst>
                                      </p:cBhvr>
                                      <p:tavLst>
                                        <p:tav tm="0">
                                          <p:val>
                                            <p:strVal val="1+#ppt_w/2"/>
                                          </p:val>
                                        </p:tav>
                                        <p:tav tm="100000">
                                          <p:val>
                                            <p:strVal val="#ppt_x"/>
                                          </p:val>
                                        </p:tav>
                                      </p:tavLst>
                                    </p:anim>
                                    <p:anim calcmode="lin" valueType="num">
                                      <p:cBhvr additive="base">
                                        <p:cTn id="159" dur="500" fill="hold"/>
                                        <p:tgtEl>
                                          <p:spTgt spid="12"/>
                                        </p:tgtEl>
                                        <p:attrNameLst>
                                          <p:attrName>ppt_y</p:attrName>
                                        </p:attrNameLst>
                                      </p:cBhvr>
                                      <p:tavLst>
                                        <p:tav tm="0">
                                          <p:val>
                                            <p:strVal val="#ppt_y"/>
                                          </p:val>
                                        </p:tav>
                                        <p:tav tm="100000">
                                          <p:val>
                                            <p:strVal val="#ppt_y"/>
                                          </p:val>
                                        </p:tav>
                                      </p:tavLst>
                                    </p:anim>
                                  </p:childTnLst>
                                </p:cTn>
                              </p:par>
                              <p:par>
                                <p:cTn id="160" presetID="2" presetClass="entr" presetSubtype="2" fill="hold" grpId="0" nodeType="withEffect">
                                  <p:stCondLst>
                                    <p:cond delay="0"/>
                                  </p:stCondLst>
                                  <p:childTnLst>
                                    <p:set>
                                      <p:cBhvr>
                                        <p:cTn id="161" dur="1" fill="hold">
                                          <p:stCondLst>
                                            <p:cond delay="0"/>
                                          </p:stCondLst>
                                        </p:cTn>
                                        <p:tgtEl>
                                          <p:spTgt spid="18"/>
                                        </p:tgtEl>
                                        <p:attrNameLst>
                                          <p:attrName>style.visibility</p:attrName>
                                        </p:attrNameLst>
                                      </p:cBhvr>
                                      <p:to>
                                        <p:strVal val="visible"/>
                                      </p:to>
                                    </p:set>
                                    <p:anim calcmode="lin" valueType="num">
                                      <p:cBhvr additive="base">
                                        <p:cTn id="162" dur="500" fill="hold"/>
                                        <p:tgtEl>
                                          <p:spTgt spid="18"/>
                                        </p:tgtEl>
                                        <p:attrNameLst>
                                          <p:attrName>ppt_x</p:attrName>
                                        </p:attrNameLst>
                                      </p:cBhvr>
                                      <p:tavLst>
                                        <p:tav tm="0">
                                          <p:val>
                                            <p:strVal val="1+#ppt_w/2"/>
                                          </p:val>
                                        </p:tav>
                                        <p:tav tm="100000">
                                          <p:val>
                                            <p:strVal val="#ppt_x"/>
                                          </p:val>
                                        </p:tav>
                                      </p:tavLst>
                                    </p:anim>
                                    <p:anim calcmode="lin" valueType="num">
                                      <p:cBhvr additive="base">
                                        <p:cTn id="163" dur="500" fill="hold"/>
                                        <p:tgtEl>
                                          <p:spTgt spid="18"/>
                                        </p:tgtEl>
                                        <p:attrNameLst>
                                          <p:attrName>ppt_y</p:attrName>
                                        </p:attrNameLst>
                                      </p:cBhvr>
                                      <p:tavLst>
                                        <p:tav tm="0">
                                          <p:val>
                                            <p:strVal val="#ppt_y"/>
                                          </p:val>
                                        </p:tav>
                                        <p:tav tm="100000">
                                          <p:val>
                                            <p:strVal val="#ppt_y"/>
                                          </p:val>
                                        </p:tav>
                                      </p:tavLst>
                                    </p:anim>
                                  </p:childTnLst>
                                </p:cTn>
                              </p:par>
                              <p:par>
                                <p:cTn id="164" presetID="2" presetClass="entr" presetSubtype="2" fill="hold" grpId="0" nodeType="withEffect">
                                  <p:stCondLst>
                                    <p:cond delay="0"/>
                                  </p:stCondLst>
                                  <p:childTnLst>
                                    <p:set>
                                      <p:cBhvr>
                                        <p:cTn id="165" dur="1" fill="hold">
                                          <p:stCondLst>
                                            <p:cond delay="0"/>
                                          </p:stCondLst>
                                        </p:cTn>
                                        <p:tgtEl>
                                          <p:spTgt spid="28"/>
                                        </p:tgtEl>
                                        <p:attrNameLst>
                                          <p:attrName>style.visibility</p:attrName>
                                        </p:attrNameLst>
                                      </p:cBhvr>
                                      <p:to>
                                        <p:strVal val="visible"/>
                                      </p:to>
                                    </p:set>
                                    <p:anim calcmode="lin" valueType="num">
                                      <p:cBhvr additive="base">
                                        <p:cTn id="166" dur="500" fill="hold"/>
                                        <p:tgtEl>
                                          <p:spTgt spid="28"/>
                                        </p:tgtEl>
                                        <p:attrNameLst>
                                          <p:attrName>ppt_x</p:attrName>
                                        </p:attrNameLst>
                                      </p:cBhvr>
                                      <p:tavLst>
                                        <p:tav tm="0">
                                          <p:val>
                                            <p:strVal val="1+#ppt_w/2"/>
                                          </p:val>
                                        </p:tav>
                                        <p:tav tm="100000">
                                          <p:val>
                                            <p:strVal val="#ppt_x"/>
                                          </p:val>
                                        </p:tav>
                                      </p:tavLst>
                                    </p:anim>
                                    <p:anim calcmode="lin" valueType="num">
                                      <p:cBhvr additive="base">
                                        <p:cTn id="167" dur="500" fill="hold"/>
                                        <p:tgtEl>
                                          <p:spTgt spid="28"/>
                                        </p:tgtEl>
                                        <p:attrNameLst>
                                          <p:attrName>ppt_y</p:attrName>
                                        </p:attrNameLst>
                                      </p:cBhvr>
                                      <p:tavLst>
                                        <p:tav tm="0">
                                          <p:val>
                                            <p:strVal val="#ppt_y"/>
                                          </p:val>
                                        </p:tav>
                                        <p:tav tm="100000">
                                          <p:val>
                                            <p:strVal val="#ppt_y"/>
                                          </p:val>
                                        </p:tav>
                                      </p:tavLst>
                                    </p:anim>
                                  </p:childTnLst>
                                </p:cTn>
                              </p:par>
                            </p:childTnLst>
                          </p:cTn>
                        </p:par>
                        <p:par>
                          <p:cTn id="168" fill="hold">
                            <p:stCondLst>
                              <p:cond delay="9500"/>
                            </p:stCondLst>
                            <p:childTnLst>
                              <p:par>
                                <p:cTn id="169" presetID="2" presetClass="entr" presetSubtype="4" fill="hold" grpId="0" nodeType="afterEffect">
                                  <p:stCondLst>
                                    <p:cond delay="0"/>
                                  </p:stCondLst>
                                  <p:childTnLst>
                                    <p:set>
                                      <p:cBhvr>
                                        <p:cTn id="170" dur="1" fill="hold">
                                          <p:stCondLst>
                                            <p:cond delay="0"/>
                                          </p:stCondLst>
                                        </p:cTn>
                                        <p:tgtEl>
                                          <p:spTgt spid="13"/>
                                        </p:tgtEl>
                                        <p:attrNameLst>
                                          <p:attrName>style.visibility</p:attrName>
                                        </p:attrNameLst>
                                      </p:cBhvr>
                                      <p:to>
                                        <p:strVal val="visible"/>
                                      </p:to>
                                    </p:set>
                                    <p:anim calcmode="lin" valueType="num">
                                      <p:cBhvr additive="base">
                                        <p:cTn id="171" dur="500" fill="hold"/>
                                        <p:tgtEl>
                                          <p:spTgt spid="13"/>
                                        </p:tgtEl>
                                        <p:attrNameLst>
                                          <p:attrName>ppt_x</p:attrName>
                                        </p:attrNameLst>
                                      </p:cBhvr>
                                      <p:tavLst>
                                        <p:tav tm="0">
                                          <p:val>
                                            <p:strVal val="#ppt_x"/>
                                          </p:val>
                                        </p:tav>
                                        <p:tav tm="100000">
                                          <p:val>
                                            <p:strVal val="#ppt_x"/>
                                          </p:val>
                                        </p:tav>
                                      </p:tavLst>
                                    </p:anim>
                                    <p:anim calcmode="lin" valueType="num">
                                      <p:cBhvr additive="base">
                                        <p:cTn id="172" dur="500" fill="hold"/>
                                        <p:tgtEl>
                                          <p:spTgt spid="13"/>
                                        </p:tgtEl>
                                        <p:attrNameLst>
                                          <p:attrName>ppt_y</p:attrName>
                                        </p:attrNameLst>
                                      </p:cBhvr>
                                      <p:tavLst>
                                        <p:tav tm="0">
                                          <p:val>
                                            <p:strVal val="1+#ppt_h/2"/>
                                          </p:val>
                                        </p:tav>
                                        <p:tav tm="100000">
                                          <p:val>
                                            <p:strVal val="#ppt_y"/>
                                          </p:val>
                                        </p:tav>
                                      </p:tavLst>
                                    </p:anim>
                                  </p:childTnLst>
                                </p:cTn>
                              </p:par>
                              <p:par>
                                <p:cTn id="173" presetID="2" presetClass="entr" presetSubtype="4" fill="hold" grpId="0" nodeType="withEffect">
                                  <p:stCondLst>
                                    <p:cond delay="0"/>
                                  </p:stCondLst>
                                  <p:childTnLst>
                                    <p:set>
                                      <p:cBhvr>
                                        <p:cTn id="174" dur="1" fill="hold">
                                          <p:stCondLst>
                                            <p:cond delay="0"/>
                                          </p:stCondLst>
                                        </p:cTn>
                                        <p:tgtEl>
                                          <p:spTgt spid="17"/>
                                        </p:tgtEl>
                                        <p:attrNameLst>
                                          <p:attrName>style.visibility</p:attrName>
                                        </p:attrNameLst>
                                      </p:cBhvr>
                                      <p:to>
                                        <p:strVal val="visible"/>
                                      </p:to>
                                    </p:set>
                                    <p:anim calcmode="lin" valueType="num">
                                      <p:cBhvr additive="base">
                                        <p:cTn id="175" dur="500" fill="hold"/>
                                        <p:tgtEl>
                                          <p:spTgt spid="17"/>
                                        </p:tgtEl>
                                        <p:attrNameLst>
                                          <p:attrName>ppt_x</p:attrName>
                                        </p:attrNameLst>
                                      </p:cBhvr>
                                      <p:tavLst>
                                        <p:tav tm="0">
                                          <p:val>
                                            <p:strVal val="#ppt_x"/>
                                          </p:val>
                                        </p:tav>
                                        <p:tav tm="100000">
                                          <p:val>
                                            <p:strVal val="#ppt_x"/>
                                          </p:val>
                                        </p:tav>
                                      </p:tavLst>
                                    </p:anim>
                                    <p:anim calcmode="lin" valueType="num">
                                      <p:cBhvr additive="base">
                                        <p:cTn id="176" dur="500" fill="hold"/>
                                        <p:tgtEl>
                                          <p:spTgt spid="17"/>
                                        </p:tgtEl>
                                        <p:attrNameLst>
                                          <p:attrName>ppt_y</p:attrName>
                                        </p:attrNameLst>
                                      </p:cBhvr>
                                      <p:tavLst>
                                        <p:tav tm="0">
                                          <p:val>
                                            <p:strVal val="1+#ppt_h/2"/>
                                          </p:val>
                                        </p:tav>
                                        <p:tav tm="100000">
                                          <p:val>
                                            <p:strVal val="#ppt_y"/>
                                          </p:val>
                                        </p:tav>
                                      </p:tavLst>
                                    </p:anim>
                                  </p:childTnLst>
                                </p:cTn>
                              </p:par>
                              <p:par>
                                <p:cTn id="177" presetID="2" presetClass="entr" presetSubtype="4" fill="hold" grpId="0" nodeType="withEffect">
                                  <p:stCondLst>
                                    <p:cond delay="0"/>
                                  </p:stCondLst>
                                  <p:childTnLst>
                                    <p:set>
                                      <p:cBhvr>
                                        <p:cTn id="178" dur="1" fill="hold">
                                          <p:stCondLst>
                                            <p:cond delay="0"/>
                                          </p:stCondLst>
                                        </p:cTn>
                                        <p:tgtEl>
                                          <p:spTgt spid="29"/>
                                        </p:tgtEl>
                                        <p:attrNameLst>
                                          <p:attrName>style.visibility</p:attrName>
                                        </p:attrNameLst>
                                      </p:cBhvr>
                                      <p:to>
                                        <p:strVal val="visible"/>
                                      </p:to>
                                    </p:set>
                                    <p:anim calcmode="lin" valueType="num">
                                      <p:cBhvr additive="base">
                                        <p:cTn id="179" dur="500" fill="hold"/>
                                        <p:tgtEl>
                                          <p:spTgt spid="29"/>
                                        </p:tgtEl>
                                        <p:attrNameLst>
                                          <p:attrName>ppt_x</p:attrName>
                                        </p:attrNameLst>
                                      </p:cBhvr>
                                      <p:tavLst>
                                        <p:tav tm="0">
                                          <p:val>
                                            <p:strVal val="#ppt_x"/>
                                          </p:val>
                                        </p:tav>
                                        <p:tav tm="100000">
                                          <p:val>
                                            <p:strVal val="#ppt_x"/>
                                          </p:val>
                                        </p:tav>
                                      </p:tavLst>
                                    </p:anim>
                                    <p:anim calcmode="lin" valueType="num">
                                      <p:cBhvr additive="base">
                                        <p:cTn id="180" dur="500" fill="hold"/>
                                        <p:tgtEl>
                                          <p:spTgt spid="2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12" grpId="0" animBg="1"/>
      <p:bldP spid="13" grpId="0" animBg="1"/>
      <p:bldP spid="14" grpId="0" animBg="1"/>
      <p:bldP spid="15" grpId="0" animBg="1"/>
      <p:bldP spid="16" grpId="0"/>
      <p:bldP spid="17" grpId="0"/>
      <p:bldP spid="18" grpId="0"/>
      <p:bldP spid="19" grpId="0"/>
      <p:bldP spid="20" grpId="0"/>
      <p:bldP spid="21" grpId="0" animBg="1"/>
      <p:bldP spid="22" grpId="0"/>
      <p:bldP spid="23" grpId="0"/>
      <p:bldP spid="24" grpId="0" animBg="1"/>
      <p:bldP spid="25" grpId="0"/>
      <p:bldP spid="26" grpId="0"/>
      <p:bldP spid="27" grpId="0"/>
      <p:bldP spid="28" grpId="0"/>
      <p:bldP spid="29" grpId="0"/>
      <p:bldP spid="30"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cxnSp>
        <p:nvCxnSpPr>
          <p:cNvPr id="5" name="直接连接符 4"/>
          <p:cNvCxnSpPr>
            <a:stCxn id="15" idx="2"/>
          </p:cNvCxnSpPr>
          <p:nvPr/>
        </p:nvCxnSpPr>
        <p:spPr>
          <a:xfrm flipH="1">
            <a:off x="3184409" y="2692992"/>
            <a:ext cx="323925" cy="0"/>
          </a:xfrm>
          <a:prstGeom prst="line">
            <a:avLst/>
          </a:prstGeom>
          <a:noFill/>
          <a:ln w="9525" cap="flat" cmpd="sng" algn="ctr">
            <a:solidFill>
              <a:srgbClr val="0070C0"/>
            </a:solidFill>
            <a:prstDash val="solid"/>
          </a:ln>
          <a:effectLst/>
        </p:spPr>
      </p:cxnSp>
      <p:cxnSp>
        <p:nvCxnSpPr>
          <p:cNvPr id="6" name="直接连接符 5"/>
          <p:cNvCxnSpPr/>
          <p:nvPr/>
        </p:nvCxnSpPr>
        <p:spPr>
          <a:xfrm flipH="1">
            <a:off x="7217559" y="3528334"/>
            <a:ext cx="596" cy="381713"/>
          </a:xfrm>
          <a:prstGeom prst="line">
            <a:avLst/>
          </a:prstGeom>
          <a:noFill/>
          <a:ln w="9525" cap="flat" cmpd="sng" algn="ctr">
            <a:solidFill>
              <a:srgbClr val="0070C0"/>
            </a:solidFill>
            <a:prstDash val="solid"/>
          </a:ln>
          <a:effectLst/>
        </p:spPr>
      </p:cxnSp>
      <p:cxnSp>
        <p:nvCxnSpPr>
          <p:cNvPr id="7" name="直接连接符 6"/>
          <p:cNvCxnSpPr>
            <a:stCxn id="16" idx="4"/>
          </p:cNvCxnSpPr>
          <p:nvPr/>
        </p:nvCxnSpPr>
        <p:spPr>
          <a:xfrm>
            <a:off x="3670296" y="3818480"/>
            <a:ext cx="0" cy="549047"/>
          </a:xfrm>
          <a:prstGeom prst="line">
            <a:avLst/>
          </a:prstGeom>
          <a:noFill/>
          <a:ln w="9525" cap="flat" cmpd="sng" algn="ctr">
            <a:solidFill>
              <a:srgbClr val="0070C0"/>
            </a:solidFill>
            <a:prstDash val="solid"/>
          </a:ln>
          <a:effectLst/>
        </p:spPr>
      </p:cxnSp>
      <p:cxnSp>
        <p:nvCxnSpPr>
          <p:cNvPr id="8" name="直接连接符 7"/>
          <p:cNvCxnSpPr/>
          <p:nvPr/>
        </p:nvCxnSpPr>
        <p:spPr>
          <a:xfrm>
            <a:off x="5041023" y="3881602"/>
            <a:ext cx="0" cy="647900"/>
          </a:xfrm>
          <a:prstGeom prst="line">
            <a:avLst/>
          </a:prstGeom>
          <a:noFill/>
          <a:ln w="9525" cap="flat" cmpd="sng" algn="ctr">
            <a:solidFill>
              <a:srgbClr val="0070C0"/>
            </a:solidFill>
            <a:prstDash val="solid"/>
          </a:ln>
          <a:effectLst/>
        </p:spPr>
      </p:cxnSp>
      <p:sp>
        <p:nvSpPr>
          <p:cNvPr id="9" name="TextBox 19"/>
          <p:cNvSpPr txBox="1">
            <a:spLocks noChangeArrowheads="1"/>
          </p:cNvSpPr>
          <p:nvPr/>
        </p:nvSpPr>
        <p:spPr bwMode="auto">
          <a:xfrm>
            <a:off x="3670315" y="4151418"/>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cxnSp>
        <p:nvCxnSpPr>
          <p:cNvPr id="10" name="直接连接符 9"/>
          <p:cNvCxnSpPr>
            <a:stCxn id="11" idx="6"/>
            <a:endCxn id="14" idx="2"/>
          </p:cNvCxnSpPr>
          <p:nvPr/>
        </p:nvCxnSpPr>
        <p:spPr>
          <a:xfrm>
            <a:off x="2535369" y="3152120"/>
            <a:ext cx="4321778" cy="54190"/>
          </a:xfrm>
          <a:prstGeom prst="line">
            <a:avLst/>
          </a:prstGeom>
          <a:noFill/>
          <a:ln w="38100" cap="flat" cmpd="sng" algn="ctr">
            <a:solidFill>
              <a:srgbClr val="0070C0"/>
            </a:solidFill>
            <a:prstDash val="solid"/>
          </a:ln>
          <a:effectLst/>
        </p:spPr>
      </p:cxnSp>
      <p:sp>
        <p:nvSpPr>
          <p:cNvPr id="11" name="椭圆 10"/>
          <p:cNvSpPr/>
          <p:nvPr/>
        </p:nvSpPr>
        <p:spPr>
          <a:xfrm>
            <a:off x="1833927" y="2800777"/>
            <a:ext cx="701441" cy="702686"/>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A</a:t>
            </a:r>
            <a:endParaRPr lang="zh-CN" altLang="en-US" sz="2700" b="1" kern="0" dirty="0">
              <a:solidFill>
                <a:srgbClr val="F9F9F9"/>
              </a:solidFill>
              <a:latin typeface="微软雅黑" pitchFamily="34" charset="-122"/>
              <a:ea typeface="微软雅黑" pitchFamily="34" charset="-122"/>
            </a:endParaRPr>
          </a:p>
        </p:txBody>
      </p:sp>
      <p:sp>
        <p:nvSpPr>
          <p:cNvPr id="12" name="椭圆 11"/>
          <p:cNvSpPr/>
          <p:nvPr/>
        </p:nvSpPr>
        <p:spPr>
          <a:xfrm>
            <a:off x="3994221" y="2665599"/>
            <a:ext cx="972966" cy="973041"/>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B</a:t>
            </a:r>
            <a:endParaRPr lang="zh-CN" altLang="en-US" sz="2700" b="1" kern="0" dirty="0">
              <a:solidFill>
                <a:srgbClr val="F9F9F9"/>
              </a:solidFill>
              <a:latin typeface="微软雅黑" pitchFamily="34" charset="-122"/>
              <a:ea typeface="微软雅黑" pitchFamily="34" charset="-122"/>
            </a:endParaRPr>
          </a:p>
        </p:txBody>
      </p:sp>
      <p:sp>
        <p:nvSpPr>
          <p:cNvPr id="13" name="椭圆 12"/>
          <p:cNvSpPr/>
          <p:nvPr/>
        </p:nvSpPr>
        <p:spPr>
          <a:xfrm>
            <a:off x="5723409" y="2697160"/>
            <a:ext cx="908658" cy="909918"/>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gn="ctr">
              <a:lnSpc>
                <a:spcPct val="120000"/>
              </a:lnSpc>
              <a:defRPr/>
            </a:pPr>
            <a:r>
              <a:rPr lang="en-US" altLang="zh-CN" sz="2700" b="1" kern="0" dirty="0">
                <a:solidFill>
                  <a:srgbClr val="F9F9F9"/>
                </a:solidFill>
                <a:latin typeface="微软雅黑" pitchFamily="34" charset="-122"/>
                <a:ea typeface="微软雅黑" pitchFamily="34" charset="-122"/>
              </a:rPr>
              <a:t>C</a:t>
            </a:r>
            <a:endParaRPr lang="zh-CN" altLang="en-US" sz="2700" b="1" kern="0" dirty="0">
              <a:solidFill>
                <a:srgbClr val="F9F9F9"/>
              </a:solidFill>
              <a:latin typeface="微软雅黑" pitchFamily="34" charset="-122"/>
              <a:ea typeface="微软雅黑" pitchFamily="34" charset="-122"/>
            </a:endParaRPr>
          </a:p>
        </p:txBody>
      </p:sp>
      <p:sp>
        <p:nvSpPr>
          <p:cNvPr id="14" name="椭圆 13"/>
          <p:cNvSpPr/>
          <p:nvPr/>
        </p:nvSpPr>
        <p:spPr>
          <a:xfrm>
            <a:off x="6857146" y="2882360"/>
            <a:ext cx="649041" cy="647900"/>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5" name="椭圆 14"/>
          <p:cNvSpPr/>
          <p:nvPr/>
        </p:nvSpPr>
        <p:spPr>
          <a:xfrm>
            <a:off x="3508334" y="2369042"/>
            <a:ext cx="647850" cy="647900"/>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6" name="椭圆 15"/>
          <p:cNvSpPr/>
          <p:nvPr/>
        </p:nvSpPr>
        <p:spPr>
          <a:xfrm>
            <a:off x="3346371" y="3169389"/>
            <a:ext cx="647850" cy="649091"/>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sp>
        <p:nvSpPr>
          <p:cNvPr id="17" name="椭圆 16"/>
          <p:cNvSpPr/>
          <p:nvPr/>
        </p:nvSpPr>
        <p:spPr>
          <a:xfrm>
            <a:off x="4715907" y="3232512"/>
            <a:ext cx="649041" cy="649091"/>
          </a:xfrm>
          <a:prstGeom prst="ellipse">
            <a:avLst/>
          </a:prstGeom>
          <a:solidFill>
            <a:srgbClr val="0070C0"/>
          </a:solidFill>
          <a:ln w="3175" cap="flat" cmpd="sng" algn="ctr">
            <a:noFill/>
            <a:prstDash val="solid"/>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68589" tIns="34295" rIns="68589" bIns="34295" anchor="ctr"/>
          <a:lstStyle/>
          <a:p>
            <a:pPr>
              <a:lnSpc>
                <a:spcPct val="120000"/>
              </a:lnSpc>
              <a:defRPr/>
            </a:pPr>
            <a:endParaRPr lang="zh-CN" altLang="en-US" sz="900" kern="0" dirty="0">
              <a:solidFill>
                <a:srgbClr val="F9F9F9"/>
              </a:solidFill>
              <a:latin typeface="微软雅黑" pitchFamily="34" charset="-122"/>
              <a:ea typeface="微软雅黑" pitchFamily="34" charset="-122"/>
            </a:endParaRPr>
          </a:p>
        </p:txBody>
      </p:sp>
      <p:grpSp>
        <p:nvGrpSpPr>
          <p:cNvPr id="18" name="组合 17"/>
          <p:cNvGrpSpPr/>
          <p:nvPr/>
        </p:nvGrpSpPr>
        <p:grpSpPr>
          <a:xfrm>
            <a:off x="2067962" y="1126149"/>
            <a:ext cx="1296890" cy="1073989"/>
            <a:chOff x="7307974" y="1772816"/>
            <a:chExt cx="1728787" cy="1431543"/>
          </a:xfrm>
        </p:grpSpPr>
        <p:sp>
          <p:nvSpPr>
            <p:cNvPr id="19"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0" name="TextBox 19"/>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1" name="组合 19"/>
          <p:cNvGrpSpPr/>
          <p:nvPr/>
        </p:nvGrpSpPr>
        <p:grpSpPr>
          <a:xfrm>
            <a:off x="4066646" y="1126149"/>
            <a:ext cx="1296890" cy="1073989"/>
            <a:chOff x="7307974" y="1772816"/>
            <a:chExt cx="1728787" cy="1431543"/>
          </a:xfrm>
        </p:grpSpPr>
        <p:sp>
          <p:nvSpPr>
            <p:cNvPr id="22"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3" name="TextBox 22"/>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grpSp>
        <p:nvGrpSpPr>
          <p:cNvPr id="24" name="组合 22"/>
          <p:cNvGrpSpPr/>
          <p:nvPr/>
        </p:nvGrpSpPr>
        <p:grpSpPr>
          <a:xfrm>
            <a:off x="5849257" y="1126149"/>
            <a:ext cx="1296890" cy="1073989"/>
            <a:chOff x="7307974" y="1772816"/>
            <a:chExt cx="1728787" cy="1431543"/>
          </a:xfrm>
        </p:grpSpPr>
        <p:sp>
          <p:nvSpPr>
            <p:cNvPr id="25" name="TextBox 19"/>
            <p:cNvSpPr txBox="1">
              <a:spLocks noChangeArrowheads="1"/>
            </p:cNvSpPr>
            <p:nvPr/>
          </p:nvSpPr>
          <p:spPr bwMode="auto">
            <a:xfrm>
              <a:off x="7308305" y="1772816"/>
              <a:ext cx="1728238" cy="3692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000" b="1" dirty="0">
                  <a:solidFill>
                    <a:srgbClr val="4D4D4D"/>
                  </a:solidFill>
                  <a:latin typeface="微软雅黑" pitchFamily="34" charset="-122"/>
                  <a:ea typeface="微软雅黑" pitchFamily="34" charset="-122"/>
                </a:rPr>
                <a:t>单击此处添加标题</a:t>
              </a:r>
            </a:p>
          </p:txBody>
        </p:sp>
        <p:sp>
          <p:nvSpPr>
            <p:cNvPr id="26" name="TextBox 25"/>
            <p:cNvSpPr txBox="1"/>
            <p:nvPr/>
          </p:nvSpPr>
          <p:spPr bwMode="auto">
            <a:xfrm>
              <a:off x="7307974" y="2096705"/>
              <a:ext cx="1728787" cy="1107654"/>
            </a:xfrm>
            <a:prstGeom prst="rect">
              <a:avLst/>
            </a:prstGeom>
            <a:noFill/>
          </p:spPr>
          <p:txBody>
            <a:bodyPr>
              <a:spAutoFit/>
            </a:bodyPr>
            <a:lstStyle/>
            <a:p>
              <a:pPr algn="ctr">
                <a:lnSpc>
                  <a:spcPct val="150000"/>
                </a:lnSpc>
                <a:defRPr/>
              </a:pPr>
              <a:r>
                <a:rPr lang="zh-CN" altLang="en-US" sz="800" dirty="0">
                  <a:solidFill>
                    <a:srgbClr val="4D4D4D"/>
                  </a:solidFill>
                  <a:latin typeface="微软雅黑" pitchFamily="34" charset="-122"/>
                  <a:ea typeface="微软雅黑" pitchFamily="34" charset="-122"/>
                </a:rPr>
                <a:t>单击此处添加段落文本单击此处添加段落文本单击此处添加段落文本单击此处添加段落文本</a:t>
              </a:r>
            </a:p>
          </p:txBody>
        </p:sp>
      </p:grpSp>
      <p:sp>
        <p:nvSpPr>
          <p:cNvPr id="27" name="TextBox 19"/>
          <p:cNvSpPr txBox="1">
            <a:spLocks noChangeArrowheads="1"/>
          </p:cNvSpPr>
          <p:nvPr/>
        </p:nvSpPr>
        <p:spPr bwMode="auto">
          <a:xfrm>
            <a:off x="1941722" y="2515382"/>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8" name="TextBox 27"/>
          <p:cNvSpPr txBox="1">
            <a:spLocks noChangeArrowheads="1"/>
          </p:cNvSpPr>
          <p:nvPr/>
        </p:nvSpPr>
        <p:spPr bwMode="auto">
          <a:xfrm>
            <a:off x="5020777" y="4313486"/>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
        <p:nvSpPr>
          <p:cNvPr id="29" name="TextBox 19"/>
          <p:cNvSpPr txBox="1">
            <a:spLocks noChangeArrowheads="1"/>
          </p:cNvSpPr>
          <p:nvPr/>
        </p:nvSpPr>
        <p:spPr bwMode="auto">
          <a:xfrm>
            <a:off x="6155166" y="3773259"/>
            <a:ext cx="1296479" cy="2723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8589" tIns="34295" rIns="68589" bIns="34295">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eaLnBrk="1" hangingPunct="1">
              <a:lnSpc>
                <a:spcPct val="120000"/>
              </a:lnSpc>
            </a:pPr>
            <a:r>
              <a:rPr lang="zh-CN" altLang="en-US" sz="1100" b="1" dirty="0">
                <a:solidFill>
                  <a:srgbClr val="4D4D4D"/>
                </a:solidFill>
                <a:latin typeface="微软雅黑" pitchFamily="34" charset="-122"/>
                <a:ea typeface="微软雅黑" pitchFamily="34" charset="-122"/>
              </a:rPr>
              <a:t>单击此处添加标题</a:t>
            </a:r>
          </a:p>
        </p:txBody>
      </p:sp>
    </p:spTree>
    <p:extLst>
      <p:ext uri="{BB962C8B-B14F-4D97-AF65-F5344CB8AC3E}">
        <p14:creationId xmlns:p14="http://schemas.microsoft.com/office/powerpoint/2010/main" val="705292598"/>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0"/>
                                        </p:tgtEl>
                                        <p:attrNameLst>
                                          <p:attrName>style.visibility</p:attrName>
                                        </p:attrNameLst>
                                      </p:cBhvr>
                                      <p:to>
                                        <p:strVal val="visible"/>
                                      </p:to>
                                    </p:set>
                                    <p:animEffect transition="in" filter="wipe(left)">
                                      <p:cBhvr>
                                        <p:cTn id="22" dur="1500"/>
                                        <p:tgtEl>
                                          <p:spTgt spid="10"/>
                                        </p:tgtEl>
                                      </p:cBhvr>
                                    </p:animEffect>
                                  </p:childTnLst>
                                </p:cTn>
                              </p:par>
                              <p:par>
                                <p:cTn id="23" presetID="53" presetClass="entr" presetSubtype="16"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ppt_w</p:attrName>
                                        </p:attrNameLst>
                                      </p:cBhvr>
                                      <p:tavLst>
                                        <p:tav tm="0">
                                          <p:val>
                                            <p:fltVal val="0"/>
                                          </p:val>
                                        </p:tav>
                                        <p:tav tm="100000">
                                          <p:val>
                                            <p:strVal val="#ppt_w"/>
                                          </p:val>
                                        </p:tav>
                                      </p:tavLst>
                                    </p:anim>
                                    <p:anim calcmode="lin" valueType="num">
                                      <p:cBhvr>
                                        <p:cTn id="26" dur="500" fill="hold"/>
                                        <p:tgtEl>
                                          <p:spTgt spid="11"/>
                                        </p:tgtEl>
                                        <p:attrNameLst>
                                          <p:attrName>ppt_h</p:attrName>
                                        </p:attrNameLst>
                                      </p:cBhvr>
                                      <p:tavLst>
                                        <p:tav tm="0">
                                          <p:val>
                                            <p:fltVal val="0"/>
                                          </p:val>
                                        </p:tav>
                                        <p:tav tm="100000">
                                          <p:val>
                                            <p:strVal val="#ppt_h"/>
                                          </p:val>
                                        </p:tav>
                                      </p:tavLst>
                                    </p:anim>
                                    <p:animEffect transition="in" filter="fade">
                                      <p:cBhvr>
                                        <p:cTn id="27" dur="500"/>
                                        <p:tgtEl>
                                          <p:spTgt spid="11"/>
                                        </p:tgtEl>
                                      </p:cBhvr>
                                    </p:animEffect>
                                  </p:childTnLst>
                                </p:cTn>
                              </p:par>
                              <p:par>
                                <p:cTn id="28" presetID="10" presetClass="entr" presetSubtype="0" fill="hold"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fade">
                                      <p:cBhvr>
                                        <p:cTn id="30" dur="500"/>
                                        <p:tgtEl>
                                          <p:spTgt spid="18"/>
                                        </p:tgtEl>
                                      </p:cBhvr>
                                    </p:animEffect>
                                  </p:childTnLst>
                                </p:cTn>
                              </p:par>
                              <p:par>
                                <p:cTn id="31" presetID="10" presetClass="entr" presetSubtype="0" fill="hold" nodeType="withEffect">
                                  <p:stCondLst>
                                    <p:cond delay="50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53" presetClass="entr" presetSubtype="16" fill="hold" grpId="0" nodeType="withEffect">
                                  <p:stCondLst>
                                    <p:cond delay="500"/>
                                  </p:stCondLst>
                                  <p:childTnLst>
                                    <p:set>
                                      <p:cBhvr>
                                        <p:cTn id="35" dur="1" fill="hold">
                                          <p:stCondLst>
                                            <p:cond delay="0"/>
                                          </p:stCondLst>
                                        </p:cTn>
                                        <p:tgtEl>
                                          <p:spTgt spid="12"/>
                                        </p:tgtEl>
                                        <p:attrNameLst>
                                          <p:attrName>style.visibility</p:attrName>
                                        </p:attrNameLst>
                                      </p:cBhvr>
                                      <p:to>
                                        <p:strVal val="visible"/>
                                      </p:to>
                                    </p:set>
                                    <p:anim calcmode="lin" valueType="num">
                                      <p:cBhvr>
                                        <p:cTn id="36" dur="500" fill="hold"/>
                                        <p:tgtEl>
                                          <p:spTgt spid="12"/>
                                        </p:tgtEl>
                                        <p:attrNameLst>
                                          <p:attrName>ppt_w</p:attrName>
                                        </p:attrNameLst>
                                      </p:cBhvr>
                                      <p:tavLst>
                                        <p:tav tm="0">
                                          <p:val>
                                            <p:fltVal val="0"/>
                                          </p:val>
                                        </p:tav>
                                        <p:tav tm="100000">
                                          <p:val>
                                            <p:strVal val="#ppt_w"/>
                                          </p:val>
                                        </p:tav>
                                      </p:tavLst>
                                    </p:anim>
                                    <p:anim calcmode="lin" valueType="num">
                                      <p:cBhvr>
                                        <p:cTn id="37" dur="500" fill="hold"/>
                                        <p:tgtEl>
                                          <p:spTgt spid="12"/>
                                        </p:tgtEl>
                                        <p:attrNameLst>
                                          <p:attrName>ppt_h</p:attrName>
                                        </p:attrNameLst>
                                      </p:cBhvr>
                                      <p:tavLst>
                                        <p:tav tm="0">
                                          <p:val>
                                            <p:fltVal val="0"/>
                                          </p:val>
                                        </p:tav>
                                        <p:tav tm="100000">
                                          <p:val>
                                            <p:strVal val="#ppt_h"/>
                                          </p:val>
                                        </p:tav>
                                      </p:tavLst>
                                    </p:anim>
                                    <p:animEffect transition="in" filter="fade">
                                      <p:cBhvr>
                                        <p:cTn id="38" dur="500"/>
                                        <p:tgtEl>
                                          <p:spTgt spid="12"/>
                                        </p:tgtEl>
                                      </p:cBhvr>
                                    </p:animEffect>
                                  </p:childTnLst>
                                </p:cTn>
                              </p:par>
                              <p:par>
                                <p:cTn id="39" presetID="10" presetClass="entr" presetSubtype="0" fill="hold" nodeType="withEffect">
                                  <p:stCondLst>
                                    <p:cond delay="1000"/>
                                  </p:stCondLst>
                                  <p:childTnLst>
                                    <p:set>
                                      <p:cBhvr>
                                        <p:cTn id="40" dur="1" fill="hold">
                                          <p:stCondLst>
                                            <p:cond delay="0"/>
                                          </p:stCondLst>
                                        </p:cTn>
                                        <p:tgtEl>
                                          <p:spTgt spid="24"/>
                                        </p:tgtEl>
                                        <p:attrNameLst>
                                          <p:attrName>style.visibility</p:attrName>
                                        </p:attrNameLst>
                                      </p:cBhvr>
                                      <p:to>
                                        <p:strVal val="visible"/>
                                      </p:to>
                                    </p:set>
                                    <p:animEffect transition="in" filter="fade">
                                      <p:cBhvr>
                                        <p:cTn id="41" dur="500"/>
                                        <p:tgtEl>
                                          <p:spTgt spid="24"/>
                                        </p:tgtEl>
                                      </p:cBhvr>
                                    </p:animEffect>
                                  </p:childTnLst>
                                </p:cTn>
                              </p:par>
                              <p:par>
                                <p:cTn id="42" presetID="53" presetClass="entr" presetSubtype="16" fill="hold" grpId="0" nodeType="withEffect">
                                  <p:stCondLst>
                                    <p:cond delay="100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childTnLst>
                          </p:cTn>
                        </p:par>
                      </p:childTnLst>
                    </p:cTn>
                  </p:par>
                  <p:par>
                    <p:cTn id="47" fill="hold">
                      <p:stCondLst>
                        <p:cond delay="indefinite"/>
                      </p:stCondLst>
                      <p:childTnLst>
                        <p:par>
                          <p:cTn id="48" fill="hold">
                            <p:stCondLst>
                              <p:cond delay="0"/>
                            </p:stCondLst>
                            <p:childTnLst>
                              <p:par>
                                <p:cTn id="49" presetID="53" presetClass="entr" presetSubtype="16" fill="hold" grpId="0" nodeType="clickEffect">
                                  <p:stCondLst>
                                    <p:cond delay="0"/>
                                  </p:stCondLst>
                                  <p:childTnLst>
                                    <p:set>
                                      <p:cBhvr>
                                        <p:cTn id="50" dur="1" fill="hold">
                                          <p:stCondLst>
                                            <p:cond delay="0"/>
                                          </p:stCondLst>
                                        </p:cTn>
                                        <p:tgtEl>
                                          <p:spTgt spid="15"/>
                                        </p:tgtEl>
                                        <p:attrNameLst>
                                          <p:attrName>style.visibility</p:attrName>
                                        </p:attrNameLst>
                                      </p:cBhvr>
                                      <p:to>
                                        <p:strVal val="visible"/>
                                      </p:to>
                                    </p:set>
                                    <p:anim calcmode="lin" valueType="num">
                                      <p:cBhvr>
                                        <p:cTn id="51" dur="500" fill="hold"/>
                                        <p:tgtEl>
                                          <p:spTgt spid="15"/>
                                        </p:tgtEl>
                                        <p:attrNameLst>
                                          <p:attrName>ppt_w</p:attrName>
                                        </p:attrNameLst>
                                      </p:cBhvr>
                                      <p:tavLst>
                                        <p:tav tm="0">
                                          <p:val>
                                            <p:fltVal val="0"/>
                                          </p:val>
                                        </p:tav>
                                        <p:tav tm="100000">
                                          <p:val>
                                            <p:strVal val="#ppt_w"/>
                                          </p:val>
                                        </p:tav>
                                      </p:tavLst>
                                    </p:anim>
                                    <p:anim calcmode="lin" valueType="num">
                                      <p:cBhvr>
                                        <p:cTn id="52" dur="500" fill="hold"/>
                                        <p:tgtEl>
                                          <p:spTgt spid="15"/>
                                        </p:tgtEl>
                                        <p:attrNameLst>
                                          <p:attrName>ppt_h</p:attrName>
                                        </p:attrNameLst>
                                      </p:cBhvr>
                                      <p:tavLst>
                                        <p:tav tm="0">
                                          <p:val>
                                            <p:fltVal val="0"/>
                                          </p:val>
                                        </p:tav>
                                        <p:tav tm="100000">
                                          <p:val>
                                            <p:strVal val="#ppt_h"/>
                                          </p:val>
                                        </p:tav>
                                      </p:tavLst>
                                    </p:anim>
                                    <p:animEffect transition="in" filter="fade">
                                      <p:cBhvr>
                                        <p:cTn id="53" dur="500"/>
                                        <p:tgtEl>
                                          <p:spTgt spid="15"/>
                                        </p:tgtEl>
                                      </p:cBhvr>
                                    </p:animEffect>
                                  </p:childTnLst>
                                </p:cTn>
                              </p:par>
                              <p:par>
                                <p:cTn id="54" presetID="53" presetClass="entr" presetSubtype="16" fill="hold" grpId="0" nodeType="withEffect">
                                  <p:stCondLst>
                                    <p:cond delay="0"/>
                                  </p:stCondLst>
                                  <p:childTnLst>
                                    <p:set>
                                      <p:cBhvr>
                                        <p:cTn id="55" dur="1" fill="hold">
                                          <p:stCondLst>
                                            <p:cond delay="0"/>
                                          </p:stCondLst>
                                        </p:cTn>
                                        <p:tgtEl>
                                          <p:spTgt spid="16"/>
                                        </p:tgtEl>
                                        <p:attrNameLst>
                                          <p:attrName>style.visibility</p:attrName>
                                        </p:attrNameLst>
                                      </p:cBhvr>
                                      <p:to>
                                        <p:strVal val="visible"/>
                                      </p:to>
                                    </p:set>
                                    <p:anim calcmode="lin" valueType="num">
                                      <p:cBhvr>
                                        <p:cTn id="56" dur="500" fill="hold"/>
                                        <p:tgtEl>
                                          <p:spTgt spid="16"/>
                                        </p:tgtEl>
                                        <p:attrNameLst>
                                          <p:attrName>ppt_w</p:attrName>
                                        </p:attrNameLst>
                                      </p:cBhvr>
                                      <p:tavLst>
                                        <p:tav tm="0">
                                          <p:val>
                                            <p:fltVal val="0"/>
                                          </p:val>
                                        </p:tav>
                                        <p:tav tm="100000">
                                          <p:val>
                                            <p:strVal val="#ppt_w"/>
                                          </p:val>
                                        </p:tav>
                                      </p:tavLst>
                                    </p:anim>
                                    <p:anim calcmode="lin" valueType="num">
                                      <p:cBhvr>
                                        <p:cTn id="57" dur="500" fill="hold"/>
                                        <p:tgtEl>
                                          <p:spTgt spid="16"/>
                                        </p:tgtEl>
                                        <p:attrNameLst>
                                          <p:attrName>ppt_h</p:attrName>
                                        </p:attrNameLst>
                                      </p:cBhvr>
                                      <p:tavLst>
                                        <p:tav tm="0">
                                          <p:val>
                                            <p:fltVal val="0"/>
                                          </p:val>
                                        </p:tav>
                                        <p:tav tm="100000">
                                          <p:val>
                                            <p:strVal val="#ppt_h"/>
                                          </p:val>
                                        </p:tav>
                                      </p:tavLst>
                                    </p:anim>
                                    <p:animEffect transition="in" filter="fade">
                                      <p:cBhvr>
                                        <p:cTn id="58" dur="500"/>
                                        <p:tgtEl>
                                          <p:spTgt spid="16"/>
                                        </p:tgtEl>
                                      </p:cBhvr>
                                    </p:animEffect>
                                  </p:childTnLst>
                                </p:cTn>
                              </p:par>
                              <p:par>
                                <p:cTn id="59" presetID="53" presetClass="entr" presetSubtype="16"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Effect transition="in" filter="fade">
                                      <p:cBhvr>
                                        <p:cTn id="63" dur="500"/>
                                        <p:tgtEl>
                                          <p:spTgt spid="17"/>
                                        </p:tgtEl>
                                      </p:cBhvr>
                                    </p:animEffect>
                                  </p:childTnLst>
                                </p:cTn>
                              </p:par>
                              <p:par>
                                <p:cTn id="64" presetID="53" presetClass="entr" presetSubtype="16" fill="hold" grpId="0" nodeType="withEffect">
                                  <p:stCondLst>
                                    <p:cond delay="0"/>
                                  </p:stCondLst>
                                  <p:childTnLst>
                                    <p:set>
                                      <p:cBhvr>
                                        <p:cTn id="65" dur="1" fill="hold">
                                          <p:stCondLst>
                                            <p:cond delay="0"/>
                                          </p:stCondLst>
                                        </p:cTn>
                                        <p:tgtEl>
                                          <p:spTgt spid="14"/>
                                        </p:tgtEl>
                                        <p:attrNameLst>
                                          <p:attrName>style.visibility</p:attrName>
                                        </p:attrNameLst>
                                      </p:cBhvr>
                                      <p:to>
                                        <p:strVal val="visible"/>
                                      </p:to>
                                    </p:set>
                                    <p:anim calcmode="lin" valueType="num">
                                      <p:cBhvr>
                                        <p:cTn id="66" dur="500" fill="hold"/>
                                        <p:tgtEl>
                                          <p:spTgt spid="14"/>
                                        </p:tgtEl>
                                        <p:attrNameLst>
                                          <p:attrName>ppt_w</p:attrName>
                                        </p:attrNameLst>
                                      </p:cBhvr>
                                      <p:tavLst>
                                        <p:tav tm="0">
                                          <p:val>
                                            <p:fltVal val="0"/>
                                          </p:val>
                                        </p:tav>
                                        <p:tav tm="100000">
                                          <p:val>
                                            <p:strVal val="#ppt_w"/>
                                          </p:val>
                                        </p:tav>
                                      </p:tavLst>
                                    </p:anim>
                                    <p:anim calcmode="lin" valueType="num">
                                      <p:cBhvr>
                                        <p:cTn id="67" dur="500" fill="hold"/>
                                        <p:tgtEl>
                                          <p:spTgt spid="14"/>
                                        </p:tgtEl>
                                        <p:attrNameLst>
                                          <p:attrName>ppt_h</p:attrName>
                                        </p:attrNameLst>
                                      </p:cBhvr>
                                      <p:tavLst>
                                        <p:tav tm="0">
                                          <p:val>
                                            <p:fltVal val="0"/>
                                          </p:val>
                                        </p:tav>
                                        <p:tav tm="100000">
                                          <p:val>
                                            <p:strVal val="#ppt_h"/>
                                          </p:val>
                                        </p:tav>
                                      </p:tavLst>
                                    </p:anim>
                                    <p:animEffect transition="in" filter="fade">
                                      <p:cBhvr>
                                        <p:cTn id="68" dur="500"/>
                                        <p:tgtEl>
                                          <p:spTgt spid="14"/>
                                        </p:tgtEl>
                                      </p:cBhvr>
                                    </p:animEffect>
                                  </p:childTnLst>
                                </p:cTn>
                              </p:par>
                            </p:childTnLst>
                          </p:cTn>
                        </p:par>
                        <p:par>
                          <p:cTn id="69" fill="hold">
                            <p:stCondLst>
                              <p:cond delay="500"/>
                            </p:stCondLst>
                            <p:childTnLst>
                              <p:par>
                                <p:cTn id="70" presetID="22" presetClass="entr" presetSubtype="2" fill="hold" nodeType="afterEffect">
                                  <p:stCondLst>
                                    <p:cond delay="0"/>
                                  </p:stCondLst>
                                  <p:childTnLst>
                                    <p:set>
                                      <p:cBhvr>
                                        <p:cTn id="71" dur="1" fill="hold">
                                          <p:stCondLst>
                                            <p:cond delay="0"/>
                                          </p:stCondLst>
                                        </p:cTn>
                                        <p:tgtEl>
                                          <p:spTgt spid="5"/>
                                        </p:tgtEl>
                                        <p:attrNameLst>
                                          <p:attrName>style.visibility</p:attrName>
                                        </p:attrNameLst>
                                      </p:cBhvr>
                                      <p:to>
                                        <p:strVal val="visible"/>
                                      </p:to>
                                    </p:set>
                                    <p:animEffect transition="in" filter="wipe(right)">
                                      <p:cBhvr>
                                        <p:cTn id="72" dur="500"/>
                                        <p:tgtEl>
                                          <p:spTgt spid="5"/>
                                        </p:tgtEl>
                                      </p:cBhvr>
                                    </p:animEffect>
                                  </p:childTnLst>
                                </p:cTn>
                              </p:par>
                              <p:par>
                                <p:cTn id="73" presetID="22" presetClass="entr" presetSubtype="1" fill="hold" nodeType="withEffect">
                                  <p:stCondLst>
                                    <p:cond delay="0"/>
                                  </p:stCondLst>
                                  <p:childTnLst>
                                    <p:set>
                                      <p:cBhvr>
                                        <p:cTn id="74" dur="1" fill="hold">
                                          <p:stCondLst>
                                            <p:cond delay="0"/>
                                          </p:stCondLst>
                                        </p:cTn>
                                        <p:tgtEl>
                                          <p:spTgt spid="7"/>
                                        </p:tgtEl>
                                        <p:attrNameLst>
                                          <p:attrName>style.visibility</p:attrName>
                                        </p:attrNameLst>
                                      </p:cBhvr>
                                      <p:to>
                                        <p:strVal val="visible"/>
                                      </p:to>
                                    </p:set>
                                    <p:animEffect transition="in" filter="wipe(up)">
                                      <p:cBhvr>
                                        <p:cTn id="75" dur="500"/>
                                        <p:tgtEl>
                                          <p:spTgt spid="7"/>
                                        </p:tgtEl>
                                      </p:cBhvr>
                                    </p:animEffect>
                                  </p:childTnLst>
                                </p:cTn>
                              </p:par>
                              <p:par>
                                <p:cTn id="76" presetID="22" presetClass="entr" presetSubtype="1" fill="hold" nodeType="withEffect">
                                  <p:stCondLst>
                                    <p:cond delay="0"/>
                                  </p:stCondLst>
                                  <p:childTnLst>
                                    <p:set>
                                      <p:cBhvr>
                                        <p:cTn id="77" dur="1" fill="hold">
                                          <p:stCondLst>
                                            <p:cond delay="0"/>
                                          </p:stCondLst>
                                        </p:cTn>
                                        <p:tgtEl>
                                          <p:spTgt spid="8"/>
                                        </p:tgtEl>
                                        <p:attrNameLst>
                                          <p:attrName>style.visibility</p:attrName>
                                        </p:attrNameLst>
                                      </p:cBhvr>
                                      <p:to>
                                        <p:strVal val="visible"/>
                                      </p:to>
                                    </p:set>
                                    <p:animEffect transition="in" filter="wipe(up)">
                                      <p:cBhvr>
                                        <p:cTn id="78" dur="500"/>
                                        <p:tgtEl>
                                          <p:spTgt spid="8"/>
                                        </p:tgtEl>
                                      </p:cBhvr>
                                    </p:animEffect>
                                  </p:childTnLst>
                                </p:cTn>
                              </p:par>
                              <p:par>
                                <p:cTn id="79" presetID="22" presetClass="entr" presetSubtype="1" fill="hold" nodeType="withEffect">
                                  <p:stCondLst>
                                    <p:cond delay="0"/>
                                  </p:stCondLst>
                                  <p:childTnLst>
                                    <p:set>
                                      <p:cBhvr>
                                        <p:cTn id="80" dur="1" fill="hold">
                                          <p:stCondLst>
                                            <p:cond delay="0"/>
                                          </p:stCondLst>
                                        </p:cTn>
                                        <p:tgtEl>
                                          <p:spTgt spid="6"/>
                                        </p:tgtEl>
                                        <p:attrNameLst>
                                          <p:attrName>style.visibility</p:attrName>
                                        </p:attrNameLst>
                                      </p:cBhvr>
                                      <p:to>
                                        <p:strVal val="visible"/>
                                      </p:to>
                                    </p:set>
                                    <p:animEffect transition="in" filter="wipe(up)">
                                      <p:cBhvr>
                                        <p:cTn id="81" dur="500"/>
                                        <p:tgtEl>
                                          <p:spTgt spid="6"/>
                                        </p:tgtEl>
                                      </p:cBhvr>
                                    </p:animEffect>
                                  </p:childTnLst>
                                </p:cTn>
                              </p:par>
                            </p:childTnLst>
                          </p:cTn>
                        </p:par>
                        <p:par>
                          <p:cTn id="82" fill="hold">
                            <p:stCondLst>
                              <p:cond delay="1000"/>
                            </p:stCondLst>
                            <p:childTnLst>
                              <p:par>
                                <p:cTn id="83" presetID="10" presetClass="entr" presetSubtype="0" fill="hold" grpId="0" nodeType="afterEffect">
                                  <p:stCondLst>
                                    <p:cond delay="0"/>
                                  </p:stCondLst>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9"/>
                                        </p:tgtEl>
                                        <p:attrNameLst>
                                          <p:attrName>style.visibility</p:attrName>
                                        </p:attrNameLst>
                                      </p:cBhvr>
                                      <p:to>
                                        <p:strVal val="visible"/>
                                      </p:to>
                                    </p:set>
                                    <p:animEffect transition="in" filter="fade">
                                      <p:cBhvr>
                                        <p:cTn id="88" dur="500"/>
                                        <p:tgtEl>
                                          <p:spTgt spid="9"/>
                                        </p:tgtEl>
                                      </p:cBhvr>
                                    </p:animEffect>
                                  </p:childTnLst>
                                </p:cTn>
                              </p:par>
                              <p:par>
                                <p:cTn id="89" presetID="10" presetClass="entr" presetSubtype="0" fill="hold" grpId="0" nodeType="withEffect">
                                  <p:stCondLst>
                                    <p:cond delay="0"/>
                                  </p:stCondLst>
                                  <p:childTnLst>
                                    <p:set>
                                      <p:cBhvr>
                                        <p:cTn id="90" dur="1" fill="hold">
                                          <p:stCondLst>
                                            <p:cond delay="0"/>
                                          </p:stCondLst>
                                        </p:cTn>
                                        <p:tgtEl>
                                          <p:spTgt spid="28"/>
                                        </p:tgtEl>
                                        <p:attrNameLst>
                                          <p:attrName>style.visibility</p:attrName>
                                        </p:attrNameLst>
                                      </p:cBhvr>
                                      <p:to>
                                        <p:strVal val="visible"/>
                                      </p:to>
                                    </p:set>
                                    <p:animEffect transition="in" filter="fade">
                                      <p:cBhvr>
                                        <p:cTn id="91" dur="500"/>
                                        <p:tgtEl>
                                          <p:spTgt spid="28"/>
                                        </p:tgtEl>
                                      </p:cBhvr>
                                    </p:animEffect>
                                  </p:childTnLst>
                                </p:cTn>
                              </p:par>
                              <p:par>
                                <p:cTn id="92" presetID="10" presetClass="entr" presetSubtype="0" fill="hold" grpId="0" nodeType="withEffect">
                                  <p:stCondLst>
                                    <p:cond delay="0"/>
                                  </p:stCondLst>
                                  <p:childTnLst>
                                    <p:set>
                                      <p:cBhvr>
                                        <p:cTn id="93" dur="1" fill="hold">
                                          <p:stCondLst>
                                            <p:cond delay="0"/>
                                          </p:stCondLst>
                                        </p:cTn>
                                        <p:tgtEl>
                                          <p:spTgt spid="29"/>
                                        </p:tgtEl>
                                        <p:attrNameLst>
                                          <p:attrName>style.visibility</p:attrName>
                                        </p:attrNameLst>
                                      </p:cBhvr>
                                      <p:to>
                                        <p:strVal val="visible"/>
                                      </p:to>
                                    </p:set>
                                    <p:animEffect transition="in" filter="fade">
                                      <p:cBhvr>
                                        <p:cTn id="94"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9" grpId="0"/>
      <p:bldP spid="11" grpId="0" animBg="1"/>
      <p:bldP spid="12" grpId="0" animBg="1"/>
      <p:bldP spid="13" grpId="0" animBg="1"/>
      <p:bldP spid="14" grpId="0" animBg="1"/>
      <p:bldP spid="15" grpId="0" animBg="1"/>
      <p:bldP spid="16" grpId="0" animBg="1"/>
      <p:bldP spid="17" grpId="0" animBg="1"/>
      <p:bldP spid="27" grpId="0"/>
      <p:bldP spid="28" grpId="0"/>
      <p:bldP spid="29"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755576" y="114186"/>
            <a:ext cx="2520280" cy="369332"/>
          </a:xfrm>
          <a:prstGeom prst="rect">
            <a:avLst/>
          </a:prstGeom>
          <a:noFill/>
        </p:spPr>
        <p:txBody>
          <a:bodyPr wrap="square" rtlCol="0">
            <a:spAutoFit/>
          </a:bodyPr>
          <a:lstStyle/>
          <a:p>
            <a:pPr defTabSz="432037">
              <a:defRPr/>
            </a:pPr>
            <a:r>
              <a:rPr lang="zh-CN" altLang="en-US" b="1" kern="0" dirty="0">
                <a:solidFill>
                  <a:schemeClr val="bg1"/>
                </a:solidFill>
                <a:latin typeface="Arial" pitchFamily="34" charset="0"/>
                <a:ea typeface="微软雅黑" pitchFamily="34" charset="-122"/>
                <a:cs typeface="Arial" pitchFamily="34" charset="0"/>
              </a:rPr>
              <a:t>明 年 工 作 计 划</a:t>
            </a:r>
          </a:p>
        </p:txBody>
      </p:sp>
      <p:sp>
        <p:nvSpPr>
          <p:cNvPr id="3" name="燕尾形 2"/>
          <p:cNvSpPr/>
          <p:nvPr/>
        </p:nvSpPr>
        <p:spPr>
          <a:xfrm>
            <a:off x="227230"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燕尾形 3"/>
          <p:cNvSpPr/>
          <p:nvPr/>
        </p:nvSpPr>
        <p:spPr>
          <a:xfrm>
            <a:off x="464428" y="150190"/>
            <a:ext cx="288032" cy="297324"/>
          </a:xfrm>
          <a:prstGeom prst="chevron">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5" name="椭圆 54"/>
          <p:cNvSpPr/>
          <p:nvPr/>
        </p:nvSpPr>
        <p:spPr>
          <a:xfrm>
            <a:off x="2908055" y="1836751"/>
            <a:ext cx="3477652" cy="1802173"/>
          </a:xfrm>
          <a:custGeom>
            <a:avLst/>
            <a:gdLst>
              <a:gd name="connsiteX0" fmla="*/ 0 w 3439659"/>
              <a:gd name="connsiteY0" fmla="*/ 1719830 h 3439659"/>
              <a:gd name="connsiteX1" fmla="*/ 1719830 w 3439659"/>
              <a:gd name="connsiteY1" fmla="*/ 0 h 3439659"/>
              <a:gd name="connsiteX2" fmla="*/ 3439660 w 3439659"/>
              <a:gd name="connsiteY2" fmla="*/ 1719830 h 3439659"/>
              <a:gd name="connsiteX3" fmla="*/ 1719830 w 3439659"/>
              <a:gd name="connsiteY3" fmla="*/ 3439660 h 3439659"/>
              <a:gd name="connsiteX4" fmla="*/ 0 w 3439659"/>
              <a:gd name="connsiteY4" fmla="*/ 1719830 h 3439659"/>
              <a:gd name="connsiteX0" fmla="*/ 0 w 3487467"/>
              <a:gd name="connsiteY0" fmla="*/ 0 h 1719830"/>
              <a:gd name="connsiteX1" fmla="*/ 3439660 w 3487467"/>
              <a:gd name="connsiteY1" fmla="*/ 0 h 1719830"/>
              <a:gd name="connsiteX2" fmla="*/ 1719830 w 3487467"/>
              <a:gd name="connsiteY2" fmla="*/ 1719830 h 1719830"/>
              <a:gd name="connsiteX3" fmla="*/ 0 w 3487467"/>
              <a:gd name="connsiteY3" fmla="*/ 0 h 1719830"/>
              <a:gd name="connsiteX0" fmla="*/ 6132 w 3493599"/>
              <a:gd name="connsiteY0" fmla="*/ 130018 h 1849848"/>
              <a:gd name="connsiteX1" fmla="*/ 3445792 w 3493599"/>
              <a:gd name="connsiteY1" fmla="*/ 130018 h 1849848"/>
              <a:gd name="connsiteX2" fmla="*/ 1725962 w 3493599"/>
              <a:gd name="connsiteY2" fmla="*/ 1849848 h 1849848"/>
              <a:gd name="connsiteX3" fmla="*/ 6132 w 3493599"/>
              <a:gd name="connsiteY3" fmla="*/ 130018 h 1849848"/>
              <a:gd name="connsiteX0" fmla="*/ 6132 w 3493599"/>
              <a:gd name="connsiteY0" fmla="*/ 35412 h 1755242"/>
              <a:gd name="connsiteX1" fmla="*/ 3445792 w 3493599"/>
              <a:gd name="connsiteY1" fmla="*/ 35412 h 1755242"/>
              <a:gd name="connsiteX2" fmla="*/ 1725962 w 3493599"/>
              <a:gd name="connsiteY2" fmla="*/ 1755242 h 1755242"/>
              <a:gd name="connsiteX3" fmla="*/ 6132 w 3493599"/>
              <a:gd name="connsiteY3" fmla="*/ 35412 h 1755242"/>
              <a:gd name="connsiteX0" fmla="*/ 4377 w 3488420"/>
              <a:gd name="connsiteY0" fmla="*/ 11795 h 1772900"/>
              <a:gd name="connsiteX1" fmla="*/ 3450912 w 3488420"/>
              <a:gd name="connsiteY1" fmla="*/ 53046 h 1772900"/>
              <a:gd name="connsiteX2" fmla="*/ 1731082 w 3488420"/>
              <a:gd name="connsiteY2" fmla="*/ 1772876 h 1772900"/>
              <a:gd name="connsiteX3" fmla="*/ 4377 w 3488420"/>
              <a:gd name="connsiteY3" fmla="*/ 11795 h 1772900"/>
              <a:gd name="connsiteX0" fmla="*/ 39013 w 3522446"/>
              <a:gd name="connsiteY0" fmla="*/ 134148 h 1909003"/>
              <a:gd name="connsiteX1" fmla="*/ 3485548 w 3522446"/>
              <a:gd name="connsiteY1" fmla="*/ 175399 h 1909003"/>
              <a:gd name="connsiteX2" fmla="*/ 1738217 w 3522446"/>
              <a:gd name="connsiteY2" fmla="*/ 1908979 h 1909003"/>
              <a:gd name="connsiteX3" fmla="*/ 39013 w 3522446"/>
              <a:gd name="connsiteY3" fmla="*/ 134148 h 1909003"/>
              <a:gd name="connsiteX0" fmla="*/ 55067 w 3553265"/>
              <a:gd name="connsiteY0" fmla="*/ 134148 h 1909002"/>
              <a:gd name="connsiteX1" fmla="*/ 3501602 w 3553265"/>
              <a:gd name="connsiteY1" fmla="*/ 175399 h 1909002"/>
              <a:gd name="connsiteX2" fmla="*/ 1754271 w 3553265"/>
              <a:gd name="connsiteY2" fmla="*/ 1908979 h 1909002"/>
              <a:gd name="connsiteX3" fmla="*/ 55067 w 3553265"/>
              <a:gd name="connsiteY3" fmla="*/ 134148 h 1909002"/>
              <a:gd name="connsiteX0" fmla="*/ 39426 w 3502160"/>
              <a:gd name="connsiteY0" fmla="*/ 134148 h 1909003"/>
              <a:gd name="connsiteX1" fmla="*/ 3465335 w 3502160"/>
              <a:gd name="connsiteY1" fmla="*/ 175399 h 1909003"/>
              <a:gd name="connsiteX2" fmla="*/ 1718004 w 3502160"/>
              <a:gd name="connsiteY2" fmla="*/ 1908979 h 1909003"/>
              <a:gd name="connsiteX3" fmla="*/ 39426 w 3502160"/>
              <a:gd name="connsiteY3" fmla="*/ 134148 h 1909003"/>
              <a:gd name="connsiteX0" fmla="*/ 8999 w 3471733"/>
              <a:gd name="connsiteY0" fmla="*/ 21578 h 1796433"/>
              <a:gd name="connsiteX1" fmla="*/ 3434908 w 3471733"/>
              <a:gd name="connsiteY1" fmla="*/ 62829 h 1796433"/>
              <a:gd name="connsiteX2" fmla="*/ 1687577 w 3471733"/>
              <a:gd name="connsiteY2" fmla="*/ 1796409 h 1796433"/>
              <a:gd name="connsiteX3" fmla="*/ 8999 w 3471733"/>
              <a:gd name="connsiteY3" fmla="*/ 21578 h 1796433"/>
              <a:gd name="connsiteX0" fmla="*/ 39425 w 3502159"/>
              <a:gd name="connsiteY0" fmla="*/ 135675 h 1931154"/>
              <a:gd name="connsiteX1" fmla="*/ 3465334 w 3502159"/>
              <a:gd name="connsiteY1" fmla="*/ 176926 h 1931154"/>
              <a:gd name="connsiteX2" fmla="*/ 1718003 w 3502159"/>
              <a:gd name="connsiteY2" fmla="*/ 1931131 h 1931154"/>
              <a:gd name="connsiteX3" fmla="*/ 39425 w 3502159"/>
              <a:gd name="connsiteY3" fmla="*/ 135675 h 1931154"/>
              <a:gd name="connsiteX0" fmla="*/ 7276 w 3470010"/>
              <a:gd name="connsiteY0" fmla="*/ 26065 h 1821544"/>
              <a:gd name="connsiteX1" fmla="*/ 3433185 w 3470010"/>
              <a:gd name="connsiteY1" fmla="*/ 67316 h 1821544"/>
              <a:gd name="connsiteX2" fmla="*/ 1685854 w 3470010"/>
              <a:gd name="connsiteY2" fmla="*/ 1821521 h 1821544"/>
              <a:gd name="connsiteX3" fmla="*/ 7276 w 3470010"/>
              <a:gd name="connsiteY3" fmla="*/ 26065 h 1821544"/>
              <a:gd name="connsiteX0" fmla="*/ 12669 w 3492943"/>
              <a:gd name="connsiteY0" fmla="*/ 26065 h 1822469"/>
              <a:gd name="connsiteX1" fmla="*/ 3438578 w 3492943"/>
              <a:gd name="connsiteY1" fmla="*/ 67316 h 1822469"/>
              <a:gd name="connsiteX2" fmla="*/ 1691247 w 3492943"/>
              <a:gd name="connsiteY2" fmla="*/ 1821521 h 1822469"/>
              <a:gd name="connsiteX3" fmla="*/ 12669 w 3492943"/>
              <a:gd name="connsiteY3" fmla="*/ 26065 h 1822469"/>
              <a:gd name="connsiteX0" fmla="*/ 48756 w 3529030"/>
              <a:gd name="connsiteY0" fmla="*/ 3139 h 1799516"/>
              <a:gd name="connsiteX1" fmla="*/ 3474665 w 3529030"/>
              <a:gd name="connsiteY1" fmla="*/ 44390 h 1799516"/>
              <a:gd name="connsiteX2" fmla="*/ 1727334 w 3529030"/>
              <a:gd name="connsiteY2" fmla="*/ 1798595 h 1799516"/>
              <a:gd name="connsiteX3" fmla="*/ 48756 w 3529030"/>
              <a:gd name="connsiteY3" fmla="*/ 3139 h 1799516"/>
              <a:gd name="connsiteX0" fmla="*/ 48756 w 3529030"/>
              <a:gd name="connsiteY0" fmla="*/ 5796 h 1802173"/>
              <a:gd name="connsiteX1" fmla="*/ 3474665 w 3529030"/>
              <a:gd name="connsiteY1" fmla="*/ 47047 h 1802173"/>
              <a:gd name="connsiteX2" fmla="*/ 1727334 w 3529030"/>
              <a:gd name="connsiteY2" fmla="*/ 1801252 h 1802173"/>
              <a:gd name="connsiteX3" fmla="*/ 48756 w 3529030"/>
              <a:gd name="connsiteY3" fmla="*/ 5796 h 1802173"/>
              <a:gd name="connsiteX0" fmla="*/ 48756 w 3477652"/>
              <a:gd name="connsiteY0" fmla="*/ 5796 h 1802173"/>
              <a:gd name="connsiteX1" fmla="*/ 3474665 w 3477652"/>
              <a:gd name="connsiteY1" fmla="*/ 47047 h 1802173"/>
              <a:gd name="connsiteX2" fmla="*/ 1727334 w 3477652"/>
              <a:gd name="connsiteY2" fmla="*/ 1801252 h 1802173"/>
              <a:gd name="connsiteX3" fmla="*/ 48756 w 3477652"/>
              <a:gd name="connsiteY3" fmla="*/ 5796 h 1802173"/>
            </a:gdLst>
            <a:ahLst/>
            <a:cxnLst>
              <a:cxn ang="0">
                <a:pos x="connsiteX0" y="connsiteY0"/>
              </a:cxn>
              <a:cxn ang="0">
                <a:pos x="connsiteX1" y="connsiteY1"/>
              </a:cxn>
              <a:cxn ang="0">
                <a:pos x="connsiteX2" y="connsiteY2"/>
              </a:cxn>
              <a:cxn ang="0">
                <a:pos x="connsiteX3" y="connsiteY3"/>
              </a:cxn>
            </a:cxnLst>
            <a:rect l="l" t="t" r="r" b="b"/>
            <a:pathLst>
              <a:path w="3477652" h="1802173">
                <a:moveTo>
                  <a:pt x="48756" y="5796"/>
                </a:moveTo>
                <a:cubicBezTo>
                  <a:pt x="305602" y="15937"/>
                  <a:pt x="3181151" y="-33335"/>
                  <a:pt x="3474665" y="47047"/>
                </a:cubicBezTo>
                <a:cubicBezTo>
                  <a:pt x="3527547" y="271809"/>
                  <a:pt x="2875835" y="1753126"/>
                  <a:pt x="1727334" y="1801252"/>
                </a:cubicBezTo>
                <a:cubicBezTo>
                  <a:pt x="578833" y="1849378"/>
                  <a:pt x="-208090" y="-4345"/>
                  <a:pt x="48756" y="5796"/>
                </a:cubicBezTo>
                <a:close/>
              </a:path>
            </a:pathLst>
          </a:custGeom>
          <a:noFill/>
          <a:ln w="12700">
            <a:solidFill>
              <a:schemeClr val="tx1">
                <a:lumMod val="65000"/>
                <a:lumOff val="35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6" name="TextBox 5"/>
          <p:cNvSpPr txBox="1"/>
          <p:nvPr/>
        </p:nvSpPr>
        <p:spPr>
          <a:xfrm>
            <a:off x="1573312" y="1656483"/>
            <a:ext cx="902811" cy="307777"/>
          </a:xfrm>
          <a:prstGeom prst="rect">
            <a:avLst/>
          </a:prstGeom>
          <a:noFill/>
        </p:spPr>
        <p:txBody>
          <a:bodyPr wrap="none" rtlCol="0">
            <a:spAutoFit/>
          </a:bodyPr>
          <a:lstStyle/>
          <a:p>
            <a:pPr algn="ctr"/>
            <a:r>
              <a:rPr lang="zh-CN" altLang="en-US" sz="1400" b="1" dirty="0">
                <a:solidFill>
                  <a:srgbClr val="0070C0"/>
                </a:solidFill>
                <a:latin typeface="微软雅黑" pitchFamily="34" charset="-122"/>
                <a:ea typeface="微软雅黑" pitchFamily="34" charset="-122"/>
              </a:rPr>
              <a:t>标题内容</a:t>
            </a:r>
          </a:p>
        </p:txBody>
      </p:sp>
      <p:cxnSp>
        <p:nvCxnSpPr>
          <p:cNvPr id="7" name="直接连接符 6"/>
          <p:cNvCxnSpPr/>
          <p:nvPr/>
        </p:nvCxnSpPr>
        <p:spPr>
          <a:xfrm flipV="1">
            <a:off x="2711031" y="1832770"/>
            <a:ext cx="1913927" cy="21230"/>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V="1">
            <a:off x="3125810" y="1832770"/>
            <a:ext cx="1499148"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flipV="1">
            <a:off x="3998646" y="1832771"/>
            <a:ext cx="626312" cy="1779464"/>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H="1" flipV="1">
            <a:off x="4624959" y="1832771"/>
            <a:ext cx="670571" cy="1717151"/>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flipV="1">
            <a:off x="4624958" y="1832770"/>
            <a:ext cx="1465240" cy="1054342"/>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a:off x="4624958" y="1832769"/>
            <a:ext cx="1861284" cy="13806"/>
          </a:xfrm>
          <a:prstGeom prst="line">
            <a:avLst/>
          </a:prstGeom>
          <a:ln w="76200">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椭圆 12"/>
          <p:cNvSpPr/>
          <p:nvPr/>
        </p:nvSpPr>
        <p:spPr>
          <a:xfrm>
            <a:off x="2926415" y="248929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4" name="椭圆 13"/>
          <p:cNvSpPr/>
          <p:nvPr/>
        </p:nvSpPr>
        <p:spPr>
          <a:xfrm>
            <a:off x="3707904" y="3219856"/>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5" name="椭圆 14"/>
          <p:cNvSpPr/>
          <p:nvPr/>
        </p:nvSpPr>
        <p:spPr>
          <a:xfrm>
            <a:off x="4960244" y="3186117"/>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6" name="椭圆 15"/>
          <p:cNvSpPr/>
          <p:nvPr/>
        </p:nvSpPr>
        <p:spPr>
          <a:xfrm>
            <a:off x="5713686" y="2392437"/>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7" name="椭圆 16"/>
          <p:cNvSpPr/>
          <p:nvPr/>
        </p:nvSpPr>
        <p:spPr>
          <a:xfrm>
            <a:off x="6012160" y="1524722"/>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8" name="椭圆 17"/>
          <p:cNvSpPr/>
          <p:nvPr/>
        </p:nvSpPr>
        <p:spPr>
          <a:xfrm>
            <a:off x="2645698" y="1513319"/>
            <a:ext cx="660132" cy="660132"/>
          </a:xfrm>
          <a:prstGeom prst="ellipse">
            <a:avLst/>
          </a:prstGeom>
          <a:solidFill>
            <a:srgbClr val="0070C0"/>
          </a:solidFill>
          <a:ln>
            <a:noFill/>
          </a:ln>
          <a:effectLst>
            <a:outerShdw blurRad="444500" dist="2540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19" name="TextBox 18"/>
          <p:cNvSpPr txBox="1"/>
          <p:nvPr/>
        </p:nvSpPr>
        <p:spPr>
          <a:xfrm>
            <a:off x="107504" y="1935772"/>
            <a:ext cx="2556284" cy="532453"/>
          </a:xfrm>
          <a:prstGeom prst="rect">
            <a:avLst/>
          </a:prstGeom>
          <a:noFill/>
        </p:spPr>
        <p:txBody>
          <a:bodyPr wrap="square" rtlCol="0">
            <a:spAutoFit/>
          </a:bodyPr>
          <a:lstStyle/>
          <a:p>
            <a:pPr algn="r">
              <a:lnSpc>
                <a:spcPct val="130000"/>
              </a:lnSpc>
              <a:defRPr/>
            </a:pPr>
            <a:r>
              <a:rPr lang="zh-CN" altLang="en-US" sz="1100" dirty="0">
                <a:latin typeface="微软雅黑" pitchFamily="34" charset="-122"/>
                <a:ea typeface="微软雅黑" pitchFamily="34" charset="-122"/>
              </a:rPr>
              <a:t>点击输入简要文字内容，文字内容需概括精炼，不用多余的文字修饰。</a:t>
            </a:r>
          </a:p>
        </p:txBody>
      </p:sp>
      <p:sp>
        <p:nvSpPr>
          <p:cNvPr id="20" name="TextBox 19"/>
          <p:cNvSpPr txBox="1"/>
          <p:nvPr/>
        </p:nvSpPr>
        <p:spPr>
          <a:xfrm>
            <a:off x="1992493" y="2808611"/>
            <a:ext cx="902812" cy="307777"/>
          </a:xfrm>
          <a:prstGeom prst="rect">
            <a:avLst/>
          </a:prstGeom>
          <a:noFill/>
        </p:spPr>
        <p:txBody>
          <a:bodyPr wrap="none" rtlCol="0">
            <a:spAutoFit/>
          </a:bodyPr>
          <a:lstStyle/>
          <a:p>
            <a:pPr algn="ctr"/>
            <a:r>
              <a:rPr lang="zh-CN" altLang="en-US" sz="1400" b="1" dirty="0">
                <a:solidFill>
                  <a:srgbClr val="0070C0"/>
                </a:solidFill>
                <a:latin typeface="微软雅黑" pitchFamily="34" charset="-122"/>
                <a:ea typeface="微软雅黑" pitchFamily="34" charset="-122"/>
              </a:rPr>
              <a:t>标题内容</a:t>
            </a:r>
          </a:p>
        </p:txBody>
      </p:sp>
      <p:sp>
        <p:nvSpPr>
          <p:cNvPr id="21" name="TextBox 20"/>
          <p:cNvSpPr txBox="1"/>
          <p:nvPr/>
        </p:nvSpPr>
        <p:spPr>
          <a:xfrm>
            <a:off x="611560" y="3087900"/>
            <a:ext cx="2556284" cy="511037"/>
          </a:xfrm>
          <a:prstGeom prst="rect">
            <a:avLst/>
          </a:prstGeom>
          <a:noFill/>
        </p:spPr>
        <p:txBody>
          <a:bodyPr wrap="square" rtlCol="0">
            <a:spAutoFit/>
          </a:bodyPr>
          <a:lstStyle/>
          <a:p>
            <a:pPr algn="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a:t>
            </a:r>
          </a:p>
        </p:txBody>
      </p:sp>
      <p:sp>
        <p:nvSpPr>
          <p:cNvPr id="22" name="TextBox 21"/>
          <p:cNvSpPr txBox="1"/>
          <p:nvPr/>
        </p:nvSpPr>
        <p:spPr>
          <a:xfrm>
            <a:off x="2805092" y="3744715"/>
            <a:ext cx="902812" cy="307777"/>
          </a:xfrm>
          <a:prstGeom prst="rect">
            <a:avLst/>
          </a:prstGeom>
          <a:noFill/>
        </p:spPr>
        <p:txBody>
          <a:bodyPr wrap="none" rtlCol="0">
            <a:spAutoFit/>
          </a:bodyPr>
          <a:lstStyle/>
          <a:p>
            <a:pPr algn="ctr"/>
            <a:r>
              <a:rPr lang="zh-CN" altLang="en-US" sz="1400" b="1" dirty="0">
                <a:solidFill>
                  <a:srgbClr val="0070C0"/>
                </a:solidFill>
                <a:latin typeface="微软雅黑" pitchFamily="34" charset="-122"/>
                <a:ea typeface="微软雅黑" pitchFamily="34" charset="-122"/>
              </a:rPr>
              <a:t>标题内容</a:t>
            </a:r>
          </a:p>
        </p:txBody>
      </p:sp>
      <p:sp>
        <p:nvSpPr>
          <p:cNvPr id="23" name="TextBox 22"/>
          <p:cNvSpPr txBox="1"/>
          <p:nvPr/>
        </p:nvSpPr>
        <p:spPr>
          <a:xfrm>
            <a:off x="1524316" y="4024004"/>
            <a:ext cx="2556284" cy="511037"/>
          </a:xfrm>
          <a:prstGeom prst="rect">
            <a:avLst/>
          </a:prstGeom>
          <a:noFill/>
        </p:spPr>
        <p:txBody>
          <a:bodyPr wrap="square" rtlCol="0">
            <a:spAutoFit/>
          </a:bodyPr>
          <a:lstStyle/>
          <a:p>
            <a:pPr algn="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a:t>
            </a:r>
          </a:p>
        </p:txBody>
      </p:sp>
      <p:sp>
        <p:nvSpPr>
          <p:cNvPr id="24" name="TextBox 23"/>
          <p:cNvSpPr txBox="1"/>
          <p:nvPr/>
        </p:nvSpPr>
        <p:spPr>
          <a:xfrm>
            <a:off x="5508104" y="3764369"/>
            <a:ext cx="902811" cy="307777"/>
          </a:xfrm>
          <a:prstGeom prst="rect">
            <a:avLst/>
          </a:prstGeom>
          <a:noFill/>
        </p:spPr>
        <p:txBody>
          <a:bodyPr wrap="none" rtlCol="0">
            <a:spAutoFit/>
          </a:bodyPr>
          <a:lstStyle/>
          <a:p>
            <a:r>
              <a:rPr lang="zh-CN" altLang="en-US" sz="1400" b="1" dirty="0">
                <a:solidFill>
                  <a:srgbClr val="0070C0"/>
                </a:solidFill>
                <a:latin typeface="微软雅黑" pitchFamily="34" charset="-122"/>
                <a:ea typeface="微软雅黑" pitchFamily="34" charset="-122"/>
              </a:rPr>
              <a:t>标题内容</a:t>
            </a:r>
          </a:p>
        </p:txBody>
      </p:sp>
      <p:sp>
        <p:nvSpPr>
          <p:cNvPr id="25" name="TextBox 24"/>
          <p:cNvSpPr txBox="1"/>
          <p:nvPr/>
        </p:nvSpPr>
        <p:spPr>
          <a:xfrm>
            <a:off x="5256076" y="4044283"/>
            <a:ext cx="2556284" cy="511037"/>
          </a:xfrm>
          <a:prstGeom prst="rect">
            <a:avLst/>
          </a:prstGeom>
          <a:noFill/>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a:t>
            </a:r>
          </a:p>
        </p:txBody>
      </p:sp>
      <p:sp>
        <p:nvSpPr>
          <p:cNvPr id="26" name="TextBox 25"/>
          <p:cNvSpPr txBox="1"/>
          <p:nvPr/>
        </p:nvSpPr>
        <p:spPr>
          <a:xfrm>
            <a:off x="6336196" y="2829402"/>
            <a:ext cx="902811" cy="307777"/>
          </a:xfrm>
          <a:prstGeom prst="rect">
            <a:avLst/>
          </a:prstGeom>
          <a:noFill/>
        </p:spPr>
        <p:txBody>
          <a:bodyPr wrap="none" rtlCol="0">
            <a:spAutoFit/>
          </a:bodyPr>
          <a:lstStyle/>
          <a:p>
            <a:r>
              <a:rPr lang="zh-CN" altLang="en-US" sz="1400" b="1" dirty="0">
                <a:solidFill>
                  <a:srgbClr val="0070C0"/>
                </a:solidFill>
                <a:latin typeface="微软雅黑" pitchFamily="34" charset="-122"/>
                <a:ea typeface="微软雅黑" pitchFamily="34" charset="-122"/>
              </a:rPr>
              <a:t>标题内容</a:t>
            </a:r>
          </a:p>
        </p:txBody>
      </p:sp>
      <p:sp>
        <p:nvSpPr>
          <p:cNvPr id="27" name="TextBox 26"/>
          <p:cNvSpPr txBox="1"/>
          <p:nvPr/>
        </p:nvSpPr>
        <p:spPr>
          <a:xfrm>
            <a:off x="6084168" y="3109316"/>
            <a:ext cx="2556284" cy="511037"/>
          </a:xfrm>
          <a:prstGeom prst="rect">
            <a:avLst/>
          </a:prstGeom>
          <a:noFill/>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a:t>
            </a:r>
          </a:p>
        </p:txBody>
      </p:sp>
      <p:sp>
        <p:nvSpPr>
          <p:cNvPr id="28" name="TextBox 27"/>
          <p:cNvSpPr txBox="1"/>
          <p:nvPr/>
        </p:nvSpPr>
        <p:spPr>
          <a:xfrm>
            <a:off x="6804248" y="1806152"/>
            <a:ext cx="902811" cy="307777"/>
          </a:xfrm>
          <a:prstGeom prst="rect">
            <a:avLst/>
          </a:prstGeom>
          <a:noFill/>
        </p:spPr>
        <p:txBody>
          <a:bodyPr wrap="none" rtlCol="0">
            <a:spAutoFit/>
          </a:bodyPr>
          <a:lstStyle/>
          <a:p>
            <a:r>
              <a:rPr lang="zh-CN" altLang="en-US" sz="1400" b="1" dirty="0">
                <a:solidFill>
                  <a:srgbClr val="0070C0"/>
                </a:solidFill>
                <a:latin typeface="微软雅黑" pitchFamily="34" charset="-122"/>
                <a:ea typeface="微软雅黑" pitchFamily="34" charset="-122"/>
              </a:rPr>
              <a:t>标题内容</a:t>
            </a:r>
          </a:p>
        </p:txBody>
      </p:sp>
      <p:sp>
        <p:nvSpPr>
          <p:cNvPr id="29" name="TextBox 28"/>
          <p:cNvSpPr txBox="1"/>
          <p:nvPr/>
        </p:nvSpPr>
        <p:spPr>
          <a:xfrm>
            <a:off x="6552220" y="2086066"/>
            <a:ext cx="2556284" cy="511037"/>
          </a:xfrm>
          <a:prstGeom prst="rect">
            <a:avLst/>
          </a:prstGeom>
          <a:noFill/>
        </p:spPr>
        <p:txBody>
          <a:bodyPr wrap="square" rtlCol="0">
            <a:spAutoFit/>
          </a:bodyPr>
          <a:lstStyle/>
          <a:p>
            <a:pPr>
              <a:lnSpc>
                <a:spcPct val="130000"/>
              </a:lnSpc>
              <a:defRPr/>
            </a:pPr>
            <a:r>
              <a:rPr lang="zh-CN" altLang="en-US" sz="1100" dirty="0">
                <a:solidFill>
                  <a:schemeClr val="tx1">
                    <a:lumMod val="65000"/>
                    <a:lumOff val="35000"/>
                  </a:schemeClr>
                </a:solidFill>
                <a:latin typeface="微软雅黑" pitchFamily="34" charset="-122"/>
                <a:ea typeface="微软雅黑" pitchFamily="34" charset="-122"/>
              </a:rPr>
              <a:t>点击输入简要文字内容，文字内容需概括精炼，不用多余的文字修饰。</a:t>
            </a:r>
          </a:p>
        </p:txBody>
      </p:sp>
      <p:grpSp>
        <p:nvGrpSpPr>
          <p:cNvPr id="30" name="组合 29"/>
          <p:cNvGrpSpPr/>
          <p:nvPr/>
        </p:nvGrpSpPr>
        <p:grpSpPr>
          <a:xfrm>
            <a:off x="3923779" y="1131590"/>
            <a:ext cx="1402358" cy="1402358"/>
            <a:chOff x="3851771" y="1163107"/>
            <a:chExt cx="1402358" cy="1402358"/>
          </a:xfrm>
        </p:grpSpPr>
        <p:grpSp>
          <p:nvGrpSpPr>
            <p:cNvPr id="31" name="组合 30"/>
            <p:cNvGrpSpPr/>
            <p:nvPr/>
          </p:nvGrpSpPr>
          <p:grpSpPr>
            <a:xfrm>
              <a:off x="3851771" y="1163107"/>
              <a:ext cx="1402358" cy="1402358"/>
              <a:chOff x="304800" y="673100"/>
              <a:chExt cx="4000500" cy="4000500"/>
            </a:xfrm>
            <a:effectLst>
              <a:outerShdw blurRad="444500" dist="254000" dir="8100000" algn="tr" rotWithShape="0">
                <a:prstClr val="black">
                  <a:alpha val="50000"/>
                </a:prstClr>
              </a:outerShdw>
            </a:effectLst>
          </p:grpSpPr>
          <p:sp>
            <p:nvSpPr>
              <p:cNvPr id="33" name="同心圆 3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sp>
            <p:nvSpPr>
              <p:cNvPr id="34" name="椭圆 3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latin typeface="微软雅黑" pitchFamily="34" charset="-122"/>
                  <a:ea typeface="微软雅黑" pitchFamily="34" charset="-122"/>
                </a:endParaRPr>
              </a:p>
            </p:txBody>
          </p:sp>
        </p:grpSp>
        <p:sp>
          <p:nvSpPr>
            <p:cNvPr id="32" name="TextBox 31"/>
            <p:cNvSpPr txBox="1"/>
            <p:nvPr/>
          </p:nvSpPr>
          <p:spPr>
            <a:xfrm>
              <a:off x="4204137" y="1520959"/>
              <a:ext cx="697627" cy="707886"/>
            </a:xfrm>
            <a:prstGeom prst="rect">
              <a:avLst/>
            </a:prstGeom>
            <a:noFill/>
          </p:spPr>
          <p:txBody>
            <a:bodyPr wrap="none" rtlCol="0">
              <a:spAutoFit/>
            </a:bodyPr>
            <a:lstStyle/>
            <a:p>
              <a:pPr algn="ctr" fontAlgn="auto">
                <a:spcBef>
                  <a:spcPts val="0"/>
                </a:spcBef>
                <a:spcAft>
                  <a:spcPts val="0"/>
                </a:spcAft>
                <a:defRPr/>
              </a:pPr>
              <a:r>
                <a:rPr lang="zh-CN" altLang="en-US" sz="2000" b="1" dirty="0">
                  <a:solidFill>
                    <a:srgbClr val="0070C0"/>
                  </a:solidFill>
                  <a:latin typeface="微软雅黑" pitchFamily="34" charset="-122"/>
                  <a:ea typeface="微软雅黑" pitchFamily="34" charset="-122"/>
                </a:rPr>
                <a:t>添加</a:t>
              </a:r>
              <a:endParaRPr lang="en-US" altLang="zh-CN" sz="2000" b="1" dirty="0">
                <a:solidFill>
                  <a:srgbClr val="0070C0"/>
                </a:solidFill>
                <a:latin typeface="微软雅黑" pitchFamily="34" charset="-122"/>
                <a:ea typeface="微软雅黑" pitchFamily="34" charset="-122"/>
              </a:endParaRPr>
            </a:p>
            <a:p>
              <a:pPr algn="ctr" fontAlgn="auto">
                <a:spcBef>
                  <a:spcPts val="0"/>
                </a:spcBef>
                <a:spcAft>
                  <a:spcPts val="0"/>
                </a:spcAft>
                <a:defRPr/>
              </a:pPr>
              <a:r>
                <a:rPr lang="zh-CN" altLang="en-US" sz="2000" b="1" dirty="0">
                  <a:solidFill>
                    <a:srgbClr val="0070C0"/>
                  </a:solidFill>
                  <a:latin typeface="微软雅黑" pitchFamily="34" charset="-122"/>
                  <a:ea typeface="微软雅黑" pitchFamily="34" charset="-122"/>
                </a:rPr>
                <a:t>标题</a:t>
              </a:r>
            </a:p>
          </p:txBody>
        </p:sp>
      </p:grpSp>
    </p:spTree>
    <p:extLst>
      <p:ext uri="{BB962C8B-B14F-4D97-AF65-F5344CB8AC3E}">
        <p14:creationId xmlns:p14="http://schemas.microsoft.com/office/powerpoint/2010/main" val="916336430"/>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14:presetBounceEnd="44000">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14:bounceEnd="44000">
                                          <p:cBhvr additive="base">
                                            <p:cTn id="21" dur="500" fill="hold"/>
                                            <p:tgtEl>
                                              <p:spTgt spid="30"/>
                                            </p:tgtEl>
                                            <p:attrNameLst>
                                              <p:attrName>ppt_x</p:attrName>
                                            </p:attrNameLst>
                                          </p:cBhvr>
                                          <p:tavLst>
                                            <p:tav tm="0">
                                              <p:val>
                                                <p:strVal val="#ppt_x"/>
                                              </p:val>
                                            </p:tav>
                                            <p:tav tm="100000">
                                              <p:val>
                                                <p:strVal val="#ppt_x"/>
                                              </p:val>
                                            </p:tav>
                                          </p:tavLst>
                                        </p:anim>
                                        <p:anim calcmode="lin" valueType="num" p14:bounceEnd="44000">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8" presetClass="entr" presetSubtype="1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par>
                                    <p:cTn id="27" presetID="18" presetClass="entr" presetSubtype="12"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trips(downLeft)">
                                          <p:cBhvr>
                                            <p:cTn id="29" dur="500"/>
                                            <p:tgtEl>
                                              <p:spTgt spid="8"/>
                                            </p:tgtEl>
                                          </p:cBhvr>
                                        </p:animEffect>
                                      </p:childTnLst>
                                    </p:cTn>
                                  </p:par>
                                  <p:par>
                                    <p:cTn id="30" presetID="18" presetClass="entr" presetSubtype="1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downLeft)">
                                          <p:cBhvr>
                                            <p:cTn id="32" dur="500"/>
                                            <p:tgtEl>
                                              <p:spTgt spid="9"/>
                                            </p:tgtEl>
                                          </p:cBhvr>
                                        </p:animEffect>
                                      </p:childTnLst>
                                    </p:cTn>
                                  </p:par>
                                  <p:par>
                                    <p:cTn id="33" presetID="18" presetClass="entr" presetSubtype="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strips(downRight)">
                                          <p:cBhvr>
                                            <p:cTn id="35" dur="500"/>
                                            <p:tgtEl>
                                              <p:spTgt spid="10"/>
                                            </p:tgtEl>
                                          </p:cBhvr>
                                        </p:animEffect>
                                      </p:childTnLst>
                                    </p:cTn>
                                  </p:par>
                                  <p:par>
                                    <p:cTn id="36" presetID="18" presetClass="entr" presetSubtype="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trips(downRight)">
                                          <p:cBhvr>
                                            <p:cTn id="38" dur="500"/>
                                            <p:tgtEl>
                                              <p:spTgt spid="11"/>
                                            </p:tgtEl>
                                          </p:cBhvr>
                                        </p:animEffect>
                                      </p:childTnLst>
                                    </p:cTn>
                                  </p:par>
                                  <p:par>
                                    <p:cTn id="39" presetID="18" presetClass="entr" presetSubtype="6"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trips(downRight)">
                                          <p:cBhvr>
                                            <p:cTn id="41" dur="500"/>
                                            <p:tgtEl>
                                              <p:spTgt spid="12"/>
                                            </p:tgtEl>
                                          </p:cBhvr>
                                        </p:animEffect>
                                      </p:childTnLst>
                                    </p:cTn>
                                  </p:par>
                                  <p:par>
                                    <p:cTn id="42" presetID="53" presetClass="entr" presetSubtype="16" fill="hold" grpId="0"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3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3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30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3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grpId="0" nodeType="withEffect">
                                      <p:stCondLst>
                                        <p:cond delay="3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2300"/>
                                </p:stCondLst>
                                <p:childTnLst>
                                  <p:par>
                                    <p:cTn id="73" presetID="12" presetClass="entr" presetSubtype="2"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p:tgtEl>
                                              <p:spTgt spid="6"/>
                                            </p:tgtEl>
                                            <p:attrNameLst>
                                              <p:attrName>ppt_x</p:attrName>
                                            </p:attrNameLst>
                                          </p:cBhvr>
                                          <p:tavLst>
                                            <p:tav tm="0">
                                              <p:val>
                                                <p:strVal val="#ppt_x+#ppt_w*1.125000"/>
                                              </p:val>
                                            </p:tav>
                                            <p:tav tm="100000">
                                              <p:val>
                                                <p:strVal val="#ppt_x"/>
                                              </p:val>
                                            </p:tav>
                                          </p:tavLst>
                                        </p:anim>
                                        <p:animEffect transition="in" filter="wipe(left)">
                                          <p:cBhvr>
                                            <p:cTn id="76" dur="500"/>
                                            <p:tgtEl>
                                              <p:spTgt spid="6"/>
                                            </p:tgtEl>
                                          </p:cBhvr>
                                        </p:animEffect>
                                      </p:childTnLst>
                                    </p:cTn>
                                  </p:par>
                                  <p:par>
                                    <p:cTn id="77" presetID="18" presetClass="entr" presetSubtype="3"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strips(upRight)">
                                          <p:cBhvr>
                                            <p:cTn id="79" dur="500"/>
                                            <p:tgtEl>
                                              <p:spTgt spid="19"/>
                                            </p:tgtEl>
                                          </p:cBhvr>
                                        </p:animEffect>
                                      </p:childTnLst>
                                    </p:cTn>
                                  </p:par>
                                </p:childTnLst>
                              </p:cTn>
                            </p:par>
                            <p:par>
                              <p:cTn id="80" fill="hold">
                                <p:stCondLst>
                                  <p:cond delay="2800"/>
                                </p:stCondLst>
                                <p:childTnLst>
                                  <p:par>
                                    <p:cTn id="81" presetID="12" presetClass="entr" presetSubtype="2"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p:tgtEl>
                                              <p:spTgt spid="20"/>
                                            </p:tgtEl>
                                            <p:attrNameLst>
                                              <p:attrName>ppt_x</p:attrName>
                                            </p:attrNameLst>
                                          </p:cBhvr>
                                          <p:tavLst>
                                            <p:tav tm="0">
                                              <p:val>
                                                <p:strVal val="#ppt_x+#ppt_w*1.125000"/>
                                              </p:val>
                                            </p:tav>
                                            <p:tav tm="100000">
                                              <p:val>
                                                <p:strVal val="#ppt_x"/>
                                              </p:val>
                                            </p:tav>
                                          </p:tavLst>
                                        </p:anim>
                                        <p:animEffect transition="in" filter="wipe(left)">
                                          <p:cBhvr>
                                            <p:cTn id="84" dur="500"/>
                                            <p:tgtEl>
                                              <p:spTgt spid="20"/>
                                            </p:tgtEl>
                                          </p:cBhvr>
                                        </p:animEffect>
                                      </p:childTnLst>
                                    </p:cTn>
                                  </p:par>
                                  <p:par>
                                    <p:cTn id="85" presetID="18" presetClass="entr" presetSubtype="3"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strips(upRight)">
                                          <p:cBhvr>
                                            <p:cTn id="87" dur="500"/>
                                            <p:tgtEl>
                                              <p:spTgt spid="21"/>
                                            </p:tgtEl>
                                          </p:cBhvr>
                                        </p:animEffect>
                                      </p:childTnLst>
                                    </p:cTn>
                                  </p:par>
                                </p:childTnLst>
                              </p:cTn>
                            </p:par>
                            <p:par>
                              <p:cTn id="88" fill="hold">
                                <p:stCondLst>
                                  <p:cond delay="3300"/>
                                </p:stCondLst>
                                <p:childTnLst>
                                  <p:par>
                                    <p:cTn id="89" presetID="12" presetClass="entr" presetSubtype="2"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8" presetClass="entr" presetSubtype="3"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strips(upRight)">
                                          <p:cBhvr>
                                            <p:cTn id="95" dur="500"/>
                                            <p:tgtEl>
                                              <p:spTgt spid="23"/>
                                            </p:tgtEl>
                                          </p:cBhvr>
                                        </p:animEffect>
                                      </p:childTnLst>
                                    </p:cTn>
                                  </p:par>
                                </p:childTnLst>
                              </p:cTn>
                            </p:par>
                            <p:par>
                              <p:cTn id="96" fill="hold">
                                <p:stCondLst>
                                  <p:cond delay="3800"/>
                                </p:stCondLst>
                                <p:childTnLst>
                                  <p:par>
                                    <p:cTn id="97" presetID="12" presetClass="entr" presetSubtype="2"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additive="base">
                                            <p:cTn id="99" dur="500"/>
                                            <p:tgtEl>
                                              <p:spTgt spid="24"/>
                                            </p:tgtEl>
                                            <p:attrNameLst>
                                              <p:attrName>ppt_x</p:attrName>
                                            </p:attrNameLst>
                                          </p:cBhvr>
                                          <p:tavLst>
                                            <p:tav tm="0">
                                              <p:val>
                                                <p:strVal val="#ppt_x+#ppt_w*1.125000"/>
                                              </p:val>
                                            </p:tav>
                                            <p:tav tm="100000">
                                              <p:val>
                                                <p:strVal val="#ppt_x"/>
                                              </p:val>
                                            </p:tav>
                                          </p:tavLst>
                                        </p:anim>
                                        <p:animEffect transition="in" filter="wipe(left)">
                                          <p:cBhvr>
                                            <p:cTn id="100" dur="500"/>
                                            <p:tgtEl>
                                              <p:spTgt spid="24"/>
                                            </p:tgtEl>
                                          </p:cBhvr>
                                        </p:animEffect>
                                      </p:childTnLst>
                                    </p:cTn>
                                  </p:par>
                                  <p:par>
                                    <p:cTn id="101" presetID="18" presetClass="entr" presetSubtype="3"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strips(upRight)">
                                          <p:cBhvr>
                                            <p:cTn id="103" dur="500"/>
                                            <p:tgtEl>
                                              <p:spTgt spid="25"/>
                                            </p:tgtEl>
                                          </p:cBhvr>
                                        </p:animEffect>
                                      </p:childTnLst>
                                    </p:cTn>
                                  </p:par>
                                </p:childTnLst>
                              </p:cTn>
                            </p:par>
                            <p:par>
                              <p:cTn id="104" fill="hold">
                                <p:stCondLst>
                                  <p:cond delay="4300"/>
                                </p:stCondLst>
                                <p:childTnLst>
                                  <p:par>
                                    <p:cTn id="105" presetID="12" presetClass="entr" presetSubtype="2"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p:tgtEl>
                                              <p:spTgt spid="26"/>
                                            </p:tgtEl>
                                            <p:attrNameLst>
                                              <p:attrName>ppt_x</p:attrName>
                                            </p:attrNameLst>
                                          </p:cBhvr>
                                          <p:tavLst>
                                            <p:tav tm="0">
                                              <p:val>
                                                <p:strVal val="#ppt_x+#ppt_w*1.125000"/>
                                              </p:val>
                                            </p:tav>
                                            <p:tav tm="100000">
                                              <p:val>
                                                <p:strVal val="#ppt_x"/>
                                              </p:val>
                                            </p:tav>
                                          </p:tavLst>
                                        </p:anim>
                                        <p:animEffect transition="in" filter="wipe(left)">
                                          <p:cBhvr>
                                            <p:cTn id="108" dur="500"/>
                                            <p:tgtEl>
                                              <p:spTgt spid="26"/>
                                            </p:tgtEl>
                                          </p:cBhvr>
                                        </p:animEffect>
                                      </p:childTnLst>
                                    </p:cTn>
                                  </p:par>
                                  <p:par>
                                    <p:cTn id="109" presetID="18" presetClass="entr" presetSubtype="3"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strips(upRight)">
                                          <p:cBhvr>
                                            <p:cTn id="111" dur="500"/>
                                            <p:tgtEl>
                                              <p:spTgt spid="27"/>
                                            </p:tgtEl>
                                          </p:cBhvr>
                                        </p:animEffect>
                                      </p:childTnLst>
                                    </p:cTn>
                                  </p:par>
                                </p:childTnLst>
                              </p:cTn>
                            </p:par>
                            <p:par>
                              <p:cTn id="112" fill="hold">
                                <p:stCondLst>
                                  <p:cond delay="4800"/>
                                </p:stCondLst>
                                <p:childTnLst>
                                  <p:par>
                                    <p:cTn id="113" presetID="12" presetClass="entr" presetSubtype="2"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additive="base">
                                            <p:cTn id="115" dur="500"/>
                                            <p:tgtEl>
                                              <p:spTgt spid="28"/>
                                            </p:tgtEl>
                                            <p:attrNameLst>
                                              <p:attrName>ppt_x</p:attrName>
                                            </p:attrNameLst>
                                          </p:cBhvr>
                                          <p:tavLst>
                                            <p:tav tm="0">
                                              <p:val>
                                                <p:strVal val="#ppt_x+#ppt_w*1.125000"/>
                                              </p:val>
                                            </p:tav>
                                            <p:tav tm="100000">
                                              <p:val>
                                                <p:strVal val="#ppt_x"/>
                                              </p:val>
                                            </p:tav>
                                          </p:tavLst>
                                        </p:anim>
                                        <p:animEffect transition="in" filter="wipe(left)">
                                          <p:cBhvr>
                                            <p:cTn id="116" dur="500"/>
                                            <p:tgtEl>
                                              <p:spTgt spid="28"/>
                                            </p:tgtEl>
                                          </p:cBhvr>
                                        </p:animEffect>
                                      </p:childTnLst>
                                    </p:cTn>
                                  </p:par>
                                  <p:par>
                                    <p:cTn id="117" presetID="18" presetClass="entr" presetSubtype="3"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strips(upRight)">
                                          <p:cBhvr>
                                            <p:cTn id="119" dur="500"/>
                                            <p:tgtEl>
                                              <p:spTgt spid="29"/>
                                            </p:tgtEl>
                                          </p:cBhvr>
                                        </p:animEffect>
                                      </p:childTnLst>
                                    </p:cTn>
                                  </p:par>
                                </p:childTnLst>
                              </p:cTn>
                            </p:par>
                            <p:par>
                              <p:cTn id="120" fill="hold">
                                <p:stCondLst>
                                  <p:cond delay="5300"/>
                                </p:stCondLst>
                                <p:childTnLst>
                                  <p:par>
                                    <p:cTn id="121" presetID="21" presetClass="entr" presetSubtype="1" fill="hold" grpId="0" nodeType="afterEffect">
                                      <p:stCondLst>
                                        <p:cond delay="0"/>
                                      </p:stCondLst>
                                      <p:childTnLst>
                                        <p:set>
                                          <p:cBhvr>
                                            <p:cTn id="122" dur="1" fill="hold">
                                              <p:stCondLst>
                                                <p:cond delay="0"/>
                                              </p:stCondLst>
                                            </p:cTn>
                                            <p:tgtEl>
                                              <p:spTgt spid="5"/>
                                            </p:tgtEl>
                                            <p:attrNameLst>
                                              <p:attrName>style.visibility</p:attrName>
                                            </p:attrNameLst>
                                          </p:cBhvr>
                                          <p:to>
                                            <p:strVal val="visible"/>
                                          </p:to>
                                        </p:set>
                                        <p:animEffect transition="in" filter="wheel(1)">
                                          <p:cBhvr>
                                            <p:cTn id="1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500" fill="hold"/>
                                            <p:tgtEl>
                                              <p:spTgt spid="4"/>
                                            </p:tgtEl>
                                            <p:attrNameLst>
                                              <p:attrName>ppt_x</p:attrName>
                                            </p:attrNameLst>
                                          </p:cBhvr>
                                          <p:tavLst>
                                            <p:tav tm="0">
                                              <p:val>
                                                <p:strVal val="0-#ppt_w/2"/>
                                              </p:val>
                                            </p:tav>
                                            <p:tav tm="100000">
                                              <p:val>
                                                <p:strVal val="#ppt_x"/>
                                              </p:val>
                                            </p:tav>
                                          </p:tavLst>
                                        </p:anim>
                                        <p:anim calcmode="lin" valueType="num">
                                          <p:cBhvr additive="base">
                                            <p:cTn id="13" dur="500" fill="hold"/>
                                            <p:tgtEl>
                                              <p:spTgt spid="4"/>
                                            </p:tgtEl>
                                            <p:attrNameLst>
                                              <p:attrName>ppt_y</p:attrName>
                                            </p:attrNameLst>
                                          </p:cBhvr>
                                          <p:tavLst>
                                            <p:tav tm="0">
                                              <p:val>
                                                <p:strVal val="#ppt_y"/>
                                              </p:val>
                                            </p:tav>
                                            <p:tav tm="100000">
                                              <p:val>
                                                <p:strVal val="#ppt_y"/>
                                              </p:val>
                                            </p:tav>
                                          </p:tavLst>
                                        </p:anim>
                                      </p:childTnLst>
                                    </p:cTn>
                                  </p:par>
                                  <p:par>
                                    <p:cTn id="14" presetID="12" presetClass="entr" presetSubtype="2" fill="hold" grpId="0" nodeType="with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p:tgtEl>
                                              <p:spTgt spid="2"/>
                                            </p:tgtEl>
                                            <p:attrNameLst>
                                              <p:attrName>ppt_x</p:attrName>
                                            </p:attrNameLst>
                                          </p:cBhvr>
                                          <p:tavLst>
                                            <p:tav tm="0">
                                              <p:val>
                                                <p:strVal val="#ppt_x+#ppt_w*1.125000"/>
                                              </p:val>
                                            </p:tav>
                                            <p:tav tm="100000">
                                              <p:val>
                                                <p:strVal val="#ppt_x"/>
                                              </p:val>
                                            </p:tav>
                                          </p:tavLst>
                                        </p:anim>
                                        <p:animEffect transition="in" filter="wipe(left)">
                                          <p:cBhvr>
                                            <p:cTn id="17" dur="500"/>
                                            <p:tgtEl>
                                              <p:spTgt spid="2"/>
                                            </p:tgtEl>
                                          </p:cBhvr>
                                        </p:animEffect>
                                      </p:childTnLst>
                                    </p:cTn>
                                  </p:par>
                                </p:childTnLst>
                              </p:cTn>
                            </p:par>
                            <p:par>
                              <p:cTn id="18" fill="hold">
                                <p:stCondLst>
                                  <p:cond delay="1000"/>
                                </p:stCondLst>
                                <p:childTnLst>
                                  <p:par>
                                    <p:cTn id="19" presetID="2" presetClass="entr" presetSubtype="4" fill="hold" nodeType="afterEffect">
                                      <p:stCondLst>
                                        <p:cond delay="0"/>
                                      </p:stCondLst>
                                      <p:childTnLst>
                                        <p:set>
                                          <p:cBhvr>
                                            <p:cTn id="20" dur="1" fill="hold">
                                              <p:stCondLst>
                                                <p:cond delay="0"/>
                                              </p:stCondLst>
                                            </p:cTn>
                                            <p:tgtEl>
                                              <p:spTgt spid="30"/>
                                            </p:tgtEl>
                                            <p:attrNameLst>
                                              <p:attrName>style.visibility</p:attrName>
                                            </p:attrNameLst>
                                          </p:cBhvr>
                                          <p:to>
                                            <p:strVal val="visible"/>
                                          </p:to>
                                        </p:set>
                                        <p:anim calcmode="lin" valueType="num">
                                          <p:cBhvr additive="base">
                                            <p:cTn id="21" dur="500" fill="hold"/>
                                            <p:tgtEl>
                                              <p:spTgt spid="30"/>
                                            </p:tgtEl>
                                            <p:attrNameLst>
                                              <p:attrName>ppt_x</p:attrName>
                                            </p:attrNameLst>
                                          </p:cBhvr>
                                          <p:tavLst>
                                            <p:tav tm="0">
                                              <p:val>
                                                <p:strVal val="#ppt_x"/>
                                              </p:val>
                                            </p:tav>
                                            <p:tav tm="100000">
                                              <p:val>
                                                <p:strVal val="#ppt_x"/>
                                              </p:val>
                                            </p:tav>
                                          </p:tavLst>
                                        </p:anim>
                                        <p:anim calcmode="lin" valueType="num">
                                          <p:cBhvr additive="base">
                                            <p:cTn id="22" dur="500" fill="hold"/>
                                            <p:tgtEl>
                                              <p:spTgt spid="30"/>
                                            </p:tgtEl>
                                            <p:attrNameLst>
                                              <p:attrName>ppt_y</p:attrName>
                                            </p:attrNameLst>
                                          </p:cBhvr>
                                          <p:tavLst>
                                            <p:tav tm="0">
                                              <p:val>
                                                <p:strVal val="1+#ppt_h/2"/>
                                              </p:val>
                                            </p:tav>
                                            <p:tav tm="100000">
                                              <p:val>
                                                <p:strVal val="#ppt_y"/>
                                              </p:val>
                                            </p:tav>
                                          </p:tavLst>
                                        </p:anim>
                                      </p:childTnLst>
                                    </p:cTn>
                                  </p:par>
                                </p:childTnLst>
                              </p:cTn>
                            </p:par>
                            <p:par>
                              <p:cTn id="23" fill="hold">
                                <p:stCondLst>
                                  <p:cond delay="1500"/>
                                </p:stCondLst>
                                <p:childTnLst>
                                  <p:par>
                                    <p:cTn id="24" presetID="18" presetClass="entr" presetSubtype="12"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strips(downLeft)">
                                          <p:cBhvr>
                                            <p:cTn id="26" dur="500"/>
                                            <p:tgtEl>
                                              <p:spTgt spid="7"/>
                                            </p:tgtEl>
                                          </p:cBhvr>
                                        </p:animEffect>
                                      </p:childTnLst>
                                    </p:cTn>
                                  </p:par>
                                  <p:par>
                                    <p:cTn id="27" presetID="18" presetClass="entr" presetSubtype="12" fill="hold" nodeType="withEffect">
                                      <p:stCondLst>
                                        <p:cond delay="0"/>
                                      </p:stCondLst>
                                      <p:childTnLst>
                                        <p:set>
                                          <p:cBhvr>
                                            <p:cTn id="28" dur="1" fill="hold">
                                              <p:stCondLst>
                                                <p:cond delay="0"/>
                                              </p:stCondLst>
                                            </p:cTn>
                                            <p:tgtEl>
                                              <p:spTgt spid="8"/>
                                            </p:tgtEl>
                                            <p:attrNameLst>
                                              <p:attrName>style.visibility</p:attrName>
                                            </p:attrNameLst>
                                          </p:cBhvr>
                                          <p:to>
                                            <p:strVal val="visible"/>
                                          </p:to>
                                        </p:set>
                                        <p:animEffect transition="in" filter="strips(downLeft)">
                                          <p:cBhvr>
                                            <p:cTn id="29" dur="500"/>
                                            <p:tgtEl>
                                              <p:spTgt spid="8"/>
                                            </p:tgtEl>
                                          </p:cBhvr>
                                        </p:animEffect>
                                      </p:childTnLst>
                                    </p:cTn>
                                  </p:par>
                                  <p:par>
                                    <p:cTn id="30" presetID="18" presetClass="entr" presetSubtype="12" fill="hold" nodeType="withEffect">
                                      <p:stCondLst>
                                        <p:cond delay="0"/>
                                      </p:stCondLst>
                                      <p:childTnLst>
                                        <p:set>
                                          <p:cBhvr>
                                            <p:cTn id="31" dur="1" fill="hold">
                                              <p:stCondLst>
                                                <p:cond delay="0"/>
                                              </p:stCondLst>
                                            </p:cTn>
                                            <p:tgtEl>
                                              <p:spTgt spid="9"/>
                                            </p:tgtEl>
                                            <p:attrNameLst>
                                              <p:attrName>style.visibility</p:attrName>
                                            </p:attrNameLst>
                                          </p:cBhvr>
                                          <p:to>
                                            <p:strVal val="visible"/>
                                          </p:to>
                                        </p:set>
                                        <p:animEffect transition="in" filter="strips(downLeft)">
                                          <p:cBhvr>
                                            <p:cTn id="32" dur="500"/>
                                            <p:tgtEl>
                                              <p:spTgt spid="9"/>
                                            </p:tgtEl>
                                          </p:cBhvr>
                                        </p:animEffect>
                                      </p:childTnLst>
                                    </p:cTn>
                                  </p:par>
                                  <p:par>
                                    <p:cTn id="33" presetID="18" presetClass="entr" presetSubtype="6" fill="hold" nodeType="with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strips(downRight)">
                                          <p:cBhvr>
                                            <p:cTn id="35" dur="500"/>
                                            <p:tgtEl>
                                              <p:spTgt spid="10"/>
                                            </p:tgtEl>
                                          </p:cBhvr>
                                        </p:animEffect>
                                      </p:childTnLst>
                                    </p:cTn>
                                  </p:par>
                                  <p:par>
                                    <p:cTn id="36" presetID="18" presetClass="entr" presetSubtype="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strips(downRight)">
                                          <p:cBhvr>
                                            <p:cTn id="38" dur="500"/>
                                            <p:tgtEl>
                                              <p:spTgt spid="11"/>
                                            </p:tgtEl>
                                          </p:cBhvr>
                                        </p:animEffect>
                                      </p:childTnLst>
                                    </p:cTn>
                                  </p:par>
                                  <p:par>
                                    <p:cTn id="39" presetID="18" presetClass="entr" presetSubtype="6" fill="hold" nodeType="withEffect">
                                      <p:stCondLst>
                                        <p:cond delay="0"/>
                                      </p:stCondLst>
                                      <p:childTnLst>
                                        <p:set>
                                          <p:cBhvr>
                                            <p:cTn id="40" dur="1" fill="hold">
                                              <p:stCondLst>
                                                <p:cond delay="0"/>
                                              </p:stCondLst>
                                            </p:cTn>
                                            <p:tgtEl>
                                              <p:spTgt spid="12"/>
                                            </p:tgtEl>
                                            <p:attrNameLst>
                                              <p:attrName>style.visibility</p:attrName>
                                            </p:attrNameLst>
                                          </p:cBhvr>
                                          <p:to>
                                            <p:strVal val="visible"/>
                                          </p:to>
                                        </p:set>
                                        <p:animEffect transition="in" filter="strips(downRight)">
                                          <p:cBhvr>
                                            <p:cTn id="41" dur="500"/>
                                            <p:tgtEl>
                                              <p:spTgt spid="12"/>
                                            </p:tgtEl>
                                          </p:cBhvr>
                                        </p:animEffect>
                                      </p:childTnLst>
                                    </p:cTn>
                                  </p:par>
                                  <p:par>
                                    <p:cTn id="42" presetID="53" presetClass="entr" presetSubtype="16" fill="hold" grpId="0" nodeType="withEffect">
                                      <p:stCondLst>
                                        <p:cond delay="300"/>
                                      </p:stCondLst>
                                      <p:childTnLst>
                                        <p:set>
                                          <p:cBhvr>
                                            <p:cTn id="43" dur="1" fill="hold">
                                              <p:stCondLst>
                                                <p:cond delay="0"/>
                                              </p:stCondLst>
                                            </p:cTn>
                                            <p:tgtEl>
                                              <p:spTgt spid="18"/>
                                            </p:tgtEl>
                                            <p:attrNameLst>
                                              <p:attrName>style.visibility</p:attrName>
                                            </p:attrNameLst>
                                          </p:cBhvr>
                                          <p:to>
                                            <p:strVal val="visible"/>
                                          </p:to>
                                        </p:set>
                                        <p:anim calcmode="lin" valueType="num">
                                          <p:cBhvr>
                                            <p:cTn id="44" dur="500" fill="hold"/>
                                            <p:tgtEl>
                                              <p:spTgt spid="18"/>
                                            </p:tgtEl>
                                            <p:attrNameLst>
                                              <p:attrName>ppt_w</p:attrName>
                                            </p:attrNameLst>
                                          </p:cBhvr>
                                          <p:tavLst>
                                            <p:tav tm="0">
                                              <p:val>
                                                <p:fltVal val="0"/>
                                              </p:val>
                                            </p:tav>
                                            <p:tav tm="100000">
                                              <p:val>
                                                <p:strVal val="#ppt_w"/>
                                              </p:val>
                                            </p:tav>
                                          </p:tavLst>
                                        </p:anim>
                                        <p:anim calcmode="lin" valueType="num">
                                          <p:cBhvr>
                                            <p:cTn id="45" dur="500" fill="hold"/>
                                            <p:tgtEl>
                                              <p:spTgt spid="18"/>
                                            </p:tgtEl>
                                            <p:attrNameLst>
                                              <p:attrName>ppt_h</p:attrName>
                                            </p:attrNameLst>
                                          </p:cBhvr>
                                          <p:tavLst>
                                            <p:tav tm="0">
                                              <p:val>
                                                <p:fltVal val="0"/>
                                              </p:val>
                                            </p:tav>
                                            <p:tav tm="100000">
                                              <p:val>
                                                <p:strVal val="#ppt_h"/>
                                              </p:val>
                                            </p:tav>
                                          </p:tavLst>
                                        </p:anim>
                                        <p:animEffect transition="in" filter="fade">
                                          <p:cBhvr>
                                            <p:cTn id="46" dur="500"/>
                                            <p:tgtEl>
                                              <p:spTgt spid="18"/>
                                            </p:tgtEl>
                                          </p:cBhvr>
                                        </p:animEffect>
                                      </p:childTnLst>
                                    </p:cTn>
                                  </p:par>
                                  <p:par>
                                    <p:cTn id="47" presetID="53" presetClass="entr" presetSubtype="16" fill="hold" grpId="0" nodeType="withEffect">
                                      <p:stCondLst>
                                        <p:cond delay="300"/>
                                      </p:stCondLst>
                                      <p:childTnLst>
                                        <p:set>
                                          <p:cBhvr>
                                            <p:cTn id="48" dur="1" fill="hold">
                                              <p:stCondLst>
                                                <p:cond delay="0"/>
                                              </p:stCondLst>
                                            </p:cTn>
                                            <p:tgtEl>
                                              <p:spTgt spid="13"/>
                                            </p:tgtEl>
                                            <p:attrNameLst>
                                              <p:attrName>style.visibility</p:attrName>
                                            </p:attrNameLst>
                                          </p:cBhvr>
                                          <p:to>
                                            <p:strVal val="visible"/>
                                          </p:to>
                                        </p:set>
                                        <p:anim calcmode="lin" valueType="num">
                                          <p:cBhvr>
                                            <p:cTn id="49" dur="500" fill="hold"/>
                                            <p:tgtEl>
                                              <p:spTgt spid="13"/>
                                            </p:tgtEl>
                                            <p:attrNameLst>
                                              <p:attrName>ppt_w</p:attrName>
                                            </p:attrNameLst>
                                          </p:cBhvr>
                                          <p:tavLst>
                                            <p:tav tm="0">
                                              <p:val>
                                                <p:fltVal val="0"/>
                                              </p:val>
                                            </p:tav>
                                            <p:tav tm="100000">
                                              <p:val>
                                                <p:strVal val="#ppt_w"/>
                                              </p:val>
                                            </p:tav>
                                          </p:tavLst>
                                        </p:anim>
                                        <p:anim calcmode="lin" valueType="num">
                                          <p:cBhvr>
                                            <p:cTn id="50" dur="500" fill="hold"/>
                                            <p:tgtEl>
                                              <p:spTgt spid="13"/>
                                            </p:tgtEl>
                                            <p:attrNameLst>
                                              <p:attrName>ppt_h</p:attrName>
                                            </p:attrNameLst>
                                          </p:cBhvr>
                                          <p:tavLst>
                                            <p:tav tm="0">
                                              <p:val>
                                                <p:fltVal val="0"/>
                                              </p:val>
                                            </p:tav>
                                            <p:tav tm="100000">
                                              <p:val>
                                                <p:strVal val="#ppt_h"/>
                                              </p:val>
                                            </p:tav>
                                          </p:tavLst>
                                        </p:anim>
                                        <p:animEffect transition="in" filter="fade">
                                          <p:cBhvr>
                                            <p:cTn id="51" dur="500"/>
                                            <p:tgtEl>
                                              <p:spTgt spid="13"/>
                                            </p:tgtEl>
                                          </p:cBhvr>
                                        </p:animEffect>
                                      </p:childTnLst>
                                    </p:cTn>
                                  </p:par>
                                  <p:par>
                                    <p:cTn id="52" presetID="53" presetClass="entr" presetSubtype="16" fill="hold" grpId="0" nodeType="withEffect">
                                      <p:stCondLst>
                                        <p:cond delay="300"/>
                                      </p:stCondLst>
                                      <p:childTnLst>
                                        <p:set>
                                          <p:cBhvr>
                                            <p:cTn id="53" dur="1" fill="hold">
                                              <p:stCondLst>
                                                <p:cond delay="0"/>
                                              </p:stCondLst>
                                            </p:cTn>
                                            <p:tgtEl>
                                              <p:spTgt spid="14"/>
                                            </p:tgtEl>
                                            <p:attrNameLst>
                                              <p:attrName>style.visibility</p:attrName>
                                            </p:attrNameLst>
                                          </p:cBhvr>
                                          <p:to>
                                            <p:strVal val="visible"/>
                                          </p:to>
                                        </p:set>
                                        <p:anim calcmode="lin" valueType="num">
                                          <p:cBhvr>
                                            <p:cTn id="54" dur="500" fill="hold"/>
                                            <p:tgtEl>
                                              <p:spTgt spid="14"/>
                                            </p:tgtEl>
                                            <p:attrNameLst>
                                              <p:attrName>ppt_w</p:attrName>
                                            </p:attrNameLst>
                                          </p:cBhvr>
                                          <p:tavLst>
                                            <p:tav tm="0">
                                              <p:val>
                                                <p:fltVal val="0"/>
                                              </p:val>
                                            </p:tav>
                                            <p:tav tm="100000">
                                              <p:val>
                                                <p:strVal val="#ppt_w"/>
                                              </p:val>
                                            </p:tav>
                                          </p:tavLst>
                                        </p:anim>
                                        <p:anim calcmode="lin" valueType="num">
                                          <p:cBhvr>
                                            <p:cTn id="55" dur="500" fill="hold"/>
                                            <p:tgtEl>
                                              <p:spTgt spid="14"/>
                                            </p:tgtEl>
                                            <p:attrNameLst>
                                              <p:attrName>ppt_h</p:attrName>
                                            </p:attrNameLst>
                                          </p:cBhvr>
                                          <p:tavLst>
                                            <p:tav tm="0">
                                              <p:val>
                                                <p:fltVal val="0"/>
                                              </p:val>
                                            </p:tav>
                                            <p:tav tm="100000">
                                              <p:val>
                                                <p:strVal val="#ppt_h"/>
                                              </p:val>
                                            </p:tav>
                                          </p:tavLst>
                                        </p:anim>
                                        <p:animEffect transition="in" filter="fade">
                                          <p:cBhvr>
                                            <p:cTn id="56" dur="500"/>
                                            <p:tgtEl>
                                              <p:spTgt spid="14"/>
                                            </p:tgtEl>
                                          </p:cBhvr>
                                        </p:animEffect>
                                      </p:childTnLst>
                                    </p:cTn>
                                  </p:par>
                                  <p:par>
                                    <p:cTn id="57" presetID="53" presetClass="entr" presetSubtype="16" fill="hold" grpId="0" nodeType="withEffect">
                                      <p:stCondLst>
                                        <p:cond delay="300"/>
                                      </p:stCondLst>
                                      <p:childTnLst>
                                        <p:set>
                                          <p:cBhvr>
                                            <p:cTn id="58" dur="1" fill="hold">
                                              <p:stCondLst>
                                                <p:cond delay="0"/>
                                              </p:stCondLst>
                                            </p:cTn>
                                            <p:tgtEl>
                                              <p:spTgt spid="15"/>
                                            </p:tgtEl>
                                            <p:attrNameLst>
                                              <p:attrName>style.visibility</p:attrName>
                                            </p:attrNameLst>
                                          </p:cBhvr>
                                          <p:to>
                                            <p:strVal val="visible"/>
                                          </p:to>
                                        </p:set>
                                        <p:anim calcmode="lin" valueType="num">
                                          <p:cBhvr>
                                            <p:cTn id="59" dur="500" fill="hold"/>
                                            <p:tgtEl>
                                              <p:spTgt spid="15"/>
                                            </p:tgtEl>
                                            <p:attrNameLst>
                                              <p:attrName>ppt_w</p:attrName>
                                            </p:attrNameLst>
                                          </p:cBhvr>
                                          <p:tavLst>
                                            <p:tav tm="0">
                                              <p:val>
                                                <p:fltVal val="0"/>
                                              </p:val>
                                            </p:tav>
                                            <p:tav tm="100000">
                                              <p:val>
                                                <p:strVal val="#ppt_w"/>
                                              </p:val>
                                            </p:tav>
                                          </p:tavLst>
                                        </p:anim>
                                        <p:anim calcmode="lin" valueType="num">
                                          <p:cBhvr>
                                            <p:cTn id="60" dur="500" fill="hold"/>
                                            <p:tgtEl>
                                              <p:spTgt spid="15"/>
                                            </p:tgtEl>
                                            <p:attrNameLst>
                                              <p:attrName>ppt_h</p:attrName>
                                            </p:attrNameLst>
                                          </p:cBhvr>
                                          <p:tavLst>
                                            <p:tav tm="0">
                                              <p:val>
                                                <p:fltVal val="0"/>
                                              </p:val>
                                            </p:tav>
                                            <p:tav tm="100000">
                                              <p:val>
                                                <p:strVal val="#ppt_h"/>
                                              </p:val>
                                            </p:tav>
                                          </p:tavLst>
                                        </p:anim>
                                        <p:animEffect transition="in" filter="fade">
                                          <p:cBhvr>
                                            <p:cTn id="61" dur="500"/>
                                            <p:tgtEl>
                                              <p:spTgt spid="15"/>
                                            </p:tgtEl>
                                          </p:cBhvr>
                                        </p:animEffect>
                                      </p:childTnLst>
                                    </p:cTn>
                                  </p:par>
                                  <p:par>
                                    <p:cTn id="62" presetID="53" presetClass="entr" presetSubtype="16" fill="hold" grpId="0" nodeType="withEffect">
                                      <p:stCondLst>
                                        <p:cond delay="300"/>
                                      </p:stCondLst>
                                      <p:childTnLst>
                                        <p:set>
                                          <p:cBhvr>
                                            <p:cTn id="63" dur="1" fill="hold">
                                              <p:stCondLst>
                                                <p:cond delay="0"/>
                                              </p:stCondLst>
                                            </p:cTn>
                                            <p:tgtEl>
                                              <p:spTgt spid="16"/>
                                            </p:tgtEl>
                                            <p:attrNameLst>
                                              <p:attrName>style.visibility</p:attrName>
                                            </p:attrNameLst>
                                          </p:cBhvr>
                                          <p:to>
                                            <p:strVal val="visible"/>
                                          </p:to>
                                        </p:set>
                                        <p:anim calcmode="lin" valueType="num">
                                          <p:cBhvr>
                                            <p:cTn id="64" dur="500" fill="hold"/>
                                            <p:tgtEl>
                                              <p:spTgt spid="16"/>
                                            </p:tgtEl>
                                            <p:attrNameLst>
                                              <p:attrName>ppt_w</p:attrName>
                                            </p:attrNameLst>
                                          </p:cBhvr>
                                          <p:tavLst>
                                            <p:tav tm="0">
                                              <p:val>
                                                <p:fltVal val="0"/>
                                              </p:val>
                                            </p:tav>
                                            <p:tav tm="100000">
                                              <p:val>
                                                <p:strVal val="#ppt_w"/>
                                              </p:val>
                                            </p:tav>
                                          </p:tavLst>
                                        </p:anim>
                                        <p:anim calcmode="lin" valueType="num">
                                          <p:cBhvr>
                                            <p:cTn id="65" dur="500" fill="hold"/>
                                            <p:tgtEl>
                                              <p:spTgt spid="16"/>
                                            </p:tgtEl>
                                            <p:attrNameLst>
                                              <p:attrName>ppt_h</p:attrName>
                                            </p:attrNameLst>
                                          </p:cBhvr>
                                          <p:tavLst>
                                            <p:tav tm="0">
                                              <p:val>
                                                <p:fltVal val="0"/>
                                              </p:val>
                                            </p:tav>
                                            <p:tav tm="100000">
                                              <p:val>
                                                <p:strVal val="#ppt_h"/>
                                              </p:val>
                                            </p:tav>
                                          </p:tavLst>
                                        </p:anim>
                                        <p:animEffect transition="in" filter="fade">
                                          <p:cBhvr>
                                            <p:cTn id="66" dur="500"/>
                                            <p:tgtEl>
                                              <p:spTgt spid="16"/>
                                            </p:tgtEl>
                                          </p:cBhvr>
                                        </p:animEffect>
                                      </p:childTnLst>
                                    </p:cTn>
                                  </p:par>
                                  <p:par>
                                    <p:cTn id="67" presetID="53" presetClass="entr" presetSubtype="16" fill="hold" grpId="0" nodeType="withEffect">
                                      <p:stCondLst>
                                        <p:cond delay="300"/>
                                      </p:stCondLst>
                                      <p:childTnLst>
                                        <p:set>
                                          <p:cBhvr>
                                            <p:cTn id="68" dur="1" fill="hold">
                                              <p:stCondLst>
                                                <p:cond delay="0"/>
                                              </p:stCondLst>
                                            </p:cTn>
                                            <p:tgtEl>
                                              <p:spTgt spid="17"/>
                                            </p:tgtEl>
                                            <p:attrNameLst>
                                              <p:attrName>style.visibility</p:attrName>
                                            </p:attrNameLst>
                                          </p:cBhvr>
                                          <p:to>
                                            <p:strVal val="visible"/>
                                          </p:to>
                                        </p:set>
                                        <p:anim calcmode="lin" valueType="num">
                                          <p:cBhvr>
                                            <p:cTn id="69" dur="500" fill="hold"/>
                                            <p:tgtEl>
                                              <p:spTgt spid="17"/>
                                            </p:tgtEl>
                                            <p:attrNameLst>
                                              <p:attrName>ppt_w</p:attrName>
                                            </p:attrNameLst>
                                          </p:cBhvr>
                                          <p:tavLst>
                                            <p:tav tm="0">
                                              <p:val>
                                                <p:fltVal val="0"/>
                                              </p:val>
                                            </p:tav>
                                            <p:tav tm="100000">
                                              <p:val>
                                                <p:strVal val="#ppt_w"/>
                                              </p:val>
                                            </p:tav>
                                          </p:tavLst>
                                        </p:anim>
                                        <p:anim calcmode="lin" valueType="num">
                                          <p:cBhvr>
                                            <p:cTn id="70" dur="500" fill="hold"/>
                                            <p:tgtEl>
                                              <p:spTgt spid="17"/>
                                            </p:tgtEl>
                                            <p:attrNameLst>
                                              <p:attrName>ppt_h</p:attrName>
                                            </p:attrNameLst>
                                          </p:cBhvr>
                                          <p:tavLst>
                                            <p:tav tm="0">
                                              <p:val>
                                                <p:fltVal val="0"/>
                                              </p:val>
                                            </p:tav>
                                            <p:tav tm="100000">
                                              <p:val>
                                                <p:strVal val="#ppt_h"/>
                                              </p:val>
                                            </p:tav>
                                          </p:tavLst>
                                        </p:anim>
                                        <p:animEffect transition="in" filter="fade">
                                          <p:cBhvr>
                                            <p:cTn id="71" dur="500"/>
                                            <p:tgtEl>
                                              <p:spTgt spid="17"/>
                                            </p:tgtEl>
                                          </p:cBhvr>
                                        </p:animEffect>
                                      </p:childTnLst>
                                    </p:cTn>
                                  </p:par>
                                </p:childTnLst>
                              </p:cTn>
                            </p:par>
                            <p:par>
                              <p:cTn id="72" fill="hold">
                                <p:stCondLst>
                                  <p:cond delay="2300"/>
                                </p:stCondLst>
                                <p:childTnLst>
                                  <p:par>
                                    <p:cTn id="73" presetID="12" presetClass="entr" presetSubtype="2" fill="hold" grpId="0" nodeType="afterEffect">
                                      <p:stCondLst>
                                        <p:cond delay="0"/>
                                      </p:stCondLst>
                                      <p:childTnLst>
                                        <p:set>
                                          <p:cBhvr>
                                            <p:cTn id="74" dur="1" fill="hold">
                                              <p:stCondLst>
                                                <p:cond delay="0"/>
                                              </p:stCondLst>
                                            </p:cTn>
                                            <p:tgtEl>
                                              <p:spTgt spid="6"/>
                                            </p:tgtEl>
                                            <p:attrNameLst>
                                              <p:attrName>style.visibility</p:attrName>
                                            </p:attrNameLst>
                                          </p:cBhvr>
                                          <p:to>
                                            <p:strVal val="visible"/>
                                          </p:to>
                                        </p:set>
                                        <p:anim calcmode="lin" valueType="num">
                                          <p:cBhvr additive="base">
                                            <p:cTn id="75" dur="500"/>
                                            <p:tgtEl>
                                              <p:spTgt spid="6"/>
                                            </p:tgtEl>
                                            <p:attrNameLst>
                                              <p:attrName>ppt_x</p:attrName>
                                            </p:attrNameLst>
                                          </p:cBhvr>
                                          <p:tavLst>
                                            <p:tav tm="0">
                                              <p:val>
                                                <p:strVal val="#ppt_x+#ppt_w*1.125000"/>
                                              </p:val>
                                            </p:tav>
                                            <p:tav tm="100000">
                                              <p:val>
                                                <p:strVal val="#ppt_x"/>
                                              </p:val>
                                            </p:tav>
                                          </p:tavLst>
                                        </p:anim>
                                        <p:animEffect transition="in" filter="wipe(left)">
                                          <p:cBhvr>
                                            <p:cTn id="76" dur="500"/>
                                            <p:tgtEl>
                                              <p:spTgt spid="6"/>
                                            </p:tgtEl>
                                          </p:cBhvr>
                                        </p:animEffect>
                                      </p:childTnLst>
                                    </p:cTn>
                                  </p:par>
                                  <p:par>
                                    <p:cTn id="77" presetID="18" presetClass="entr" presetSubtype="3" fill="hold" grpId="0" nodeType="withEffect">
                                      <p:stCondLst>
                                        <p:cond delay="0"/>
                                      </p:stCondLst>
                                      <p:childTnLst>
                                        <p:set>
                                          <p:cBhvr>
                                            <p:cTn id="78" dur="1" fill="hold">
                                              <p:stCondLst>
                                                <p:cond delay="0"/>
                                              </p:stCondLst>
                                            </p:cTn>
                                            <p:tgtEl>
                                              <p:spTgt spid="19"/>
                                            </p:tgtEl>
                                            <p:attrNameLst>
                                              <p:attrName>style.visibility</p:attrName>
                                            </p:attrNameLst>
                                          </p:cBhvr>
                                          <p:to>
                                            <p:strVal val="visible"/>
                                          </p:to>
                                        </p:set>
                                        <p:animEffect transition="in" filter="strips(upRight)">
                                          <p:cBhvr>
                                            <p:cTn id="79" dur="500"/>
                                            <p:tgtEl>
                                              <p:spTgt spid="19"/>
                                            </p:tgtEl>
                                          </p:cBhvr>
                                        </p:animEffect>
                                      </p:childTnLst>
                                    </p:cTn>
                                  </p:par>
                                </p:childTnLst>
                              </p:cTn>
                            </p:par>
                            <p:par>
                              <p:cTn id="80" fill="hold">
                                <p:stCondLst>
                                  <p:cond delay="2800"/>
                                </p:stCondLst>
                                <p:childTnLst>
                                  <p:par>
                                    <p:cTn id="81" presetID="12" presetClass="entr" presetSubtype="2" fill="hold" grpId="0" nodeType="afterEffect">
                                      <p:stCondLst>
                                        <p:cond delay="0"/>
                                      </p:stCondLst>
                                      <p:childTnLst>
                                        <p:set>
                                          <p:cBhvr>
                                            <p:cTn id="82" dur="1" fill="hold">
                                              <p:stCondLst>
                                                <p:cond delay="0"/>
                                              </p:stCondLst>
                                            </p:cTn>
                                            <p:tgtEl>
                                              <p:spTgt spid="20"/>
                                            </p:tgtEl>
                                            <p:attrNameLst>
                                              <p:attrName>style.visibility</p:attrName>
                                            </p:attrNameLst>
                                          </p:cBhvr>
                                          <p:to>
                                            <p:strVal val="visible"/>
                                          </p:to>
                                        </p:set>
                                        <p:anim calcmode="lin" valueType="num">
                                          <p:cBhvr additive="base">
                                            <p:cTn id="83" dur="500"/>
                                            <p:tgtEl>
                                              <p:spTgt spid="20"/>
                                            </p:tgtEl>
                                            <p:attrNameLst>
                                              <p:attrName>ppt_x</p:attrName>
                                            </p:attrNameLst>
                                          </p:cBhvr>
                                          <p:tavLst>
                                            <p:tav tm="0">
                                              <p:val>
                                                <p:strVal val="#ppt_x+#ppt_w*1.125000"/>
                                              </p:val>
                                            </p:tav>
                                            <p:tav tm="100000">
                                              <p:val>
                                                <p:strVal val="#ppt_x"/>
                                              </p:val>
                                            </p:tav>
                                          </p:tavLst>
                                        </p:anim>
                                        <p:animEffect transition="in" filter="wipe(left)">
                                          <p:cBhvr>
                                            <p:cTn id="84" dur="500"/>
                                            <p:tgtEl>
                                              <p:spTgt spid="20"/>
                                            </p:tgtEl>
                                          </p:cBhvr>
                                        </p:animEffect>
                                      </p:childTnLst>
                                    </p:cTn>
                                  </p:par>
                                  <p:par>
                                    <p:cTn id="85" presetID="18" presetClass="entr" presetSubtype="3" fill="hold" grpId="0" nodeType="withEffect">
                                      <p:stCondLst>
                                        <p:cond delay="0"/>
                                      </p:stCondLst>
                                      <p:childTnLst>
                                        <p:set>
                                          <p:cBhvr>
                                            <p:cTn id="86" dur="1" fill="hold">
                                              <p:stCondLst>
                                                <p:cond delay="0"/>
                                              </p:stCondLst>
                                            </p:cTn>
                                            <p:tgtEl>
                                              <p:spTgt spid="21"/>
                                            </p:tgtEl>
                                            <p:attrNameLst>
                                              <p:attrName>style.visibility</p:attrName>
                                            </p:attrNameLst>
                                          </p:cBhvr>
                                          <p:to>
                                            <p:strVal val="visible"/>
                                          </p:to>
                                        </p:set>
                                        <p:animEffect transition="in" filter="strips(upRight)">
                                          <p:cBhvr>
                                            <p:cTn id="87" dur="500"/>
                                            <p:tgtEl>
                                              <p:spTgt spid="21"/>
                                            </p:tgtEl>
                                          </p:cBhvr>
                                        </p:animEffect>
                                      </p:childTnLst>
                                    </p:cTn>
                                  </p:par>
                                </p:childTnLst>
                              </p:cTn>
                            </p:par>
                            <p:par>
                              <p:cTn id="88" fill="hold">
                                <p:stCondLst>
                                  <p:cond delay="3300"/>
                                </p:stCondLst>
                                <p:childTnLst>
                                  <p:par>
                                    <p:cTn id="89" presetID="12" presetClass="entr" presetSubtype="2"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 calcmode="lin" valueType="num">
                                          <p:cBhvr additive="base">
                                            <p:cTn id="91" dur="500"/>
                                            <p:tgtEl>
                                              <p:spTgt spid="22"/>
                                            </p:tgtEl>
                                            <p:attrNameLst>
                                              <p:attrName>ppt_x</p:attrName>
                                            </p:attrNameLst>
                                          </p:cBhvr>
                                          <p:tavLst>
                                            <p:tav tm="0">
                                              <p:val>
                                                <p:strVal val="#ppt_x+#ppt_w*1.125000"/>
                                              </p:val>
                                            </p:tav>
                                            <p:tav tm="100000">
                                              <p:val>
                                                <p:strVal val="#ppt_x"/>
                                              </p:val>
                                            </p:tav>
                                          </p:tavLst>
                                        </p:anim>
                                        <p:animEffect transition="in" filter="wipe(left)">
                                          <p:cBhvr>
                                            <p:cTn id="92" dur="500"/>
                                            <p:tgtEl>
                                              <p:spTgt spid="22"/>
                                            </p:tgtEl>
                                          </p:cBhvr>
                                        </p:animEffect>
                                      </p:childTnLst>
                                    </p:cTn>
                                  </p:par>
                                  <p:par>
                                    <p:cTn id="93" presetID="18" presetClass="entr" presetSubtype="3" fill="hold" grpId="0" nodeType="withEffect">
                                      <p:stCondLst>
                                        <p:cond delay="0"/>
                                      </p:stCondLst>
                                      <p:childTnLst>
                                        <p:set>
                                          <p:cBhvr>
                                            <p:cTn id="94" dur="1" fill="hold">
                                              <p:stCondLst>
                                                <p:cond delay="0"/>
                                              </p:stCondLst>
                                            </p:cTn>
                                            <p:tgtEl>
                                              <p:spTgt spid="23"/>
                                            </p:tgtEl>
                                            <p:attrNameLst>
                                              <p:attrName>style.visibility</p:attrName>
                                            </p:attrNameLst>
                                          </p:cBhvr>
                                          <p:to>
                                            <p:strVal val="visible"/>
                                          </p:to>
                                        </p:set>
                                        <p:animEffect transition="in" filter="strips(upRight)">
                                          <p:cBhvr>
                                            <p:cTn id="95" dur="500"/>
                                            <p:tgtEl>
                                              <p:spTgt spid="23"/>
                                            </p:tgtEl>
                                          </p:cBhvr>
                                        </p:animEffect>
                                      </p:childTnLst>
                                    </p:cTn>
                                  </p:par>
                                </p:childTnLst>
                              </p:cTn>
                            </p:par>
                            <p:par>
                              <p:cTn id="96" fill="hold">
                                <p:stCondLst>
                                  <p:cond delay="3800"/>
                                </p:stCondLst>
                                <p:childTnLst>
                                  <p:par>
                                    <p:cTn id="97" presetID="12" presetClass="entr" presetSubtype="2" fill="hold" grpId="0" nodeType="afterEffect">
                                      <p:stCondLst>
                                        <p:cond delay="0"/>
                                      </p:stCondLst>
                                      <p:childTnLst>
                                        <p:set>
                                          <p:cBhvr>
                                            <p:cTn id="98" dur="1" fill="hold">
                                              <p:stCondLst>
                                                <p:cond delay="0"/>
                                              </p:stCondLst>
                                            </p:cTn>
                                            <p:tgtEl>
                                              <p:spTgt spid="24"/>
                                            </p:tgtEl>
                                            <p:attrNameLst>
                                              <p:attrName>style.visibility</p:attrName>
                                            </p:attrNameLst>
                                          </p:cBhvr>
                                          <p:to>
                                            <p:strVal val="visible"/>
                                          </p:to>
                                        </p:set>
                                        <p:anim calcmode="lin" valueType="num">
                                          <p:cBhvr additive="base">
                                            <p:cTn id="99" dur="500"/>
                                            <p:tgtEl>
                                              <p:spTgt spid="24"/>
                                            </p:tgtEl>
                                            <p:attrNameLst>
                                              <p:attrName>ppt_x</p:attrName>
                                            </p:attrNameLst>
                                          </p:cBhvr>
                                          <p:tavLst>
                                            <p:tav tm="0">
                                              <p:val>
                                                <p:strVal val="#ppt_x+#ppt_w*1.125000"/>
                                              </p:val>
                                            </p:tav>
                                            <p:tav tm="100000">
                                              <p:val>
                                                <p:strVal val="#ppt_x"/>
                                              </p:val>
                                            </p:tav>
                                          </p:tavLst>
                                        </p:anim>
                                        <p:animEffect transition="in" filter="wipe(left)">
                                          <p:cBhvr>
                                            <p:cTn id="100" dur="500"/>
                                            <p:tgtEl>
                                              <p:spTgt spid="24"/>
                                            </p:tgtEl>
                                          </p:cBhvr>
                                        </p:animEffect>
                                      </p:childTnLst>
                                    </p:cTn>
                                  </p:par>
                                  <p:par>
                                    <p:cTn id="101" presetID="18" presetClass="entr" presetSubtype="3" fill="hold" grpId="0" nodeType="withEffect">
                                      <p:stCondLst>
                                        <p:cond delay="0"/>
                                      </p:stCondLst>
                                      <p:childTnLst>
                                        <p:set>
                                          <p:cBhvr>
                                            <p:cTn id="102" dur="1" fill="hold">
                                              <p:stCondLst>
                                                <p:cond delay="0"/>
                                              </p:stCondLst>
                                            </p:cTn>
                                            <p:tgtEl>
                                              <p:spTgt spid="25"/>
                                            </p:tgtEl>
                                            <p:attrNameLst>
                                              <p:attrName>style.visibility</p:attrName>
                                            </p:attrNameLst>
                                          </p:cBhvr>
                                          <p:to>
                                            <p:strVal val="visible"/>
                                          </p:to>
                                        </p:set>
                                        <p:animEffect transition="in" filter="strips(upRight)">
                                          <p:cBhvr>
                                            <p:cTn id="103" dur="500"/>
                                            <p:tgtEl>
                                              <p:spTgt spid="25"/>
                                            </p:tgtEl>
                                          </p:cBhvr>
                                        </p:animEffect>
                                      </p:childTnLst>
                                    </p:cTn>
                                  </p:par>
                                </p:childTnLst>
                              </p:cTn>
                            </p:par>
                            <p:par>
                              <p:cTn id="104" fill="hold">
                                <p:stCondLst>
                                  <p:cond delay="4300"/>
                                </p:stCondLst>
                                <p:childTnLst>
                                  <p:par>
                                    <p:cTn id="105" presetID="12" presetClass="entr" presetSubtype="2" fill="hold" grpId="0" nodeType="afterEffect">
                                      <p:stCondLst>
                                        <p:cond delay="0"/>
                                      </p:stCondLst>
                                      <p:childTnLst>
                                        <p:set>
                                          <p:cBhvr>
                                            <p:cTn id="106" dur="1" fill="hold">
                                              <p:stCondLst>
                                                <p:cond delay="0"/>
                                              </p:stCondLst>
                                            </p:cTn>
                                            <p:tgtEl>
                                              <p:spTgt spid="26"/>
                                            </p:tgtEl>
                                            <p:attrNameLst>
                                              <p:attrName>style.visibility</p:attrName>
                                            </p:attrNameLst>
                                          </p:cBhvr>
                                          <p:to>
                                            <p:strVal val="visible"/>
                                          </p:to>
                                        </p:set>
                                        <p:anim calcmode="lin" valueType="num">
                                          <p:cBhvr additive="base">
                                            <p:cTn id="107" dur="500"/>
                                            <p:tgtEl>
                                              <p:spTgt spid="26"/>
                                            </p:tgtEl>
                                            <p:attrNameLst>
                                              <p:attrName>ppt_x</p:attrName>
                                            </p:attrNameLst>
                                          </p:cBhvr>
                                          <p:tavLst>
                                            <p:tav tm="0">
                                              <p:val>
                                                <p:strVal val="#ppt_x+#ppt_w*1.125000"/>
                                              </p:val>
                                            </p:tav>
                                            <p:tav tm="100000">
                                              <p:val>
                                                <p:strVal val="#ppt_x"/>
                                              </p:val>
                                            </p:tav>
                                          </p:tavLst>
                                        </p:anim>
                                        <p:animEffect transition="in" filter="wipe(left)">
                                          <p:cBhvr>
                                            <p:cTn id="108" dur="500"/>
                                            <p:tgtEl>
                                              <p:spTgt spid="26"/>
                                            </p:tgtEl>
                                          </p:cBhvr>
                                        </p:animEffect>
                                      </p:childTnLst>
                                    </p:cTn>
                                  </p:par>
                                  <p:par>
                                    <p:cTn id="109" presetID="18" presetClass="entr" presetSubtype="3" fill="hold" grpId="0" nodeType="withEffect">
                                      <p:stCondLst>
                                        <p:cond delay="0"/>
                                      </p:stCondLst>
                                      <p:childTnLst>
                                        <p:set>
                                          <p:cBhvr>
                                            <p:cTn id="110" dur="1" fill="hold">
                                              <p:stCondLst>
                                                <p:cond delay="0"/>
                                              </p:stCondLst>
                                            </p:cTn>
                                            <p:tgtEl>
                                              <p:spTgt spid="27"/>
                                            </p:tgtEl>
                                            <p:attrNameLst>
                                              <p:attrName>style.visibility</p:attrName>
                                            </p:attrNameLst>
                                          </p:cBhvr>
                                          <p:to>
                                            <p:strVal val="visible"/>
                                          </p:to>
                                        </p:set>
                                        <p:animEffect transition="in" filter="strips(upRight)">
                                          <p:cBhvr>
                                            <p:cTn id="111" dur="500"/>
                                            <p:tgtEl>
                                              <p:spTgt spid="27"/>
                                            </p:tgtEl>
                                          </p:cBhvr>
                                        </p:animEffect>
                                      </p:childTnLst>
                                    </p:cTn>
                                  </p:par>
                                </p:childTnLst>
                              </p:cTn>
                            </p:par>
                            <p:par>
                              <p:cTn id="112" fill="hold">
                                <p:stCondLst>
                                  <p:cond delay="4800"/>
                                </p:stCondLst>
                                <p:childTnLst>
                                  <p:par>
                                    <p:cTn id="113" presetID="12" presetClass="entr" presetSubtype="2" fill="hold" grpId="0" nodeType="afterEffect">
                                      <p:stCondLst>
                                        <p:cond delay="0"/>
                                      </p:stCondLst>
                                      <p:childTnLst>
                                        <p:set>
                                          <p:cBhvr>
                                            <p:cTn id="114" dur="1" fill="hold">
                                              <p:stCondLst>
                                                <p:cond delay="0"/>
                                              </p:stCondLst>
                                            </p:cTn>
                                            <p:tgtEl>
                                              <p:spTgt spid="28"/>
                                            </p:tgtEl>
                                            <p:attrNameLst>
                                              <p:attrName>style.visibility</p:attrName>
                                            </p:attrNameLst>
                                          </p:cBhvr>
                                          <p:to>
                                            <p:strVal val="visible"/>
                                          </p:to>
                                        </p:set>
                                        <p:anim calcmode="lin" valueType="num">
                                          <p:cBhvr additive="base">
                                            <p:cTn id="115" dur="500"/>
                                            <p:tgtEl>
                                              <p:spTgt spid="28"/>
                                            </p:tgtEl>
                                            <p:attrNameLst>
                                              <p:attrName>ppt_x</p:attrName>
                                            </p:attrNameLst>
                                          </p:cBhvr>
                                          <p:tavLst>
                                            <p:tav tm="0">
                                              <p:val>
                                                <p:strVal val="#ppt_x+#ppt_w*1.125000"/>
                                              </p:val>
                                            </p:tav>
                                            <p:tav tm="100000">
                                              <p:val>
                                                <p:strVal val="#ppt_x"/>
                                              </p:val>
                                            </p:tav>
                                          </p:tavLst>
                                        </p:anim>
                                        <p:animEffect transition="in" filter="wipe(left)">
                                          <p:cBhvr>
                                            <p:cTn id="116" dur="500"/>
                                            <p:tgtEl>
                                              <p:spTgt spid="28"/>
                                            </p:tgtEl>
                                          </p:cBhvr>
                                        </p:animEffect>
                                      </p:childTnLst>
                                    </p:cTn>
                                  </p:par>
                                  <p:par>
                                    <p:cTn id="117" presetID="18" presetClass="entr" presetSubtype="3" fill="hold" grpId="0" nodeType="withEffect">
                                      <p:stCondLst>
                                        <p:cond delay="0"/>
                                      </p:stCondLst>
                                      <p:childTnLst>
                                        <p:set>
                                          <p:cBhvr>
                                            <p:cTn id="118" dur="1" fill="hold">
                                              <p:stCondLst>
                                                <p:cond delay="0"/>
                                              </p:stCondLst>
                                            </p:cTn>
                                            <p:tgtEl>
                                              <p:spTgt spid="29"/>
                                            </p:tgtEl>
                                            <p:attrNameLst>
                                              <p:attrName>style.visibility</p:attrName>
                                            </p:attrNameLst>
                                          </p:cBhvr>
                                          <p:to>
                                            <p:strVal val="visible"/>
                                          </p:to>
                                        </p:set>
                                        <p:animEffect transition="in" filter="strips(upRight)">
                                          <p:cBhvr>
                                            <p:cTn id="119" dur="500"/>
                                            <p:tgtEl>
                                              <p:spTgt spid="29"/>
                                            </p:tgtEl>
                                          </p:cBhvr>
                                        </p:animEffect>
                                      </p:childTnLst>
                                    </p:cTn>
                                  </p:par>
                                </p:childTnLst>
                              </p:cTn>
                            </p:par>
                            <p:par>
                              <p:cTn id="120" fill="hold">
                                <p:stCondLst>
                                  <p:cond delay="5300"/>
                                </p:stCondLst>
                                <p:childTnLst>
                                  <p:par>
                                    <p:cTn id="121" presetID="21" presetClass="entr" presetSubtype="1" fill="hold" grpId="0" nodeType="afterEffect">
                                      <p:stCondLst>
                                        <p:cond delay="0"/>
                                      </p:stCondLst>
                                      <p:childTnLst>
                                        <p:set>
                                          <p:cBhvr>
                                            <p:cTn id="122" dur="1" fill="hold">
                                              <p:stCondLst>
                                                <p:cond delay="0"/>
                                              </p:stCondLst>
                                            </p:cTn>
                                            <p:tgtEl>
                                              <p:spTgt spid="5"/>
                                            </p:tgtEl>
                                            <p:attrNameLst>
                                              <p:attrName>style.visibility</p:attrName>
                                            </p:attrNameLst>
                                          </p:cBhvr>
                                          <p:to>
                                            <p:strVal val="visible"/>
                                          </p:to>
                                        </p:set>
                                        <p:animEffect transition="in" filter="wheel(1)">
                                          <p:cBhvr>
                                            <p:cTn id="123" dur="10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animBg="1"/>
          <p:bldP spid="4" grpId="0" animBg="1"/>
          <p:bldP spid="5" grpId="0" animBg="1"/>
          <p:bldP spid="6" grpId="0"/>
          <p:bldP spid="13" grpId="0" animBg="1"/>
          <p:bldP spid="14" grpId="0" animBg="1"/>
          <p:bldP spid="15" grpId="0" animBg="1"/>
          <p:bldP spid="16" grpId="0" animBg="1"/>
          <p:bldP spid="17" grpId="0" animBg="1"/>
          <p:bldP spid="18" grpId="0" animBg="1"/>
          <p:bldP spid="19" grpId="0"/>
          <p:bldP spid="20" grpId="0"/>
          <p:bldP spid="21" grpId="0"/>
          <p:bldP spid="22" grpId="0"/>
          <p:bldP spid="23" grpId="0"/>
          <p:bldP spid="24" grpId="0"/>
          <p:bldP spid="25" grpId="0"/>
          <p:bldP spid="26" grpId="0"/>
          <p:bldP spid="27" grpId="0"/>
          <p:bldP spid="28" grpId="0"/>
          <p:bldP spid="29" grpId="0"/>
        </p:bldLst>
      </p:timing>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0"/>
            <a:ext cx="9144000" cy="51435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0" y="1635646"/>
            <a:ext cx="9144000" cy="187220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p:cNvPicPr>
            <a:picLocks noChangeAspect="1"/>
          </p:cNvPicPr>
          <p:nvPr/>
        </p:nvPicPr>
        <p:blipFill rotWithShape="1">
          <a:blip r:embed="rId3" cstate="print">
            <a:extLst>
              <a:ext uri="{28A0092B-C50C-407E-A947-70E740481C1C}">
                <a14:useLocalDpi xmlns:a14="http://schemas.microsoft.com/office/drawing/2010/main" val="0"/>
              </a:ext>
            </a:extLst>
          </a:blip>
          <a:srcRect l="6545" t="3927" r="12086" b="2849"/>
          <a:stretch/>
        </p:blipFill>
        <p:spPr>
          <a:xfrm>
            <a:off x="4480418" y="627534"/>
            <a:ext cx="4663582" cy="3998054"/>
          </a:xfrm>
          <a:prstGeom prst="rect">
            <a:avLst/>
          </a:prstGeom>
          <a:effectLst>
            <a:outerShdw blurRad="63500" sx="102000" sy="102000" algn="ctr" rotWithShape="0">
              <a:prstClr val="black">
                <a:alpha val="40000"/>
              </a:prstClr>
            </a:outerShdw>
          </a:effectLst>
        </p:spPr>
      </p:pic>
      <p:sp>
        <p:nvSpPr>
          <p:cNvPr id="5" name="文本框 18"/>
          <p:cNvSpPr txBox="1"/>
          <p:nvPr/>
        </p:nvSpPr>
        <p:spPr>
          <a:xfrm>
            <a:off x="899592" y="2213959"/>
            <a:ext cx="2655406" cy="715581"/>
          </a:xfrm>
          <a:prstGeom prst="rect">
            <a:avLst/>
          </a:prstGeom>
          <a:noFill/>
        </p:spPr>
        <p:txBody>
          <a:bodyPr wrap="square" rtlCol="0">
            <a:spAutoFit/>
          </a:bodyPr>
          <a:lstStyle/>
          <a:p>
            <a:pPr algn="ctr"/>
            <a:r>
              <a:rPr lang="en-US" altLang="zh-CN" sz="4050" b="1" spc="225" dirty="0">
                <a:solidFill>
                  <a:schemeClr val="tx2"/>
                </a:solidFill>
                <a:latin typeface="微软雅黑" panose="020B0503020204020204" pitchFamily="34" charset="-122"/>
                <a:ea typeface="微软雅黑" panose="020B0503020204020204" pitchFamily="34" charset="-122"/>
              </a:rPr>
              <a:t>THANKS</a:t>
            </a:r>
            <a:endParaRPr lang="zh-CN" altLang="en-US" sz="4050" b="1" spc="225" dirty="0">
              <a:solidFill>
                <a:schemeClr val="tx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056023572"/>
      </p:ext>
    </p:extLst>
  </p:cSld>
  <p:clrMapOvr>
    <a:masterClrMapping/>
  </p:clrMapOvr>
  <mc:AlternateContent xmlns:mc="http://schemas.openxmlformats.org/markup-compatibility/2006">
    <mc:Choice xmlns:p14="http://schemas.microsoft.com/office/powerpoint/2010/main" Requires="p14">
      <p:transition spd="slow" p14:dur="1500" advTm="2000">
        <p:random/>
      </p:transition>
    </mc:Choice>
    <mc:Fallback>
      <p:transition spd="slow" advTm="2000">
        <p:random/>
      </p:transition>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RESOURCE_PATHS_HASH_2" val="17416ab3169b4d2b6e219e80d68016f511bed39f"/>
  <p:tag name="ISPRING_PRESENTATION_TITLE" val="3807.pptx"/>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3331</Words>
  <Application>Microsoft Office PowerPoint</Application>
  <PresentationFormat>全屏显示(16:9)</PresentationFormat>
  <Paragraphs>562</Paragraphs>
  <Slides>44</Slides>
  <Notes>44</Notes>
  <HiddenSlides>0</HiddenSlides>
  <MMClips>1</MMClips>
  <ScaleCrop>false</ScaleCrop>
  <HeadingPairs>
    <vt:vector size="6" baseType="variant">
      <vt:variant>
        <vt:lpstr>已用的字体</vt:lpstr>
      </vt:variant>
      <vt:variant>
        <vt:i4>14</vt:i4>
      </vt:variant>
      <vt:variant>
        <vt:lpstr>主题</vt:lpstr>
      </vt:variant>
      <vt:variant>
        <vt:i4>1</vt:i4>
      </vt:variant>
      <vt:variant>
        <vt:lpstr>幻灯片标题</vt:lpstr>
      </vt:variant>
      <vt:variant>
        <vt:i4>44</vt:i4>
      </vt:variant>
    </vt:vector>
  </HeadingPairs>
  <TitlesOfParts>
    <vt:vector size="59" baseType="lpstr">
      <vt:lpstr>Adobe Gothic Std B</vt:lpstr>
      <vt:lpstr>Adobe 黑体 Std R</vt:lpstr>
      <vt:lpstr>方正大黑简体</vt:lpstr>
      <vt:lpstr>方正兰亭细黑_GBK_M</vt:lpstr>
      <vt:lpstr>黑体</vt:lpstr>
      <vt:lpstr>宋体</vt:lpstr>
      <vt:lpstr>微软雅黑</vt:lpstr>
      <vt:lpstr>张海山锐谐体</vt:lpstr>
      <vt:lpstr>Agency FB</vt:lpstr>
      <vt:lpstr>Arial</vt:lpstr>
      <vt:lpstr>Arial Black</vt:lpstr>
      <vt:lpstr>Calibri</vt:lpstr>
      <vt:lpstr>Impact</vt:lpstr>
      <vt:lpstr>Segoe UI</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3807.pptx</dc:title>
  <dc:creator/>
  <cp:lastModifiedBy/>
  <cp:revision>1</cp:revision>
  <dcterms:created xsi:type="dcterms:W3CDTF">2017-03-16T12:48:20Z</dcterms:created>
  <dcterms:modified xsi:type="dcterms:W3CDTF">2017-03-16T12:52:19Z</dcterms:modified>
</cp:coreProperties>
</file>